
<file path=[Content_Types].xml><?xml version="1.0" encoding="utf-8"?>
<Types xmlns="http://schemas.openxmlformats.org/package/2006/content-types">
  <Default ContentType="image/jpeg" Extension="jpg"/>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strictFirstAndLastChars="0" saveSubsetFonts="1">
  <p:sldMasterIdLst>
    <p:sldMasterId id="2147483679" r:id="rId4"/>
    <p:sldMasterId id="2147483680"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 id="308" r:id="rId59"/>
    <p:sldId id="309" r:id="rId60"/>
  </p:sldIdLst>
  <p:sldSz cy="5143500" cx="9144000"/>
  <p:notesSz cx="6858000" cy="9144000"/>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BBAFAD9A-8DCD-4262-AD68-C48657CED4BA}">
  <a:tblStyle styleId="{BBAFAD9A-8DCD-4262-AD68-C48657CED4BA}"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1" Type="http://schemas.openxmlformats.org/officeDocument/2006/relationships/theme" Target="theme/theme3.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31" Type="http://schemas.openxmlformats.org/officeDocument/2006/relationships/slide" Target="slides/slide25.xml"/><Relationship Id="rId30" Type="http://schemas.openxmlformats.org/officeDocument/2006/relationships/slide" Target="slides/slide24.xml"/><Relationship Id="rId33" Type="http://schemas.openxmlformats.org/officeDocument/2006/relationships/slide" Target="slides/slide27.xml"/><Relationship Id="rId32" Type="http://schemas.openxmlformats.org/officeDocument/2006/relationships/slide" Target="slides/slide26.xml"/><Relationship Id="rId35" Type="http://schemas.openxmlformats.org/officeDocument/2006/relationships/slide" Target="slides/slide29.xml"/><Relationship Id="rId34" Type="http://schemas.openxmlformats.org/officeDocument/2006/relationships/slide" Target="slides/slide28.xml"/><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20" Type="http://schemas.openxmlformats.org/officeDocument/2006/relationships/slide" Target="slides/slide14.xml"/><Relationship Id="rId22" Type="http://schemas.openxmlformats.org/officeDocument/2006/relationships/slide" Target="slides/slide16.xml"/><Relationship Id="rId21" Type="http://schemas.openxmlformats.org/officeDocument/2006/relationships/slide" Target="slides/slide15.xml"/><Relationship Id="rId24" Type="http://schemas.openxmlformats.org/officeDocument/2006/relationships/slide" Target="slides/slide18.xml"/><Relationship Id="rId23" Type="http://schemas.openxmlformats.org/officeDocument/2006/relationships/slide" Target="slides/slide17.xml"/><Relationship Id="rId60" Type="http://schemas.openxmlformats.org/officeDocument/2006/relationships/slide" Target="slides/slide54.xml"/><Relationship Id="rId26" Type="http://schemas.openxmlformats.org/officeDocument/2006/relationships/slide" Target="slides/slide20.xml"/><Relationship Id="rId25" Type="http://schemas.openxmlformats.org/officeDocument/2006/relationships/slide" Target="slides/slide19.xml"/><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slide" Target="slides/slide49.xml"/><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57" Type="http://schemas.openxmlformats.org/officeDocument/2006/relationships/slide" Target="slides/slide51.xml"/><Relationship Id="rId12" Type="http://schemas.openxmlformats.org/officeDocument/2006/relationships/slide" Target="slides/slide6.xml"/><Relationship Id="rId56" Type="http://schemas.openxmlformats.org/officeDocument/2006/relationships/slide" Target="slides/slide50.xml"/><Relationship Id="rId15" Type="http://schemas.openxmlformats.org/officeDocument/2006/relationships/slide" Target="slides/slide9.xml"/><Relationship Id="rId59" Type="http://schemas.openxmlformats.org/officeDocument/2006/relationships/slide" Target="slides/slide53.xml"/><Relationship Id="rId14" Type="http://schemas.openxmlformats.org/officeDocument/2006/relationships/slide" Target="slides/slide8.xml"/><Relationship Id="rId58" Type="http://schemas.openxmlformats.org/officeDocument/2006/relationships/slide" Target="slides/slide52.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0" name="Shape 450"/>
        <p:cNvGrpSpPr/>
        <p:nvPr/>
      </p:nvGrpSpPr>
      <p:grpSpPr>
        <a:xfrm>
          <a:off x="0" y="0"/>
          <a:ext cx="0" cy="0"/>
          <a:chOff x="0" y="0"/>
          <a:chExt cx="0" cy="0"/>
        </a:xfrm>
      </p:grpSpPr>
      <p:sp>
        <p:nvSpPr>
          <p:cNvPr id="451" name="Google Shape;451;g8432160649_0_15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52" name="Google Shape;452;g8432160649_0_15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54" name="Shape 1154"/>
        <p:cNvGrpSpPr/>
        <p:nvPr/>
      </p:nvGrpSpPr>
      <p:grpSpPr>
        <a:xfrm>
          <a:off x="0" y="0"/>
          <a:ext cx="0" cy="0"/>
          <a:chOff x="0" y="0"/>
          <a:chExt cx="0" cy="0"/>
        </a:xfrm>
      </p:grpSpPr>
      <p:sp>
        <p:nvSpPr>
          <p:cNvPr id="1155" name="Google Shape;1155;g7737ceef00_1_460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56" name="Google Shape;1156;g7737ceef00_1_460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65" name="Shape 1165"/>
        <p:cNvGrpSpPr/>
        <p:nvPr/>
      </p:nvGrpSpPr>
      <p:grpSpPr>
        <a:xfrm>
          <a:off x="0" y="0"/>
          <a:ext cx="0" cy="0"/>
          <a:chOff x="0" y="0"/>
          <a:chExt cx="0" cy="0"/>
        </a:xfrm>
      </p:grpSpPr>
      <p:sp>
        <p:nvSpPr>
          <p:cNvPr id="1166" name="Google Shape;1166;g70f1f795cd_1_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67" name="Google Shape;1167;g70f1f795cd_1_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71" name="Shape 1171"/>
        <p:cNvGrpSpPr/>
        <p:nvPr/>
      </p:nvGrpSpPr>
      <p:grpSpPr>
        <a:xfrm>
          <a:off x="0" y="0"/>
          <a:ext cx="0" cy="0"/>
          <a:chOff x="0" y="0"/>
          <a:chExt cx="0" cy="0"/>
        </a:xfrm>
      </p:grpSpPr>
      <p:sp>
        <p:nvSpPr>
          <p:cNvPr id="1172" name="Google Shape;1172;g70f1f795cd_0_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73" name="Google Shape;1173;g70f1f795cd_0_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5" name="Shape 1185"/>
        <p:cNvGrpSpPr/>
        <p:nvPr/>
      </p:nvGrpSpPr>
      <p:grpSpPr>
        <a:xfrm>
          <a:off x="0" y="0"/>
          <a:ext cx="0" cy="0"/>
          <a:chOff x="0" y="0"/>
          <a:chExt cx="0" cy="0"/>
        </a:xfrm>
      </p:grpSpPr>
      <p:sp>
        <p:nvSpPr>
          <p:cNvPr id="1186" name="Google Shape;1186;g70f1f795cd_1_1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87" name="Google Shape;1187;g70f1f795cd_1_1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13" name="Shape 1213"/>
        <p:cNvGrpSpPr/>
        <p:nvPr/>
      </p:nvGrpSpPr>
      <p:grpSpPr>
        <a:xfrm>
          <a:off x="0" y="0"/>
          <a:ext cx="0" cy="0"/>
          <a:chOff x="0" y="0"/>
          <a:chExt cx="0" cy="0"/>
        </a:xfrm>
      </p:grpSpPr>
      <p:sp>
        <p:nvSpPr>
          <p:cNvPr id="1214" name="Google Shape;1214;g8432160649_0_26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15" name="Google Shape;1215;g8432160649_0_26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27" name="Shape 1227"/>
        <p:cNvGrpSpPr/>
        <p:nvPr/>
      </p:nvGrpSpPr>
      <p:grpSpPr>
        <a:xfrm>
          <a:off x="0" y="0"/>
          <a:ext cx="0" cy="0"/>
          <a:chOff x="0" y="0"/>
          <a:chExt cx="0" cy="0"/>
        </a:xfrm>
      </p:grpSpPr>
      <p:sp>
        <p:nvSpPr>
          <p:cNvPr id="1228" name="Google Shape;1228;g70f1f795cd_1_1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29" name="Google Shape;1229;g70f1f795cd_1_1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52" name="Shape 1252"/>
        <p:cNvGrpSpPr/>
        <p:nvPr/>
      </p:nvGrpSpPr>
      <p:grpSpPr>
        <a:xfrm>
          <a:off x="0" y="0"/>
          <a:ext cx="0" cy="0"/>
          <a:chOff x="0" y="0"/>
          <a:chExt cx="0" cy="0"/>
        </a:xfrm>
      </p:grpSpPr>
      <p:sp>
        <p:nvSpPr>
          <p:cNvPr id="1253" name="Google Shape;1253;g7737ceef00_1_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54" name="Google Shape;1254;g7737ceef00_1_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8" name="Shape 1338"/>
        <p:cNvGrpSpPr/>
        <p:nvPr/>
      </p:nvGrpSpPr>
      <p:grpSpPr>
        <a:xfrm>
          <a:off x="0" y="0"/>
          <a:ext cx="0" cy="0"/>
          <a:chOff x="0" y="0"/>
          <a:chExt cx="0" cy="0"/>
        </a:xfrm>
      </p:grpSpPr>
      <p:sp>
        <p:nvSpPr>
          <p:cNvPr id="1339" name="Google Shape;1339;g7737ceef00_1_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40" name="Google Shape;1340;g7737ceef00_1_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95" name="Shape 1395"/>
        <p:cNvGrpSpPr/>
        <p:nvPr/>
      </p:nvGrpSpPr>
      <p:grpSpPr>
        <a:xfrm>
          <a:off x="0" y="0"/>
          <a:ext cx="0" cy="0"/>
          <a:chOff x="0" y="0"/>
          <a:chExt cx="0" cy="0"/>
        </a:xfrm>
      </p:grpSpPr>
      <p:sp>
        <p:nvSpPr>
          <p:cNvPr id="1396" name="Google Shape;1396;g7737ceef00_1_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97" name="Google Shape;1397;g7737ceef00_1_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43" name="Shape 1443"/>
        <p:cNvGrpSpPr/>
        <p:nvPr/>
      </p:nvGrpSpPr>
      <p:grpSpPr>
        <a:xfrm>
          <a:off x="0" y="0"/>
          <a:ext cx="0" cy="0"/>
          <a:chOff x="0" y="0"/>
          <a:chExt cx="0" cy="0"/>
        </a:xfrm>
      </p:grpSpPr>
      <p:sp>
        <p:nvSpPr>
          <p:cNvPr id="1444" name="Google Shape;1444;g7737ceef00_1_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45" name="Google Shape;1445;g7737ceef00_1_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7" name="Shape 617"/>
        <p:cNvGrpSpPr/>
        <p:nvPr/>
      </p:nvGrpSpPr>
      <p:grpSpPr>
        <a:xfrm>
          <a:off x="0" y="0"/>
          <a:ext cx="0" cy="0"/>
          <a:chOff x="0" y="0"/>
          <a:chExt cx="0" cy="0"/>
        </a:xfrm>
      </p:grpSpPr>
      <p:sp>
        <p:nvSpPr>
          <p:cNvPr id="618" name="Google Shape;618;g70f1f795cd_0_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19" name="Google Shape;619;g70f1f795cd_0_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88" name="Shape 1488"/>
        <p:cNvGrpSpPr/>
        <p:nvPr/>
      </p:nvGrpSpPr>
      <p:grpSpPr>
        <a:xfrm>
          <a:off x="0" y="0"/>
          <a:ext cx="0" cy="0"/>
          <a:chOff x="0" y="0"/>
          <a:chExt cx="0" cy="0"/>
        </a:xfrm>
      </p:grpSpPr>
      <p:sp>
        <p:nvSpPr>
          <p:cNvPr id="1489" name="Google Shape;1489;g7737ceef00_1_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90" name="Google Shape;1490;g7737ceef00_1_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33" name="Shape 1533"/>
        <p:cNvGrpSpPr/>
        <p:nvPr/>
      </p:nvGrpSpPr>
      <p:grpSpPr>
        <a:xfrm>
          <a:off x="0" y="0"/>
          <a:ext cx="0" cy="0"/>
          <a:chOff x="0" y="0"/>
          <a:chExt cx="0" cy="0"/>
        </a:xfrm>
      </p:grpSpPr>
      <p:sp>
        <p:nvSpPr>
          <p:cNvPr id="1534" name="Google Shape;1534;g80121b6753_1_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35" name="Google Shape;1535;g80121b6753_1_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43" name="Shape 1543"/>
        <p:cNvGrpSpPr/>
        <p:nvPr/>
      </p:nvGrpSpPr>
      <p:grpSpPr>
        <a:xfrm>
          <a:off x="0" y="0"/>
          <a:ext cx="0" cy="0"/>
          <a:chOff x="0" y="0"/>
          <a:chExt cx="0" cy="0"/>
        </a:xfrm>
      </p:grpSpPr>
      <p:sp>
        <p:nvSpPr>
          <p:cNvPr id="1544" name="Google Shape;1544;g70f1f795cd_1_1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45" name="Google Shape;1545;g70f1f795cd_1_1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64" name="Shape 1564"/>
        <p:cNvGrpSpPr/>
        <p:nvPr/>
      </p:nvGrpSpPr>
      <p:grpSpPr>
        <a:xfrm>
          <a:off x="0" y="0"/>
          <a:ext cx="0" cy="0"/>
          <a:chOff x="0" y="0"/>
          <a:chExt cx="0" cy="0"/>
        </a:xfrm>
      </p:grpSpPr>
      <p:sp>
        <p:nvSpPr>
          <p:cNvPr id="1565" name="Google Shape;1565;g70f1f795cd_1_1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66" name="Google Shape;1566;g70f1f795cd_1_1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14" name="Shape 1614"/>
        <p:cNvGrpSpPr/>
        <p:nvPr/>
      </p:nvGrpSpPr>
      <p:grpSpPr>
        <a:xfrm>
          <a:off x="0" y="0"/>
          <a:ext cx="0" cy="0"/>
          <a:chOff x="0" y="0"/>
          <a:chExt cx="0" cy="0"/>
        </a:xfrm>
      </p:grpSpPr>
      <p:sp>
        <p:nvSpPr>
          <p:cNvPr id="1615" name="Google Shape;1615;g80121b6753_1_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16" name="Google Shape;1616;g80121b6753_1_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24" name="Shape 1624"/>
        <p:cNvGrpSpPr/>
        <p:nvPr/>
      </p:nvGrpSpPr>
      <p:grpSpPr>
        <a:xfrm>
          <a:off x="0" y="0"/>
          <a:ext cx="0" cy="0"/>
          <a:chOff x="0" y="0"/>
          <a:chExt cx="0" cy="0"/>
        </a:xfrm>
      </p:grpSpPr>
      <p:sp>
        <p:nvSpPr>
          <p:cNvPr id="1625" name="Google Shape;1625;g70f1f795cd_0_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26" name="Google Shape;1626;g70f1f795cd_0_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77" name="Shape 1677"/>
        <p:cNvGrpSpPr/>
        <p:nvPr/>
      </p:nvGrpSpPr>
      <p:grpSpPr>
        <a:xfrm>
          <a:off x="0" y="0"/>
          <a:ext cx="0" cy="0"/>
          <a:chOff x="0" y="0"/>
          <a:chExt cx="0" cy="0"/>
        </a:xfrm>
      </p:grpSpPr>
      <p:sp>
        <p:nvSpPr>
          <p:cNvPr id="1678" name="Google Shape;1678;g70f1f795cd_0_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79" name="Google Shape;1679;g70f1f795cd_0_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04" name="Shape 1704"/>
        <p:cNvGrpSpPr/>
        <p:nvPr/>
      </p:nvGrpSpPr>
      <p:grpSpPr>
        <a:xfrm>
          <a:off x="0" y="0"/>
          <a:ext cx="0" cy="0"/>
          <a:chOff x="0" y="0"/>
          <a:chExt cx="0" cy="0"/>
        </a:xfrm>
      </p:grpSpPr>
      <p:sp>
        <p:nvSpPr>
          <p:cNvPr id="1705" name="Google Shape;1705;g80121b6753_1_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06" name="Google Shape;1706;g80121b6753_1_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14" name="Shape 1714"/>
        <p:cNvGrpSpPr/>
        <p:nvPr/>
      </p:nvGrpSpPr>
      <p:grpSpPr>
        <a:xfrm>
          <a:off x="0" y="0"/>
          <a:ext cx="0" cy="0"/>
          <a:chOff x="0" y="0"/>
          <a:chExt cx="0" cy="0"/>
        </a:xfrm>
      </p:grpSpPr>
      <p:sp>
        <p:nvSpPr>
          <p:cNvPr id="1715" name="Google Shape;1715;g8432160649_0_4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16" name="Google Shape;1716;g8432160649_0_4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93" name="Shape 2393"/>
        <p:cNvGrpSpPr/>
        <p:nvPr/>
      </p:nvGrpSpPr>
      <p:grpSpPr>
        <a:xfrm>
          <a:off x="0" y="0"/>
          <a:ext cx="0" cy="0"/>
          <a:chOff x="0" y="0"/>
          <a:chExt cx="0" cy="0"/>
        </a:xfrm>
      </p:grpSpPr>
      <p:sp>
        <p:nvSpPr>
          <p:cNvPr id="2394" name="Google Shape;2394;g70f1f795cd_1_1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95" name="Google Shape;2395;g70f1f795cd_1_1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0" name="Shape 630"/>
        <p:cNvGrpSpPr/>
        <p:nvPr/>
      </p:nvGrpSpPr>
      <p:grpSpPr>
        <a:xfrm>
          <a:off x="0" y="0"/>
          <a:ext cx="0" cy="0"/>
          <a:chOff x="0" y="0"/>
          <a:chExt cx="0" cy="0"/>
        </a:xfrm>
      </p:grpSpPr>
      <p:sp>
        <p:nvSpPr>
          <p:cNvPr id="631" name="Google Shape;631;g70f1f795cd_0_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32" name="Google Shape;632;g70f1f795cd_0_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99" name="Shape 2399"/>
        <p:cNvGrpSpPr/>
        <p:nvPr/>
      </p:nvGrpSpPr>
      <p:grpSpPr>
        <a:xfrm>
          <a:off x="0" y="0"/>
          <a:ext cx="0" cy="0"/>
          <a:chOff x="0" y="0"/>
          <a:chExt cx="0" cy="0"/>
        </a:xfrm>
      </p:grpSpPr>
      <p:sp>
        <p:nvSpPr>
          <p:cNvPr id="2400" name="Google Shape;2400;g70f1f795cd_1_1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01" name="Google Shape;2401;g70f1f795cd_1_1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09" name="Shape 2409"/>
        <p:cNvGrpSpPr/>
        <p:nvPr/>
      </p:nvGrpSpPr>
      <p:grpSpPr>
        <a:xfrm>
          <a:off x="0" y="0"/>
          <a:ext cx="0" cy="0"/>
          <a:chOff x="0" y="0"/>
          <a:chExt cx="0" cy="0"/>
        </a:xfrm>
      </p:grpSpPr>
      <p:sp>
        <p:nvSpPr>
          <p:cNvPr id="2410" name="Google Shape;2410;g7737ceef00_0_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11" name="Google Shape;2411;g7737ceef00_0_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19" name="Shape 2419"/>
        <p:cNvGrpSpPr/>
        <p:nvPr/>
      </p:nvGrpSpPr>
      <p:grpSpPr>
        <a:xfrm>
          <a:off x="0" y="0"/>
          <a:ext cx="0" cy="0"/>
          <a:chOff x="0" y="0"/>
          <a:chExt cx="0" cy="0"/>
        </a:xfrm>
      </p:grpSpPr>
      <p:sp>
        <p:nvSpPr>
          <p:cNvPr id="2420" name="Google Shape;2420;g70f1f795cd_1_1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21" name="Google Shape;2421;g70f1f795cd_1_1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48" name="Shape 2448"/>
        <p:cNvGrpSpPr/>
        <p:nvPr/>
      </p:nvGrpSpPr>
      <p:grpSpPr>
        <a:xfrm>
          <a:off x="0" y="0"/>
          <a:ext cx="0" cy="0"/>
          <a:chOff x="0" y="0"/>
          <a:chExt cx="0" cy="0"/>
        </a:xfrm>
      </p:grpSpPr>
      <p:sp>
        <p:nvSpPr>
          <p:cNvPr id="2449" name="Google Shape;2449;g70f1f795cd_1_1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50" name="Google Shape;2450;g70f1f795cd_1_1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63" name="Shape 2463"/>
        <p:cNvGrpSpPr/>
        <p:nvPr/>
      </p:nvGrpSpPr>
      <p:grpSpPr>
        <a:xfrm>
          <a:off x="0" y="0"/>
          <a:ext cx="0" cy="0"/>
          <a:chOff x="0" y="0"/>
          <a:chExt cx="0" cy="0"/>
        </a:xfrm>
      </p:grpSpPr>
      <p:sp>
        <p:nvSpPr>
          <p:cNvPr id="2464" name="Google Shape;2464;g70f1f795cd_1_1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65" name="Google Shape;2465;g70f1f795cd_1_1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16" name="Shape 2616"/>
        <p:cNvGrpSpPr/>
        <p:nvPr/>
      </p:nvGrpSpPr>
      <p:grpSpPr>
        <a:xfrm>
          <a:off x="0" y="0"/>
          <a:ext cx="0" cy="0"/>
          <a:chOff x="0" y="0"/>
          <a:chExt cx="0" cy="0"/>
        </a:xfrm>
      </p:grpSpPr>
      <p:sp>
        <p:nvSpPr>
          <p:cNvPr id="2617" name="Google Shape;2617;g70f1f795cd_1_1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18" name="Google Shape;2618;g70f1f795cd_1_1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88" name="Shape 2788"/>
        <p:cNvGrpSpPr/>
        <p:nvPr/>
      </p:nvGrpSpPr>
      <p:grpSpPr>
        <a:xfrm>
          <a:off x="0" y="0"/>
          <a:ext cx="0" cy="0"/>
          <a:chOff x="0" y="0"/>
          <a:chExt cx="0" cy="0"/>
        </a:xfrm>
      </p:grpSpPr>
      <p:sp>
        <p:nvSpPr>
          <p:cNvPr id="2789" name="Google Shape;2789;g7750bbaa66_1_26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90" name="Google Shape;2790;g7750bbaa66_1_26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62" name="Shape 2962"/>
        <p:cNvGrpSpPr/>
        <p:nvPr/>
      </p:nvGrpSpPr>
      <p:grpSpPr>
        <a:xfrm>
          <a:off x="0" y="0"/>
          <a:ext cx="0" cy="0"/>
          <a:chOff x="0" y="0"/>
          <a:chExt cx="0" cy="0"/>
        </a:xfrm>
      </p:grpSpPr>
      <p:sp>
        <p:nvSpPr>
          <p:cNvPr id="2963" name="Google Shape;2963;g70f1f795cd_1_1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64" name="Google Shape;2964;g70f1f795cd_1_1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69" name="Shape 2969"/>
        <p:cNvGrpSpPr/>
        <p:nvPr/>
      </p:nvGrpSpPr>
      <p:grpSpPr>
        <a:xfrm>
          <a:off x="0" y="0"/>
          <a:ext cx="0" cy="0"/>
          <a:chOff x="0" y="0"/>
          <a:chExt cx="0" cy="0"/>
        </a:xfrm>
      </p:grpSpPr>
      <p:sp>
        <p:nvSpPr>
          <p:cNvPr id="2970" name="Google Shape;2970;g8209f9edf0_1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71" name="Google Shape;2971;g8209f9edf0_1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76" name="Shape 2976"/>
        <p:cNvGrpSpPr/>
        <p:nvPr/>
      </p:nvGrpSpPr>
      <p:grpSpPr>
        <a:xfrm>
          <a:off x="0" y="0"/>
          <a:ext cx="0" cy="0"/>
          <a:chOff x="0" y="0"/>
          <a:chExt cx="0" cy="0"/>
        </a:xfrm>
      </p:grpSpPr>
      <p:sp>
        <p:nvSpPr>
          <p:cNvPr id="2977" name="Google Shape;2977;g8209f9edf0_1_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78" name="Google Shape;2978;g8209f9edf0_1_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4" name="Shape 644"/>
        <p:cNvGrpSpPr/>
        <p:nvPr/>
      </p:nvGrpSpPr>
      <p:grpSpPr>
        <a:xfrm>
          <a:off x="0" y="0"/>
          <a:ext cx="0" cy="0"/>
          <a:chOff x="0" y="0"/>
          <a:chExt cx="0" cy="0"/>
        </a:xfrm>
      </p:grpSpPr>
      <p:sp>
        <p:nvSpPr>
          <p:cNvPr id="645" name="Google Shape;645;g8432160649_0_4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46" name="Google Shape;646;g8432160649_0_4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95" name="Shape 2995"/>
        <p:cNvGrpSpPr/>
        <p:nvPr/>
      </p:nvGrpSpPr>
      <p:grpSpPr>
        <a:xfrm>
          <a:off x="0" y="0"/>
          <a:ext cx="0" cy="0"/>
          <a:chOff x="0" y="0"/>
          <a:chExt cx="0" cy="0"/>
        </a:xfrm>
      </p:grpSpPr>
      <p:sp>
        <p:nvSpPr>
          <p:cNvPr id="2996" name="Google Shape;2996;g8209f9edf0_1_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97" name="Google Shape;2997;g8209f9edf0_1_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09" name="Shape 3009"/>
        <p:cNvGrpSpPr/>
        <p:nvPr/>
      </p:nvGrpSpPr>
      <p:grpSpPr>
        <a:xfrm>
          <a:off x="0" y="0"/>
          <a:ext cx="0" cy="0"/>
          <a:chOff x="0" y="0"/>
          <a:chExt cx="0" cy="0"/>
        </a:xfrm>
      </p:grpSpPr>
      <p:sp>
        <p:nvSpPr>
          <p:cNvPr id="3010" name="Google Shape;3010;g8209f9edf0_1_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11" name="Google Shape;3011;g8209f9edf0_1_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48" name="Shape 3348"/>
        <p:cNvGrpSpPr/>
        <p:nvPr/>
      </p:nvGrpSpPr>
      <p:grpSpPr>
        <a:xfrm>
          <a:off x="0" y="0"/>
          <a:ext cx="0" cy="0"/>
          <a:chOff x="0" y="0"/>
          <a:chExt cx="0" cy="0"/>
        </a:xfrm>
      </p:grpSpPr>
      <p:sp>
        <p:nvSpPr>
          <p:cNvPr id="3349" name="Google Shape;3349;g8209f9edf0_1_3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50" name="Google Shape;3350;g8209f9edf0_1_3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35" name="Shape 6135"/>
        <p:cNvGrpSpPr/>
        <p:nvPr/>
      </p:nvGrpSpPr>
      <p:grpSpPr>
        <a:xfrm>
          <a:off x="0" y="0"/>
          <a:ext cx="0" cy="0"/>
          <a:chOff x="0" y="0"/>
          <a:chExt cx="0" cy="0"/>
        </a:xfrm>
      </p:grpSpPr>
      <p:sp>
        <p:nvSpPr>
          <p:cNvPr id="6136" name="Google Shape;6136;g8209f9edf0_1_31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137" name="Google Shape;6137;g8209f9edf0_1_31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54" name="Shape 6554"/>
        <p:cNvGrpSpPr/>
        <p:nvPr/>
      </p:nvGrpSpPr>
      <p:grpSpPr>
        <a:xfrm>
          <a:off x="0" y="0"/>
          <a:ext cx="0" cy="0"/>
          <a:chOff x="0" y="0"/>
          <a:chExt cx="0" cy="0"/>
        </a:xfrm>
      </p:grpSpPr>
      <p:sp>
        <p:nvSpPr>
          <p:cNvPr id="6555" name="Google Shape;6555;g8209f9edf0_1_35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556" name="Google Shape;6556;g8209f9edf0_1_35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24" name="Shape 6724"/>
        <p:cNvGrpSpPr/>
        <p:nvPr/>
      </p:nvGrpSpPr>
      <p:grpSpPr>
        <a:xfrm>
          <a:off x="0" y="0"/>
          <a:ext cx="0" cy="0"/>
          <a:chOff x="0" y="0"/>
          <a:chExt cx="0" cy="0"/>
        </a:xfrm>
      </p:grpSpPr>
      <p:sp>
        <p:nvSpPr>
          <p:cNvPr id="6725" name="Google Shape;6725;g8209f9edf0_1_37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726" name="Google Shape;6726;g8209f9edf0_1_37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29" name="Shape 7129"/>
        <p:cNvGrpSpPr/>
        <p:nvPr/>
      </p:nvGrpSpPr>
      <p:grpSpPr>
        <a:xfrm>
          <a:off x="0" y="0"/>
          <a:ext cx="0" cy="0"/>
          <a:chOff x="0" y="0"/>
          <a:chExt cx="0" cy="0"/>
        </a:xfrm>
      </p:grpSpPr>
      <p:sp>
        <p:nvSpPr>
          <p:cNvPr id="7130" name="Google Shape;7130;g8209f9edf0_1_41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131" name="Google Shape;7131;g8209f9edf0_1_41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509" name="Shape 7509"/>
        <p:cNvGrpSpPr/>
        <p:nvPr/>
      </p:nvGrpSpPr>
      <p:grpSpPr>
        <a:xfrm>
          <a:off x="0" y="0"/>
          <a:ext cx="0" cy="0"/>
          <a:chOff x="0" y="0"/>
          <a:chExt cx="0" cy="0"/>
        </a:xfrm>
      </p:grpSpPr>
      <p:sp>
        <p:nvSpPr>
          <p:cNvPr id="7510" name="Google Shape;7510;g8209f9edf0_1_45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511" name="Google Shape;7511;g8209f9edf0_1_45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77" name="Shape 8277"/>
        <p:cNvGrpSpPr/>
        <p:nvPr/>
      </p:nvGrpSpPr>
      <p:grpSpPr>
        <a:xfrm>
          <a:off x="0" y="0"/>
          <a:ext cx="0" cy="0"/>
          <a:chOff x="0" y="0"/>
          <a:chExt cx="0" cy="0"/>
        </a:xfrm>
      </p:grpSpPr>
      <p:sp>
        <p:nvSpPr>
          <p:cNvPr id="8278" name="Google Shape;8278;g8209f9edf0_1_52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79" name="Google Shape;8279;g8209f9edf0_1_52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84" name="Shape 9684"/>
        <p:cNvGrpSpPr/>
        <p:nvPr/>
      </p:nvGrpSpPr>
      <p:grpSpPr>
        <a:xfrm>
          <a:off x="0" y="0"/>
          <a:ext cx="0" cy="0"/>
          <a:chOff x="0" y="0"/>
          <a:chExt cx="0" cy="0"/>
        </a:xfrm>
      </p:grpSpPr>
      <p:sp>
        <p:nvSpPr>
          <p:cNvPr id="9685" name="Google Shape;9685;g8209f9edf0_1_67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686" name="Google Shape;9686;g8209f9edf0_1_67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9" name="Shape 669"/>
        <p:cNvGrpSpPr/>
        <p:nvPr/>
      </p:nvGrpSpPr>
      <p:grpSpPr>
        <a:xfrm>
          <a:off x="0" y="0"/>
          <a:ext cx="0" cy="0"/>
          <a:chOff x="0" y="0"/>
          <a:chExt cx="0" cy="0"/>
        </a:xfrm>
      </p:grpSpPr>
      <p:sp>
        <p:nvSpPr>
          <p:cNvPr id="670" name="Google Shape;670;g8432160649_0_4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71" name="Google Shape;671;g8432160649_0_4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078" name="Shape 12078"/>
        <p:cNvGrpSpPr/>
        <p:nvPr/>
      </p:nvGrpSpPr>
      <p:grpSpPr>
        <a:xfrm>
          <a:off x="0" y="0"/>
          <a:ext cx="0" cy="0"/>
          <a:chOff x="0" y="0"/>
          <a:chExt cx="0" cy="0"/>
        </a:xfrm>
      </p:grpSpPr>
      <p:sp>
        <p:nvSpPr>
          <p:cNvPr id="12079" name="Google Shape;12079;g8209f9edf0_1_90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080" name="Google Shape;12080;g8209f9edf0_1_90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092" name="Shape 14092"/>
        <p:cNvGrpSpPr/>
        <p:nvPr/>
      </p:nvGrpSpPr>
      <p:grpSpPr>
        <a:xfrm>
          <a:off x="0" y="0"/>
          <a:ext cx="0" cy="0"/>
          <a:chOff x="0" y="0"/>
          <a:chExt cx="0" cy="0"/>
        </a:xfrm>
      </p:grpSpPr>
      <p:sp>
        <p:nvSpPr>
          <p:cNvPr id="14093" name="Google Shape;14093;g8209f9edf0_1_111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094" name="Google Shape;14094;g8209f9edf0_1_111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728" name="Shape 15728"/>
        <p:cNvGrpSpPr/>
        <p:nvPr/>
      </p:nvGrpSpPr>
      <p:grpSpPr>
        <a:xfrm>
          <a:off x="0" y="0"/>
          <a:ext cx="0" cy="0"/>
          <a:chOff x="0" y="0"/>
          <a:chExt cx="0" cy="0"/>
        </a:xfrm>
      </p:grpSpPr>
      <p:sp>
        <p:nvSpPr>
          <p:cNvPr id="15729" name="Google Shape;15729;g8209f9edf0_1_127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730" name="Google Shape;15730;g8209f9edf0_1_127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770" name="Shape 16770"/>
        <p:cNvGrpSpPr/>
        <p:nvPr/>
      </p:nvGrpSpPr>
      <p:grpSpPr>
        <a:xfrm>
          <a:off x="0" y="0"/>
          <a:ext cx="0" cy="0"/>
          <a:chOff x="0" y="0"/>
          <a:chExt cx="0" cy="0"/>
        </a:xfrm>
      </p:grpSpPr>
      <p:sp>
        <p:nvSpPr>
          <p:cNvPr id="16771" name="Google Shape;16771;g8209f9edf0_1_137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772" name="Google Shape;16772;g8209f9edf0_1_137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305" name="Shape 18305"/>
        <p:cNvGrpSpPr/>
        <p:nvPr/>
      </p:nvGrpSpPr>
      <p:grpSpPr>
        <a:xfrm>
          <a:off x="0" y="0"/>
          <a:ext cx="0" cy="0"/>
          <a:chOff x="0" y="0"/>
          <a:chExt cx="0" cy="0"/>
        </a:xfrm>
      </p:grpSpPr>
      <p:sp>
        <p:nvSpPr>
          <p:cNvPr id="18306" name="Google Shape;18306;g8209f9edf0_1_153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307" name="Google Shape;18307;g8209f9edf0_1_153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60" name="Shape 760"/>
        <p:cNvGrpSpPr/>
        <p:nvPr/>
      </p:nvGrpSpPr>
      <p:grpSpPr>
        <a:xfrm>
          <a:off x="0" y="0"/>
          <a:ext cx="0" cy="0"/>
          <a:chOff x="0" y="0"/>
          <a:chExt cx="0" cy="0"/>
        </a:xfrm>
      </p:grpSpPr>
      <p:sp>
        <p:nvSpPr>
          <p:cNvPr id="761" name="Google Shape;761;g80121b6753_1_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62" name="Google Shape;762;g80121b6753_1_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4" name="Shape 834"/>
        <p:cNvGrpSpPr/>
        <p:nvPr/>
      </p:nvGrpSpPr>
      <p:grpSpPr>
        <a:xfrm>
          <a:off x="0" y="0"/>
          <a:ext cx="0" cy="0"/>
          <a:chOff x="0" y="0"/>
          <a:chExt cx="0" cy="0"/>
        </a:xfrm>
      </p:grpSpPr>
      <p:sp>
        <p:nvSpPr>
          <p:cNvPr id="835" name="Google Shape;835;g70f1f795cd_1_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6" name="Google Shape;836;g70f1f795cd_1_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7" name="Shape 857"/>
        <p:cNvGrpSpPr/>
        <p:nvPr/>
      </p:nvGrpSpPr>
      <p:grpSpPr>
        <a:xfrm>
          <a:off x="0" y="0"/>
          <a:ext cx="0" cy="0"/>
          <a:chOff x="0" y="0"/>
          <a:chExt cx="0" cy="0"/>
        </a:xfrm>
      </p:grpSpPr>
      <p:sp>
        <p:nvSpPr>
          <p:cNvPr id="858" name="Google Shape;858;g7737ceef00_1_460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9" name="Google Shape;859;g7737ceef00_1_460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5" name="Shape 1075"/>
        <p:cNvGrpSpPr/>
        <p:nvPr/>
      </p:nvGrpSpPr>
      <p:grpSpPr>
        <a:xfrm>
          <a:off x="0" y="0"/>
          <a:ext cx="0" cy="0"/>
          <a:chOff x="0" y="0"/>
          <a:chExt cx="0" cy="0"/>
        </a:xfrm>
      </p:grpSpPr>
      <p:sp>
        <p:nvSpPr>
          <p:cNvPr id="1076" name="Google Shape;1076;g776524a19f_0_1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77" name="Google Shape;1077;g776524a19f_0_1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sp>
        <p:nvSpPr>
          <p:cNvPr id="9" name="Google Shape;9;p2"/>
          <p:cNvSpPr/>
          <p:nvPr/>
        </p:nvSpPr>
        <p:spPr>
          <a:xfrm flipH="1">
            <a:off x="219" y="4454100"/>
            <a:ext cx="9143781" cy="689384"/>
          </a:xfrm>
          <a:custGeom>
            <a:rect b="b" l="l" r="r" t="t"/>
            <a:pathLst>
              <a:path extrusionOk="0" h="91582" w="303654">
                <a:moveTo>
                  <a:pt x="0" y="0"/>
                </a:moveTo>
                <a:lnTo>
                  <a:pt x="0" y="91582"/>
                </a:lnTo>
                <a:lnTo>
                  <a:pt x="303653" y="91582"/>
                </a:lnTo>
                <a:lnTo>
                  <a:pt x="30365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 name="Google Shape;10;p2"/>
          <p:cNvSpPr txBox="1"/>
          <p:nvPr>
            <p:ph type="title"/>
          </p:nvPr>
        </p:nvSpPr>
        <p:spPr>
          <a:xfrm>
            <a:off x="558925" y="542420"/>
            <a:ext cx="3207900" cy="1363200"/>
          </a:xfrm>
          <a:prstGeom prst="rect">
            <a:avLst/>
          </a:prstGeom>
        </p:spPr>
        <p:txBody>
          <a:bodyPr anchorCtr="0" anchor="b" bIns="91425" lIns="91425" spcFirstLastPara="1" rIns="91425" wrap="square" tIns="91425">
            <a:noAutofit/>
          </a:bodyPr>
          <a:lstStyle>
            <a:lvl1pPr lvl="0" rtl="0">
              <a:lnSpc>
                <a:spcPct val="75000"/>
              </a:lnSpc>
              <a:spcBef>
                <a:spcPts val="0"/>
              </a:spcBef>
              <a:spcAft>
                <a:spcPts val="0"/>
              </a:spcAft>
              <a:buNone/>
              <a:defRPr sz="5000">
                <a:solidFill>
                  <a:schemeClr val="accent3"/>
                </a:solidFill>
              </a:defRPr>
            </a:lvl1pPr>
            <a:lvl2pPr lvl="1" rtl="0">
              <a:lnSpc>
                <a:spcPct val="75000"/>
              </a:lnSpc>
              <a:spcBef>
                <a:spcPts val="0"/>
              </a:spcBef>
              <a:spcAft>
                <a:spcPts val="0"/>
              </a:spcAft>
              <a:buNone/>
              <a:defRPr sz="5000">
                <a:solidFill>
                  <a:schemeClr val="lt1"/>
                </a:solidFill>
                <a:latin typeface="Caveat Brush"/>
                <a:ea typeface="Caveat Brush"/>
                <a:cs typeface="Caveat Brush"/>
                <a:sym typeface="Caveat Brush"/>
              </a:defRPr>
            </a:lvl2pPr>
            <a:lvl3pPr lvl="2" rtl="0">
              <a:lnSpc>
                <a:spcPct val="75000"/>
              </a:lnSpc>
              <a:spcBef>
                <a:spcPts val="0"/>
              </a:spcBef>
              <a:spcAft>
                <a:spcPts val="0"/>
              </a:spcAft>
              <a:buNone/>
              <a:defRPr sz="5000">
                <a:solidFill>
                  <a:schemeClr val="lt1"/>
                </a:solidFill>
                <a:latin typeface="Caveat Brush"/>
                <a:ea typeface="Caveat Brush"/>
                <a:cs typeface="Caveat Brush"/>
                <a:sym typeface="Caveat Brush"/>
              </a:defRPr>
            </a:lvl3pPr>
            <a:lvl4pPr lvl="3" rtl="0">
              <a:lnSpc>
                <a:spcPct val="75000"/>
              </a:lnSpc>
              <a:spcBef>
                <a:spcPts val="0"/>
              </a:spcBef>
              <a:spcAft>
                <a:spcPts val="0"/>
              </a:spcAft>
              <a:buNone/>
              <a:defRPr sz="5000">
                <a:solidFill>
                  <a:schemeClr val="lt1"/>
                </a:solidFill>
                <a:latin typeface="Caveat Brush"/>
                <a:ea typeface="Caveat Brush"/>
                <a:cs typeface="Caveat Brush"/>
                <a:sym typeface="Caveat Brush"/>
              </a:defRPr>
            </a:lvl4pPr>
            <a:lvl5pPr lvl="4" rtl="0">
              <a:lnSpc>
                <a:spcPct val="75000"/>
              </a:lnSpc>
              <a:spcBef>
                <a:spcPts val="0"/>
              </a:spcBef>
              <a:spcAft>
                <a:spcPts val="0"/>
              </a:spcAft>
              <a:buNone/>
              <a:defRPr sz="5000">
                <a:solidFill>
                  <a:schemeClr val="lt1"/>
                </a:solidFill>
                <a:latin typeface="Caveat Brush"/>
                <a:ea typeface="Caveat Brush"/>
                <a:cs typeface="Caveat Brush"/>
                <a:sym typeface="Caveat Brush"/>
              </a:defRPr>
            </a:lvl5pPr>
            <a:lvl6pPr lvl="5" rtl="0">
              <a:lnSpc>
                <a:spcPct val="75000"/>
              </a:lnSpc>
              <a:spcBef>
                <a:spcPts val="0"/>
              </a:spcBef>
              <a:spcAft>
                <a:spcPts val="0"/>
              </a:spcAft>
              <a:buNone/>
              <a:defRPr sz="5000">
                <a:solidFill>
                  <a:schemeClr val="lt1"/>
                </a:solidFill>
                <a:latin typeface="Caveat Brush"/>
                <a:ea typeface="Caveat Brush"/>
                <a:cs typeface="Caveat Brush"/>
                <a:sym typeface="Caveat Brush"/>
              </a:defRPr>
            </a:lvl6pPr>
            <a:lvl7pPr lvl="6" rtl="0">
              <a:lnSpc>
                <a:spcPct val="75000"/>
              </a:lnSpc>
              <a:spcBef>
                <a:spcPts val="0"/>
              </a:spcBef>
              <a:spcAft>
                <a:spcPts val="0"/>
              </a:spcAft>
              <a:buNone/>
              <a:defRPr sz="5000">
                <a:solidFill>
                  <a:schemeClr val="lt1"/>
                </a:solidFill>
                <a:latin typeface="Caveat Brush"/>
                <a:ea typeface="Caveat Brush"/>
                <a:cs typeface="Caveat Brush"/>
                <a:sym typeface="Caveat Brush"/>
              </a:defRPr>
            </a:lvl7pPr>
            <a:lvl8pPr lvl="7" rtl="0">
              <a:lnSpc>
                <a:spcPct val="75000"/>
              </a:lnSpc>
              <a:spcBef>
                <a:spcPts val="0"/>
              </a:spcBef>
              <a:spcAft>
                <a:spcPts val="0"/>
              </a:spcAft>
              <a:buNone/>
              <a:defRPr sz="5000">
                <a:solidFill>
                  <a:schemeClr val="lt1"/>
                </a:solidFill>
                <a:latin typeface="Caveat Brush"/>
                <a:ea typeface="Caveat Brush"/>
                <a:cs typeface="Caveat Brush"/>
                <a:sym typeface="Caveat Brush"/>
              </a:defRPr>
            </a:lvl8pPr>
            <a:lvl9pPr lvl="8" rtl="0">
              <a:lnSpc>
                <a:spcPct val="75000"/>
              </a:lnSpc>
              <a:spcBef>
                <a:spcPts val="0"/>
              </a:spcBef>
              <a:spcAft>
                <a:spcPts val="0"/>
              </a:spcAft>
              <a:buNone/>
              <a:defRPr sz="5000">
                <a:solidFill>
                  <a:schemeClr val="lt1"/>
                </a:solidFill>
                <a:latin typeface="Caveat Brush"/>
                <a:ea typeface="Caveat Brush"/>
                <a:cs typeface="Caveat Brush"/>
                <a:sym typeface="Caveat Brush"/>
              </a:defRPr>
            </a:lvl9pPr>
          </a:lstStyle>
          <a:p/>
        </p:txBody>
      </p:sp>
      <p:sp>
        <p:nvSpPr>
          <p:cNvPr id="11" name="Google Shape;11;p2"/>
          <p:cNvSpPr txBox="1"/>
          <p:nvPr>
            <p:ph idx="1" type="subTitle"/>
          </p:nvPr>
        </p:nvSpPr>
        <p:spPr>
          <a:xfrm>
            <a:off x="581948" y="2332221"/>
            <a:ext cx="3189600" cy="3936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dk1"/>
              </a:buClr>
              <a:buSzPts val="1400"/>
              <a:buNone/>
              <a:defRPr sz="1300">
                <a:solidFill>
                  <a:schemeClr val="dk1"/>
                </a:solidFill>
              </a:defRPr>
            </a:lvl1pPr>
            <a:lvl2pPr lvl="1" rtl="0" algn="ctr">
              <a:lnSpc>
                <a:spcPct val="100000"/>
              </a:lnSpc>
              <a:spcBef>
                <a:spcPts val="1600"/>
              </a:spcBef>
              <a:spcAft>
                <a:spcPts val="0"/>
              </a:spcAft>
              <a:buClr>
                <a:schemeClr val="dk1"/>
              </a:buClr>
              <a:buSzPts val="2800"/>
              <a:buNone/>
              <a:defRPr sz="2800">
                <a:solidFill>
                  <a:schemeClr val="dk1"/>
                </a:solidFill>
              </a:defRPr>
            </a:lvl2pPr>
            <a:lvl3pPr lvl="2" rtl="0" algn="ctr">
              <a:lnSpc>
                <a:spcPct val="100000"/>
              </a:lnSpc>
              <a:spcBef>
                <a:spcPts val="0"/>
              </a:spcBef>
              <a:spcAft>
                <a:spcPts val="0"/>
              </a:spcAft>
              <a:buClr>
                <a:schemeClr val="dk1"/>
              </a:buClr>
              <a:buSzPts val="2800"/>
              <a:buNone/>
              <a:defRPr sz="2800">
                <a:solidFill>
                  <a:schemeClr val="dk1"/>
                </a:solidFill>
              </a:defRPr>
            </a:lvl3pPr>
            <a:lvl4pPr lvl="3" rtl="0" algn="ctr">
              <a:lnSpc>
                <a:spcPct val="100000"/>
              </a:lnSpc>
              <a:spcBef>
                <a:spcPts val="0"/>
              </a:spcBef>
              <a:spcAft>
                <a:spcPts val="0"/>
              </a:spcAft>
              <a:buClr>
                <a:schemeClr val="dk1"/>
              </a:buClr>
              <a:buSzPts val="2800"/>
              <a:buNone/>
              <a:defRPr sz="2800">
                <a:solidFill>
                  <a:schemeClr val="dk1"/>
                </a:solidFill>
              </a:defRPr>
            </a:lvl4pPr>
            <a:lvl5pPr lvl="4" rtl="0" algn="ctr">
              <a:lnSpc>
                <a:spcPct val="100000"/>
              </a:lnSpc>
              <a:spcBef>
                <a:spcPts val="0"/>
              </a:spcBef>
              <a:spcAft>
                <a:spcPts val="0"/>
              </a:spcAft>
              <a:buClr>
                <a:schemeClr val="dk1"/>
              </a:buClr>
              <a:buSzPts val="2800"/>
              <a:buNone/>
              <a:defRPr sz="2800">
                <a:solidFill>
                  <a:schemeClr val="dk1"/>
                </a:solidFill>
              </a:defRPr>
            </a:lvl5pPr>
            <a:lvl6pPr lvl="5" rtl="0" algn="ctr">
              <a:lnSpc>
                <a:spcPct val="100000"/>
              </a:lnSpc>
              <a:spcBef>
                <a:spcPts val="0"/>
              </a:spcBef>
              <a:spcAft>
                <a:spcPts val="0"/>
              </a:spcAft>
              <a:buClr>
                <a:schemeClr val="dk1"/>
              </a:buClr>
              <a:buSzPts val="2800"/>
              <a:buNone/>
              <a:defRPr sz="2800">
                <a:solidFill>
                  <a:schemeClr val="dk1"/>
                </a:solidFill>
              </a:defRPr>
            </a:lvl6pPr>
            <a:lvl7pPr lvl="6" rtl="0" algn="ctr">
              <a:lnSpc>
                <a:spcPct val="100000"/>
              </a:lnSpc>
              <a:spcBef>
                <a:spcPts val="0"/>
              </a:spcBef>
              <a:spcAft>
                <a:spcPts val="0"/>
              </a:spcAft>
              <a:buClr>
                <a:schemeClr val="dk1"/>
              </a:buClr>
              <a:buSzPts val="2800"/>
              <a:buNone/>
              <a:defRPr sz="2800">
                <a:solidFill>
                  <a:schemeClr val="dk1"/>
                </a:solidFill>
              </a:defRPr>
            </a:lvl7pPr>
            <a:lvl8pPr lvl="7" rtl="0" algn="ctr">
              <a:lnSpc>
                <a:spcPct val="100000"/>
              </a:lnSpc>
              <a:spcBef>
                <a:spcPts val="0"/>
              </a:spcBef>
              <a:spcAft>
                <a:spcPts val="0"/>
              </a:spcAft>
              <a:buClr>
                <a:schemeClr val="dk1"/>
              </a:buClr>
              <a:buSzPts val="2800"/>
              <a:buNone/>
              <a:defRPr sz="2800">
                <a:solidFill>
                  <a:schemeClr val="dk1"/>
                </a:solidFill>
              </a:defRPr>
            </a:lvl8pPr>
            <a:lvl9pPr lvl="8" rtl="0" algn="ctr">
              <a:lnSpc>
                <a:spcPct val="100000"/>
              </a:lnSpc>
              <a:spcBef>
                <a:spcPts val="0"/>
              </a:spcBef>
              <a:spcAft>
                <a:spcPts val="0"/>
              </a:spcAft>
              <a:buClr>
                <a:schemeClr val="dk1"/>
              </a:buClr>
              <a:buSzPts val="2800"/>
              <a:buNone/>
              <a:defRPr sz="2800">
                <a:solidFill>
                  <a:schemeClr val="dk1"/>
                </a:solidFill>
              </a:defRPr>
            </a:lvl9pPr>
          </a:lstStyle>
          <a:p/>
        </p:txBody>
      </p:sp>
      <p:sp>
        <p:nvSpPr>
          <p:cNvPr id="12" name="Google Shape;12;p2"/>
          <p:cNvSpPr txBox="1"/>
          <p:nvPr>
            <p:ph idx="2" type="title"/>
          </p:nvPr>
        </p:nvSpPr>
        <p:spPr>
          <a:xfrm>
            <a:off x="752400" y="1927975"/>
            <a:ext cx="2927400" cy="381900"/>
          </a:xfrm>
          <a:prstGeom prst="rect">
            <a:avLst/>
          </a:prstGeom>
          <a:solidFill>
            <a:schemeClr val="accent5"/>
          </a:solidFill>
        </p:spPr>
        <p:txBody>
          <a:bodyPr anchorCtr="0" anchor="ctr" bIns="91425" lIns="91425" spcFirstLastPara="1" rIns="91425" wrap="square" tIns="91425">
            <a:noAutofit/>
          </a:bodyPr>
          <a:lstStyle>
            <a:lvl1pPr lvl="0" rtl="0">
              <a:lnSpc>
                <a:spcPct val="75000"/>
              </a:lnSpc>
              <a:spcBef>
                <a:spcPts val="0"/>
              </a:spcBef>
              <a:spcAft>
                <a:spcPts val="0"/>
              </a:spcAft>
              <a:buNone/>
              <a:defRPr sz="1800">
                <a:solidFill>
                  <a:schemeClr val="accent3"/>
                </a:solidFill>
              </a:defRPr>
            </a:lvl1pPr>
            <a:lvl2pPr lvl="1" rtl="0">
              <a:lnSpc>
                <a:spcPct val="75000"/>
              </a:lnSpc>
              <a:spcBef>
                <a:spcPts val="0"/>
              </a:spcBef>
              <a:spcAft>
                <a:spcPts val="0"/>
              </a:spcAft>
              <a:buNone/>
              <a:defRPr sz="1800">
                <a:solidFill>
                  <a:schemeClr val="lt1"/>
                </a:solidFill>
                <a:latin typeface="Caveat Brush"/>
                <a:ea typeface="Caveat Brush"/>
                <a:cs typeface="Caveat Brush"/>
                <a:sym typeface="Caveat Brush"/>
              </a:defRPr>
            </a:lvl2pPr>
            <a:lvl3pPr lvl="2" rtl="0">
              <a:lnSpc>
                <a:spcPct val="75000"/>
              </a:lnSpc>
              <a:spcBef>
                <a:spcPts val="0"/>
              </a:spcBef>
              <a:spcAft>
                <a:spcPts val="0"/>
              </a:spcAft>
              <a:buNone/>
              <a:defRPr sz="1800">
                <a:solidFill>
                  <a:schemeClr val="lt1"/>
                </a:solidFill>
                <a:latin typeface="Caveat Brush"/>
                <a:ea typeface="Caveat Brush"/>
                <a:cs typeface="Caveat Brush"/>
                <a:sym typeface="Caveat Brush"/>
              </a:defRPr>
            </a:lvl3pPr>
            <a:lvl4pPr lvl="3" rtl="0">
              <a:lnSpc>
                <a:spcPct val="75000"/>
              </a:lnSpc>
              <a:spcBef>
                <a:spcPts val="0"/>
              </a:spcBef>
              <a:spcAft>
                <a:spcPts val="0"/>
              </a:spcAft>
              <a:buNone/>
              <a:defRPr sz="1800">
                <a:solidFill>
                  <a:schemeClr val="lt1"/>
                </a:solidFill>
                <a:latin typeface="Caveat Brush"/>
                <a:ea typeface="Caveat Brush"/>
                <a:cs typeface="Caveat Brush"/>
                <a:sym typeface="Caveat Brush"/>
              </a:defRPr>
            </a:lvl4pPr>
            <a:lvl5pPr lvl="4" rtl="0">
              <a:lnSpc>
                <a:spcPct val="75000"/>
              </a:lnSpc>
              <a:spcBef>
                <a:spcPts val="0"/>
              </a:spcBef>
              <a:spcAft>
                <a:spcPts val="0"/>
              </a:spcAft>
              <a:buNone/>
              <a:defRPr sz="1800">
                <a:solidFill>
                  <a:schemeClr val="lt1"/>
                </a:solidFill>
                <a:latin typeface="Caveat Brush"/>
                <a:ea typeface="Caveat Brush"/>
                <a:cs typeface="Caveat Brush"/>
                <a:sym typeface="Caveat Brush"/>
              </a:defRPr>
            </a:lvl5pPr>
            <a:lvl6pPr lvl="5" rtl="0">
              <a:lnSpc>
                <a:spcPct val="75000"/>
              </a:lnSpc>
              <a:spcBef>
                <a:spcPts val="0"/>
              </a:spcBef>
              <a:spcAft>
                <a:spcPts val="0"/>
              </a:spcAft>
              <a:buNone/>
              <a:defRPr sz="1800">
                <a:solidFill>
                  <a:schemeClr val="lt1"/>
                </a:solidFill>
                <a:latin typeface="Caveat Brush"/>
                <a:ea typeface="Caveat Brush"/>
                <a:cs typeface="Caveat Brush"/>
                <a:sym typeface="Caveat Brush"/>
              </a:defRPr>
            </a:lvl6pPr>
            <a:lvl7pPr lvl="6" rtl="0">
              <a:lnSpc>
                <a:spcPct val="75000"/>
              </a:lnSpc>
              <a:spcBef>
                <a:spcPts val="0"/>
              </a:spcBef>
              <a:spcAft>
                <a:spcPts val="0"/>
              </a:spcAft>
              <a:buNone/>
              <a:defRPr sz="1800">
                <a:solidFill>
                  <a:schemeClr val="lt1"/>
                </a:solidFill>
                <a:latin typeface="Caveat Brush"/>
                <a:ea typeface="Caveat Brush"/>
                <a:cs typeface="Caveat Brush"/>
                <a:sym typeface="Caveat Brush"/>
              </a:defRPr>
            </a:lvl7pPr>
            <a:lvl8pPr lvl="7" rtl="0">
              <a:lnSpc>
                <a:spcPct val="75000"/>
              </a:lnSpc>
              <a:spcBef>
                <a:spcPts val="0"/>
              </a:spcBef>
              <a:spcAft>
                <a:spcPts val="0"/>
              </a:spcAft>
              <a:buNone/>
              <a:defRPr sz="1800">
                <a:solidFill>
                  <a:schemeClr val="lt1"/>
                </a:solidFill>
                <a:latin typeface="Caveat Brush"/>
                <a:ea typeface="Caveat Brush"/>
                <a:cs typeface="Caveat Brush"/>
                <a:sym typeface="Caveat Brush"/>
              </a:defRPr>
            </a:lvl8pPr>
            <a:lvl9pPr lvl="8" rtl="0">
              <a:lnSpc>
                <a:spcPct val="75000"/>
              </a:lnSpc>
              <a:spcBef>
                <a:spcPts val="0"/>
              </a:spcBef>
              <a:spcAft>
                <a:spcPts val="0"/>
              </a:spcAft>
              <a:buNone/>
              <a:defRPr sz="1800">
                <a:solidFill>
                  <a:schemeClr val="lt1"/>
                </a:solidFill>
                <a:latin typeface="Caveat Brush"/>
                <a:ea typeface="Caveat Brush"/>
                <a:cs typeface="Caveat Brush"/>
                <a:sym typeface="Caveat Brush"/>
              </a:defRPr>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105" name="Shape 105"/>
        <p:cNvGrpSpPr/>
        <p:nvPr/>
      </p:nvGrpSpPr>
      <p:grpSpPr>
        <a:xfrm>
          <a:off x="0" y="0"/>
          <a:ext cx="0" cy="0"/>
          <a:chOff x="0" y="0"/>
          <a:chExt cx="0" cy="0"/>
        </a:xfrm>
      </p:grpSpPr>
      <p:sp>
        <p:nvSpPr>
          <p:cNvPr id="106" name="Google Shape;106;p11"/>
          <p:cNvSpPr/>
          <p:nvPr/>
        </p:nvSpPr>
        <p:spPr>
          <a:xfrm>
            <a:off x="683325" y="1184525"/>
            <a:ext cx="7771500" cy="32700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11"/>
          <p:cNvSpPr/>
          <p:nvPr/>
        </p:nvSpPr>
        <p:spPr>
          <a:xfrm rot="-5400000">
            <a:off x="2994041" y="-1004308"/>
            <a:ext cx="3147642" cy="7778074"/>
          </a:xfrm>
          <a:custGeom>
            <a:rect b="b" l="l" r="r" t="t"/>
            <a:pathLst>
              <a:path extrusionOk="0" h="178940" w="56233">
                <a:moveTo>
                  <a:pt x="0" y="1"/>
                </a:moveTo>
                <a:lnTo>
                  <a:pt x="0" y="178939"/>
                </a:lnTo>
                <a:lnTo>
                  <a:pt x="28116" y="178939"/>
                </a:lnTo>
                <a:lnTo>
                  <a:pt x="48269" y="161766"/>
                </a:lnTo>
                <a:cubicBezTo>
                  <a:pt x="53314" y="157480"/>
                  <a:pt x="56232" y="151219"/>
                  <a:pt x="56232" y="144592"/>
                </a:cubicBezTo>
                <a:lnTo>
                  <a:pt x="56232" y="34348"/>
                </a:lnTo>
                <a:cubicBezTo>
                  <a:pt x="56232" y="27752"/>
                  <a:pt x="53314" y="21460"/>
                  <a:pt x="48269" y="17174"/>
                </a:cubicBezTo>
                <a:lnTo>
                  <a:pt x="28116" y="1"/>
                </a:lnTo>
                <a:close/>
              </a:path>
            </a:pathLst>
          </a:custGeom>
          <a:solidFill>
            <a:schemeClr val="lt1"/>
          </a:solidFill>
          <a:ln cap="flat" cmpd="sng" w="28575">
            <a:solidFill>
              <a:schemeClr val="accent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11"/>
          <p:cNvSpPr/>
          <p:nvPr/>
        </p:nvSpPr>
        <p:spPr>
          <a:xfrm rot="5400000">
            <a:off x="3907044" y="-2528840"/>
            <a:ext cx="1321616" cy="7757496"/>
          </a:xfrm>
          <a:custGeom>
            <a:rect b="b" l="l" r="r" t="t"/>
            <a:pathLst>
              <a:path extrusionOk="0" h="178940" w="56233">
                <a:moveTo>
                  <a:pt x="0" y="1"/>
                </a:moveTo>
                <a:lnTo>
                  <a:pt x="0" y="178939"/>
                </a:lnTo>
                <a:lnTo>
                  <a:pt x="28116" y="178939"/>
                </a:lnTo>
                <a:lnTo>
                  <a:pt x="48269" y="161766"/>
                </a:lnTo>
                <a:cubicBezTo>
                  <a:pt x="53314" y="157480"/>
                  <a:pt x="56232" y="151219"/>
                  <a:pt x="56232" y="144592"/>
                </a:cubicBezTo>
                <a:lnTo>
                  <a:pt x="56232" y="34348"/>
                </a:lnTo>
                <a:cubicBezTo>
                  <a:pt x="56232" y="27752"/>
                  <a:pt x="53314" y="21460"/>
                  <a:pt x="48269" y="17174"/>
                </a:cubicBezTo>
                <a:lnTo>
                  <a:pt x="28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11"/>
          <p:cNvSpPr txBox="1"/>
          <p:nvPr>
            <p:ph hasCustomPrompt="1" type="title"/>
          </p:nvPr>
        </p:nvSpPr>
        <p:spPr>
          <a:xfrm>
            <a:off x="1498500" y="2456722"/>
            <a:ext cx="6147000" cy="1048200"/>
          </a:xfrm>
          <a:prstGeom prst="rect">
            <a:avLst/>
          </a:prstGeom>
        </p:spPr>
        <p:txBody>
          <a:bodyPr anchorCtr="0" anchor="b" bIns="91425" lIns="91425" spcFirstLastPara="1" rIns="91425" wrap="square" tIns="91425">
            <a:noAutofit/>
          </a:bodyPr>
          <a:lstStyle>
            <a:lvl1pPr lvl="0" algn="ctr">
              <a:spcBef>
                <a:spcPts val="0"/>
              </a:spcBef>
              <a:spcAft>
                <a:spcPts val="0"/>
              </a:spcAft>
              <a:buSzPts val="12000"/>
              <a:buNone/>
              <a:defRPr sz="7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110" name="Google Shape;110;p11"/>
          <p:cNvSpPr txBox="1"/>
          <p:nvPr>
            <p:ph idx="1" type="subTitle"/>
          </p:nvPr>
        </p:nvSpPr>
        <p:spPr>
          <a:xfrm>
            <a:off x="1678600" y="3345260"/>
            <a:ext cx="5786700" cy="379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rgbClr val="000000"/>
              </a:buClr>
              <a:buSzPts val="2100"/>
              <a:buNone/>
              <a:defRPr sz="1400">
                <a:solidFill>
                  <a:schemeClr val="dk1"/>
                </a:solidFill>
              </a:defRPr>
            </a:lvl1pPr>
            <a:lvl2pPr lvl="1" rtl="0" algn="ctr">
              <a:lnSpc>
                <a:spcPct val="100000"/>
              </a:lnSpc>
              <a:spcBef>
                <a:spcPts val="0"/>
              </a:spcBef>
              <a:spcAft>
                <a:spcPts val="0"/>
              </a:spcAft>
              <a:buClr>
                <a:srgbClr val="000000"/>
              </a:buClr>
              <a:buSzPts val="2100"/>
              <a:buNone/>
              <a:defRPr sz="2100">
                <a:solidFill>
                  <a:srgbClr val="000000"/>
                </a:solidFill>
              </a:defRPr>
            </a:lvl2pPr>
            <a:lvl3pPr lvl="2" rtl="0" algn="ctr">
              <a:lnSpc>
                <a:spcPct val="100000"/>
              </a:lnSpc>
              <a:spcBef>
                <a:spcPts val="0"/>
              </a:spcBef>
              <a:spcAft>
                <a:spcPts val="0"/>
              </a:spcAft>
              <a:buClr>
                <a:srgbClr val="000000"/>
              </a:buClr>
              <a:buSzPts val="2100"/>
              <a:buNone/>
              <a:defRPr sz="2100">
                <a:solidFill>
                  <a:srgbClr val="000000"/>
                </a:solidFill>
              </a:defRPr>
            </a:lvl3pPr>
            <a:lvl4pPr lvl="3" rtl="0" algn="ctr">
              <a:lnSpc>
                <a:spcPct val="100000"/>
              </a:lnSpc>
              <a:spcBef>
                <a:spcPts val="0"/>
              </a:spcBef>
              <a:spcAft>
                <a:spcPts val="0"/>
              </a:spcAft>
              <a:buClr>
                <a:srgbClr val="000000"/>
              </a:buClr>
              <a:buSzPts val="2100"/>
              <a:buNone/>
              <a:defRPr sz="2100">
                <a:solidFill>
                  <a:srgbClr val="000000"/>
                </a:solidFill>
              </a:defRPr>
            </a:lvl4pPr>
            <a:lvl5pPr lvl="4" rtl="0" algn="ctr">
              <a:lnSpc>
                <a:spcPct val="100000"/>
              </a:lnSpc>
              <a:spcBef>
                <a:spcPts val="0"/>
              </a:spcBef>
              <a:spcAft>
                <a:spcPts val="0"/>
              </a:spcAft>
              <a:buClr>
                <a:srgbClr val="000000"/>
              </a:buClr>
              <a:buSzPts val="2100"/>
              <a:buNone/>
              <a:defRPr sz="2100">
                <a:solidFill>
                  <a:srgbClr val="000000"/>
                </a:solidFill>
              </a:defRPr>
            </a:lvl5pPr>
            <a:lvl6pPr lvl="5" rtl="0" algn="ctr">
              <a:lnSpc>
                <a:spcPct val="100000"/>
              </a:lnSpc>
              <a:spcBef>
                <a:spcPts val="0"/>
              </a:spcBef>
              <a:spcAft>
                <a:spcPts val="0"/>
              </a:spcAft>
              <a:buClr>
                <a:srgbClr val="000000"/>
              </a:buClr>
              <a:buSzPts val="2100"/>
              <a:buNone/>
              <a:defRPr sz="2100">
                <a:solidFill>
                  <a:srgbClr val="000000"/>
                </a:solidFill>
              </a:defRPr>
            </a:lvl6pPr>
            <a:lvl7pPr lvl="6" rtl="0" algn="ctr">
              <a:lnSpc>
                <a:spcPct val="100000"/>
              </a:lnSpc>
              <a:spcBef>
                <a:spcPts val="0"/>
              </a:spcBef>
              <a:spcAft>
                <a:spcPts val="0"/>
              </a:spcAft>
              <a:buClr>
                <a:srgbClr val="000000"/>
              </a:buClr>
              <a:buSzPts val="2100"/>
              <a:buNone/>
              <a:defRPr sz="2100">
                <a:solidFill>
                  <a:srgbClr val="000000"/>
                </a:solidFill>
              </a:defRPr>
            </a:lvl7pPr>
            <a:lvl8pPr lvl="7" rtl="0" algn="ctr">
              <a:lnSpc>
                <a:spcPct val="100000"/>
              </a:lnSpc>
              <a:spcBef>
                <a:spcPts val="0"/>
              </a:spcBef>
              <a:spcAft>
                <a:spcPts val="0"/>
              </a:spcAft>
              <a:buClr>
                <a:srgbClr val="000000"/>
              </a:buClr>
              <a:buSzPts val="2100"/>
              <a:buNone/>
              <a:defRPr sz="2100">
                <a:solidFill>
                  <a:srgbClr val="000000"/>
                </a:solidFill>
              </a:defRPr>
            </a:lvl8pPr>
            <a:lvl9pPr lvl="8" rtl="0" algn="ctr">
              <a:lnSpc>
                <a:spcPct val="100000"/>
              </a:lnSpc>
              <a:spcBef>
                <a:spcPts val="0"/>
              </a:spcBef>
              <a:spcAft>
                <a:spcPts val="0"/>
              </a:spcAft>
              <a:buClr>
                <a:srgbClr val="000000"/>
              </a:buClr>
              <a:buSzPts val="2100"/>
              <a:buNone/>
              <a:defRPr sz="2100">
                <a:solidFill>
                  <a:srgbClr val="000000"/>
                </a:solidFill>
              </a:defRPr>
            </a:lvl9pPr>
          </a:lstStyle>
          <a:p/>
        </p:txBody>
      </p:sp>
      <p:grpSp>
        <p:nvGrpSpPr>
          <p:cNvPr id="111" name="Google Shape;111;p11"/>
          <p:cNvGrpSpPr/>
          <p:nvPr/>
        </p:nvGrpSpPr>
        <p:grpSpPr>
          <a:xfrm>
            <a:off x="6627535" y="891975"/>
            <a:ext cx="1071674" cy="761043"/>
            <a:chOff x="3388127" y="3139481"/>
            <a:chExt cx="551585" cy="391664"/>
          </a:xfrm>
        </p:grpSpPr>
        <p:sp>
          <p:nvSpPr>
            <p:cNvPr id="112" name="Google Shape;112;p11"/>
            <p:cNvSpPr/>
            <p:nvPr/>
          </p:nvSpPr>
          <p:spPr>
            <a:xfrm>
              <a:off x="3547952" y="3139481"/>
              <a:ext cx="391760" cy="391664"/>
            </a:xfrm>
            <a:custGeom>
              <a:rect b="b" l="l" r="r" t="t"/>
              <a:pathLst>
                <a:path extrusionOk="0" h="16350" w="16354">
                  <a:moveTo>
                    <a:pt x="8178" y="1"/>
                  </a:moveTo>
                  <a:cubicBezTo>
                    <a:pt x="3662" y="1"/>
                    <a:pt x="1" y="3659"/>
                    <a:pt x="1" y="8175"/>
                  </a:cubicBezTo>
                  <a:cubicBezTo>
                    <a:pt x="1" y="12689"/>
                    <a:pt x="3662" y="16350"/>
                    <a:pt x="8178" y="16350"/>
                  </a:cubicBezTo>
                  <a:cubicBezTo>
                    <a:pt x="12692" y="16350"/>
                    <a:pt x="16353" y="12689"/>
                    <a:pt x="16353" y="8175"/>
                  </a:cubicBezTo>
                  <a:cubicBezTo>
                    <a:pt x="16353" y="3659"/>
                    <a:pt x="12692" y="1"/>
                    <a:pt x="8178"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11"/>
            <p:cNvSpPr/>
            <p:nvPr/>
          </p:nvSpPr>
          <p:spPr>
            <a:xfrm>
              <a:off x="3589226" y="3180683"/>
              <a:ext cx="309283" cy="309259"/>
            </a:xfrm>
            <a:custGeom>
              <a:rect b="b" l="l" r="r" t="t"/>
              <a:pathLst>
                <a:path extrusionOk="0" h="12910" w="12911">
                  <a:moveTo>
                    <a:pt x="6455" y="1"/>
                  </a:moveTo>
                  <a:cubicBezTo>
                    <a:pt x="2889" y="1"/>
                    <a:pt x="1" y="2891"/>
                    <a:pt x="1" y="6455"/>
                  </a:cubicBezTo>
                  <a:cubicBezTo>
                    <a:pt x="1" y="10019"/>
                    <a:pt x="2889" y="12910"/>
                    <a:pt x="6455" y="12910"/>
                  </a:cubicBezTo>
                  <a:cubicBezTo>
                    <a:pt x="10019" y="12910"/>
                    <a:pt x="12910" y="10019"/>
                    <a:pt x="12910" y="6455"/>
                  </a:cubicBezTo>
                  <a:cubicBezTo>
                    <a:pt x="12910" y="2891"/>
                    <a:pt x="10019" y="1"/>
                    <a:pt x="6455" y="1"/>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11"/>
            <p:cNvSpPr/>
            <p:nvPr/>
          </p:nvSpPr>
          <p:spPr>
            <a:xfrm>
              <a:off x="3388127" y="3411102"/>
              <a:ext cx="356450" cy="50329"/>
            </a:xfrm>
            <a:custGeom>
              <a:rect b="b" l="l" r="r" t="t"/>
              <a:pathLst>
                <a:path extrusionOk="0" h="2101" w="14880">
                  <a:moveTo>
                    <a:pt x="2781" y="0"/>
                  </a:moveTo>
                  <a:cubicBezTo>
                    <a:pt x="2479" y="0"/>
                    <a:pt x="2178" y="88"/>
                    <a:pt x="1917" y="263"/>
                  </a:cubicBezTo>
                  <a:lnTo>
                    <a:pt x="229" y="1388"/>
                  </a:lnTo>
                  <a:cubicBezTo>
                    <a:pt x="49" y="1506"/>
                    <a:pt x="0" y="1749"/>
                    <a:pt x="121" y="1926"/>
                  </a:cubicBezTo>
                  <a:cubicBezTo>
                    <a:pt x="196" y="2039"/>
                    <a:pt x="319" y="2101"/>
                    <a:pt x="444" y="2101"/>
                  </a:cubicBezTo>
                  <a:cubicBezTo>
                    <a:pt x="518" y="2101"/>
                    <a:pt x="593" y="2079"/>
                    <a:pt x="660" y="2034"/>
                  </a:cubicBezTo>
                  <a:lnTo>
                    <a:pt x="2350" y="909"/>
                  </a:lnTo>
                  <a:cubicBezTo>
                    <a:pt x="2481" y="821"/>
                    <a:pt x="2631" y="778"/>
                    <a:pt x="2781" y="778"/>
                  </a:cubicBezTo>
                  <a:cubicBezTo>
                    <a:pt x="2931" y="778"/>
                    <a:pt x="3081" y="821"/>
                    <a:pt x="3211" y="909"/>
                  </a:cubicBezTo>
                  <a:lnTo>
                    <a:pt x="4253" y="1603"/>
                  </a:lnTo>
                  <a:cubicBezTo>
                    <a:pt x="4514" y="1778"/>
                    <a:pt x="4816" y="1866"/>
                    <a:pt x="5117" y="1866"/>
                  </a:cubicBezTo>
                  <a:cubicBezTo>
                    <a:pt x="5419" y="1866"/>
                    <a:pt x="5720" y="1778"/>
                    <a:pt x="5981" y="1603"/>
                  </a:cubicBezTo>
                  <a:lnTo>
                    <a:pt x="7020" y="909"/>
                  </a:lnTo>
                  <a:cubicBezTo>
                    <a:pt x="7151" y="821"/>
                    <a:pt x="7301" y="778"/>
                    <a:pt x="7452" y="778"/>
                  </a:cubicBezTo>
                  <a:cubicBezTo>
                    <a:pt x="7603" y="778"/>
                    <a:pt x="7754" y="821"/>
                    <a:pt x="7884" y="909"/>
                  </a:cubicBezTo>
                  <a:lnTo>
                    <a:pt x="8926" y="1603"/>
                  </a:lnTo>
                  <a:cubicBezTo>
                    <a:pt x="9187" y="1778"/>
                    <a:pt x="9488" y="1866"/>
                    <a:pt x="9789" y="1866"/>
                  </a:cubicBezTo>
                  <a:cubicBezTo>
                    <a:pt x="10089" y="1866"/>
                    <a:pt x="10390" y="1778"/>
                    <a:pt x="10651" y="1603"/>
                  </a:cubicBezTo>
                  <a:lnTo>
                    <a:pt x="11693" y="909"/>
                  </a:lnTo>
                  <a:cubicBezTo>
                    <a:pt x="11824" y="821"/>
                    <a:pt x="11974" y="778"/>
                    <a:pt x="12125" y="778"/>
                  </a:cubicBezTo>
                  <a:cubicBezTo>
                    <a:pt x="12276" y="778"/>
                    <a:pt x="12426" y="821"/>
                    <a:pt x="12557" y="909"/>
                  </a:cubicBezTo>
                  <a:lnTo>
                    <a:pt x="14245" y="2034"/>
                  </a:lnTo>
                  <a:cubicBezTo>
                    <a:pt x="14309" y="2077"/>
                    <a:pt x="14385" y="2099"/>
                    <a:pt x="14460" y="2099"/>
                  </a:cubicBezTo>
                  <a:cubicBezTo>
                    <a:pt x="14632" y="2099"/>
                    <a:pt x="14780" y="1988"/>
                    <a:pt x="14832" y="1824"/>
                  </a:cubicBezTo>
                  <a:cubicBezTo>
                    <a:pt x="14880" y="1660"/>
                    <a:pt x="14818" y="1482"/>
                    <a:pt x="14675" y="1388"/>
                  </a:cubicBezTo>
                  <a:lnTo>
                    <a:pt x="12988" y="263"/>
                  </a:lnTo>
                  <a:cubicBezTo>
                    <a:pt x="12727" y="88"/>
                    <a:pt x="12425" y="0"/>
                    <a:pt x="12124" y="0"/>
                  </a:cubicBezTo>
                  <a:cubicBezTo>
                    <a:pt x="11822" y="0"/>
                    <a:pt x="11521" y="88"/>
                    <a:pt x="11260" y="263"/>
                  </a:cubicBezTo>
                  <a:lnTo>
                    <a:pt x="10221" y="955"/>
                  </a:lnTo>
                  <a:cubicBezTo>
                    <a:pt x="10090" y="1042"/>
                    <a:pt x="9939" y="1086"/>
                    <a:pt x="9789" y="1086"/>
                  </a:cubicBezTo>
                  <a:cubicBezTo>
                    <a:pt x="9638" y="1086"/>
                    <a:pt x="9487" y="1042"/>
                    <a:pt x="9357" y="955"/>
                  </a:cubicBezTo>
                  <a:lnTo>
                    <a:pt x="8315" y="263"/>
                  </a:lnTo>
                  <a:cubicBezTo>
                    <a:pt x="8054" y="88"/>
                    <a:pt x="7753" y="0"/>
                    <a:pt x="7452" y="0"/>
                  </a:cubicBezTo>
                  <a:cubicBezTo>
                    <a:pt x="7151" y="0"/>
                    <a:pt x="6851" y="88"/>
                    <a:pt x="6590" y="263"/>
                  </a:cubicBezTo>
                  <a:lnTo>
                    <a:pt x="5548" y="955"/>
                  </a:lnTo>
                  <a:cubicBezTo>
                    <a:pt x="5417" y="1042"/>
                    <a:pt x="5267" y="1086"/>
                    <a:pt x="5116" y="1086"/>
                  </a:cubicBezTo>
                  <a:cubicBezTo>
                    <a:pt x="4965" y="1086"/>
                    <a:pt x="4814" y="1042"/>
                    <a:pt x="4684" y="955"/>
                  </a:cubicBezTo>
                  <a:lnTo>
                    <a:pt x="3645" y="263"/>
                  </a:lnTo>
                  <a:cubicBezTo>
                    <a:pt x="3384" y="88"/>
                    <a:pt x="3082" y="0"/>
                    <a:pt x="27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11"/>
            <p:cNvSpPr/>
            <p:nvPr/>
          </p:nvSpPr>
          <p:spPr>
            <a:xfrm>
              <a:off x="3388127" y="3350233"/>
              <a:ext cx="356522" cy="50401"/>
            </a:xfrm>
            <a:custGeom>
              <a:rect b="b" l="l" r="r" t="t"/>
              <a:pathLst>
                <a:path extrusionOk="0" h="2104" w="14883">
                  <a:moveTo>
                    <a:pt x="2781" y="0"/>
                  </a:moveTo>
                  <a:cubicBezTo>
                    <a:pt x="2479" y="0"/>
                    <a:pt x="2178" y="88"/>
                    <a:pt x="1917" y="263"/>
                  </a:cubicBezTo>
                  <a:lnTo>
                    <a:pt x="229" y="1388"/>
                  </a:lnTo>
                  <a:cubicBezTo>
                    <a:pt x="49" y="1509"/>
                    <a:pt x="0" y="1751"/>
                    <a:pt x="121" y="1929"/>
                  </a:cubicBezTo>
                  <a:cubicBezTo>
                    <a:pt x="196" y="2042"/>
                    <a:pt x="319" y="2103"/>
                    <a:pt x="444" y="2103"/>
                  </a:cubicBezTo>
                  <a:cubicBezTo>
                    <a:pt x="518" y="2103"/>
                    <a:pt x="593" y="2082"/>
                    <a:pt x="660" y="2037"/>
                  </a:cubicBezTo>
                  <a:lnTo>
                    <a:pt x="2350" y="911"/>
                  </a:lnTo>
                  <a:cubicBezTo>
                    <a:pt x="2481" y="824"/>
                    <a:pt x="2631" y="780"/>
                    <a:pt x="2781" y="780"/>
                  </a:cubicBezTo>
                  <a:cubicBezTo>
                    <a:pt x="2931" y="780"/>
                    <a:pt x="3081" y="824"/>
                    <a:pt x="3211" y="911"/>
                  </a:cubicBezTo>
                  <a:lnTo>
                    <a:pt x="4253" y="1606"/>
                  </a:lnTo>
                  <a:cubicBezTo>
                    <a:pt x="4514" y="1781"/>
                    <a:pt x="4816" y="1868"/>
                    <a:pt x="5117" y="1868"/>
                  </a:cubicBezTo>
                  <a:cubicBezTo>
                    <a:pt x="5419" y="1868"/>
                    <a:pt x="5720" y="1781"/>
                    <a:pt x="5981" y="1606"/>
                  </a:cubicBezTo>
                  <a:lnTo>
                    <a:pt x="7020" y="911"/>
                  </a:lnTo>
                  <a:cubicBezTo>
                    <a:pt x="7151" y="824"/>
                    <a:pt x="7301" y="780"/>
                    <a:pt x="7452" y="780"/>
                  </a:cubicBezTo>
                  <a:cubicBezTo>
                    <a:pt x="7603" y="780"/>
                    <a:pt x="7754" y="824"/>
                    <a:pt x="7884" y="911"/>
                  </a:cubicBezTo>
                  <a:lnTo>
                    <a:pt x="8926" y="1606"/>
                  </a:lnTo>
                  <a:cubicBezTo>
                    <a:pt x="9187" y="1781"/>
                    <a:pt x="9488" y="1868"/>
                    <a:pt x="9789" y="1868"/>
                  </a:cubicBezTo>
                  <a:cubicBezTo>
                    <a:pt x="10089" y="1868"/>
                    <a:pt x="10390" y="1781"/>
                    <a:pt x="10651" y="1606"/>
                  </a:cubicBezTo>
                  <a:lnTo>
                    <a:pt x="11693" y="911"/>
                  </a:lnTo>
                  <a:cubicBezTo>
                    <a:pt x="11824" y="824"/>
                    <a:pt x="11974" y="780"/>
                    <a:pt x="12125" y="780"/>
                  </a:cubicBezTo>
                  <a:cubicBezTo>
                    <a:pt x="12276" y="780"/>
                    <a:pt x="12426" y="824"/>
                    <a:pt x="12557" y="911"/>
                  </a:cubicBezTo>
                  <a:lnTo>
                    <a:pt x="14245" y="2037"/>
                  </a:lnTo>
                  <a:cubicBezTo>
                    <a:pt x="14309" y="2080"/>
                    <a:pt x="14385" y="2101"/>
                    <a:pt x="14460" y="2101"/>
                  </a:cubicBezTo>
                  <a:cubicBezTo>
                    <a:pt x="14632" y="2101"/>
                    <a:pt x="14783" y="1991"/>
                    <a:pt x="14832" y="1827"/>
                  </a:cubicBezTo>
                  <a:cubicBezTo>
                    <a:pt x="14883" y="1662"/>
                    <a:pt x="14818" y="1485"/>
                    <a:pt x="14675" y="1388"/>
                  </a:cubicBezTo>
                  <a:lnTo>
                    <a:pt x="12988" y="263"/>
                  </a:lnTo>
                  <a:cubicBezTo>
                    <a:pt x="12727" y="88"/>
                    <a:pt x="12425" y="0"/>
                    <a:pt x="12124" y="0"/>
                  </a:cubicBezTo>
                  <a:cubicBezTo>
                    <a:pt x="11822" y="0"/>
                    <a:pt x="11521" y="88"/>
                    <a:pt x="11260" y="263"/>
                  </a:cubicBezTo>
                  <a:lnTo>
                    <a:pt x="10221" y="957"/>
                  </a:lnTo>
                  <a:cubicBezTo>
                    <a:pt x="10090" y="1045"/>
                    <a:pt x="9939" y="1088"/>
                    <a:pt x="9789" y="1088"/>
                  </a:cubicBezTo>
                  <a:cubicBezTo>
                    <a:pt x="9638" y="1088"/>
                    <a:pt x="9487" y="1045"/>
                    <a:pt x="9357" y="957"/>
                  </a:cubicBezTo>
                  <a:lnTo>
                    <a:pt x="8315" y="263"/>
                  </a:lnTo>
                  <a:cubicBezTo>
                    <a:pt x="8054" y="88"/>
                    <a:pt x="7753" y="0"/>
                    <a:pt x="7452" y="0"/>
                  </a:cubicBezTo>
                  <a:cubicBezTo>
                    <a:pt x="7151" y="0"/>
                    <a:pt x="6851" y="88"/>
                    <a:pt x="6590" y="263"/>
                  </a:cubicBezTo>
                  <a:lnTo>
                    <a:pt x="5548" y="957"/>
                  </a:lnTo>
                  <a:cubicBezTo>
                    <a:pt x="5417" y="1045"/>
                    <a:pt x="5267" y="1088"/>
                    <a:pt x="5116" y="1088"/>
                  </a:cubicBezTo>
                  <a:cubicBezTo>
                    <a:pt x="4965" y="1088"/>
                    <a:pt x="4814" y="1045"/>
                    <a:pt x="4684" y="957"/>
                  </a:cubicBezTo>
                  <a:lnTo>
                    <a:pt x="3645" y="263"/>
                  </a:lnTo>
                  <a:cubicBezTo>
                    <a:pt x="3384" y="88"/>
                    <a:pt x="3082" y="0"/>
                    <a:pt x="27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11"/>
            <p:cNvSpPr/>
            <p:nvPr/>
          </p:nvSpPr>
          <p:spPr>
            <a:xfrm>
              <a:off x="3389205" y="3286514"/>
              <a:ext cx="355372" cy="50377"/>
            </a:xfrm>
            <a:custGeom>
              <a:rect b="b" l="l" r="r" t="t"/>
              <a:pathLst>
                <a:path extrusionOk="0" h="2103" w="14835">
                  <a:moveTo>
                    <a:pt x="2735" y="1"/>
                  </a:moveTo>
                  <a:cubicBezTo>
                    <a:pt x="2434" y="1"/>
                    <a:pt x="2133" y="88"/>
                    <a:pt x="1872" y="263"/>
                  </a:cubicBezTo>
                  <a:lnTo>
                    <a:pt x="184" y="1389"/>
                  </a:lnTo>
                  <a:cubicBezTo>
                    <a:pt x="68" y="1467"/>
                    <a:pt x="1" y="1598"/>
                    <a:pt x="12" y="1738"/>
                  </a:cubicBezTo>
                  <a:cubicBezTo>
                    <a:pt x="20" y="1876"/>
                    <a:pt x="103" y="2000"/>
                    <a:pt x="227" y="2061"/>
                  </a:cubicBezTo>
                  <a:cubicBezTo>
                    <a:pt x="282" y="2089"/>
                    <a:pt x="341" y="2103"/>
                    <a:pt x="401" y="2103"/>
                  </a:cubicBezTo>
                  <a:cubicBezTo>
                    <a:pt x="476" y="2103"/>
                    <a:pt x="550" y="2081"/>
                    <a:pt x="615" y="2037"/>
                  </a:cubicBezTo>
                  <a:lnTo>
                    <a:pt x="2302" y="909"/>
                  </a:lnTo>
                  <a:cubicBezTo>
                    <a:pt x="2433" y="822"/>
                    <a:pt x="2584" y="778"/>
                    <a:pt x="2734" y="778"/>
                  </a:cubicBezTo>
                  <a:cubicBezTo>
                    <a:pt x="2885" y="778"/>
                    <a:pt x="3036" y="822"/>
                    <a:pt x="3166" y="909"/>
                  </a:cubicBezTo>
                  <a:lnTo>
                    <a:pt x="4208" y="1607"/>
                  </a:lnTo>
                  <a:cubicBezTo>
                    <a:pt x="4469" y="1780"/>
                    <a:pt x="4770" y="1867"/>
                    <a:pt x="5071" y="1867"/>
                  </a:cubicBezTo>
                  <a:cubicBezTo>
                    <a:pt x="5372" y="1867"/>
                    <a:pt x="5674" y="1780"/>
                    <a:pt x="5936" y="1607"/>
                  </a:cubicBezTo>
                  <a:lnTo>
                    <a:pt x="6975" y="912"/>
                  </a:lnTo>
                  <a:cubicBezTo>
                    <a:pt x="7106" y="825"/>
                    <a:pt x="7256" y="781"/>
                    <a:pt x="7407" y="781"/>
                  </a:cubicBezTo>
                  <a:cubicBezTo>
                    <a:pt x="7558" y="781"/>
                    <a:pt x="7709" y="825"/>
                    <a:pt x="7839" y="912"/>
                  </a:cubicBezTo>
                  <a:lnTo>
                    <a:pt x="8878" y="1607"/>
                  </a:lnTo>
                  <a:cubicBezTo>
                    <a:pt x="9141" y="1780"/>
                    <a:pt x="9442" y="1867"/>
                    <a:pt x="9743" y="1867"/>
                  </a:cubicBezTo>
                  <a:cubicBezTo>
                    <a:pt x="10044" y="1867"/>
                    <a:pt x="10345" y="1780"/>
                    <a:pt x="10606" y="1607"/>
                  </a:cubicBezTo>
                  <a:lnTo>
                    <a:pt x="11648" y="912"/>
                  </a:lnTo>
                  <a:cubicBezTo>
                    <a:pt x="11779" y="825"/>
                    <a:pt x="11929" y="781"/>
                    <a:pt x="12080" y="781"/>
                  </a:cubicBezTo>
                  <a:cubicBezTo>
                    <a:pt x="12231" y="781"/>
                    <a:pt x="12381" y="825"/>
                    <a:pt x="12512" y="912"/>
                  </a:cubicBezTo>
                  <a:lnTo>
                    <a:pt x="14200" y="2037"/>
                  </a:lnTo>
                  <a:cubicBezTo>
                    <a:pt x="14264" y="2080"/>
                    <a:pt x="14340" y="2102"/>
                    <a:pt x="14415" y="2102"/>
                  </a:cubicBezTo>
                  <a:cubicBezTo>
                    <a:pt x="14587" y="2099"/>
                    <a:pt x="14735" y="1989"/>
                    <a:pt x="14784" y="1825"/>
                  </a:cubicBezTo>
                  <a:cubicBezTo>
                    <a:pt x="14835" y="1660"/>
                    <a:pt x="14773" y="1485"/>
                    <a:pt x="14630" y="1389"/>
                  </a:cubicBezTo>
                  <a:lnTo>
                    <a:pt x="12943" y="263"/>
                  </a:lnTo>
                  <a:cubicBezTo>
                    <a:pt x="12682" y="88"/>
                    <a:pt x="12380" y="1"/>
                    <a:pt x="12079" y="1"/>
                  </a:cubicBezTo>
                  <a:cubicBezTo>
                    <a:pt x="11777" y="1"/>
                    <a:pt x="11476" y="88"/>
                    <a:pt x="11215" y="263"/>
                  </a:cubicBezTo>
                  <a:lnTo>
                    <a:pt x="10176" y="958"/>
                  </a:lnTo>
                  <a:cubicBezTo>
                    <a:pt x="10044" y="1045"/>
                    <a:pt x="9893" y="1089"/>
                    <a:pt x="9743" y="1089"/>
                  </a:cubicBezTo>
                  <a:cubicBezTo>
                    <a:pt x="9592" y="1089"/>
                    <a:pt x="9442" y="1045"/>
                    <a:pt x="9312" y="958"/>
                  </a:cubicBezTo>
                  <a:lnTo>
                    <a:pt x="8270" y="263"/>
                  </a:lnTo>
                  <a:cubicBezTo>
                    <a:pt x="8009" y="88"/>
                    <a:pt x="7708" y="1"/>
                    <a:pt x="7407" y="1"/>
                  </a:cubicBezTo>
                  <a:cubicBezTo>
                    <a:pt x="7106" y="1"/>
                    <a:pt x="6804" y="88"/>
                    <a:pt x="6542" y="263"/>
                  </a:cubicBezTo>
                  <a:lnTo>
                    <a:pt x="5503" y="958"/>
                  </a:lnTo>
                  <a:cubicBezTo>
                    <a:pt x="5372" y="1045"/>
                    <a:pt x="5222" y="1089"/>
                    <a:pt x="5071" y="1089"/>
                  </a:cubicBezTo>
                  <a:cubicBezTo>
                    <a:pt x="4920" y="1089"/>
                    <a:pt x="4769" y="1045"/>
                    <a:pt x="4639" y="958"/>
                  </a:cubicBezTo>
                  <a:lnTo>
                    <a:pt x="3600" y="263"/>
                  </a:lnTo>
                  <a:cubicBezTo>
                    <a:pt x="3337" y="88"/>
                    <a:pt x="3036" y="1"/>
                    <a:pt x="273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11"/>
            <p:cNvSpPr/>
            <p:nvPr/>
          </p:nvSpPr>
          <p:spPr>
            <a:xfrm>
              <a:off x="3389205" y="3223394"/>
              <a:ext cx="355516" cy="50425"/>
            </a:xfrm>
            <a:custGeom>
              <a:rect b="b" l="l" r="r" t="t"/>
              <a:pathLst>
                <a:path extrusionOk="0" h="2105" w="14841">
                  <a:moveTo>
                    <a:pt x="2736" y="1"/>
                  </a:moveTo>
                  <a:cubicBezTo>
                    <a:pt x="2434" y="1"/>
                    <a:pt x="2133" y="88"/>
                    <a:pt x="1872" y="263"/>
                  </a:cubicBezTo>
                  <a:lnTo>
                    <a:pt x="184" y="1388"/>
                  </a:lnTo>
                  <a:cubicBezTo>
                    <a:pt x="68" y="1466"/>
                    <a:pt x="1" y="1598"/>
                    <a:pt x="12" y="1738"/>
                  </a:cubicBezTo>
                  <a:cubicBezTo>
                    <a:pt x="20" y="1876"/>
                    <a:pt x="103" y="1999"/>
                    <a:pt x="227" y="2061"/>
                  </a:cubicBezTo>
                  <a:cubicBezTo>
                    <a:pt x="281" y="2088"/>
                    <a:pt x="339" y="2101"/>
                    <a:pt x="397" y="2101"/>
                  </a:cubicBezTo>
                  <a:cubicBezTo>
                    <a:pt x="473" y="2101"/>
                    <a:pt x="549" y="2079"/>
                    <a:pt x="615" y="2034"/>
                  </a:cubicBezTo>
                  <a:lnTo>
                    <a:pt x="2305" y="909"/>
                  </a:lnTo>
                  <a:cubicBezTo>
                    <a:pt x="2436" y="822"/>
                    <a:pt x="2586" y="778"/>
                    <a:pt x="2736" y="778"/>
                  </a:cubicBezTo>
                  <a:cubicBezTo>
                    <a:pt x="2886" y="778"/>
                    <a:pt x="3036" y="822"/>
                    <a:pt x="3166" y="909"/>
                  </a:cubicBezTo>
                  <a:lnTo>
                    <a:pt x="4208" y="1606"/>
                  </a:lnTo>
                  <a:cubicBezTo>
                    <a:pt x="4469" y="1781"/>
                    <a:pt x="4771" y="1869"/>
                    <a:pt x="5072" y="1869"/>
                  </a:cubicBezTo>
                  <a:cubicBezTo>
                    <a:pt x="5374" y="1869"/>
                    <a:pt x="5675" y="1781"/>
                    <a:pt x="5936" y="1606"/>
                  </a:cubicBezTo>
                  <a:lnTo>
                    <a:pt x="6975" y="912"/>
                  </a:lnTo>
                  <a:cubicBezTo>
                    <a:pt x="7106" y="824"/>
                    <a:pt x="7256" y="781"/>
                    <a:pt x="7407" y="781"/>
                  </a:cubicBezTo>
                  <a:cubicBezTo>
                    <a:pt x="7558" y="781"/>
                    <a:pt x="7709" y="824"/>
                    <a:pt x="7839" y="912"/>
                  </a:cubicBezTo>
                  <a:lnTo>
                    <a:pt x="8881" y="1606"/>
                  </a:lnTo>
                  <a:cubicBezTo>
                    <a:pt x="9142" y="1781"/>
                    <a:pt x="9443" y="1869"/>
                    <a:pt x="9744" y="1869"/>
                  </a:cubicBezTo>
                  <a:cubicBezTo>
                    <a:pt x="10044" y="1869"/>
                    <a:pt x="10345" y="1781"/>
                    <a:pt x="10606" y="1606"/>
                  </a:cubicBezTo>
                  <a:lnTo>
                    <a:pt x="11648" y="912"/>
                  </a:lnTo>
                  <a:cubicBezTo>
                    <a:pt x="11779" y="824"/>
                    <a:pt x="11929" y="781"/>
                    <a:pt x="12080" y="781"/>
                  </a:cubicBezTo>
                  <a:cubicBezTo>
                    <a:pt x="12231" y="781"/>
                    <a:pt x="12381" y="824"/>
                    <a:pt x="12512" y="912"/>
                  </a:cubicBezTo>
                  <a:lnTo>
                    <a:pt x="14200" y="2037"/>
                  </a:lnTo>
                  <a:cubicBezTo>
                    <a:pt x="14264" y="2080"/>
                    <a:pt x="14340" y="2102"/>
                    <a:pt x="14415" y="2104"/>
                  </a:cubicBezTo>
                  <a:cubicBezTo>
                    <a:pt x="14587" y="2104"/>
                    <a:pt x="14741" y="1991"/>
                    <a:pt x="14792" y="1827"/>
                  </a:cubicBezTo>
                  <a:cubicBezTo>
                    <a:pt x="14840" y="1660"/>
                    <a:pt x="14776" y="1483"/>
                    <a:pt x="14630" y="1388"/>
                  </a:cubicBezTo>
                  <a:lnTo>
                    <a:pt x="12943" y="263"/>
                  </a:lnTo>
                  <a:cubicBezTo>
                    <a:pt x="12682" y="88"/>
                    <a:pt x="12380" y="1"/>
                    <a:pt x="12079" y="1"/>
                  </a:cubicBezTo>
                  <a:cubicBezTo>
                    <a:pt x="11777" y="1"/>
                    <a:pt x="11476" y="88"/>
                    <a:pt x="11215" y="263"/>
                  </a:cubicBezTo>
                  <a:lnTo>
                    <a:pt x="10176" y="955"/>
                  </a:lnTo>
                  <a:cubicBezTo>
                    <a:pt x="10045" y="1042"/>
                    <a:pt x="9894" y="1086"/>
                    <a:pt x="9744" y="1086"/>
                  </a:cubicBezTo>
                  <a:cubicBezTo>
                    <a:pt x="9593" y="1086"/>
                    <a:pt x="9442" y="1042"/>
                    <a:pt x="9312" y="955"/>
                  </a:cubicBezTo>
                  <a:lnTo>
                    <a:pt x="8270" y="263"/>
                  </a:lnTo>
                  <a:cubicBezTo>
                    <a:pt x="8009" y="88"/>
                    <a:pt x="7708" y="1"/>
                    <a:pt x="7407" y="1"/>
                  </a:cubicBezTo>
                  <a:cubicBezTo>
                    <a:pt x="7106" y="1"/>
                    <a:pt x="6806" y="88"/>
                    <a:pt x="6545" y="263"/>
                  </a:cubicBezTo>
                  <a:lnTo>
                    <a:pt x="5503" y="955"/>
                  </a:lnTo>
                  <a:cubicBezTo>
                    <a:pt x="5372" y="1042"/>
                    <a:pt x="5222" y="1086"/>
                    <a:pt x="5071" y="1086"/>
                  </a:cubicBezTo>
                  <a:cubicBezTo>
                    <a:pt x="4920" y="1086"/>
                    <a:pt x="4769" y="1042"/>
                    <a:pt x="4639" y="955"/>
                  </a:cubicBezTo>
                  <a:lnTo>
                    <a:pt x="3600" y="263"/>
                  </a:lnTo>
                  <a:cubicBezTo>
                    <a:pt x="3339" y="88"/>
                    <a:pt x="3037" y="1"/>
                    <a:pt x="27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noFill/>
      </p:bgPr>
    </p:bg>
    <p:spTree>
      <p:nvGrpSpPr>
        <p:cNvPr id="118" name="Shape 118"/>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ly Title 1">
  <p:cSld name="CUSTOM_20">
    <p:spTree>
      <p:nvGrpSpPr>
        <p:cNvPr id="119" name="Shape 119"/>
        <p:cNvGrpSpPr/>
        <p:nvPr/>
      </p:nvGrpSpPr>
      <p:grpSpPr>
        <a:xfrm>
          <a:off x="0" y="0"/>
          <a:ext cx="0" cy="0"/>
          <a:chOff x="0" y="0"/>
          <a:chExt cx="0" cy="0"/>
        </a:xfrm>
      </p:grpSpPr>
      <p:grpSp>
        <p:nvGrpSpPr>
          <p:cNvPr id="120" name="Google Shape;120;p13"/>
          <p:cNvGrpSpPr/>
          <p:nvPr/>
        </p:nvGrpSpPr>
        <p:grpSpPr>
          <a:xfrm>
            <a:off x="689102" y="690908"/>
            <a:ext cx="4393087" cy="465918"/>
            <a:chOff x="689100" y="690875"/>
            <a:chExt cx="4393087" cy="381900"/>
          </a:xfrm>
        </p:grpSpPr>
        <p:sp>
          <p:nvSpPr>
            <p:cNvPr id="121" name="Google Shape;121;p13"/>
            <p:cNvSpPr/>
            <p:nvPr/>
          </p:nvSpPr>
          <p:spPr>
            <a:xfrm rot="-5400000">
              <a:off x="693750" y="686225"/>
              <a:ext cx="381900" cy="391200"/>
            </a:xfrm>
            <a:prstGeom prst="round2SameRect">
              <a:avLst>
                <a:gd fmla="val 16667" name="adj1"/>
                <a:gd fmla="val 0" name="adj2"/>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 name="Google Shape;122;p13"/>
            <p:cNvGrpSpPr/>
            <p:nvPr/>
          </p:nvGrpSpPr>
          <p:grpSpPr>
            <a:xfrm>
              <a:off x="4552726" y="708035"/>
              <a:ext cx="529462" cy="347575"/>
              <a:chOff x="4241800" y="430325"/>
              <a:chExt cx="529462" cy="347575"/>
            </a:xfrm>
          </p:grpSpPr>
          <p:sp>
            <p:nvSpPr>
              <p:cNvPr id="123" name="Google Shape;123;p13"/>
              <p:cNvSpPr/>
              <p:nvPr/>
            </p:nvSpPr>
            <p:spPr>
              <a:xfrm>
                <a:off x="4241800" y="430325"/>
                <a:ext cx="529462" cy="88800"/>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sp>
            <p:nvSpPr>
              <p:cNvPr id="124" name="Google Shape;124;p13"/>
              <p:cNvSpPr/>
              <p:nvPr/>
            </p:nvSpPr>
            <p:spPr>
              <a:xfrm>
                <a:off x="4241800" y="519125"/>
                <a:ext cx="529462" cy="88800"/>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sp>
            <p:nvSpPr>
              <p:cNvPr id="125" name="Google Shape;125;p13"/>
              <p:cNvSpPr/>
              <p:nvPr/>
            </p:nvSpPr>
            <p:spPr>
              <a:xfrm>
                <a:off x="4241800" y="600275"/>
                <a:ext cx="529462" cy="88800"/>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sp>
            <p:nvSpPr>
              <p:cNvPr id="126" name="Google Shape;126;p13"/>
              <p:cNvSpPr/>
              <p:nvPr/>
            </p:nvSpPr>
            <p:spPr>
              <a:xfrm>
                <a:off x="4241800" y="689100"/>
                <a:ext cx="529462" cy="88800"/>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grpSp>
      </p:grpSp>
      <p:sp>
        <p:nvSpPr>
          <p:cNvPr id="127" name="Google Shape;127;p13"/>
          <p:cNvSpPr txBox="1"/>
          <p:nvPr>
            <p:ph type="title"/>
          </p:nvPr>
        </p:nvSpPr>
        <p:spPr>
          <a:xfrm>
            <a:off x="752400" y="691150"/>
            <a:ext cx="3819600" cy="465900"/>
          </a:xfrm>
          <a:prstGeom prst="rect">
            <a:avLst/>
          </a:prstGeom>
          <a:solidFill>
            <a:schemeClr val="accent3"/>
          </a:solidFill>
        </p:spPr>
        <p:txBody>
          <a:bodyPr anchorCtr="0" anchor="ctr" bIns="91425" lIns="54000" spcFirstLastPara="1" rIns="91425" wrap="square" tIns="91425">
            <a:noAutofit/>
          </a:bodyPr>
          <a:lstStyle>
            <a:lvl1pPr lvl="0" rtl="0">
              <a:spcBef>
                <a:spcPts val="0"/>
              </a:spcBef>
              <a:spcAft>
                <a:spcPts val="0"/>
              </a:spcAft>
              <a:buNone/>
              <a:defRPr>
                <a:solidFill>
                  <a:schemeClr val="lt1"/>
                </a:solidFill>
              </a:defRPr>
            </a:lvl1pPr>
            <a:lvl2pPr lvl="1" rtl="0">
              <a:spcBef>
                <a:spcPts val="0"/>
              </a:spcBef>
              <a:spcAft>
                <a:spcPts val="0"/>
              </a:spcAft>
              <a:buNone/>
              <a:defRPr>
                <a:solidFill>
                  <a:schemeClr val="lt1"/>
                </a:solidFill>
                <a:latin typeface="Zilla Slab"/>
                <a:ea typeface="Zilla Slab"/>
                <a:cs typeface="Zilla Slab"/>
                <a:sym typeface="Zilla Slab"/>
              </a:defRPr>
            </a:lvl2pPr>
            <a:lvl3pPr lvl="2" rtl="0">
              <a:spcBef>
                <a:spcPts val="0"/>
              </a:spcBef>
              <a:spcAft>
                <a:spcPts val="0"/>
              </a:spcAft>
              <a:buNone/>
              <a:defRPr>
                <a:solidFill>
                  <a:schemeClr val="lt1"/>
                </a:solidFill>
                <a:latin typeface="Zilla Slab"/>
                <a:ea typeface="Zilla Slab"/>
                <a:cs typeface="Zilla Slab"/>
                <a:sym typeface="Zilla Slab"/>
              </a:defRPr>
            </a:lvl3pPr>
            <a:lvl4pPr lvl="3" rtl="0">
              <a:spcBef>
                <a:spcPts val="0"/>
              </a:spcBef>
              <a:spcAft>
                <a:spcPts val="0"/>
              </a:spcAft>
              <a:buNone/>
              <a:defRPr>
                <a:solidFill>
                  <a:schemeClr val="lt1"/>
                </a:solidFill>
                <a:latin typeface="Zilla Slab"/>
                <a:ea typeface="Zilla Slab"/>
                <a:cs typeface="Zilla Slab"/>
                <a:sym typeface="Zilla Slab"/>
              </a:defRPr>
            </a:lvl4pPr>
            <a:lvl5pPr lvl="4" rtl="0">
              <a:spcBef>
                <a:spcPts val="0"/>
              </a:spcBef>
              <a:spcAft>
                <a:spcPts val="0"/>
              </a:spcAft>
              <a:buNone/>
              <a:defRPr>
                <a:solidFill>
                  <a:schemeClr val="lt1"/>
                </a:solidFill>
                <a:latin typeface="Zilla Slab"/>
                <a:ea typeface="Zilla Slab"/>
                <a:cs typeface="Zilla Slab"/>
                <a:sym typeface="Zilla Slab"/>
              </a:defRPr>
            </a:lvl5pPr>
            <a:lvl6pPr lvl="5" rtl="0">
              <a:spcBef>
                <a:spcPts val="0"/>
              </a:spcBef>
              <a:spcAft>
                <a:spcPts val="0"/>
              </a:spcAft>
              <a:buNone/>
              <a:defRPr>
                <a:solidFill>
                  <a:schemeClr val="lt1"/>
                </a:solidFill>
                <a:latin typeface="Zilla Slab"/>
                <a:ea typeface="Zilla Slab"/>
                <a:cs typeface="Zilla Slab"/>
                <a:sym typeface="Zilla Slab"/>
              </a:defRPr>
            </a:lvl6pPr>
            <a:lvl7pPr lvl="6" rtl="0">
              <a:spcBef>
                <a:spcPts val="0"/>
              </a:spcBef>
              <a:spcAft>
                <a:spcPts val="0"/>
              </a:spcAft>
              <a:buNone/>
              <a:defRPr>
                <a:solidFill>
                  <a:schemeClr val="lt1"/>
                </a:solidFill>
                <a:latin typeface="Zilla Slab"/>
                <a:ea typeface="Zilla Slab"/>
                <a:cs typeface="Zilla Slab"/>
                <a:sym typeface="Zilla Slab"/>
              </a:defRPr>
            </a:lvl7pPr>
            <a:lvl8pPr lvl="7" rtl="0">
              <a:spcBef>
                <a:spcPts val="0"/>
              </a:spcBef>
              <a:spcAft>
                <a:spcPts val="0"/>
              </a:spcAft>
              <a:buNone/>
              <a:defRPr>
                <a:solidFill>
                  <a:schemeClr val="lt1"/>
                </a:solidFill>
                <a:latin typeface="Zilla Slab"/>
                <a:ea typeface="Zilla Slab"/>
                <a:cs typeface="Zilla Slab"/>
                <a:sym typeface="Zilla Slab"/>
              </a:defRPr>
            </a:lvl8pPr>
            <a:lvl9pPr lvl="8" rtl="0">
              <a:spcBef>
                <a:spcPts val="0"/>
              </a:spcBef>
              <a:spcAft>
                <a:spcPts val="0"/>
              </a:spcAft>
              <a:buNone/>
              <a:defRPr>
                <a:solidFill>
                  <a:schemeClr val="lt1"/>
                </a:solidFill>
                <a:latin typeface="Zilla Slab"/>
                <a:ea typeface="Zilla Slab"/>
                <a:cs typeface="Zilla Slab"/>
                <a:sym typeface="Zilla Slab"/>
              </a:defRPr>
            </a:lvl9pPr>
          </a:lstStyle>
          <a:p/>
        </p:txBody>
      </p:sp>
      <p:grpSp>
        <p:nvGrpSpPr>
          <p:cNvPr id="128" name="Google Shape;128;p13"/>
          <p:cNvGrpSpPr/>
          <p:nvPr/>
        </p:nvGrpSpPr>
        <p:grpSpPr>
          <a:xfrm rot="2578214">
            <a:off x="7218390" y="323192"/>
            <a:ext cx="707468" cy="597290"/>
            <a:chOff x="7993069" y="988879"/>
            <a:chExt cx="306018" cy="258328"/>
          </a:xfrm>
        </p:grpSpPr>
        <p:sp>
          <p:nvSpPr>
            <p:cNvPr id="129" name="Google Shape;129;p13"/>
            <p:cNvSpPr/>
            <p:nvPr/>
          </p:nvSpPr>
          <p:spPr>
            <a:xfrm flipH="1">
              <a:off x="7993072" y="988879"/>
              <a:ext cx="306015" cy="258328"/>
            </a:xfrm>
            <a:custGeom>
              <a:rect b="b" l="l" r="r" t="t"/>
              <a:pathLst>
                <a:path extrusionOk="0" h="13679" w="16202">
                  <a:moveTo>
                    <a:pt x="3709" y="1"/>
                  </a:moveTo>
                  <a:lnTo>
                    <a:pt x="0" y="7599"/>
                  </a:lnTo>
                  <a:lnTo>
                    <a:pt x="12523" y="13679"/>
                  </a:lnTo>
                  <a:lnTo>
                    <a:pt x="16201" y="6049"/>
                  </a:lnTo>
                  <a:lnTo>
                    <a:pt x="370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13"/>
            <p:cNvSpPr/>
            <p:nvPr/>
          </p:nvSpPr>
          <p:spPr>
            <a:xfrm flipH="1">
              <a:off x="7993069" y="988879"/>
              <a:ext cx="235980" cy="150986"/>
            </a:xfrm>
            <a:custGeom>
              <a:rect b="b" l="l" r="r" t="t"/>
              <a:pathLst>
                <a:path extrusionOk="0" h="7995" w="12494">
                  <a:moveTo>
                    <a:pt x="1" y="1"/>
                  </a:moveTo>
                  <a:lnTo>
                    <a:pt x="4013" y="7995"/>
                  </a:lnTo>
                  <a:lnTo>
                    <a:pt x="12493" y="6049"/>
                  </a:lnTo>
                  <a:lnTo>
                    <a:pt x="4317" y="7387"/>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 name="Google Shape;131;p13"/>
          <p:cNvGrpSpPr/>
          <p:nvPr/>
        </p:nvGrpSpPr>
        <p:grpSpPr>
          <a:xfrm rot="-1173635">
            <a:off x="8009557" y="961709"/>
            <a:ext cx="530042" cy="447530"/>
            <a:chOff x="7993069" y="988879"/>
            <a:chExt cx="306018" cy="258328"/>
          </a:xfrm>
        </p:grpSpPr>
        <p:sp>
          <p:nvSpPr>
            <p:cNvPr id="132" name="Google Shape;132;p13"/>
            <p:cNvSpPr/>
            <p:nvPr/>
          </p:nvSpPr>
          <p:spPr>
            <a:xfrm flipH="1">
              <a:off x="7993072" y="988879"/>
              <a:ext cx="306015" cy="258328"/>
            </a:xfrm>
            <a:custGeom>
              <a:rect b="b" l="l" r="r" t="t"/>
              <a:pathLst>
                <a:path extrusionOk="0" h="13679" w="16202">
                  <a:moveTo>
                    <a:pt x="3709" y="1"/>
                  </a:moveTo>
                  <a:lnTo>
                    <a:pt x="0" y="7599"/>
                  </a:lnTo>
                  <a:lnTo>
                    <a:pt x="12523" y="13679"/>
                  </a:lnTo>
                  <a:lnTo>
                    <a:pt x="16201" y="6049"/>
                  </a:lnTo>
                  <a:lnTo>
                    <a:pt x="3709" y="1"/>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13"/>
            <p:cNvSpPr/>
            <p:nvPr/>
          </p:nvSpPr>
          <p:spPr>
            <a:xfrm flipH="1">
              <a:off x="7993069" y="988879"/>
              <a:ext cx="235980" cy="150986"/>
            </a:xfrm>
            <a:custGeom>
              <a:rect b="b" l="l" r="r" t="t"/>
              <a:pathLst>
                <a:path extrusionOk="0" h="7995" w="12494">
                  <a:moveTo>
                    <a:pt x="1" y="1"/>
                  </a:moveTo>
                  <a:lnTo>
                    <a:pt x="4013" y="7995"/>
                  </a:lnTo>
                  <a:lnTo>
                    <a:pt x="12493" y="6049"/>
                  </a:lnTo>
                  <a:lnTo>
                    <a:pt x="4317" y="7387"/>
                  </a:lnTo>
                  <a:lnTo>
                    <a:pt x="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 name="Google Shape;134;p13"/>
          <p:cNvGrpSpPr/>
          <p:nvPr/>
        </p:nvGrpSpPr>
        <p:grpSpPr>
          <a:xfrm rot="3494931">
            <a:off x="8386256" y="1667300"/>
            <a:ext cx="298266" cy="251841"/>
            <a:chOff x="7993069" y="988879"/>
            <a:chExt cx="306018" cy="258328"/>
          </a:xfrm>
        </p:grpSpPr>
        <p:sp>
          <p:nvSpPr>
            <p:cNvPr id="135" name="Google Shape;135;p13"/>
            <p:cNvSpPr/>
            <p:nvPr/>
          </p:nvSpPr>
          <p:spPr>
            <a:xfrm flipH="1">
              <a:off x="7993072" y="988879"/>
              <a:ext cx="306015" cy="258328"/>
            </a:xfrm>
            <a:custGeom>
              <a:rect b="b" l="l" r="r" t="t"/>
              <a:pathLst>
                <a:path extrusionOk="0" h="13679" w="16202">
                  <a:moveTo>
                    <a:pt x="3709" y="1"/>
                  </a:moveTo>
                  <a:lnTo>
                    <a:pt x="0" y="7599"/>
                  </a:lnTo>
                  <a:lnTo>
                    <a:pt x="12523" y="13679"/>
                  </a:lnTo>
                  <a:lnTo>
                    <a:pt x="16201" y="6049"/>
                  </a:lnTo>
                  <a:lnTo>
                    <a:pt x="3709" y="1"/>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13"/>
            <p:cNvSpPr/>
            <p:nvPr/>
          </p:nvSpPr>
          <p:spPr>
            <a:xfrm flipH="1">
              <a:off x="7993069" y="988879"/>
              <a:ext cx="235980" cy="150986"/>
            </a:xfrm>
            <a:custGeom>
              <a:rect b="b" l="l" r="r" t="t"/>
              <a:pathLst>
                <a:path extrusionOk="0" h="7995" w="12494">
                  <a:moveTo>
                    <a:pt x="1" y="1"/>
                  </a:moveTo>
                  <a:lnTo>
                    <a:pt x="4013" y="7995"/>
                  </a:lnTo>
                  <a:lnTo>
                    <a:pt x="12493" y="6049"/>
                  </a:lnTo>
                  <a:lnTo>
                    <a:pt x="4317" y="7387"/>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ix Columns 1 1">
  <p:cSld name="CUSTOM_1_1">
    <p:spTree>
      <p:nvGrpSpPr>
        <p:cNvPr id="137" name="Shape 137"/>
        <p:cNvGrpSpPr/>
        <p:nvPr/>
      </p:nvGrpSpPr>
      <p:grpSpPr>
        <a:xfrm>
          <a:off x="0" y="0"/>
          <a:ext cx="0" cy="0"/>
          <a:chOff x="0" y="0"/>
          <a:chExt cx="0" cy="0"/>
        </a:xfrm>
      </p:grpSpPr>
      <p:grpSp>
        <p:nvGrpSpPr>
          <p:cNvPr id="138" name="Google Shape;138;p14"/>
          <p:cNvGrpSpPr/>
          <p:nvPr/>
        </p:nvGrpSpPr>
        <p:grpSpPr>
          <a:xfrm>
            <a:off x="689102" y="690908"/>
            <a:ext cx="4393087" cy="465918"/>
            <a:chOff x="689100" y="690875"/>
            <a:chExt cx="4393087" cy="381900"/>
          </a:xfrm>
        </p:grpSpPr>
        <p:sp>
          <p:nvSpPr>
            <p:cNvPr id="139" name="Google Shape;139;p14"/>
            <p:cNvSpPr/>
            <p:nvPr/>
          </p:nvSpPr>
          <p:spPr>
            <a:xfrm rot="-5400000">
              <a:off x="693750" y="686225"/>
              <a:ext cx="381900" cy="391200"/>
            </a:xfrm>
            <a:prstGeom prst="round2SameRect">
              <a:avLst>
                <a:gd fmla="val 16667" name="adj1"/>
                <a:gd fmla="val 0" name="adj2"/>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 name="Google Shape;140;p14"/>
            <p:cNvGrpSpPr/>
            <p:nvPr/>
          </p:nvGrpSpPr>
          <p:grpSpPr>
            <a:xfrm>
              <a:off x="4552726" y="708035"/>
              <a:ext cx="529462" cy="347575"/>
              <a:chOff x="4241800" y="430325"/>
              <a:chExt cx="529462" cy="347575"/>
            </a:xfrm>
          </p:grpSpPr>
          <p:sp>
            <p:nvSpPr>
              <p:cNvPr id="141" name="Google Shape;141;p14"/>
              <p:cNvSpPr/>
              <p:nvPr/>
            </p:nvSpPr>
            <p:spPr>
              <a:xfrm>
                <a:off x="4241800" y="430325"/>
                <a:ext cx="529462" cy="88800"/>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sp>
            <p:nvSpPr>
              <p:cNvPr id="142" name="Google Shape;142;p14"/>
              <p:cNvSpPr/>
              <p:nvPr/>
            </p:nvSpPr>
            <p:spPr>
              <a:xfrm>
                <a:off x="4241800" y="519125"/>
                <a:ext cx="529462" cy="88800"/>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sp>
            <p:nvSpPr>
              <p:cNvPr id="143" name="Google Shape;143;p14"/>
              <p:cNvSpPr/>
              <p:nvPr/>
            </p:nvSpPr>
            <p:spPr>
              <a:xfrm>
                <a:off x="4241800" y="600275"/>
                <a:ext cx="529462" cy="88800"/>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sp>
            <p:nvSpPr>
              <p:cNvPr id="144" name="Google Shape;144;p14"/>
              <p:cNvSpPr/>
              <p:nvPr/>
            </p:nvSpPr>
            <p:spPr>
              <a:xfrm>
                <a:off x="4241800" y="689100"/>
                <a:ext cx="529462" cy="88800"/>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grpSp>
      </p:grpSp>
      <p:sp>
        <p:nvSpPr>
          <p:cNvPr id="145" name="Google Shape;145;p14"/>
          <p:cNvSpPr txBox="1"/>
          <p:nvPr>
            <p:ph type="title"/>
          </p:nvPr>
        </p:nvSpPr>
        <p:spPr>
          <a:xfrm>
            <a:off x="844400" y="2094694"/>
            <a:ext cx="2276700" cy="429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None/>
              <a:defRPr sz="2000"/>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p:txBody>
      </p:sp>
      <p:sp>
        <p:nvSpPr>
          <p:cNvPr id="146" name="Google Shape;146;p14"/>
          <p:cNvSpPr txBox="1"/>
          <p:nvPr>
            <p:ph idx="1" type="subTitle"/>
          </p:nvPr>
        </p:nvSpPr>
        <p:spPr>
          <a:xfrm>
            <a:off x="844405" y="2438794"/>
            <a:ext cx="2276700" cy="538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47" name="Google Shape;147;p14"/>
          <p:cNvSpPr txBox="1"/>
          <p:nvPr>
            <p:ph idx="2" type="title"/>
          </p:nvPr>
        </p:nvSpPr>
        <p:spPr>
          <a:xfrm>
            <a:off x="3433643" y="2094694"/>
            <a:ext cx="2276700" cy="429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None/>
              <a:defRPr sz="2000"/>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p:txBody>
      </p:sp>
      <p:sp>
        <p:nvSpPr>
          <p:cNvPr id="148" name="Google Shape;148;p14"/>
          <p:cNvSpPr txBox="1"/>
          <p:nvPr>
            <p:ph idx="3" type="subTitle"/>
          </p:nvPr>
        </p:nvSpPr>
        <p:spPr>
          <a:xfrm>
            <a:off x="3433645" y="2438794"/>
            <a:ext cx="2276700" cy="538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49" name="Google Shape;149;p14"/>
          <p:cNvSpPr txBox="1"/>
          <p:nvPr>
            <p:ph idx="4" type="title"/>
          </p:nvPr>
        </p:nvSpPr>
        <p:spPr>
          <a:xfrm>
            <a:off x="6022897" y="2094694"/>
            <a:ext cx="2276700" cy="429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None/>
              <a:defRPr sz="2000"/>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p:txBody>
      </p:sp>
      <p:sp>
        <p:nvSpPr>
          <p:cNvPr id="150" name="Google Shape;150;p14"/>
          <p:cNvSpPr txBox="1"/>
          <p:nvPr>
            <p:ph idx="5" type="subTitle"/>
          </p:nvPr>
        </p:nvSpPr>
        <p:spPr>
          <a:xfrm>
            <a:off x="6022895" y="2438794"/>
            <a:ext cx="2276700" cy="538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51" name="Google Shape;151;p14"/>
          <p:cNvSpPr txBox="1"/>
          <p:nvPr>
            <p:ph idx="6" type="title"/>
          </p:nvPr>
        </p:nvSpPr>
        <p:spPr>
          <a:xfrm>
            <a:off x="844400" y="3645519"/>
            <a:ext cx="2276700" cy="429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None/>
              <a:defRPr sz="2000"/>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p:txBody>
      </p:sp>
      <p:sp>
        <p:nvSpPr>
          <p:cNvPr id="152" name="Google Shape;152;p14"/>
          <p:cNvSpPr txBox="1"/>
          <p:nvPr>
            <p:ph idx="7" type="subTitle"/>
          </p:nvPr>
        </p:nvSpPr>
        <p:spPr>
          <a:xfrm>
            <a:off x="844405" y="3989619"/>
            <a:ext cx="2276700" cy="538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53" name="Google Shape;153;p14"/>
          <p:cNvSpPr txBox="1"/>
          <p:nvPr>
            <p:ph idx="8" type="title"/>
          </p:nvPr>
        </p:nvSpPr>
        <p:spPr>
          <a:xfrm>
            <a:off x="3433643" y="3645519"/>
            <a:ext cx="2276700" cy="429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None/>
              <a:defRPr sz="2000"/>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p:txBody>
      </p:sp>
      <p:sp>
        <p:nvSpPr>
          <p:cNvPr id="154" name="Google Shape;154;p14"/>
          <p:cNvSpPr txBox="1"/>
          <p:nvPr>
            <p:ph idx="9" type="subTitle"/>
          </p:nvPr>
        </p:nvSpPr>
        <p:spPr>
          <a:xfrm>
            <a:off x="3433645" y="3989619"/>
            <a:ext cx="2276700" cy="538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55" name="Google Shape;155;p14"/>
          <p:cNvSpPr txBox="1"/>
          <p:nvPr>
            <p:ph idx="13" type="title"/>
          </p:nvPr>
        </p:nvSpPr>
        <p:spPr>
          <a:xfrm>
            <a:off x="6022897" y="3645519"/>
            <a:ext cx="2276700" cy="429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None/>
              <a:defRPr sz="2000"/>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p:txBody>
      </p:sp>
      <p:sp>
        <p:nvSpPr>
          <p:cNvPr id="156" name="Google Shape;156;p14"/>
          <p:cNvSpPr txBox="1"/>
          <p:nvPr>
            <p:ph idx="14" type="subTitle"/>
          </p:nvPr>
        </p:nvSpPr>
        <p:spPr>
          <a:xfrm>
            <a:off x="6022895" y="3989619"/>
            <a:ext cx="2276700" cy="538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57" name="Google Shape;157;p14"/>
          <p:cNvSpPr txBox="1"/>
          <p:nvPr>
            <p:ph idx="15" type="title"/>
          </p:nvPr>
        </p:nvSpPr>
        <p:spPr>
          <a:xfrm>
            <a:off x="752400" y="691150"/>
            <a:ext cx="3819600" cy="465900"/>
          </a:xfrm>
          <a:prstGeom prst="rect">
            <a:avLst/>
          </a:prstGeom>
          <a:solidFill>
            <a:schemeClr val="accent3"/>
          </a:solidFill>
        </p:spPr>
        <p:txBody>
          <a:bodyPr anchorCtr="0" anchor="ctr" bIns="91425" lIns="54000" spcFirstLastPara="1" rIns="91425" wrap="square" tIns="91425">
            <a:noAutofit/>
          </a:bodyPr>
          <a:lstStyle>
            <a:lvl1pPr lvl="0" rtl="0">
              <a:spcBef>
                <a:spcPts val="0"/>
              </a:spcBef>
              <a:spcAft>
                <a:spcPts val="0"/>
              </a:spcAft>
              <a:buNone/>
              <a:defRPr>
                <a:solidFill>
                  <a:schemeClr val="lt1"/>
                </a:solidFill>
              </a:defRPr>
            </a:lvl1pPr>
            <a:lvl2pPr lvl="1" rtl="0">
              <a:spcBef>
                <a:spcPts val="0"/>
              </a:spcBef>
              <a:spcAft>
                <a:spcPts val="0"/>
              </a:spcAft>
              <a:buNone/>
              <a:defRPr>
                <a:solidFill>
                  <a:schemeClr val="lt1"/>
                </a:solidFill>
                <a:latin typeface="Zilla Slab"/>
                <a:ea typeface="Zilla Slab"/>
                <a:cs typeface="Zilla Slab"/>
                <a:sym typeface="Zilla Slab"/>
              </a:defRPr>
            </a:lvl2pPr>
            <a:lvl3pPr lvl="2" rtl="0">
              <a:spcBef>
                <a:spcPts val="0"/>
              </a:spcBef>
              <a:spcAft>
                <a:spcPts val="0"/>
              </a:spcAft>
              <a:buNone/>
              <a:defRPr>
                <a:solidFill>
                  <a:schemeClr val="lt1"/>
                </a:solidFill>
                <a:latin typeface="Zilla Slab"/>
                <a:ea typeface="Zilla Slab"/>
                <a:cs typeface="Zilla Slab"/>
                <a:sym typeface="Zilla Slab"/>
              </a:defRPr>
            </a:lvl3pPr>
            <a:lvl4pPr lvl="3" rtl="0">
              <a:spcBef>
                <a:spcPts val="0"/>
              </a:spcBef>
              <a:spcAft>
                <a:spcPts val="0"/>
              </a:spcAft>
              <a:buNone/>
              <a:defRPr>
                <a:solidFill>
                  <a:schemeClr val="lt1"/>
                </a:solidFill>
                <a:latin typeface="Zilla Slab"/>
                <a:ea typeface="Zilla Slab"/>
                <a:cs typeface="Zilla Slab"/>
                <a:sym typeface="Zilla Slab"/>
              </a:defRPr>
            </a:lvl4pPr>
            <a:lvl5pPr lvl="4" rtl="0">
              <a:spcBef>
                <a:spcPts val="0"/>
              </a:spcBef>
              <a:spcAft>
                <a:spcPts val="0"/>
              </a:spcAft>
              <a:buNone/>
              <a:defRPr>
                <a:solidFill>
                  <a:schemeClr val="lt1"/>
                </a:solidFill>
                <a:latin typeface="Zilla Slab"/>
                <a:ea typeface="Zilla Slab"/>
                <a:cs typeface="Zilla Slab"/>
                <a:sym typeface="Zilla Slab"/>
              </a:defRPr>
            </a:lvl5pPr>
            <a:lvl6pPr lvl="5" rtl="0">
              <a:spcBef>
                <a:spcPts val="0"/>
              </a:spcBef>
              <a:spcAft>
                <a:spcPts val="0"/>
              </a:spcAft>
              <a:buNone/>
              <a:defRPr>
                <a:solidFill>
                  <a:schemeClr val="lt1"/>
                </a:solidFill>
                <a:latin typeface="Zilla Slab"/>
                <a:ea typeface="Zilla Slab"/>
                <a:cs typeface="Zilla Slab"/>
                <a:sym typeface="Zilla Slab"/>
              </a:defRPr>
            </a:lvl6pPr>
            <a:lvl7pPr lvl="6" rtl="0">
              <a:spcBef>
                <a:spcPts val="0"/>
              </a:spcBef>
              <a:spcAft>
                <a:spcPts val="0"/>
              </a:spcAft>
              <a:buNone/>
              <a:defRPr>
                <a:solidFill>
                  <a:schemeClr val="lt1"/>
                </a:solidFill>
                <a:latin typeface="Zilla Slab"/>
                <a:ea typeface="Zilla Slab"/>
                <a:cs typeface="Zilla Slab"/>
                <a:sym typeface="Zilla Slab"/>
              </a:defRPr>
            </a:lvl7pPr>
            <a:lvl8pPr lvl="7" rtl="0">
              <a:spcBef>
                <a:spcPts val="0"/>
              </a:spcBef>
              <a:spcAft>
                <a:spcPts val="0"/>
              </a:spcAft>
              <a:buNone/>
              <a:defRPr>
                <a:solidFill>
                  <a:schemeClr val="lt1"/>
                </a:solidFill>
                <a:latin typeface="Zilla Slab"/>
                <a:ea typeface="Zilla Slab"/>
                <a:cs typeface="Zilla Slab"/>
                <a:sym typeface="Zilla Slab"/>
              </a:defRPr>
            </a:lvl8pPr>
            <a:lvl9pPr lvl="8" rtl="0">
              <a:spcBef>
                <a:spcPts val="0"/>
              </a:spcBef>
              <a:spcAft>
                <a:spcPts val="0"/>
              </a:spcAft>
              <a:buNone/>
              <a:defRPr>
                <a:solidFill>
                  <a:schemeClr val="lt1"/>
                </a:solidFill>
                <a:latin typeface="Zilla Slab"/>
                <a:ea typeface="Zilla Slab"/>
                <a:cs typeface="Zilla Slab"/>
                <a:sym typeface="Zilla Slab"/>
              </a:defRPr>
            </a:lvl9pPr>
          </a:lstStyle>
          <a:p/>
        </p:txBody>
      </p:sp>
      <p:sp>
        <p:nvSpPr>
          <p:cNvPr id="158" name="Google Shape;158;p14"/>
          <p:cNvSpPr txBox="1"/>
          <p:nvPr>
            <p:ph hasCustomPrompt="1" idx="16" type="title"/>
          </p:nvPr>
        </p:nvSpPr>
        <p:spPr>
          <a:xfrm>
            <a:off x="1207850" y="1640270"/>
            <a:ext cx="1549800" cy="5382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000000"/>
              </a:buClr>
              <a:buSzPts val="4400"/>
              <a:buNone/>
              <a:defRPr sz="4400">
                <a:solidFill>
                  <a:schemeClr val="accent5"/>
                </a:solidFill>
              </a:defRPr>
            </a:lvl1pPr>
            <a:lvl2pPr lvl="1" rtl="0" algn="ctr">
              <a:spcBef>
                <a:spcPts val="0"/>
              </a:spcBef>
              <a:spcAft>
                <a:spcPts val="0"/>
              </a:spcAft>
              <a:buClr>
                <a:srgbClr val="000000"/>
              </a:buClr>
              <a:buSzPts val="12000"/>
              <a:buNone/>
              <a:defRPr sz="12000">
                <a:solidFill>
                  <a:srgbClr val="000000"/>
                </a:solidFill>
              </a:defRPr>
            </a:lvl2pPr>
            <a:lvl3pPr lvl="2" rtl="0" algn="ctr">
              <a:spcBef>
                <a:spcPts val="0"/>
              </a:spcBef>
              <a:spcAft>
                <a:spcPts val="0"/>
              </a:spcAft>
              <a:buClr>
                <a:srgbClr val="000000"/>
              </a:buClr>
              <a:buSzPts val="12000"/>
              <a:buNone/>
              <a:defRPr sz="12000">
                <a:solidFill>
                  <a:srgbClr val="000000"/>
                </a:solidFill>
              </a:defRPr>
            </a:lvl3pPr>
            <a:lvl4pPr lvl="3" rtl="0" algn="ctr">
              <a:spcBef>
                <a:spcPts val="0"/>
              </a:spcBef>
              <a:spcAft>
                <a:spcPts val="0"/>
              </a:spcAft>
              <a:buClr>
                <a:srgbClr val="000000"/>
              </a:buClr>
              <a:buSzPts val="12000"/>
              <a:buNone/>
              <a:defRPr sz="12000">
                <a:solidFill>
                  <a:srgbClr val="000000"/>
                </a:solidFill>
              </a:defRPr>
            </a:lvl4pPr>
            <a:lvl5pPr lvl="4" rtl="0" algn="ctr">
              <a:spcBef>
                <a:spcPts val="0"/>
              </a:spcBef>
              <a:spcAft>
                <a:spcPts val="0"/>
              </a:spcAft>
              <a:buClr>
                <a:srgbClr val="000000"/>
              </a:buClr>
              <a:buSzPts val="12000"/>
              <a:buNone/>
              <a:defRPr sz="12000">
                <a:solidFill>
                  <a:srgbClr val="000000"/>
                </a:solidFill>
              </a:defRPr>
            </a:lvl5pPr>
            <a:lvl6pPr lvl="5" rtl="0" algn="ctr">
              <a:spcBef>
                <a:spcPts val="0"/>
              </a:spcBef>
              <a:spcAft>
                <a:spcPts val="0"/>
              </a:spcAft>
              <a:buClr>
                <a:srgbClr val="000000"/>
              </a:buClr>
              <a:buSzPts val="12000"/>
              <a:buNone/>
              <a:defRPr sz="12000">
                <a:solidFill>
                  <a:srgbClr val="000000"/>
                </a:solidFill>
              </a:defRPr>
            </a:lvl6pPr>
            <a:lvl7pPr lvl="6" rtl="0" algn="ctr">
              <a:spcBef>
                <a:spcPts val="0"/>
              </a:spcBef>
              <a:spcAft>
                <a:spcPts val="0"/>
              </a:spcAft>
              <a:buClr>
                <a:srgbClr val="000000"/>
              </a:buClr>
              <a:buSzPts val="12000"/>
              <a:buNone/>
              <a:defRPr sz="12000">
                <a:solidFill>
                  <a:srgbClr val="000000"/>
                </a:solidFill>
              </a:defRPr>
            </a:lvl7pPr>
            <a:lvl8pPr lvl="7" rtl="0" algn="ctr">
              <a:spcBef>
                <a:spcPts val="0"/>
              </a:spcBef>
              <a:spcAft>
                <a:spcPts val="0"/>
              </a:spcAft>
              <a:buClr>
                <a:srgbClr val="000000"/>
              </a:buClr>
              <a:buSzPts val="12000"/>
              <a:buNone/>
              <a:defRPr sz="12000">
                <a:solidFill>
                  <a:srgbClr val="000000"/>
                </a:solidFill>
              </a:defRPr>
            </a:lvl8pPr>
            <a:lvl9pPr lvl="8" rtl="0" algn="ctr">
              <a:spcBef>
                <a:spcPts val="0"/>
              </a:spcBef>
              <a:spcAft>
                <a:spcPts val="0"/>
              </a:spcAft>
              <a:buClr>
                <a:srgbClr val="000000"/>
              </a:buClr>
              <a:buSzPts val="12000"/>
              <a:buNone/>
              <a:defRPr sz="12000">
                <a:solidFill>
                  <a:srgbClr val="000000"/>
                </a:solidFill>
              </a:defRPr>
            </a:lvl9pPr>
          </a:lstStyle>
          <a:p>
            <a:r>
              <a:t>xx%</a:t>
            </a:r>
          </a:p>
        </p:txBody>
      </p:sp>
      <p:sp>
        <p:nvSpPr>
          <p:cNvPr id="159" name="Google Shape;159;p14"/>
          <p:cNvSpPr txBox="1"/>
          <p:nvPr>
            <p:ph hasCustomPrompt="1" idx="17" type="title"/>
          </p:nvPr>
        </p:nvSpPr>
        <p:spPr>
          <a:xfrm>
            <a:off x="3797100" y="1640270"/>
            <a:ext cx="1549800" cy="5382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000000"/>
              </a:buClr>
              <a:buSzPts val="4400"/>
              <a:buNone/>
              <a:defRPr sz="4400">
                <a:solidFill>
                  <a:schemeClr val="accent5"/>
                </a:solidFill>
              </a:defRPr>
            </a:lvl1pPr>
            <a:lvl2pPr lvl="1" rtl="0" algn="ctr">
              <a:spcBef>
                <a:spcPts val="0"/>
              </a:spcBef>
              <a:spcAft>
                <a:spcPts val="0"/>
              </a:spcAft>
              <a:buClr>
                <a:srgbClr val="000000"/>
              </a:buClr>
              <a:buSzPts val="12000"/>
              <a:buNone/>
              <a:defRPr sz="12000">
                <a:solidFill>
                  <a:srgbClr val="000000"/>
                </a:solidFill>
              </a:defRPr>
            </a:lvl2pPr>
            <a:lvl3pPr lvl="2" rtl="0" algn="ctr">
              <a:spcBef>
                <a:spcPts val="0"/>
              </a:spcBef>
              <a:spcAft>
                <a:spcPts val="0"/>
              </a:spcAft>
              <a:buClr>
                <a:srgbClr val="000000"/>
              </a:buClr>
              <a:buSzPts val="12000"/>
              <a:buNone/>
              <a:defRPr sz="12000">
                <a:solidFill>
                  <a:srgbClr val="000000"/>
                </a:solidFill>
              </a:defRPr>
            </a:lvl3pPr>
            <a:lvl4pPr lvl="3" rtl="0" algn="ctr">
              <a:spcBef>
                <a:spcPts val="0"/>
              </a:spcBef>
              <a:spcAft>
                <a:spcPts val="0"/>
              </a:spcAft>
              <a:buClr>
                <a:srgbClr val="000000"/>
              </a:buClr>
              <a:buSzPts val="12000"/>
              <a:buNone/>
              <a:defRPr sz="12000">
                <a:solidFill>
                  <a:srgbClr val="000000"/>
                </a:solidFill>
              </a:defRPr>
            </a:lvl4pPr>
            <a:lvl5pPr lvl="4" rtl="0" algn="ctr">
              <a:spcBef>
                <a:spcPts val="0"/>
              </a:spcBef>
              <a:spcAft>
                <a:spcPts val="0"/>
              </a:spcAft>
              <a:buClr>
                <a:srgbClr val="000000"/>
              </a:buClr>
              <a:buSzPts val="12000"/>
              <a:buNone/>
              <a:defRPr sz="12000">
                <a:solidFill>
                  <a:srgbClr val="000000"/>
                </a:solidFill>
              </a:defRPr>
            </a:lvl5pPr>
            <a:lvl6pPr lvl="5" rtl="0" algn="ctr">
              <a:spcBef>
                <a:spcPts val="0"/>
              </a:spcBef>
              <a:spcAft>
                <a:spcPts val="0"/>
              </a:spcAft>
              <a:buClr>
                <a:srgbClr val="000000"/>
              </a:buClr>
              <a:buSzPts val="12000"/>
              <a:buNone/>
              <a:defRPr sz="12000">
                <a:solidFill>
                  <a:srgbClr val="000000"/>
                </a:solidFill>
              </a:defRPr>
            </a:lvl6pPr>
            <a:lvl7pPr lvl="6" rtl="0" algn="ctr">
              <a:spcBef>
                <a:spcPts val="0"/>
              </a:spcBef>
              <a:spcAft>
                <a:spcPts val="0"/>
              </a:spcAft>
              <a:buClr>
                <a:srgbClr val="000000"/>
              </a:buClr>
              <a:buSzPts val="12000"/>
              <a:buNone/>
              <a:defRPr sz="12000">
                <a:solidFill>
                  <a:srgbClr val="000000"/>
                </a:solidFill>
              </a:defRPr>
            </a:lvl7pPr>
            <a:lvl8pPr lvl="7" rtl="0" algn="ctr">
              <a:spcBef>
                <a:spcPts val="0"/>
              </a:spcBef>
              <a:spcAft>
                <a:spcPts val="0"/>
              </a:spcAft>
              <a:buClr>
                <a:srgbClr val="000000"/>
              </a:buClr>
              <a:buSzPts val="12000"/>
              <a:buNone/>
              <a:defRPr sz="12000">
                <a:solidFill>
                  <a:srgbClr val="000000"/>
                </a:solidFill>
              </a:defRPr>
            </a:lvl8pPr>
            <a:lvl9pPr lvl="8" rtl="0" algn="ctr">
              <a:spcBef>
                <a:spcPts val="0"/>
              </a:spcBef>
              <a:spcAft>
                <a:spcPts val="0"/>
              </a:spcAft>
              <a:buClr>
                <a:srgbClr val="000000"/>
              </a:buClr>
              <a:buSzPts val="12000"/>
              <a:buNone/>
              <a:defRPr sz="12000">
                <a:solidFill>
                  <a:srgbClr val="000000"/>
                </a:solidFill>
              </a:defRPr>
            </a:lvl9pPr>
          </a:lstStyle>
          <a:p>
            <a:r>
              <a:t>xx%</a:t>
            </a:r>
          </a:p>
        </p:txBody>
      </p:sp>
      <p:sp>
        <p:nvSpPr>
          <p:cNvPr id="160" name="Google Shape;160;p14"/>
          <p:cNvSpPr txBox="1"/>
          <p:nvPr>
            <p:ph hasCustomPrompt="1" idx="18" type="title"/>
          </p:nvPr>
        </p:nvSpPr>
        <p:spPr>
          <a:xfrm>
            <a:off x="6386350" y="1640270"/>
            <a:ext cx="1549800" cy="5382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000000"/>
              </a:buClr>
              <a:buSzPts val="4400"/>
              <a:buNone/>
              <a:defRPr sz="4400">
                <a:solidFill>
                  <a:schemeClr val="accent5"/>
                </a:solidFill>
              </a:defRPr>
            </a:lvl1pPr>
            <a:lvl2pPr lvl="1" rtl="0" algn="ctr">
              <a:spcBef>
                <a:spcPts val="0"/>
              </a:spcBef>
              <a:spcAft>
                <a:spcPts val="0"/>
              </a:spcAft>
              <a:buClr>
                <a:srgbClr val="000000"/>
              </a:buClr>
              <a:buSzPts val="12000"/>
              <a:buNone/>
              <a:defRPr sz="12000">
                <a:solidFill>
                  <a:srgbClr val="000000"/>
                </a:solidFill>
              </a:defRPr>
            </a:lvl2pPr>
            <a:lvl3pPr lvl="2" rtl="0" algn="ctr">
              <a:spcBef>
                <a:spcPts val="0"/>
              </a:spcBef>
              <a:spcAft>
                <a:spcPts val="0"/>
              </a:spcAft>
              <a:buClr>
                <a:srgbClr val="000000"/>
              </a:buClr>
              <a:buSzPts val="12000"/>
              <a:buNone/>
              <a:defRPr sz="12000">
                <a:solidFill>
                  <a:srgbClr val="000000"/>
                </a:solidFill>
              </a:defRPr>
            </a:lvl3pPr>
            <a:lvl4pPr lvl="3" rtl="0" algn="ctr">
              <a:spcBef>
                <a:spcPts val="0"/>
              </a:spcBef>
              <a:spcAft>
                <a:spcPts val="0"/>
              </a:spcAft>
              <a:buClr>
                <a:srgbClr val="000000"/>
              </a:buClr>
              <a:buSzPts val="12000"/>
              <a:buNone/>
              <a:defRPr sz="12000">
                <a:solidFill>
                  <a:srgbClr val="000000"/>
                </a:solidFill>
              </a:defRPr>
            </a:lvl4pPr>
            <a:lvl5pPr lvl="4" rtl="0" algn="ctr">
              <a:spcBef>
                <a:spcPts val="0"/>
              </a:spcBef>
              <a:spcAft>
                <a:spcPts val="0"/>
              </a:spcAft>
              <a:buClr>
                <a:srgbClr val="000000"/>
              </a:buClr>
              <a:buSzPts val="12000"/>
              <a:buNone/>
              <a:defRPr sz="12000">
                <a:solidFill>
                  <a:srgbClr val="000000"/>
                </a:solidFill>
              </a:defRPr>
            </a:lvl5pPr>
            <a:lvl6pPr lvl="5" rtl="0" algn="ctr">
              <a:spcBef>
                <a:spcPts val="0"/>
              </a:spcBef>
              <a:spcAft>
                <a:spcPts val="0"/>
              </a:spcAft>
              <a:buClr>
                <a:srgbClr val="000000"/>
              </a:buClr>
              <a:buSzPts val="12000"/>
              <a:buNone/>
              <a:defRPr sz="12000">
                <a:solidFill>
                  <a:srgbClr val="000000"/>
                </a:solidFill>
              </a:defRPr>
            </a:lvl6pPr>
            <a:lvl7pPr lvl="6" rtl="0" algn="ctr">
              <a:spcBef>
                <a:spcPts val="0"/>
              </a:spcBef>
              <a:spcAft>
                <a:spcPts val="0"/>
              </a:spcAft>
              <a:buClr>
                <a:srgbClr val="000000"/>
              </a:buClr>
              <a:buSzPts val="12000"/>
              <a:buNone/>
              <a:defRPr sz="12000">
                <a:solidFill>
                  <a:srgbClr val="000000"/>
                </a:solidFill>
              </a:defRPr>
            </a:lvl7pPr>
            <a:lvl8pPr lvl="7" rtl="0" algn="ctr">
              <a:spcBef>
                <a:spcPts val="0"/>
              </a:spcBef>
              <a:spcAft>
                <a:spcPts val="0"/>
              </a:spcAft>
              <a:buClr>
                <a:srgbClr val="000000"/>
              </a:buClr>
              <a:buSzPts val="12000"/>
              <a:buNone/>
              <a:defRPr sz="12000">
                <a:solidFill>
                  <a:srgbClr val="000000"/>
                </a:solidFill>
              </a:defRPr>
            </a:lvl8pPr>
            <a:lvl9pPr lvl="8" rtl="0" algn="ctr">
              <a:spcBef>
                <a:spcPts val="0"/>
              </a:spcBef>
              <a:spcAft>
                <a:spcPts val="0"/>
              </a:spcAft>
              <a:buClr>
                <a:srgbClr val="000000"/>
              </a:buClr>
              <a:buSzPts val="12000"/>
              <a:buNone/>
              <a:defRPr sz="12000">
                <a:solidFill>
                  <a:srgbClr val="000000"/>
                </a:solidFill>
              </a:defRPr>
            </a:lvl9pPr>
          </a:lstStyle>
          <a:p>
            <a:r>
              <a:t>xx%</a:t>
            </a:r>
          </a:p>
        </p:txBody>
      </p:sp>
      <p:sp>
        <p:nvSpPr>
          <p:cNvPr id="161" name="Google Shape;161;p14"/>
          <p:cNvSpPr txBox="1"/>
          <p:nvPr>
            <p:ph hasCustomPrompt="1" idx="19" type="title"/>
          </p:nvPr>
        </p:nvSpPr>
        <p:spPr>
          <a:xfrm>
            <a:off x="1207850" y="3193618"/>
            <a:ext cx="1549800" cy="5382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000000"/>
              </a:buClr>
              <a:buSzPts val="4400"/>
              <a:buNone/>
              <a:defRPr sz="4400">
                <a:solidFill>
                  <a:schemeClr val="accent5"/>
                </a:solidFill>
              </a:defRPr>
            </a:lvl1pPr>
            <a:lvl2pPr lvl="1" rtl="0" algn="ctr">
              <a:spcBef>
                <a:spcPts val="0"/>
              </a:spcBef>
              <a:spcAft>
                <a:spcPts val="0"/>
              </a:spcAft>
              <a:buClr>
                <a:srgbClr val="000000"/>
              </a:buClr>
              <a:buSzPts val="12000"/>
              <a:buNone/>
              <a:defRPr sz="12000">
                <a:solidFill>
                  <a:srgbClr val="000000"/>
                </a:solidFill>
              </a:defRPr>
            </a:lvl2pPr>
            <a:lvl3pPr lvl="2" rtl="0" algn="ctr">
              <a:spcBef>
                <a:spcPts val="0"/>
              </a:spcBef>
              <a:spcAft>
                <a:spcPts val="0"/>
              </a:spcAft>
              <a:buClr>
                <a:srgbClr val="000000"/>
              </a:buClr>
              <a:buSzPts val="12000"/>
              <a:buNone/>
              <a:defRPr sz="12000">
                <a:solidFill>
                  <a:srgbClr val="000000"/>
                </a:solidFill>
              </a:defRPr>
            </a:lvl3pPr>
            <a:lvl4pPr lvl="3" rtl="0" algn="ctr">
              <a:spcBef>
                <a:spcPts val="0"/>
              </a:spcBef>
              <a:spcAft>
                <a:spcPts val="0"/>
              </a:spcAft>
              <a:buClr>
                <a:srgbClr val="000000"/>
              </a:buClr>
              <a:buSzPts val="12000"/>
              <a:buNone/>
              <a:defRPr sz="12000">
                <a:solidFill>
                  <a:srgbClr val="000000"/>
                </a:solidFill>
              </a:defRPr>
            </a:lvl4pPr>
            <a:lvl5pPr lvl="4" rtl="0" algn="ctr">
              <a:spcBef>
                <a:spcPts val="0"/>
              </a:spcBef>
              <a:spcAft>
                <a:spcPts val="0"/>
              </a:spcAft>
              <a:buClr>
                <a:srgbClr val="000000"/>
              </a:buClr>
              <a:buSzPts val="12000"/>
              <a:buNone/>
              <a:defRPr sz="12000">
                <a:solidFill>
                  <a:srgbClr val="000000"/>
                </a:solidFill>
              </a:defRPr>
            </a:lvl5pPr>
            <a:lvl6pPr lvl="5" rtl="0" algn="ctr">
              <a:spcBef>
                <a:spcPts val="0"/>
              </a:spcBef>
              <a:spcAft>
                <a:spcPts val="0"/>
              </a:spcAft>
              <a:buClr>
                <a:srgbClr val="000000"/>
              </a:buClr>
              <a:buSzPts val="12000"/>
              <a:buNone/>
              <a:defRPr sz="12000">
                <a:solidFill>
                  <a:srgbClr val="000000"/>
                </a:solidFill>
              </a:defRPr>
            </a:lvl6pPr>
            <a:lvl7pPr lvl="6" rtl="0" algn="ctr">
              <a:spcBef>
                <a:spcPts val="0"/>
              </a:spcBef>
              <a:spcAft>
                <a:spcPts val="0"/>
              </a:spcAft>
              <a:buClr>
                <a:srgbClr val="000000"/>
              </a:buClr>
              <a:buSzPts val="12000"/>
              <a:buNone/>
              <a:defRPr sz="12000">
                <a:solidFill>
                  <a:srgbClr val="000000"/>
                </a:solidFill>
              </a:defRPr>
            </a:lvl7pPr>
            <a:lvl8pPr lvl="7" rtl="0" algn="ctr">
              <a:spcBef>
                <a:spcPts val="0"/>
              </a:spcBef>
              <a:spcAft>
                <a:spcPts val="0"/>
              </a:spcAft>
              <a:buClr>
                <a:srgbClr val="000000"/>
              </a:buClr>
              <a:buSzPts val="12000"/>
              <a:buNone/>
              <a:defRPr sz="12000">
                <a:solidFill>
                  <a:srgbClr val="000000"/>
                </a:solidFill>
              </a:defRPr>
            </a:lvl8pPr>
            <a:lvl9pPr lvl="8" rtl="0" algn="ctr">
              <a:spcBef>
                <a:spcPts val="0"/>
              </a:spcBef>
              <a:spcAft>
                <a:spcPts val="0"/>
              </a:spcAft>
              <a:buClr>
                <a:srgbClr val="000000"/>
              </a:buClr>
              <a:buSzPts val="12000"/>
              <a:buNone/>
              <a:defRPr sz="12000">
                <a:solidFill>
                  <a:srgbClr val="000000"/>
                </a:solidFill>
              </a:defRPr>
            </a:lvl9pPr>
          </a:lstStyle>
          <a:p>
            <a:r>
              <a:t>xx%</a:t>
            </a:r>
          </a:p>
        </p:txBody>
      </p:sp>
      <p:sp>
        <p:nvSpPr>
          <p:cNvPr id="162" name="Google Shape;162;p14"/>
          <p:cNvSpPr txBox="1"/>
          <p:nvPr>
            <p:ph hasCustomPrompt="1" idx="20" type="title"/>
          </p:nvPr>
        </p:nvSpPr>
        <p:spPr>
          <a:xfrm>
            <a:off x="3797100" y="3193618"/>
            <a:ext cx="1549800" cy="5382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000000"/>
              </a:buClr>
              <a:buSzPts val="4400"/>
              <a:buNone/>
              <a:defRPr sz="4400">
                <a:solidFill>
                  <a:schemeClr val="accent5"/>
                </a:solidFill>
              </a:defRPr>
            </a:lvl1pPr>
            <a:lvl2pPr lvl="1" rtl="0" algn="ctr">
              <a:spcBef>
                <a:spcPts val="0"/>
              </a:spcBef>
              <a:spcAft>
                <a:spcPts val="0"/>
              </a:spcAft>
              <a:buClr>
                <a:srgbClr val="000000"/>
              </a:buClr>
              <a:buSzPts val="12000"/>
              <a:buNone/>
              <a:defRPr sz="12000">
                <a:solidFill>
                  <a:srgbClr val="000000"/>
                </a:solidFill>
              </a:defRPr>
            </a:lvl2pPr>
            <a:lvl3pPr lvl="2" rtl="0" algn="ctr">
              <a:spcBef>
                <a:spcPts val="0"/>
              </a:spcBef>
              <a:spcAft>
                <a:spcPts val="0"/>
              </a:spcAft>
              <a:buClr>
                <a:srgbClr val="000000"/>
              </a:buClr>
              <a:buSzPts val="12000"/>
              <a:buNone/>
              <a:defRPr sz="12000">
                <a:solidFill>
                  <a:srgbClr val="000000"/>
                </a:solidFill>
              </a:defRPr>
            </a:lvl3pPr>
            <a:lvl4pPr lvl="3" rtl="0" algn="ctr">
              <a:spcBef>
                <a:spcPts val="0"/>
              </a:spcBef>
              <a:spcAft>
                <a:spcPts val="0"/>
              </a:spcAft>
              <a:buClr>
                <a:srgbClr val="000000"/>
              </a:buClr>
              <a:buSzPts val="12000"/>
              <a:buNone/>
              <a:defRPr sz="12000">
                <a:solidFill>
                  <a:srgbClr val="000000"/>
                </a:solidFill>
              </a:defRPr>
            </a:lvl4pPr>
            <a:lvl5pPr lvl="4" rtl="0" algn="ctr">
              <a:spcBef>
                <a:spcPts val="0"/>
              </a:spcBef>
              <a:spcAft>
                <a:spcPts val="0"/>
              </a:spcAft>
              <a:buClr>
                <a:srgbClr val="000000"/>
              </a:buClr>
              <a:buSzPts val="12000"/>
              <a:buNone/>
              <a:defRPr sz="12000">
                <a:solidFill>
                  <a:srgbClr val="000000"/>
                </a:solidFill>
              </a:defRPr>
            </a:lvl5pPr>
            <a:lvl6pPr lvl="5" rtl="0" algn="ctr">
              <a:spcBef>
                <a:spcPts val="0"/>
              </a:spcBef>
              <a:spcAft>
                <a:spcPts val="0"/>
              </a:spcAft>
              <a:buClr>
                <a:srgbClr val="000000"/>
              </a:buClr>
              <a:buSzPts val="12000"/>
              <a:buNone/>
              <a:defRPr sz="12000">
                <a:solidFill>
                  <a:srgbClr val="000000"/>
                </a:solidFill>
              </a:defRPr>
            </a:lvl6pPr>
            <a:lvl7pPr lvl="6" rtl="0" algn="ctr">
              <a:spcBef>
                <a:spcPts val="0"/>
              </a:spcBef>
              <a:spcAft>
                <a:spcPts val="0"/>
              </a:spcAft>
              <a:buClr>
                <a:srgbClr val="000000"/>
              </a:buClr>
              <a:buSzPts val="12000"/>
              <a:buNone/>
              <a:defRPr sz="12000">
                <a:solidFill>
                  <a:srgbClr val="000000"/>
                </a:solidFill>
              </a:defRPr>
            </a:lvl7pPr>
            <a:lvl8pPr lvl="7" rtl="0" algn="ctr">
              <a:spcBef>
                <a:spcPts val="0"/>
              </a:spcBef>
              <a:spcAft>
                <a:spcPts val="0"/>
              </a:spcAft>
              <a:buClr>
                <a:srgbClr val="000000"/>
              </a:buClr>
              <a:buSzPts val="12000"/>
              <a:buNone/>
              <a:defRPr sz="12000">
                <a:solidFill>
                  <a:srgbClr val="000000"/>
                </a:solidFill>
              </a:defRPr>
            </a:lvl8pPr>
            <a:lvl9pPr lvl="8" rtl="0" algn="ctr">
              <a:spcBef>
                <a:spcPts val="0"/>
              </a:spcBef>
              <a:spcAft>
                <a:spcPts val="0"/>
              </a:spcAft>
              <a:buClr>
                <a:srgbClr val="000000"/>
              </a:buClr>
              <a:buSzPts val="12000"/>
              <a:buNone/>
              <a:defRPr sz="12000">
                <a:solidFill>
                  <a:srgbClr val="000000"/>
                </a:solidFill>
              </a:defRPr>
            </a:lvl9pPr>
          </a:lstStyle>
          <a:p>
            <a:r>
              <a:t>xx%</a:t>
            </a:r>
          </a:p>
        </p:txBody>
      </p:sp>
      <p:sp>
        <p:nvSpPr>
          <p:cNvPr id="163" name="Google Shape;163;p14"/>
          <p:cNvSpPr txBox="1"/>
          <p:nvPr>
            <p:ph hasCustomPrompt="1" idx="21" type="title"/>
          </p:nvPr>
        </p:nvSpPr>
        <p:spPr>
          <a:xfrm>
            <a:off x="6386350" y="3193618"/>
            <a:ext cx="1549800" cy="5382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000000"/>
              </a:buClr>
              <a:buSzPts val="4400"/>
              <a:buNone/>
              <a:defRPr sz="4400">
                <a:solidFill>
                  <a:schemeClr val="accent5"/>
                </a:solidFill>
              </a:defRPr>
            </a:lvl1pPr>
            <a:lvl2pPr lvl="1" rtl="0" algn="ctr">
              <a:spcBef>
                <a:spcPts val="0"/>
              </a:spcBef>
              <a:spcAft>
                <a:spcPts val="0"/>
              </a:spcAft>
              <a:buClr>
                <a:srgbClr val="000000"/>
              </a:buClr>
              <a:buSzPts val="12000"/>
              <a:buNone/>
              <a:defRPr sz="12000">
                <a:solidFill>
                  <a:srgbClr val="000000"/>
                </a:solidFill>
              </a:defRPr>
            </a:lvl2pPr>
            <a:lvl3pPr lvl="2" rtl="0" algn="ctr">
              <a:spcBef>
                <a:spcPts val="0"/>
              </a:spcBef>
              <a:spcAft>
                <a:spcPts val="0"/>
              </a:spcAft>
              <a:buClr>
                <a:srgbClr val="000000"/>
              </a:buClr>
              <a:buSzPts val="12000"/>
              <a:buNone/>
              <a:defRPr sz="12000">
                <a:solidFill>
                  <a:srgbClr val="000000"/>
                </a:solidFill>
              </a:defRPr>
            </a:lvl3pPr>
            <a:lvl4pPr lvl="3" rtl="0" algn="ctr">
              <a:spcBef>
                <a:spcPts val="0"/>
              </a:spcBef>
              <a:spcAft>
                <a:spcPts val="0"/>
              </a:spcAft>
              <a:buClr>
                <a:srgbClr val="000000"/>
              </a:buClr>
              <a:buSzPts val="12000"/>
              <a:buNone/>
              <a:defRPr sz="12000">
                <a:solidFill>
                  <a:srgbClr val="000000"/>
                </a:solidFill>
              </a:defRPr>
            </a:lvl4pPr>
            <a:lvl5pPr lvl="4" rtl="0" algn="ctr">
              <a:spcBef>
                <a:spcPts val="0"/>
              </a:spcBef>
              <a:spcAft>
                <a:spcPts val="0"/>
              </a:spcAft>
              <a:buClr>
                <a:srgbClr val="000000"/>
              </a:buClr>
              <a:buSzPts val="12000"/>
              <a:buNone/>
              <a:defRPr sz="12000">
                <a:solidFill>
                  <a:srgbClr val="000000"/>
                </a:solidFill>
              </a:defRPr>
            </a:lvl5pPr>
            <a:lvl6pPr lvl="5" rtl="0" algn="ctr">
              <a:spcBef>
                <a:spcPts val="0"/>
              </a:spcBef>
              <a:spcAft>
                <a:spcPts val="0"/>
              </a:spcAft>
              <a:buClr>
                <a:srgbClr val="000000"/>
              </a:buClr>
              <a:buSzPts val="12000"/>
              <a:buNone/>
              <a:defRPr sz="12000">
                <a:solidFill>
                  <a:srgbClr val="000000"/>
                </a:solidFill>
              </a:defRPr>
            </a:lvl6pPr>
            <a:lvl7pPr lvl="6" rtl="0" algn="ctr">
              <a:spcBef>
                <a:spcPts val="0"/>
              </a:spcBef>
              <a:spcAft>
                <a:spcPts val="0"/>
              </a:spcAft>
              <a:buClr>
                <a:srgbClr val="000000"/>
              </a:buClr>
              <a:buSzPts val="12000"/>
              <a:buNone/>
              <a:defRPr sz="12000">
                <a:solidFill>
                  <a:srgbClr val="000000"/>
                </a:solidFill>
              </a:defRPr>
            </a:lvl7pPr>
            <a:lvl8pPr lvl="7" rtl="0" algn="ctr">
              <a:spcBef>
                <a:spcPts val="0"/>
              </a:spcBef>
              <a:spcAft>
                <a:spcPts val="0"/>
              </a:spcAft>
              <a:buClr>
                <a:srgbClr val="000000"/>
              </a:buClr>
              <a:buSzPts val="12000"/>
              <a:buNone/>
              <a:defRPr sz="12000">
                <a:solidFill>
                  <a:srgbClr val="000000"/>
                </a:solidFill>
              </a:defRPr>
            </a:lvl8pPr>
            <a:lvl9pPr lvl="8" rtl="0" algn="ctr">
              <a:spcBef>
                <a:spcPts val="0"/>
              </a:spcBef>
              <a:spcAft>
                <a:spcPts val="0"/>
              </a:spcAft>
              <a:buClr>
                <a:srgbClr val="000000"/>
              </a:buClr>
              <a:buSzPts val="12000"/>
              <a:buNone/>
              <a:defRPr sz="12000">
                <a:solidFill>
                  <a:srgbClr val="000000"/>
                </a:solidFill>
              </a:defRPr>
            </a:lvl9pPr>
          </a:lstStyle>
          <a:p>
            <a:r>
              <a:t>xx%</a:t>
            </a:r>
          </a:p>
        </p:txBody>
      </p:sp>
      <p:grpSp>
        <p:nvGrpSpPr>
          <p:cNvPr id="164" name="Google Shape;164;p14"/>
          <p:cNvGrpSpPr/>
          <p:nvPr/>
        </p:nvGrpSpPr>
        <p:grpSpPr>
          <a:xfrm rot="2393624">
            <a:off x="7512697" y="126870"/>
            <a:ext cx="570367" cy="481484"/>
            <a:chOff x="7993069" y="988879"/>
            <a:chExt cx="306018" cy="258328"/>
          </a:xfrm>
        </p:grpSpPr>
        <p:sp>
          <p:nvSpPr>
            <p:cNvPr id="165" name="Google Shape;165;p14"/>
            <p:cNvSpPr/>
            <p:nvPr/>
          </p:nvSpPr>
          <p:spPr>
            <a:xfrm flipH="1">
              <a:off x="7993072" y="988879"/>
              <a:ext cx="306015" cy="258328"/>
            </a:xfrm>
            <a:custGeom>
              <a:rect b="b" l="l" r="r" t="t"/>
              <a:pathLst>
                <a:path extrusionOk="0" h="13679" w="16202">
                  <a:moveTo>
                    <a:pt x="3709" y="1"/>
                  </a:moveTo>
                  <a:lnTo>
                    <a:pt x="0" y="7599"/>
                  </a:lnTo>
                  <a:lnTo>
                    <a:pt x="12523" y="13679"/>
                  </a:lnTo>
                  <a:lnTo>
                    <a:pt x="16201" y="6049"/>
                  </a:lnTo>
                  <a:lnTo>
                    <a:pt x="3709"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14"/>
            <p:cNvSpPr/>
            <p:nvPr/>
          </p:nvSpPr>
          <p:spPr>
            <a:xfrm flipH="1">
              <a:off x="7993069" y="988879"/>
              <a:ext cx="235980" cy="150986"/>
            </a:xfrm>
            <a:custGeom>
              <a:rect b="b" l="l" r="r" t="t"/>
              <a:pathLst>
                <a:path extrusionOk="0" h="7995" w="12494">
                  <a:moveTo>
                    <a:pt x="1" y="1"/>
                  </a:moveTo>
                  <a:lnTo>
                    <a:pt x="4013" y="7995"/>
                  </a:lnTo>
                  <a:lnTo>
                    <a:pt x="12493" y="6049"/>
                  </a:lnTo>
                  <a:lnTo>
                    <a:pt x="4317" y="7387"/>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 name="Google Shape;167;p14"/>
          <p:cNvGrpSpPr/>
          <p:nvPr/>
        </p:nvGrpSpPr>
        <p:grpSpPr>
          <a:xfrm rot="-431843">
            <a:off x="8406479" y="305575"/>
            <a:ext cx="426708" cy="360264"/>
            <a:chOff x="7993069" y="988879"/>
            <a:chExt cx="306018" cy="258328"/>
          </a:xfrm>
        </p:grpSpPr>
        <p:sp>
          <p:nvSpPr>
            <p:cNvPr id="168" name="Google Shape;168;p14"/>
            <p:cNvSpPr/>
            <p:nvPr/>
          </p:nvSpPr>
          <p:spPr>
            <a:xfrm flipH="1">
              <a:off x="7993072" y="988879"/>
              <a:ext cx="306015" cy="258328"/>
            </a:xfrm>
            <a:custGeom>
              <a:rect b="b" l="l" r="r" t="t"/>
              <a:pathLst>
                <a:path extrusionOk="0" h="13679" w="16202">
                  <a:moveTo>
                    <a:pt x="3709" y="1"/>
                  </a:moveTo>
                  <a:lnTo>
                    <a:pt x="0" y="7599"/>
                  </a:lnTo>
                  <a:lnTo>
                    <a:pt x="12523" y="13679"/>
                  </a:lnTo>
                  <a:lnTo>
                    <a:pt x="16201" y="6049"/>
                  </a:lnTo>
                  <a:lnTo>
                    <a:pt x="370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14"/>
            <p:cNvSpPr/>
            <p:nvPr/>
          </p:nvSpPr>
          <p:spPr>
            <a:xfrm flipH="1">
              <a:off x="7993069" y="988879"/>
              <a:ext cx="235980" cy="150986"/>
            </a:xfrm>
            <a:custGeom>
              <a:rect b="b" l="l" r="r" t="t"/>
              <a:pathLst>
                <a:path extrusionOk="0" h="7995" w="12494">
                  <a:moveTo>
                    <a:pt x="1" y="1"/>
                  </a:moveTo>
                  <a:lnTo>
                    <a:pt x="4013" y="7995"/>
                  </a:lnTo>
                  <a:lnTo>
                    <a:pt x="12493" y="6049"/>
                  </a:lnTo>
                  <a:lnTo>
                    <a:pt x="4317" y="7387"/>
                  </a:lnTo>
                  <a:lnTo>
                    <a:pt x="1" y="1"/>
                  </a:lnTo>
                  <a:close/>
                </a:path>
              </a:pathLst>
            </a:custGeom>
            <a:solidFill>
              <a:srgbClr val="DB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 name="Google Shape;170;p14"/>
          <p:cNvGrpSpPr/>
          <p:nvPr/>
        </p:nvGrpSpPr>
        <p:grpSpPr>
          <a:xfrm rot="2700000">
            <a:off x="8192162" y="939188"/>
            <a:ext cx="426716" cy="360253"/>
            <a:chOff x="7993069" y="988879"/>
            <a:chExt cx="306018" cy="258328"/>
          </a:xfrm>
        </p:grpSpPr>
        <p:sp>
          <p:nvSpPr>
            <p:cNvPr id="171" name="Google Shape;171;p14"/>
            <p:cNvSpPr/>
            <p:nvPr/>
          </p:nvSpPr>
          <p:spPr>
            <a:xfrm flipH="1">
              <a:off x="7993072" y="988879"/>
              <a:ext cx="306015" cy="258328"/>
            </a:xfrm>
            <a:custGeom>
              <a:rect b="b" l="l" r="r" t="t"/>
              <a:pathLst>
                <a:path extrusionOk="0" h="13679" w="16202">
                  <a:moveTo>
                    <a:pt x="3709" y="1"/>
                  </a:moveTo>
                  <a:lnTo>
                    <a:pt x="0" y="7599"/>
                  </a:lnTo>
                  <a:lnTo>
                    <a:pt x="12523" y="13679"/>
                  </a:lnTo>
                  <a:lnTo>
                    <a:pt x="16201" y="6049"/>
                  </a:lnTo>
                  <a:lnTo>
                    <a:pt x="370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14"/>
            <p:cNvSpPr/>
            <p:nvPr/>
          </p:nvSpPr>
          <p:spPr>
            <a:xfrm flipH="1">
              <a:off x="7993069" y="988879"/>
              <a:ext cx="235980" cy="150986"/>
            </a:xfrm>
            <a:custGeom>
              <a:rect b="b" l="l" r="r" t="t"/>
              <a:pathLst>
                <a:path extrusionOk="0" h="7995" w="12494">
                  <a:moveTo>
                    <a:pt x="1" y="1"/>
                  </a:moveTo>
                  <a:lnTo>
                    <a:pt x="4013" y="7995"/>
                  </a:lnTo>
                  <a:lnTo>
                    <a:pt x="12493" y="6049"/>
                  </a:lnTo>
                  <a:lnTo>
                    <a:pt x="4317" y="7387"/>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 name="Google Shape;173;p14"/>
          <p:cNvGrpSpPr/>
          <p:nvPr/>
        </p:nvGrpSpPr>
        <p:grpSpPr>
          <a:xfrm rot="4068969">
            <a:off x="8639706" y="1528708"/>
            <a:ext cx="281801" cy="237943"/>
            <a:chOff x="7993069" y="988879"/>
            <a:chExt cx="306018" cy="258328"/>
          </a:xfrm>
        </p:grpSpPr>
        <p:sp>
          <p:nvSpPr>
            <p:cNvPr id="174" name="Google Shape;174;p14"/>
            <p:cNvSpPr/>
            <p:nvPr/>
          </p:nvSpPr>
          <p:spPr>
            <a:xfrm flipH="1">
              <a:off x="7993072" y="988879"/>
              <a:ext cx="306015" cy="258328"/>
            </a:xfrm>
            <a:custGeom>
              <a:rect b="b" l="l" r="r" t="t"/>
              <a:pathLst>
                <a:path extrusionOk="0" h="13679" w="16202">
                  <a:moveTo>
                    <a:pt x="3709" y="1"/>
                  </a:moveTo>
                  <a:lnTo>
                    <a:pt x="0" y="7599"/>
                  </a:lnTo>
                  <a:lnTo>
                    <a:pt x="12523" y="13679"/>
                  </a:lnTo>
                  <a:lnTo>
                    <a:pt x="16201" y="6049"/>
                  </a:lnTo>
                  <a:lnTo>
                    <a:pt x="370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14"/>
            <p:cNvSpPr/>
            <p:nvPr/>
          </p:nvSpPr>
          <p:spPr>
            <a:xfrm flipH="1">
              <a:off x="7993069" y="988879"/>
              <a:ext cx="235980" cy="150986"/>
            </a:xfrm>
            <a:custGeom>
              <a:rect b="b" l="l" r="r" t="t"/>
              <a:pathLst>
                <a:path extrusionOk="0" h="7995" w="12494">
                  <a:moveTo>
                    <a:pt x="1" y="1"/>
                  </a:moveTo>
                  <a:lnTo>
                    <a:pt x="4013" y="7995"/>
                  </a:lnTo>
                  <a:lnTo>
                    <a:pt x="12493" y="6049"/>
                  </a:lnTo>
                  <a:lnTo>
                    <a:pt x="4317" y="7387"/>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Four Columns">
  <p:cSld name="CUSTOM_2">
    <p:spTree>
      <p:nvGrpSpPr>
        <p:cNvPr id="176" name="Shape 176"/>
        <p:cNvGrpSpPr/>
        <p:nvPr/>
      </p:nvGrpSpPr>
      <p:grpSpPr>
        <a:xfrm>
          <a:off x="0" y="0"/>
          <a:ext cx="0" cy="0"/>
          <a:chOff x="0" y="0"/>
          <a:chExt cx="0" cy="0"/>
        </a:xfrm>
      </p:grpSpPr>
      <p:grpSp>
        <p:nvGrpSpPr>
          <p:cNvPr id="177" name="Google Shape;177;p15"/>
          <p:cNvGrpSpPr/>
          <p:nvPr/>
        </p:nvGrpSpPr>
        <p:grpSpPr>
          <a:xfrm>
            <a:off x="689102" y="690908"/>
            <a:ext cx="4393087" cy="465918"/>
            <a:chOff x="689100" y="690875"/>
            <a:chExt cx="4393087" cy="381900"/>
          </a:xfrm>
        </p:grpSpPr>
        <p:sp>
          <p:nvSpPr>
            <p:cNvPr id="178" name="Google Shape;178;p15"/>
            <p:cNvSpPr/>
            <p:nvPr/>
          </p:nvSpPr>
          <p:spPr>
            <a:xfrm rot="-5400000">
              <a:off x="693750" y="686225"/>
              <a:ext cx="381900" cy="391200"/>
            </a:xfrm>
            <a:prstGeom prst="round2SameRect">
              <a:avLst>
                <a:gd fmla="val 16667" name="adj1"/>
                <a:gd fmla="val 0" name="adj2"/>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9" name="Google Shape;179;p15"/>
            <p:cNvGrpSpPr/>
            <p:nvPr/>
          </p:nvGrpSpPr>
          <p:grpSpPr>
            <a:xfrm>
              <a:off x="4552726" y="708035"/>
              <a:ext cx="529462" cy="347575"/>
              <a:chOff x="4241800" y="430325"/>
              <a:chExt cx="529462" cy="347575"/>
            </a:xfrm>
          </p:grpSpPr>
          <p:sp>
            <p:nvSpPr>
              <p:cNvPr id="180" name="Google Shape;180;p15"/>
              <p:cNvSpPr/>
              <p:nvPr/>
            </p:nvSpPr>
            <p:spPr>
              <a:xfrm>
                <a:off x="4241800" y="430325"/>
                <a:ext cx="529462" cy="88800"/>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sp>
            <p:nvSpPr>
              <p:cNvPr id="181" name="Google Shape;181;p15"/>
              <p:cNvSpPr/>
              <p:nvPr/>
            </p:nvSpPr>
            <p:spPr>
              <a:xfrm>
                <a:off x="4241800" y="519125"/>
                <a:ext cx="529462" cy="88800"/>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sp>
            <p:nvSpPr>
              <p:cNvPr id="182" name="Google Shape;182;p15"/>
              <p:cNvSpPr/>
              <p:nvPr/>
            </p:nvSpPr>
            <p:spPr>
              <a:xfrm>
                <a:off x="4241800" y="600275"/>
                <a:ext cx="529462" cy="88800"/>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sp>
            <p:nvSpPr>
              <p:cNvPr id="183" name="Google Shape;183;p15"/>
              <p:cNvSpPr/>
              <p:nvPr/>
            </p:nvSpPr>
            <p:spPr>
              <a:xfrm>
                <a:off x="4241800" y="689100"/>
                <a:ext cx="529462" cy="88800"/>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grpSp>
      </p:grpSp>
      <p:sp>
        <p:nvSpPr>
          <p:cNvPr id="184" name="Google Shape;184;p15"/>
          <p:cNvSpPr txBox="1"/>
          <p:nvPr>
            <p:ph type="title"/>
          </p:nvPr>
        </p:nvSpPr>
        <p:spPr>
          <a:xfrm>
            <a:off x="1201150" y="1910655"/>
            <a:ext cx="2183700" cy="4401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800"/>
              <a:buNone/>
              <a:defRPr sz="1800">
                <a:solidFill>
                  <a:schemeClr val="accent2"/>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85" name="Google Shape;185;p15"/>
          <p:cNvSpPr txBox="1"/>
          <p:nvPr>
            <p:ph idx="1" type="subTitle"/>
          </p:nvPr>
        </p:nvSpPr>
        <p:spPr>
          <a:xfrm>
            <a:off x="1201151" y="2222528"/>
            <a:ext cx="2183700" cy="538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86" name="Google Shape;186;p15"/>
          <p:cNvSpPr txBox="1"/>
          <p:nvPr>
            <p:ph idx="2" type="title"/>
          </p:nvPr>
        </p:nvSpPr>
        <p:spPr>
          <a:xfrm>
            <a:off x="1201150" y="3279224"/>
            <a:ext cx="2183700" cy="4401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800"/>
              <a:buNone/>
              <a:defRPr sz="1800">
                <a:solidFill>
                  <a:schemeClr val="accent2"/>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87" name="Google Shape;187;p15"/>
          <p:cNvSpPr txBox="1"/>
          <p:nvPr>
            <p:ph idx="3" type="subTitle"/>
          </p:nvPr>
        </p:nvSpPr>
        <p:spPr>
          <a:xfrm>
            <a:off x="1201151" y="3591097"/>
            <a:ext cx="2183700" cy="538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88" name="Google Shape;188;p15"/>
          <p:cNvSpPr txBox="1"/>
          <p:nvPr>
            <p:ph idx="4" type="title"/>
          </p:nvPr>
        </p:nvSpPr>
        <p:spPr>
          <a:xfrm>
            <a:off x="5759225" y="1910655"/>
            <a:ext cx="2183700" cy="4401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1800">
                <a:solidFill>
                  <a:schemeClr val="accent2"/>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89" name="Google Shape;189;p15"/>
          <p:cNvSpPr txBox="1"/>
          <p:nvPr>
            <p:ph idx="5" type="subTitle"/>
          </p:nvPr>
        </p:nvSpPr>
        <p:spPr>
          <a:xfrm>
            <a:off x="5759226" y="2222528"/>
            <a:ext cx="2183700" cy="538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90" name="Google Shape;190;p15"/>
          <p:cNvSpPr txBox="1"/>
          <p:nvPr>
            <p:ph idx="6" type="title"/>
          </p:nvPr>
        </p:nvSpPr>
        <p:spPr>
          <a:xfrm>
            <a:off x="5759225" y="3279224"/>
            <a:ext cx="2183700" cy="4401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1800">
                <a:solidFill>
                  <a:schemeClr val="accent2"/>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91" name="Google Shape;191;p15"/>
          <p:cNvSpPr txBox="1"/>
          <p:nvPr>
            <p:ph idx="7" type="subTitle"/>
          </p:nvPr>
        </p:nvSpPr>
        <p:spPr>
          <a:xfrm>
            <a:off x="5759226" y="3591097"/>
            <a:ext cx="2183700" cy="538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92" name="Google Shape;192;p15"/>
          <p:cNvSpPr txBox="1"/>
          <p:nvPr>
            <p:ph idx="8" type="title"/>
          </p:nvPr>
        </p:nvSpPr>
        <p:spPr>
          <a:xfrm>
            <a:off x="752400" y="691150"/>
            <a:ext cx="3819600" cy="465900"/>
          </a:xfrm>
          <a:prstGeom prst="rect">
            <a:avLst/>
          </a:prstGeom>
          <a:solidFill>
            <a:schemeClr val="accent3"/>
          </a:solidFill>
        </p:spPr>
        <p:txBody>
          <a:bodyPr anchorCtr="0" anchor="ctr" bIns="91425" lIns="54000" spcFirstLastPara="1" rIns="91425" wrap="square" tIns="91425">
            <a:noAutofit/>
          </a:bodyPr>
          <a:lstStyle>
            <a:lvl1pPr lvl="0" rtl="0">
              <a:spcBef>
                <a:spcPts val="0"/>
              </a:spcBef>
              <a:spcAft>
                <a:spcPts val="0"/>
              </a:spcAft>
              <a:buNone/>
              <a:defRPr>
                <a:solidFill>
                  <a:schemeClr val="lt1"/>
                </a:solidFill>
              </a:defRPr>
            </a:lvl1pPr>
            <a:lvl2pPr lvl="1" rtl="0">
              <a:spcBef>
                <a:spcPts val="0"/>
              </a:spcBef>
              <a:spcAft>
                <a:spcPts val="0"/>
              </a:spcAft>
              <a:buNone/>
              <a:defRPr>
                <a:solidFill>
                  <a:schemeClr val="lt1"/>
                </a:solidFill>
                <a:latin typeface="Zilla Slab"/>
                <a:ea typeface="Zilla Slab"/>
                <a:cs typeface="Zilla Slab"/>
                <a:sym typeface="Zilla Slab"/>
              </a:defRPr>
            </a:lvl2pPr>
            <a:lvl3pPr lvl="2" rtl="0">
              <a:spcBef>
                <a:spcPts val="0"/>
              </a:spcBef>
              <a:spcAft>
                <a:spcPts val="0"/>
              </a:spcAft>
              <a:buNone/>
              <a:defRPr>
                <a:solidFill>
                  <a:schemeClr val="lt1"/>
                </a:solidFill>
                <a:latin typeface="Zilla Slab"/>
                <a:ea typeface="Zilla Slab"/>
                <a:cs typeface="Zilla Slab"/>
                <a:sym typeface="Zilla Slab"/>
              </a:defRPr>
            </a:lvl3pPr>
            <a:lvl4pPr lvl="3" rtl="0">
              <a:spcBef>
                <a:spcPts val="0"/>
              </a:spcBef>
              <a:spcAft>
                <a:spcPts val="0"/>
              </a:spcAft>
              <a:buNone/>
              <a:defRPr>
                <a:solidFill>
                  <a:schemeClr val="lt1"/>
                </a:solidFill>
                <a:latin typeface="Zilla Slab"/>
                <a:ea typeface="Zilla Slab"/>
                <a:cs typeface="Zilla Slab"/>
                <a:sym typeface="Zilla Slab"/>
              </a:defRPr>
            </a:lvl4pPr>
            <a:lvl5pPr lvl="4" rtl="0">
              <a:spcBef>
                <a:spcPts val="0"/>
              </a:spcBef>
              <a:spcAft>
                <a:spcPts val="0"/>
              </a:spcAft>
              <a:buNone/>
              <a:defRPr>
                <a:solidFill>
                  <a:schemeClr val="lt1"/>
                </a:solidFill>
                <a:latin typeface="Zilla Slab"/>
                <a:ea typeface="Zilla Slab"/>
                <a:cs typeface="Zilla Slab"/>
                <a:sym typeface="Zilla Slab"/>
              </a:defRPr>
            </a:lvl5pPr>
            <a:lvl6pPr lvl="5" rtl="0">
              <a:spcBef>
                <a:spcPts val="0"/>
              </a:spcBef>
              <a:spcAft>
                <a:spcPts val="0"/>
              </a:spcAft>
              <a:buNone/>
              <a:defRPr>
                <a:solidFill>
                  <a:schemeClr val="lt1"/>
                </a:solidFill>
                <a:latin typeface="Zilla Slab"/>
                <a:ea typeface="Zilla Slab"/>
                <a:cs typeface="Zilla Slab"/>
                <a:sym typeface="Zilla Slab"/>
              </a:defRPr>
            </a:lvl6pPr>
            <a:lvl7pPr lvl="6" rtl="0">
              <a:spcBef>
                <a:spcPts val="0"/>
              </a:spcBef>
              <a:spcAft>
                <a:spcPts val="0"/>
              </a:spcAft>
              <a:buNone/>
              <a:defRPr>
                <a:solidFill>
                  <a:schemeClr val="lt1"/>
                </a:solidFill>
                <a:latin typeface="Zilla Slab"/>
                <a:ea typeface="Zilla Slab"/>
                <a:cs typeface="Zilla Slab"/>
                <a:sym typeface="Zilla Slab"/>
              </a:defRPr>
            </a:lvl7pPr>
            <a:lvl8pPr lvl="7" rtl="0">
              <a:spcBef>
                <a:spcPts val="0"/>
              </a:spcBef>
              <a:spcAft>
                <a:spcPts val="0"/>
              </a:spcAft>
              <a:buNone/>
              <a:defRPr>
                <a:solidFill>
                  <a:schemeClr val="lt1"/>
                </a:solidFill>
                <a:latin typeface="Zilla Slab"/>
                <a:ea typeface="Zilla Slab"/>
                <a:cs typeface="Zilla Slab"/>
                <a:sym typeface="Zilla Slab"/>
              </a:defRPr>
            </a:lvl8pPr>
            <a:lvl9pPr lvl="8" rtl="0">
              <a:spcBef>
                <a:spcPts val="0"/>
              </a:spcBef>
              <a:spcAft>
                <a:spcPts val="0"/>
              </a:spcAft>
              <a:buNone/>
              <a:defRPr>
                <a:solidFill>
                  <a:schemeClr val="lt1"/>
                </a:solidFill>
                <a:latin typeface="Zilla Slab"/>
                <a:ea typeface="Zilla Slab"/>
                <a:cs typeface="Zilla Slab"/>
                <a:sym typeface="Zilla Slab"/>
              </a:defRPr>
            </a:lvl9pPr>
          </a:lstStyle>
          <a:p/>
        </p:txBody>
      </p:sp>
      <p:grpSp>
        <p:nvGrpSpPr>
          <p:cNvPr id="193" name="Google Shape;193;p15"/>
          <p:cNvGrpSpPr/>
          <p:nvPr/>
        </p:nvGrpSpPr>
        <p:grpSpPr>
          <a:xfrm rot="-1173621">
            <a:off x="7610877" y="599284"/>
            <a:ext cx="724280" cy="611507"/>
            <a:chOff x="7993069" y="988879"/>
            <a:chExt cx="306018" cy="258328"/>
          </a:xfrm>
        </p:grpSpPr>
        <p:sp>
          <p:nvSpPr>
            <p:cNvPr id="194" name="Google Shape;194;p15"/>
            <p:cNvSpPr/>
            <p:nvPr/>
          </p:nvSpPr>
          <p:spPr>
            <a:xfrm flipH="1">
              <a:off x="7993072" y="988879"/>
              <a:ext cx="306015" cy="258328"/>
            </a:xfrm>
            <a:custGeom>
              <a:rect b="b" l="l" r="r" t="t"/>
              <a:pathLst>
                <a:path extrusionOk="0" h="13679" w="16202">
                  <a:moveTo>
                    <a:pt x="3709" y="1"/>
                  </a:moveTo>
                  <a:lnTo>
                    <a:pt x="0" y="7599"/>
                  </a:lnTo>
                  <a:lnTo>
                    <a:pt x="12523" y="13679"/>
                  </a:lnTo>
                  <a:lnTo>
                    <a:pt x="16201" y="6049"/>
                  </a:lnTo>
                  <a:lnTo>
                    <a:pt x="370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15"/>
            <p:cNvSpPr/>
            <p:nvPr/>
          </p:nvSpPr>
          <p:spPr>
            <a:xfrm flipH="1">
              <a:off x="7993069" y="988879"/>
              <a:ext cx="235980" cy="150986"/>
            </a:xfrm>
            <a:custGeom>
              <a:rect b="b" l="l" r="r" t="t"/>
              <a:pathLst>
                <a:path extrusionOk="0" h="7995" w="12494">
                  <a:moveTo>
                    <a:pt x="1" y="1"/>
                  </a:moveTo>
                  <a:lnTo>
                    <a:pt x="4013" y="7995"/>
                  </a:lnTo>
                  <a:lnTo>
                    <a:pt x="12493" y="6049"/>
                  </a:lnTo>
                  <a:lnTo>
                    <a:pt x="4317" y="7387"/>
                  </a:lnTo>
                  <a:lnTo>
                    <a:pt x="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 name="Google Shape;196;p15"/>
          <p:cNvGrpSpPr/>
          <p:nvPr/>
        </p:nvGrpSpPr>
        <p:grpSpPr>
          <a:xfrm rot="3495027">
            <a:off x="8143918" y="1268393"/>
            <a:ext cx="407553" cy="344119"/>
            <a:chOff x="7993069" y="988879"/>
            <a:chExt cx="306018" cy="258328"/>
          </a:xfrm>
        </p:grpSpPr>
        <p:sp>
          <p:nvSpPr>
            <p:cNvPr id="197" name="Google Shape;197;p15"/>
            <p:cNvSpPr/>
            <p:nvPr/>
          </p:nvSpPr>
          <p:spPr>
            <a:xfrm flipH="1">
              <a:off x="7993072" y="988879"/>
              <a:ext cx="306015" cy="258328"/>
            </a:xfrm>
            <a:custGeom>
              <a:rect b="b" l="l" r="r" t="t"/>
              <a:pathLst>
                <a:path extrusionOk="0" h="13679" w="16202">
                  <a:moveTo>
                    <a:pt x="3709" y="1"/>
                  </a:moveTo>
                  <a:lnTo>
                    <a:pt x="0" y="7599"/>
                  </a:lnTo>
                  <a:lnTo>
                    <a:pt x="12523" y="13679"/>
                  </a:lnTo>
                  <a:lnTo>
                    <a:pt x="16201" y="6049"/>
                  </a:lnTo>
                  <a:lnTo>
                    <a:pt x="370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15"/>
            <p:cNvSpPr/>
            <p:nvPr/>
          </p:nvSpPr>
          <p:spPr>
            <a:xfrm flipH="1">
              <a:off x="7993069" y="988879"/>
              <a:ext cx="235980" cy="150986"/>
            </a:xfrm>
            <a:custGeom>
              <a:rect b="b" l="l" r="r" t="t"/>
              <a:pathLst>
                <a:path extrusionOk="0" h="7995" w="12494">
                  <a:moveTo>
                    <a:pt x="1" y="1"/>
                  </a:moveTo>
                  <a:lnTo>
                    <a:pt x="4013" y="7995"/>
                  </a:lnTo>
                  <a:lnTo>
                    <a:pt x="12493" y="6049"/>
                  </a:lnTo>
                  <a:lnTo>
                    <a:pt x="4317" y="7387"/>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Five columns">
  <p:cSld name="CUSTOM_2_1">
    <p:spTree>
      <p:nvGrpSpPr>
        <p:cNvPr id="199" name="Shape 199"/>
        <p:cNvGrpSpPr/>
        <p:nvPr/>
      </p:nvGrpSpPr>
      <p:grpSpPr>
        <a:xfrm>
          <a:off x="0" y="0"/>
          <a:ext cx="0" cy="0"/>
          <a:chOff x="0" y="0"/>
          <a:chExt cx="0" cy="0"/>
        </a:xfrm>
      </p:grpSpPr>
      <p:grpSp>
        <p:nvGrpSpPr>
          <p:cNvPr id="200" name="Google Shape;200;p16"/>
          <p:cNvGrpSpPr/>
          <p:nvPr/>
        </p:nvGrpSpPr>
        <p:grpSpPr>
          <a:xfrm>
            <a:off x="689102" y="690908"/>
            <a:ext cx="4393087" cy="465918"/>
            <a:chOff x="689100" y="690875"/>
            <a:chExt cx="4393087" cy="381900"/>
          </a:xfrm>
        </p:grpSpPr>
        <p:sp>
          <p:nvSpPr>
            <p:cNvPr id="201" name="Google Shape;201;p16"/>
            <p:cNvSpPr/>
            <p:nvPr/>
          </p:nvSpPr>
          <p:spPr>
            <a:xfrm rot="-5400000">
              <a:off x="693750" y="686225"/>
              <a:ext cx="381900" cy="391200"/>
            </a:xfrm>
            <a:prstGeom prst="round2SameRect">
              <a:avLst>
                <a:gd fmla="val 16667" name="adj1"/>
                <a:gd fmla="val 0" name="adj2"/>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2" name="Google Shape;202;p16"/>
            <p:cNvGrpSpPr/>
            <p:nvPr/>
          </p:nvGrpSpPr>
          <p:grpSpPr>
            <a:xfrm>
              <a:off x="4552726" y="708035"/>
              <a:ext cx="529462" cy="347575"/>
              <a:chOff x="4241800" y="430325"/>
              <a:chExt cx="529462" cy="347575"/>
            </a:xfrm>
          </p:grpSpPr>
          <p:sp>
            <p:nvSpPr>
              <p:cNvPr id="203" name="Google Shape;203;p16"/>
              <p:cNvSpPr/>
              <p:nvPr/>
            </p:nvSpPr>
            <p:spPr>
              <a:xfrm>
                <a:off x="4241800" y="430325"/>
                <a:ext cx="529462" cy="88800"/>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sp>
            <p:nvSpPr>
              <p:cNvPr id="204" name="Google Shape;204;p16"/>
              <p:cNvSpPr/>
              <p:nvPr/>
            </p:nvSpPr>
            <p:spPr>
              <a:xfrm>
                <a:off x="4241800" y="519125"/>
                <a:ext cx="529462" cy="88800"/>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sp>
            <p:nvSpPr>
              <p:cNvPr id="205" name="Google Shape;205;p16"/>
              <p:cNvSpPr/>
              <p:nvPr/>
            </p:nvSpPr>
            <p:spPr>
              <a:xfrm>
                <a:off x="4241800" y="600275"/>
                <a:ext cx="529462" cy="88800"/>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sp>
            <p:nvSpPr>
              <p:cNvPr id="206" name="Google Shape;206;p16"/>
              <p:cNvSpPr/>
              <p:nvPr/>
            </p:nvSpPr>
            <p:spPr>
              <a:xfrm>
                <a:off x="4241800" y="689100"/>
                <a:ext cx="529462" cy="88800"/>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grpSp>
      </p:grpSp>
      <p:sp>
        <p:nvSpPr>
          <p:cNvPr id="207" name="Google Shape;207;p16"/>
          <p:cNvSpPr txBox="1"/>
          <p:nvPr>
            <p:ph type="title"/>
          </p:nvPr>
        </p:nvSpPr>
        <p:spPr>
          <a:xfrm>
            <a:off x="689100" y="4119320"/>
            <a:ext cx="1488600" cy="440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None/>
              <a:defRPr sz="2000">
                <a:solidFill>
                  <a:schemeClr val="accent3"/>
                </a:solidFill>
              </a:defRPr>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p:txBody>
      </p:sp>
      <p:sp>
        <p:nvSpPr>
          <p:cNvPr id="208" name="Google Shape;208;p16"/>
          <p:cNvSpPr txBox="1"/>
          <p:nvPr>
            <p:ph idx="2" type="title"/>
          </p:nvPr>
        </p:nvSpPr>
        <p:spPr>
          <a:xfrm>
            <a:off x="2258403" y="4119320"/>
            <a:ext cx="1488600" cy="440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None/>
              <a:defRPr sz="2000">
                <a:solidFill>
                  <a:schemeClr val="accent3"/>
                </a:solidFill>
              </a:defRPr>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p:txBody>
      </p:sp>
      <p:sp>
        <p:nvSpPr>
          <p:cNvPr id="209" name="Google Shape;209;p16"/>
          <p:cNvSpPr txBox="1"/>
          <p:nvPr>
            <p:ph idx="3" type="title"/>
          </p:nvPr>
        </p:nvSpPr>
        <p:spPr>
          <a:xfrm>
            <a:off x="752400" y="691150"/>
            <a:ext cx="3819600" cy="465900"/>
          </a:xfrm>
          <a:prstGeom prst="rect">
            <a:avLst/>
          </a:prstGeom>
          <a:solidFill>
            <a:schemeClr val="accent3"/>
          </a:solidFill>
        </p:spPr>
        <p:txBody>
          <a:bodyPr anchorCtr="0" anchor="ctr" bIns="91425" lIns="54000" spcFirstLastPara="1" rIns="91425" wrap="square" tIns="91425">
            <a:noAutofit/>
          </a:bodyPr>
          <a:lstStyle>
            <a:lvl1pPr lvl="0" rtl="0">
              <a:spcBef>
                <a:spcPts val="0"/>
              </a:spcBef>
              <a:spcAft>
                <a:spcPts val="0"/>
              </a:spcAft>
              <a:buNone/>
              <a:defRPr>
                <a:solidFill>
                  <a:schemeClr val="lt1"/>
                </a:solidFill>
              </a:defRPr>
            </a:lvl1pPr>
            <a:lvl2pPr lvl="1" rtl="0">
              <a:spcBef>
                <a:spcPts val="0"/>
              </a:spcBef>
              <a:spcAft>
                <a:spcPts val="0"/>
              </a:spcAft>
              <a:buNone/>
              <a:defRPr>
                <a:solidFill>
                  <a:schemeClr val="lt1"/>
                </a:solidFill>
                <a:latin typeface="Zilla Slab"/>
                <a:ea typeface="Zilla Slab"/>
                <a:cs typeface="Zilla Slab"/>
                <a:sym typeface="Zilla Slab"/>
              </a:defRPr>
            </a:lvl2pPr>
            <a:lvl3pPr lvl="2" rtl="0">
              <a:spcBef>
                <a:spcPts val="0"/>
              </a:spcBef>
              <a:spcAft>
                <a:spcPts val="0"/>
              </a:spcAft>
              <a:buNone/>
              <a:defRPr>
                <a:solidFill>
                  <a:schemeClr val="lt1"/>
                </a:solidFill>
                <a:latin typeface="Zilla Slab"/>
                <a:ea typeface="Zilla Slab"/>
                <a:cs typeface="Zilla Slab"/>
                <a:sym typeface="Zilla Slab"/>
              </a:defRPr>
            </a:lvl3pPr>
            <a:lvl4pPr lvl="3" rtl="0">
              <a:spcBef>
                <a:spcPts val="0"/>
              </a:spcBef>
              <a:spcAft>
                <a:spcPts val="0"/>
              </a:spcAft>
              <a:buNone/>
              <a:defRPr>
                <a:solidFill>
                  <a:schemeClr val="lt1"/>
                </a:solidFill>
                <a:latin typeface="Zilla Slab"/>
                <a:ea typeface="Zilla Slab"/>
                <a:cs typeface="Zilla Slab"/>
                <a:sym typeface="Zilla Slab"/>
              </a:defRPr>
            </a:lvl4pPr>
            <a:lvl5pPr lvl="4" rtl="0">
              <a:spcBef>
                <a:spcPts val="0"/>
              </a:spcBef>
              <a:spcAft>
                <a:spcPts val="0"/>
              </a:spcAft>
              <a:buNone/>
              <a:defRPr>
                <a:solidFill>
                  <a:schemeClr val="lt1"/>
                </a:solidFill>
                <a:latin typeface="Zilla Slab"/>
                <a:ea typeface="Zilla Slab"/>
                <a:cs typeface="Zilla Slab"/>
                <a:sym typeface="Zilla Slab"/>
              </a:defRPr>
            </a:lvl5pPr>
            <a:lvl6pPr lvl="5" rtl="0">
              <a:spcBef>
                <a:spcPts val="0"/>
              </a:spcBef>
              <a:spcAft>
                <a:spcPts val="0"/>
              </a:spcAft>
              <a:buNone/>
              <a:defRPr>
                <a:solidFill>
                  <a:schemeClr val="lt1"/>
                </a:solidFill>
                <a:latin typeface="Zilla Slab"/>
                <a:ea typeface="Zilla Slab"/>
                <a:cs typeface="Zilla Slab"/>
                <a:sym typeface="Zilla Slab"/>
              </a:defRPr>
            </a:lvl6pPr>
            <a:lvl7pPr lvl="6" rtl="0">
              <a:spcBef>
                <a:spcPts val="0"/>
              </a:spcBef>
              <a:spcAft>
                <a:spcPts val="0"/>
              </a:spcAft>
              <a:buNone/>
              <a:defRPr>
                <a:solidFill>
                  <a:schemeClr val="lt1"/>
                </a:solidFill>
                <a:latin typeface="Zilla Slab"/>
                <a:ea typeface="Zilla Slab"/>
                <a:cs typeface="Zilla Slab"/>
                <a:sym typeface="Zilla Slab"/>
              </a:defRPr>
            </a:lvl7pPr>
            <a:lvl8pPr lvl="7" rtl="0">
              <a:spcBef>
                <a:spcPts val="0"/>
              </a:spcBef>
              <a:spcAft>
                <a:spcPts val="0"/>
              </a:spcAft>
              <a:buNone/>
              <a:defRPr>
                <a:solidFill>
                  <a:schemeClr val="lt1"/>
                </a:solidFill>
                <a:latin typeface="Zilla Slab"/>
                <a:ea typeface="Zilla Slab"/>
                <a:cs typeface="Zilla Slab"/>
                <a:sym typeface="Zilla Slab"/>
              </a:defRPr>
            </a:lvl8pPr>
            <a:lvl9pPr lvl="8" rtl="0">
              <a:spcBef>
                <a:spcPts val="0"/>
              </a:spcBef>
              <a:spcAft>
                <a:spcPts val="0"/>
              </a:spcAft>
              <a:buNone/>
              <a:defRPr>
                <a:solidFill>
                  <a:schemeClr val="lt1"/>
                </a:solidFill>
                <a:latin typeface="Zilla Slab"/>
                <a:ea typeface="Zilla Slab"/>
                <a:cs typeface="Zilla Slab"/>
                <a:sym typeface="Zilla Slab"/>
              </a:defRPr>
            </a:lvl9pPr>
          </a:lstStyle>
          <a:p/>
        </p:txBody>
      </p:sp>
      <p:sp>
        <p:nvSpPr>
          <p:cNvPr id="210" name="Google Shape;210;p16"/>
          <p:cNvSpPr txBox="1"/>
          <p:nvPr>
            <p:ph idx="4" type="title"/>
          </p:nvPr>
        </p:nvSpPr>
        <p:spPr>
          <a:xfrm>
            <a:off x="3827705" y="4119320"/>
            <a:ext cx="1488600" cy="440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None/>
              <a:defRPr sz="2000">
                <a:solidFill>
                  <a:schemeClr val="accent3"/>
                </a:solidFill>
              </a:defRPr>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p:txBody>
      </p:sp>
      <p:sp>
        <p:nvSpPr>
          <p:cNvPr id="211" name="Google Shape;211;p16"/>
          <p:cNvSpPr txBox="1"/>
          <p:nvPr>
            <p:ph idx="5" type="title"/>
          </p:nvPr>
        </p:nvSpPr>
        <p:spPr>
          <a:xfrm>
            <a:off x="5397008" y="4119320"/>
            <a:ext cx="1488600" cy="440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None/>
              <a:defRPr sz="2000">
                <a:solidFill>
                  <a:schemeClr val="accent3"/>
                </a:solidFill>
              </a:defRPr>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p:txBody>
      </p:sp>
      <p:sp>
        <p:nvSpPr>
          <p:cNvPr id="212" name="Google Shape;212;p16"/>
          <p:cNvSpPr txBox="1"/>
          <p:nvPr>
            <p:ph idx="6" type="title"/>
          </p:nvPr>
        </p:nvSpPr>
        <p:spPr>
          <a:xfrm>
            <a:off x="6966310" y="4119320"/>
            <a:ext cx="1488600" cy="440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None/>
              <a:defRPr sz="2000">
                <a:solidFill>
                  <a:schemeClr val="accent3"/>
                </a:solidFill>
              </a:defRPr>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p:txBody>
      </p:sp>
      <p:grpSp>
        <p:nvGrpSpPr>
          <p:cNvPr id="213" name="Google Shape;213;p16"/>
          <p:cNvGrpSpPr/>
          <p:nvPr/>
        </p:nvGrpSpPr>
        <p:grpSpPr>
          <a:xfrm>
            <a:off x="6646692" y="406257"/>
            <a:ext cx="2043144" cy="1494707"/>
            <a:chOff x="6646692" y="406257"/>
            <a:chExt cx="2043144" cy="1494707"/>
          </a:xfrm>
        </p:grpSpPr>
        <p:grpSp>
          <p:nvGrpSpPr>
            <p:cNvPr id="214" name="Google Shape;214;p16"/>
            <p:cNvGrpSpPr/>
            <p:nvPr/>
          </p:nvGrpSpPr>
          <p:grpSpPr>
            <a:xfrm rot="2393628">
              <a:off x="6760554" y="570402"/>
              <a:ext cx="737888" cy="622898"/>
              <a:chOff x="7993069" y="988879"/>
              <a:chExt cx="306018" cy="258328"/>
            </a:xfrm>
          </p:grpSpPr>
          <p:sp>
            <p:nvSpPr>
              <p:cNvPr id="215" name="Google Shape;215;p16"/>
              <p:cNvSpPr/>
              <p:nvPr/>
            </p:nvSpPr>
            <p:spPr>
              <a:xfrm flipH="1">
                <a:off x="7993072" y="988879"/>
                <a:ext cx="306015" cy="258328"/>
              </a:xfrm>
              <a:custGeom>
                <a:rect b="b" l="l" r="r" t="t"/>
                <a:pathLst>
                  <a:path extrusionOk="0" h="13679" w="16202">
                    <a:moveTo>
                      <a:pt x="3709" y="1"/>
                    </a:moveTo>
                    <a:lnTo>
                      <a:pt x="0" y="7599"/>
                    </a:lnTo>
                    <a:lnTo>
                      <a:pt x="12523" y="13679"/>
                    </a:lnTo>
                    <a:lnTo>
                      <a:pt x="16201" y="6049"/>
                    </a:lnTo>
                    <a:lnTo>
                      <a:pt x="3709"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16"/>
              <p:cNvSpPr/>
              <p:nvPr/>
            </p:nvSpPr>
            <p:spPr>
              <a:xfrm flipH="1">
                <a:off x="7993069" y="988879"/>
                <a:ext cx="235980" cy="150986"/>
              </a:xfrm>
              <a:custGeom>
                <a:rect b="b" l="l" r="r" t="t"/>
                <a:pathLst>
                  <a:path extrusionOk="0" h="7995" w="12494">
                    <a:moveTo>
                      <a:pt x="1" y="1"/>
                    </a:moveTo>
                    <a:lnTo>
                      <a:pt x="4013" y="7995"/>
                    </a:lnTo>
                    <a:lnTo>
                      <a:pt x="12493" y="6049"/>
                    </a:lnTo>
                    <a:lnTo>
                      <a:pt x="4317" y="7387"/>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 name="Google Shape;217;p16"/>
            <p:cNvGrpSpPr/>
            <p:nvPr/>
          </p:nvGrpSpPr>
          <p:grpSpPr>
            <a:xfrm rot="-1003774">
              <a:off x="7660351" y="966403"/>
              <a:ext cx="570352" cy="481483"/>
              <a:chOff x="7993069" y="988879"/>
              <a:chExt cx="306018" cy="258328"/>
            </a:xfrm>
          </p:grpSpPr>
          <p:sp>
            <p:nvSpPr>
              <p:cNvPr id="218" name="Google Shape;218;p16"/>
              <p:cNvSpPr/>
              <p:nvPr/>
            </p:nvSpPr>
            <p:spPr>
              <a:xfrm flipH="1">
                <a:off x="7993072" y="988879"/>
                <a:ext cx="306015" cy="258328"/>
              </a:xfrm>
              <a:custGeom>
                <a:rect b="b" l="l" r="r" t="t"/>
                <a:pathLst>
                  <a:path extrusionOk="0" h="13679" w="16202">
                    <a:moveTo>
                      <a:pt x="3709" y="1"/>
                    </a:moveTo>
                    <a:lnTo>
                      <a:pt x="0" y="7599"/>
                    </a:lnTo>
                    <a:lnTo>
                      <a:pt x="12523" y="13679"/>
                    </a:lnTo>
                    <a:lnTo>
                      <a:pt x="16201" y="6049"/>
                    </a:lnTo>
                    <a:lnTo>
                      <a:pt x="3709"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16"/>
              <p:cNvSpPr/>
              <p:nvPr/>
            </p:nvSpPr>
            <p:spPr>
              <a:xfrm flipH="1">
                <a:off x="7993069" y="988879"/>
                <a:ext cx="235980" cy="150986"/>
              </a:xfrm>
              <a:custGeom>
                <a:rect b="b" l="l" r="r" t="t"/>
                <a:pathLst>
                  <a:path extrusionOk="0" h="7995" w="12494">
                    <a:moveTo>
                      <a:pt x="1" y="1"/>
                    </a:moveTo>
                    <a:lnTo>
                      <a:pt x="4013" y="7995"/>
                    </a:lnTo>
                    <a:lnTo>
                      <a:pt x="12493" y="6049"/>
                    </a:lnTo>
                    <a:lnTo>
                      <a:pt x="4317" y="7387"/>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 name="Google Shape;220;p16"/>
            <p:cNvGrpSpPr/>
            <p:nvPr/>
          </p:nvGrpSpPr>
          <p:grpSpPr>
            <a:xfrm rot="2393586">
              <a:off x="8248733" y="1493381"/>
              <a:ext cx="382142" cy="322572"/>
              <a:chOff x="7993069" y="988879"/>
              <a:chExt cx="306018" cy="258328"/>
            </a:xfrm>
          </p:grpSpPr>
          <p:sp>
            <p:nvSpPr>
              <p:cNvPr id="221" name="Google Shape;221;p16"/>
              <p:cNvSpPr/>
              <p:nvPr/>
            </p:nvSpPr>
            <p:spPr>
              <a:xfrm flipH="1">
                <a:off x="7993072" y="988879"/>
                <a:ext cx="306015" cy="258328"/>
              </a:xfrm>
              <a:custGeom>
                <a:rect b="b" l="l" r="r" t="t"/>
                <a:pathLst>
                  <a:path extrusionOk="0" h="13679" w="16202">
                    <a:moveTo>
                      <a:pt x="3709" y="1"/>
                    </a:moveTo>
                    <a:lnTo>
                      <a:pt x="0" y="7599"/>
                    </a:lnTo>
                    <a:lnTo>
                      <a:pt x="12523" y="13679"/>
                    </a:lnTo>
                    <a:lnTo>
                      <a:pt x="16201" y="6049"/>
                    </a:lnTo>
                    <a:lnTo>
                      <a:pt x="3709"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16"/>
              <p:cNvSpPr/>
              <p:nvPr/>
            </p:nvSpPr>
            <p:spPr>
              <a:xfrm flipH="1">
                <a:off x="7993069" y="988879"/>
                <a:ext cx="235980" cy="150986"/>
              </a:xfrm>
              <a:custGeom>
                <a:rect b="b" l="l" r="r" t="t"/>
                <a:pathLst>
                  <a:path extrusionOk="0" h="7995" w="12494">
                    <a:moveTo>
                      <a:pt x="1" y="1"/>
                    </a:moveTo>
                    <a:lnTo>
                      <a:pt x="4013" y="7995"/>
                    </a:lnTo>
                    <a:lnTo>
                      <a:pt x="12493" y="6049"/>
                    </a:lnTo>
                    <a:lnTo>
                      <a:pt x="4317" y="7387"/>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ree Columns">
  <p:cSld name="CUSTOM_4">
    <p:spTree>
      <p:nvGrpSpPr>
        <p:cNvPr id="223" name="Shape 223"/>
        <p:cNvGrpSpPr/>
        <p:nvPr/>
      </p:nvGrpSpPr>
      <p:grpSpPr>
        <a:xfrm>
          <a:off x="0" y="0"/>
          <a:ext cx="0" cy="0"/>
          <a:chOff x="0" y="0"/>
          <a:chExt cx="0" cy="0"/>
        </a:xfrm>
      </p:grpSpPr>
      <p:grpSp>
        <p:nvGrpSpPr>
          <p:cNvPr id="224" name="Google Shape;224;p17"/>
          <p:cNvGrpSpPr/>
          <p:nvPr/>
        </p:nvGrpSpPr>
        <p:grpSpPr>
          <a:xfrm>
            <a:off x="689102" y="690908"/>
            <a:ext cx="4393087" cy="465918"/>
            <a:chOff x="689100" y="690875"/>
            <a:chExt cx="4393087" cy="381900"/>
          </a:xfrm>
        </p:grpSpPr>
        <p:sp>
          <p:nvSpPr>
            <p:cNvPr id="225" name="Google Shape;225;p17"/>
            <p:cNvSpPr/>
            <p:nvPr/>
          </p:nvSpPr>
          <p:spPr>
            <a:xfrm rot="-5400000">
              <a:off x="693750" y="686225"/>
              <a:ext cx="381900" cy="391200"/>
            </a:xfrm>
            <a:prstGeom prst="round2SameRect">
              <a:avLst>
                <a:gd fmla="val 16667" name="adj1"/>
                <a:gd fmla="val 0" name="adj2"/>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6" name="Google Shape;226;p17"/>
            <p:cNvGrpSpPr/>
            <p:nvPr/>
          </p:nvGrpSpPr>
          <p:grpSpPr>
            <a:xfrm>
              <a:off x="4552726" y="708035"/>
              <a:ext cx="529462" cy="347575"/>
              <a:chOff x="4241800" y="430325"/>
              <a:chExt cx="529462" cy="347575"/>
            </a:xfrm>
          </p:grpSpPr>
          <p:sp>
            <p:nvSpPr>
              <p:cNvPr id="227" name="Google Shape;227;p17"/>
              <p:cNvSpPr/>
              <p:nvPr/>
            </p:nvSpPr>
            <p:spPr>
              <a:xfrm>
                <a:off x="4241800" y="430325"/>
                <a:ext cx="529462" cy="88800"/>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sp>
            <p:nvSpPr>
              <p:cNvPr id="228" name="Google Shape;228;p17"/>
              <p:cNvSpPr/>
              <p:nvPr/>
            </p:nvSpPr>
            <p:spPr>
              <a:xfrm>
                <a:off x="4241800" y="519125"/>
                <a:ext cx="529462" cy="88800"/>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sp>
            <p:nvSpPr>
              <p:cNvPr id="229" name="Google Shape;229;p17"/>
              <p:cNvSpPr/>
              <p:nvPr/>
            </p:nvSpPr>
            <p:spPr>
              <a:xfrm>
                <a:off x="4241800" y="600275"/>
                <a:ext cx="529462" cy="88800"/>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sp>
            <p:nvSpPr>
              <p:cNvPr id="230" name="Google Shape;230;p17"/>
              <p:cNvSpPr/>
              <p:nvPr/>
            </p:nvSpPr>
            <p:spPr>
              <a:xfrm>
                <a:off x="4241800" y="689100"/>
                <a:ext cx="529462" cy="88800"/>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grpSp>
      </p:grpSp>
      <p:sp>
        <p:nvSpPr>
          <p:cNvPr id="231" name="Google Shape;231;p17"/>
          <p:cNvSpPr txBox="1"/>
          <p:nvPr>
            <p:ph type="title"/>
          </p:nvPr>
        </p:nvSpPr>
        <p:spPr>
          <a:xfrm>
            <a:off x="979575" y="2928750"/>
            <a:ext cx="2003700" cy="571200"/>
          </a:xfrm>
          <a:prstGeom prst="rect">
            <a:avLst/>
          </a:prstGeom>
          <a:solidFill>
            <a:schemeClr val="accent3"/>
          </a:solidFill>
        </p:spPr>
        <p:txBody>
          <a:bodyPr anchorCtr="0" anchor="ctr" bIns="91425" lIns="91425" spcFirstLastPara="1" rIns="91425" wrap="square" tIns="91425">
            <a:noAutofit/>
          </a:bodyPr>
          <a:lstStyle>
            <a:lvl1pPr lvl="0" rtl="0" algn="ctr">
              <a:spcBef>
                <a:spcPts val="0"/>
              </a:spcBef>
              <a:spcAft>
                <a:spcPts val="0"/>
              </a:spcAft>
              <a:buSzPts val="1800"/>
              <a:buNone/>
              <a:defRPr sz="1800">
                <a:solidFill>
                  <a:schemeClr val="lt1"/>
                </a:solidFill>
              </a:defRPr>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p:txBody>
      </p:sp>
      <p:sp>
        <p:nvSpPr>
          <p:cNvPr id="232" name="Google Shape;232;p17"/>
          <p:cNvSpPr txBox="1"/>
          <p:nvPr>
            <p:ph idx="1" type="subTitle"/>
          </p:nvPr>
        </p:nvSpPr>
        <p:spPr>
          <a:xfrm>
            <a:off x="979575" y="3499800"/>
            <a:ext cx="2003700" cy="954600"/>
          </a:xfrm>
          <a:prstGeom prst="rect">
            <a:avLst/>
          </a:prstGeom>
          <a:solidFill>
            <a:schemeClr val="accent4"/>
          </a:solidFill>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33" name="Google Shape;233;p17"/>
          <p:cNvSpPr txBox="1"/>
          <p:nvPr>
            <p:ph idx="2" type="title"/>
          </p:nvPr>
        </p:nvSpPr>
        <p:spPr>
          <a:xfrm>
            <a:off x="6160775" y="2928750"/>
            <a:ext cx="2003700" cy="571200"/>
          </a:xfrm>
          <a:prstGeom prst="rect">
            <a:avLst/>
          </a:prstGeom>
          <a:solidFill>
            <a:schemeClr val="accent3"/>
          </a:solidFill>
        </p:spPr>
        <p:txBody>
          <a:bodyPr anchorCtr="0" anchor="ctr" bIns="91425" lIns="91425" spcFirstLastPara="1" rIns="91425" wrap="square" tIns="91425">
            <a:noAutofit/>
          </a:bodyPr>
          <a:lstStyle>
            <a:lvl1pPr lvl="0" rtl="0" algn="ctr">
              <a:spcBef>
                <a:spcPts val="0"/>
              </a:spcBef>
              <a:spcAft>
                <a:spcPts val="0"/>
              </a:spcAft>
              <a:buSzPts val="1800"/>
              <a:buNone/>
              <a:defRPr sz="1800">
                <a:solidFill>
                  <a:schemeClr val="lt1"/>
                </a:solidFill>
              </a:defRPr>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p:txBody>
      </p:sp>
      <p:sp>
        <p:nvSpPr>
          <p:cNvPr id="234" name="Google Shape;234;p17"/>
          <p:cNvSpPr txBox="1"/>
          <p:nvPr>
            <p:ph idx="3" type="subTitle"/>
          </p:nvPr>
        </p:nvSpPr>
        <p:spPr>
          <a:xfrm>
            <a:off x="6160775" y="3499800"/>
            <a:ext cx="2003700" cy="954600"/>
          </a:xfrm>
          <a:prstGeom prst="rect">
            <a:avLst/>
          </a:prstGeom>
          <a:solidFill>
            <a:schemeClr val="accent4"/>
          </a:solidFill>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35" name="Google Shape;235;p17"/>
          <p:cNvSpPr txBox="1"/>
          <p:nvPr>
            <p:ph idx="4" type="title"/>
          </p:nvPr>
        </p:nvSpPr>
        <p:spPr>
          <a:xfrm>
            <a:off x="3570025" y="2928750"/>
            <a:ext cx="2003400" cy="571200"/>
          </a:xfrm>
          <a:prstGeom prst="rect">
            <a:avLst/>
          </a:prstGeom>
          <a:solidFill>
            <a:schemeClr val="accent3"/>
          </a:solidFill>
        </p:spPr>
        <p:txBody>
          <a:bodyPr anchorCtr="0" anchor="ctr" bIns="91425" lIns="91425" spcFirstLastPara="1" rIns="91425" wrap="square" tIns="91425">
            <a:noAutofit/>
          </a:bodyPr>
          <a:lstStyle>
            <a:lvl1pPr lvl="0" rtl="0" algn="ctr">
              <a:spcBef>
                <a:spcPts val="0"/>
              </a:spcBef>
              <a:spcAft>
                <a:spcPts val="0"/>
              </a:spcAft>
              <a:buSzPts val="1800"/>
              <a:buNone/>
              <a:defRPr sz="1800">
                <a:solidFill>
                  <a:schemeClr val="lt1"/>
                </a:solidFill>
              </a:defRPr>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p:txBody>
      </p:sp>
      <p:sp>
        <p:nvSpPr>
          <p:cNvPr id="236" name="Google Shape;236;p17"/>
          <p:cNvSpPr txBox="1"/>
          <p:nvPr>
            <p:ph idx="5" type="subTitle"/>
          </p:nvPr>
        </p:nvSpPr>
        <p:spPr>
          <a:xfrm>
            <a:off x="3570325" y="3499800"/>
            <a:ext cx="2003400" cy="954600"/>
          </a:xfrm>
          <a:prstGeom prst="rect">
            <a:avLst/>
          </a:prstGeom>
          <a:solidFill>
            <a:schemeClr val="accent4"/>
          </a:solidFill>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37" name="Google Shape;237;p17"/>
          <p:cNvSpPr txBox="1"/>
          <p:nvPr>
            <p:ph idx="6" type="title"/>
          </p:nvPr>
        </p:nvSpPr>
        <p:spPr>
          <a:xfrm>
            <a:off x="752400" y="689075"/>
            <a:ext cx="3819600" cy="468000"/>
          </a:xfrm>
          <a:prstGeom prst="rect">
            <a:avLst/>
          </a:prstGeom>
          <a:solidFill>
            <a:schemeClr val="accent3"/>
          </a:solidFill>
        </p:spPr>
        <p:txBody>
          <a:bodyPr anchorCtr="0" anchor="ctr" bIns="91425" lIns="54000" spcFirstLastPara="1" rIns="91425" wrap="square" tIns="91425">
            <a:noAutofit/>
          </a:bodyPr>
          <a:lstStyle>
            <a:lvl1pPr lvl="0" rtl="0">
              <a:spcBef>
                <a:spcPts val="0"/>
              </a:spcBef>
              <a:spcAft>
                <a:spcPts val="0"/>
              </a:spcAft>
              <a:buNone/>
              <a:defRPr>
                <a:solidFill>
                  <a:schemeClr val="lt1"/>
                </a:solidFill>
              </a:defRPr>
            </a:lvl1pPr>
            <a:lvl2pPr lvl="1" rtl="0">
              <a:spcBef>
                <a:spcPts val="0"/>
              </a:spcBef>
              <a:spcAft>
                <a:spcPts val="0"/>
              </a:spcAft>
              <a:buNone/>
              <a:defRPr sz="2400">
                <a:solidFill>
                  <a:schemeClr val="lt1"/>
                </a:solidFill>
                <a:latin typeface="Zilla Slab"/>
                <a:ea typeface="Zilla Slab"/>
                <a:cs typeface="Zilla Slab"/>
                <a:sym typeface="Zilla Slab"/>
              </a:defRPr>
            </a:lvl2pPr>
            <a:lvl3pPr lvl="2" rtl="0">
              <a:spcBef>
                <a:spcPts val="0"/>
              </a:spcBef>
              <a:spcAft>
                <a:spcPts val="0"/>
              </a:spcAft>
              <a:buNone/>
              <a:defRPr sz="2400">
                <a:solidFill>
                  <a:schemeClr val="lt1"/>
                </a:solidFill>
                <a:latin typeface="Zilla Slab"/>
                <a:ea typeface="Zilla Slab"/>
                <a:cs typeface="Zilla Slab"/>
                <a:sym typeface="Zilla Slab"/>
              </a:defRPr>
            </a:lvl3pPr>
            <a:lvl4pPr lvl="3" rtl="0">
              <a:spcBef>
                <a:spcPts val="0"/>
              </a:spcBef>
              <a:spcAft>
                <a:spcPts val="0"/>
              </a:spcAft>
              <a:buNone/>
              <a:defRPr sz="2400">
                <a:solidFill>
                  <a:schemeClr val="lt1"/>
                </a:solidFill>
                <a:latin typeface="Zilla Slab"/>
                <a:ea typeface="Zilla Slab"/>
                <a:cs typeface="Zilla Slab"/>
                <a:sym typeface="Zilla Slab"/>
              </a:defRPr>
            </a:lvl4pPr>
            <a:lvl5pPr lvl="4" rtl="0">
              <a:spcBef>
                <a:spcPts val="0"/>
              </a:spcBef>
              <a:spcAft>
                <a:spcPts val="0"/>
              </a:spcAft>
              <a:buNone/>
              <a:defRPr sz="2400">
                <a:solidFill>
                  <a:schemeClr val="lt1"/>
                </a:solidFill>
                <a:latin typeface="Zilla Slab"/>
                <a:ea typeface="Zilla Slab"/>
                <a:cs typeface="Zilla Slab"/>
                <a:sym typeface="Zilla Slab"/>
              </a:defRPr>
            </a:lvl5pPr>
            <a:lvl6pPr lvl="5" rtl="0">
              <a:spcBef>
                <a:spcPts val="0"/>
              </a:spcBef>
              <a:spcAft>
                <a:spcPts val="0"/>
              </a:spcAft>
              <a:buNone/>
              <a:defRPr sz="2400">
                <a:solidFill>
                  <a:schemeClr val="lt1"/>
                </a:solidFill>
                <a:latin typeface="Zilla Slab"/>
                <a:ea typeface="Zilla Slab"/>
                <a:cs typeface="Zilla Slab"/>
                <a:sym typeface="Zilla Slab"/>
              </a:defRPr>
            </a:lvl6pPr>
            <a:lvl7pPr lvl="6" rtl="0">
              <a:spcBef>
                <a:spcPts val="0"/>
              </a:spcBef>
              <a:spcAft>
                <a:spcPts val="0"/>
              </a:spcAft>
              <a:buNone/>
              <a:defRPr sz="2400">
                <a:solidFill>
                  <a:schemeClr val="lt1"/>
                </a:solidFill>
                <a:latin typeface="Zilla Slab"/>
                <a:ea typeface="Zilla Slab"/>
                <a:cs typeface="Zilla Slab"/>
                <a:sym typeface="Zilla Slab"/>
              </a:defRPr>
            </a:lvl7pPr>
            <a:lvl8pPr lvl="7" rtl="0">
              <a:spcBef>
                <a:spcPts val="0"/>
              </a:spcBef>
              <a:spcAft>
                <a:spcPts val="0"/>
              </a:spcAft>
              <a:buNone/>
              <a:defRPr sz="2400">
                <a:solidFill>
                  <a:schemeClr val="lt1"/>
                </a:solidFill>
                <a:latin typeface="Zilla Slab"/>
                <a:ea typeface="Zilla Slab"/>
                <a:cs typeface="Zilla Slab"/>
                <a:sym typeface="Zilla Slab"/>
              </a:defRPr>
            </a:lvl8pPr>
            <a:lvl9pPr lvl="8" rtl="0">
              <a:spcBef>
                <a:spcPts val="0"/>
              </a:spcBef>
              <a:spcAft>
                <a:spcPts val="0"/>
              </a:spcAft>
              <a:buNone/>
              <a:defRPr sz="2400">
                <a:solidFill>
                  <a:schemeClr val="lt1"/>
                </a:solidFill>
                <a:latin typeface="Zilla Slab"/>
                <a:ea typeface="Zilla Slab"/>
                <a:cs typeface="Zilla Slab"/>
                <a:sym typeface="Zilla Slab"/>
              </a:defRPr>
            </a:lvl9pPr>
          </a:lstStyle>
          <a:p/>
        </p:txBody>
      </p:sp>
      <p:grpSp>
        <p:nvGrpSpPr>
          <p:cNvPr id="238" name="Google Shape;238;p17"/>
          <p:cNvGrpSpPr/>
          <p:nvPr/>
        </p:nvGrpSpPr>
        <p:grpSpPr>
          <a:xfrm rot="-274981">
            <a:off x="7773720" y="1036416"/>
            <a:ext cx="299877" cy="253219"/>
            <a:chOff x="7993069" y="988879"/>
            <a:chExt cx="306018" cy="258328"/>
          </a:xfrm>
        </p:grpSpPr>
        <p:sp>
          <p:nvSpPr>
            <p:cNvPr id="239" name="Google Shape;239;p17"/>
            <p:cNvSpPr/>
            <p:nvPr/>
          </p:nvSpPr>
          <p:spPr>
            <a:xfrm flipH="1">
              <a:off x="7993072" y="988879"/>
              <a:ext cx="306015" cy="258328"/>
            </a:xfrm>
            <a:custGeom>
              <a:rect b="b" l="l" r="r" t="t"/>
              <a:pathLst>
                <a:path extrusionOk="0" h="13679" w="16202">
                  <a:moveTo>
                    <a:pt x="3709" y="1"/>
                  </a:moveTo>
                  <a:lnTo>
                    <a:pt x="0" y="7599"/>
                  </a:lnTo>
                  <a:lnTo>
                    <a:pt x="12523" y="13679"/>
                  </a:lnTo>
                  <a:lnTo>
                    <a:pt x="16201" y="6049"/>
                  </a:lnTo>
                  <a:lnTo>
                    <a:pt x="3709"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17"/>
            <p:cNvSpPr/>
            <p:nvPr/>
          </p:nvSpPr>
          <p:spPr>
            <a:xfrm flipH="1">
              <a:off x="7993069" y="988879"/>
              <a:ext cx="235980" cy="150986"/>
            </a:xfrm>
            <a:custGeom>
              <a:rect b="b" l="l" r="r" t="t"/>
              <a:pathLst>
                <a:path extrusionOk="0" h="7995" w="12494">
                  <a:moveTo>
                    <a:pt x="1" y="1"/>
                  </a:moveTo>
                  <a:lnTo>
                    <a:pt x="4013" y="7995"/>
                  </a:lnTo>
                  <a:lnTo>
                    <a:pt x="12493" y="6049"/>
                  </a:lnTo>
                  <a:lnTo>
                    <a:pt x="4317" y="7387"/>
                  </a:lnTo>
                  <a:lnTo>
                    <a:pt x="1" y="1"/>
                  </a:lnTo>
                  <a:close/>
                </a:path>
              </a:pathLst>
            </a:custGeom>
            <a:solidFill>
              <a:srgbClr val="DB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 name="Google Shape;241;p17"/>
          <p:cNvGrpSpPr/>
          <p:nvPr/>
        </p:nvGrpSpPr>
        <p:grpSpPr>
          <a:xfrm rot="-2320896">
            <a:off x="7075291" y="591333"/>
            <a:ext cx="439839" cy="371347"/>
            <a:chOff x="7993069" y="988879"/>
            <a:chExt cx="306018" cy="258328"/>
          </a:xfrm>
        </p:grpSpPr>
        <p:sp>
          <p:nvSpPr>
            <p:cNvPr id="242" name="Google Shape;242;p17"/>
            <p:cNvSpPr/>
            <p:nvPr/>
          </p:nvSpPr>
          <p:spPr>
            <a:xfrm flipH="1">
              <a:off x="7993072" y="988879"/>
              <a:ext cx="306015" cy="258328"/>
            </a:xfrm>
            <a:custGeom>
              <a:rect b="b" l="l" r="r" t="t"/>
              <a:pathLst>
                <a:path extrusionOk="0" h="13679" w="16202">
                  <a:moveTo>
                    <a:pt x="3709" y="1"/>
                  </a:moveTo>
                  <a:lnTo>
                    <a:pt x="0" y="7599"/>
                  </a:lnTo>
                  <a:lnTo>
                    <a:pt x="12523" y="13679"/>
                  </a:lnTo>
                  <a:lnTo>
                    <a:pt x="16201" y="6049"/>
                  </a:lnTo>
                  <a:lnTo>
                    <a:pt x="3709" y="1"/>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17"/>
            <p:cNvSpPr/>
            <p:nvPr/>
          </p:nvSpPr>
          <p:spPr>
            <a:xfrm flipH="1">
              <a:off x="7993069" y="988879"/>
              <a:ext cx="235980" cy="150986"/>
            </a:xfrm>
            <a:custGeom>
              <a:rect b="b" l="l" r="r" t="t"/>
              <a:pathLst>
                <a:path extrusionOk="0" h="7995" w="12494">
                  <a:moveTo>
                    <a:pt x="1" y="1"/>
                  </a:moveTo>
                  <a:lnTo>
                    <a:pt x="4013" y="7995"/>
                  </a:lnTo>
                  <a:lnTo>
                    <a:pt x="12493" y="6049"/>
                  </a:lnTo>
                  <a:lnTo>
                    <a:pt x="4317" y="7387"/>
                  </a:lnTo>
                  <a:lnTo>
                    <a:pt x="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 name="Google Shape;244;p17"/>
          <p:cNvGrpSpPr/>
          <p:nvPr/>
        </p:nvGrpSpPr>
        <p:grpSpPr>
          <a:xfrm rot="2578051">
            <a:off x="6129465" y="457589"/>
            <a:ext cx="702251" cy="592847"/>
            <a:chOff x="7993069" y="988879"/>
            <a:chExt cx="306018" cy="258328"/>
          </a:xfrm>
        </p:grpSpPr>
        <p:sp>
          <p:nvSpPr>
            <p:cNvPr id="245" name="Google Shape;245;p17"/>
            <p:cNvSpPr/>
            <p:nvPr/>
          </p:nvSpPr>
          <p:spPr>
            <a:xfrm flipH="1">
              <a:off x="7993072" y="988879"/>
              <a:ext cx="306015" cy="258328"/>
            </a:xfrm>
            <a:custGeom>
              <a:rect b="b" l="l" r="r" t="t"/>
              <a:pathLst>
                <a:path extrusionOk="0" h="13679" w="16202">
                  <a:moveTo>
                    <a:pt x="3709" y="1"/>
                  </a:moveTo>
                  <a:lnTo>
                    <a:pt x="0" y="7599"/>
                  </a:lnTo>
                  <a:lnTo>
                    <a:pt x="12523" y="13679"/>
                  </a:lnTo>
                  <a:lnTo>
                    <a:pt x="16201" y="6049"/>
                  </a:lnTo>
                  <a:lnTo>
                    <a:pt x="3709"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17"/>
            <p:cNvSpPr/>
            <p:nvPr/>
          </p:nvSpPr>
          <p:spPr>
            <a:xfrm flipH="1">
              <a:off x="7993069" y="988879"/>
              <a:ext cx="235980" cy="150986"/>
            </a:xfrm>
            <a:custGeom>
              <a:rect b="b" l="l" r="r" t="t"/>
              <a:pathLst>
                <a:path extrusionOk="0" h="7995" w="12494">
                  <a:moveTo>
                    <a:pt x="1" y="1"/>
                  </a:moveTo>
                  <a:lnTo>
                    <a:pt x="4013" y="7995"/>
                  </a:lnTo>
                  <a:lnTo>
                    <a:pt x="12493" y="6049"/>
                  </a:lnTo>
                  <a:lnTo>
                    <a:pt x="4317" y="7387"/>
                  </a:lnTo>
                  <a:lnTo>
                    <a:pt x="1" y="1"/>
                  </a:lnTo>
                  <a:close/>
                </a:path>
              </a:pathLst>
            </a:custGeom>
            <a:solidFill>
              <a:srgbClr val="DB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of text 1">
  <p:cSld name="CUSTOM_16">
    <p:spTree>
      <p:nvGrpSpPr>
        <p:cNvPr id="247" name="Shape 247"/>
        <p:cNvGrpSpPr/>
        <p:nvPr/>
      </p:nvGrpSpPr>
      <p:grpSpPr>
        <a:xfrm>
          <a:off x="0" y="0"/>
          <a:ext cx="0" cy="0"/>
          <a:chOff x="0" y="0"/>
          <a:chExt cx="0" cy="0"/>
        </a:xfrm>
      </p:grpSpPr>
      <p:grpSp>
        <p:nvGrpSpPr>
          <p:cNvPr id="248" name="Google Shape;248;p18"/>
          <p:cNvGrpSpPr/>
          <p:nvPr/>
        </p:nvGrpSpPr>
        <p:grpSpPr>
          <a:xfrm rot="10800000">
            <a:off x="4061802" y="690908"/>
            <a:ext cx="4393087" cy="465918"/>
            <a:chOff x="689100" y="690875"/>
            <a:chExt cx="4393087" cy="381900"/>
          </a:xfrm>
        </p:grpSpPr>
        <p:sp>
          <p:nvSpPr>
            <p:cNvPr id="249" name="Google Shape;249;p18"/>
            <p:cNvSpPr/>
            <p:nvPr/>
          </p:nvSpPr>
          <p:spPr>
            <a:xfrm rot="-5400000">
              <a:off x="693750" y="686225"/>
              <a:ext cx="381900" cy="391200"/>
            </a:xfrm>
            <a:prstGeom prst="round2SameRect">
              <a:avLst>
                <a:gd fmla="val 16667" name="adj1"/>
                <a:gd fmla="val 0" name="adj2"/>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0" name="Google Shape;250;p18"/>
            <p:cNvGrpSpPr/>
            <p:nvPr/>
          </p:nvGrpSpPr>
          <p:grpSpPr>
            <a:xfrm>
              <a:off x="4552726" y="708035"/>
              <a:ext cx="529462" cy="347575"/>
              <a:chOff x="4241800" y="430325"/>
              <a:chExt cx="529462" cy="347575"/>
            </a:xfrm>
          </p:grpSpPr>
          <p:sp>
            <p:nvSpPr>
              <p:cNvPr id="251" name="Google Shape;251;p18"/>
              <p:cNvSpPr/>
              <p:nvPr/>
            </p:nvSpPr>
            <p:spPr>
              <a:xfrm>
                <a:off x="4241800" y="430325"/>
                <a:ext cx="529462" cy="88800"/>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sp>
            <p:nvSpPr>
              <p:cNvPr id="252" name="Google Shape;252;p18"/>
              <p:cNvSpPr/>
              <p:nvPr/>
            </p:nvSpPr>
            <p:spPr>
              <a:xfrm>
                <a:off x="4241800" y="519125"/>
                <a:ext cx="529462" cy="88800"/>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sp>
            <p:nvSpPr>
              <p:cNvPr id="253" name="Google Shape;253;p18"/>
              <p:cNvSpPr/>
              <p:nvPr/>
            </p:nvSpPr>
            <p:spPr>
              <a:xfrm>
                <a:off x="4241800" y="600275"/>
                <a:ext cx="529462" cy="88800"/>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sp>
            <p:nvSpPr>
              <p:cNvPr id="254" name="Google Shape;254;p18"/>
              <p:cNvSpPr/>
              <p:nvPr/>
            </p:nvSpPr>
            <p:spPr>
              <a:xfrm>
                <a:off x="4241800" y="689100"/>
                <a:ext cx="529462" cy="88800"/>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grpSp>
      </p:grpSp>
      <p:sp>
        <p:nvSpPr>
          <p:cNvPr id="255" name="Google Shape;255;p18"/>
          <p:cNvSpPr txBox="1"/>
          <p:nvPr>
            <p:ph type="title"/>
          </p:nvPr>
        </p:nvSpPr>
        <p:spPr>
          <a:xfrm>
            <a:off x="4572000" y="691150"/>
            <a:ext cx="3819600" cy="465900"/>
          </a:xfrm>
          <a:prstGeom prst="rect">
            <a:avLst/>
          </a:prstGeom>
          <a:solidFill>
            <a:schemeClr val="accent3"/>
          </a:solidFill>
        </p:spPr>
        <p:txBody>
          <a:bodyPr anchorCtr="0" anchor="ctr" bIns="91425" lIns="90000" spcFirstLastPara="1" rIns="54000" wrap="square" tIns="91425">
            <a:noAutofit/>
          </a:bodyPr>
          <a:lstStyle>
            <a:lvl1pPr lvl="0" rtl="0" algn="r">
              <a:spcBef>
                <a:spcPts val="0"/>
              </a:spcBef>
              <a:spcAft>
                <a:spcPts val="0"/>
              </a:spcAft>
              <a:buNone/>
              <a:defRPr>
                <a:solidFill>
                  <a:schemeClr val="lt1"/>
                </a:solidFill>
              </a:defRPr>
            </a:lvl1pPr>
            <a:lvl2pPr lvl="1" rtl="0" algn="r">
              <a:spcBef>
                <a:spcPts val="0"/>
              </a:spcBef>
              <a:spcAft>
                <a:spcPts val="0"/>
              </a:spcAft>
              <a:buNone/>
              <a:defRPr>
                <a:solidFill>
                  <a:schemeClr val="lt1"/>
                </a:solidFill>
                <a:latin typeface="Zilla Slab"/>
                <a:ea typeface="Zilla Slab"/>
                <a:cs typeface="Zilla Slab"/>
                <a:sym typeface="Zilla Slab"/>
              </a:defRPr>
            </a:lvl2pPr>
            <a:lvl3pPr lvl="2" rtl="0" algn="r">
              <a:spcBef>
                <a:spcPts val="0"/>
              </a:spcBef>
              <a:spcAft>
                <a:spcPts val="0"/>
              </a:spcAft>
              <a:buNone/>
              <a:defRPr>
                <a:solidFill>
                  <a:schemeClr val="lt1"/>
                </a:solidFill>
                <a:latin typeface="Zilla Slab"/>
                <a:ea typeface="Zilla Slab"/>
                <a:cs typeface="Zilla Slab"/>
                <a:sym typeface="Zilla Slab"/>
              </a:defRPr>
            </a:lvl3pPr>
            <a:lvl4pPr lvl="3" rtl="0" algn="r">
              <a:spcBef>
                <a:spcPts val="0"/>
              </a:spcBef>
              <a:spcAft>
                <a:spcPts val="0"/>
              </a:spcAft>
              <a:buNone/>
              <a:defRPr>
                <a:solidFill>
                  <a:schemeClr val="lt1"/>
                </a:solidFill>
                <a:latin typeface="Zilla Slab"/>
                <a:ea typeface="Zilla Slab"/>
                <a:cs typeface="Zilla Slab"/>
                <a:sym typeface="Zilla Slab"/>
              </a:defRPr>
            </a:lvl4pPr>
            <a:lvl5pPr lvl="4" rtl="0" algn="r">
              <a:spcBef>
                <a:spcPts val="0"/>
              </a:spcBef>
              <a:spcAft>
                <a:spcPts val="0"/>
              </a:spcAft>
              <a:buNone/>
              <a:defRPr>
                <a:solidFill>
                  <a:schemeClr val="lt1"/>
                </a:solidFill>
                <a:latin typeface="Zilla Slab"/>
                <a:ea typeface="Zilla Slab"/>
                <a:cs typeface="Zilla Slab"/>
                <a:sym typeface="Zilla Slab"/>
              </a:defRPr>
            </a:lvl5pPr>
            <a:lvl6pPr lvl="5" rtl="0" algn="r">
              <a:spcBef>
                <a:spcPts val="0"/>
              </a:spcBef>
              <a:spcAft>
                <a:spcPts val="0"/>
              </a:spcAft>
              <a:buNone/>
              <a:defRPr>
                <a:solidFill>
                  <a:schemeClr val="lt1"/>
                </a:solidFill>
                <a:latin typeface="Zilla Slab"/>
                <a:ea typeface="Zilla Slab"/>
                <a:cs typeface="Zilla Slab"/>
                <a:sym typeface="Zilla Slab"/>
              </a:defRPr>
            </a:lvl6pPr>
            <a:lvl7pPr lvl="6" rtl="0" algn="r">
              <a:spcBef>
                <a:spcPts val="0"/>
              </a:spcBef>
              <a:spcAft>
                <a:spcPts val="0"/>
              </a:spcAft>
              <a:buNone/>
              <a:defRPr>
                <a:solidFill>
                  <a:schemeClr val="lt1"/>
                </a:solidFill>
                <a:latin typeface="Zilla Slab"/>
                <a:ea typeface="Zilla Slab"/>
                <a:cs typeface="Zilla Slab"/>
                <a:sym typeface="Zilla Slab"/>
              </a:defRPr>
            </a:lvl7pPr>
            <a:lvl8pPr lvl="7" rtl="0" algn="r">
              <a:spcBef>
                <a:spcPts val="0"/>
              </a:spcBef>
              <a:spcAft>
                <a:spcPts val="0"/>
              </a:spcAft>
              <a:buNone/>
              <a:defRPr>
                <a:solidFill>
                  <a:schemeClr val="lt1"/>
                </a:solidFill>
                <a:latin typeface="Zilla Slab"/>
                <a:ea typeface="Zilla Slab"/>
                <a:cs typeface="Zilla Slab"/>
                <a:sym typeface="Zilla Slab"/>
              </a:defRPr>
            </a:lvl8pPr>
            <a:lvl9pPr lvl="8" rtl="0" algn="r">
              <a:spcBef>
                <a:spcPts val="0"/>
              </a:spcBef>
              <a:spcAft>
                <a:spcPts val="0"/>
              </a:spcAft>
              <a:buNone/>
              <a:defRPr>
                <a:solidFill>
                  <a:schemeClr val="lt1"/>
                </a:solidFill>
                <a:latin typeface="Zilla Slab"/>
                <a:ea typeface="Zilla Slab"/>
                <a:cs typeface="Zilla Slab"/>
                <a:sym typeface="Zilla Slab"/>
              </a:defRPr>
            </a:lvl9pPr>
          </a:lstStyle>
          <a:p/>
        </p:txBody>
      </p:sp>
      <p:sp>
        <p:nvSpPr>
          <p:cNvPr id="256" name="Google Shape;256;p18"/>
          <p:cNvSpPr txBox="1"/>
          <p:nvPr>
            <p:ph idx="1" type="body"/>
          </p:nvPr>
        </p:nvSpPr>
        <p:spPr>
          <a:xfrm>
            <a:off x="5442300" y="2015000"/>
            <a:ext cx="3012600" cy="1874100"/>
          </a:xfrm>
          <a:prstGeom prst="rect">
            <a:avLst/>
          </a:prstGeom>
        </p:spPr>
        <p:txBody>
          <a:bodyPr anchorCtr="0" anchor="t" bIns="91425" lIns="91425" spcFirstLastPara="1" rIns="91425" wrap="square" tIns="91425">
            <a:noAutofit/>
          </a:bodyPr>
          <a:lstStyle>
            <a:lvl1pPr indent="-317500" lvl="0" marL="457200" rtl="0" algn="r">
              <a:spcBef>
                <a:spcPts val="0"/>
              </a:spcBef>
              <a:spcAft>
                <a:spcPts val="0"/>
              </a:spcAft>
              <a:buClr>
                <a:schemeClr val="dk1"/>
              </a:buClr>
              <a:buSzPts val="1400"/>
              <a:buChar char="▆"/>
              <a:defRPr sz="1600">
                <a:solidFill>
                  <a:schemeClr val="dk1"/>
                </a:solidFill>
              </a:defRPr>
            </a:lvl1pPr>
            <a:lvl2pPr indent="-317500" lvl="1" marL="914400" rtl="0">
              <a:spcBef>
                <a:spcPts val="1600"/>
              </a:spcBef>
              <a:spcAft>
                <a:spcPts val="0"/>
              </a:spcAft>
              <a:buClr>
                <a:schemeClr val="dk1"/>
              </a:buClr>
              <a:buSzPts val="1400"/>
              <a:buChar char="○"/>
              <a:defRPr sz="1300"/>
            </a:lvl2pPr>
            <a:lvl3pPr indent="-317500" lvl="2" marL="1371600" rtl="0">
              <a:spcBef>
                <a:spcPts val="1600"/>
              </a:spcBef>
              <a:spcAft>
                <a:spcPts val="0"/>
              </a:spcAft>
              <a:buClr>
                <a:schemeClr val="dk1"/>
              </a:buClr>
              <a:buSzPts val="1400"/>
              <a:buChar char="■"/>
              <a:defRPr sz="1300"/>
            </a:lvl3pPr>
            <a:lvl4pPr indent="-317500" lvl="3" marL="1828800" rtl="0">
              <a:spcBef>
                <a:spcPts val="1600"/>
              </a:spcBef>
              <a:spcAft>
                <a:spcPts val="0"/>
              </a:spcAft>
              <a:buClr>
                <a:schemeClr val="dk1"/>
              </a:buClr>
              <a:buSzPts val="1400"/>
              <a:buChar char="●"/>
              <a:defRPr sz="1300"/>
            </a:lvl4pPr>
            <a:lvl5pPr indent="-317500" lvl="4" marL="2286000" rtl="0">
              <a:spcBef>
                <a:spcPts val="1600"/>
              </a:spcBef>
              <a:spcAft>
                <a:spcPts val="0"/>
              </a:spcAft>
              <a:buClr>
                <a:schemeClr val="dk1"/>
              </a:buClr>
              <a:buSzPts val="1400"/>
              <a:buChar char="○"/>
              <a:defRPr sz="1300"/>
            </a:lvl5pPr>
            <a:lvl6pPr indent="-317500" lvl="5" marL="2743200" rtl="0">
              <a:spcBef>
                <a:spcPts val="1600"/>
              </a:spcBef>
              <a:spcAft>
                <a:spcPts val="0"/>
              </a:spcAft>
              <a:buClr>
                <a:schemeClr val="dk1"/>
              </a:buClr>
              <a:buSzPts val="1400"/>
              <a:buChar char="■"/>
              <a:defRPr sz="1300"/>
            </a:lvl6pPr>
            <a:lvl7pPr indent="-317500" lvl="6" marL="3200400" rtl="0">
              <a:spcBef>
                <a:spcPts val="1600"/>
              </a:spcBef>
              <a:spcAft>
                <a:spcPts val="0"/>
              </a:spcAft>
              <a:buClr>
                <a:schemeClr val="dk1"/>
              </a:buClr>
              <a:buSzPts val="1400"/>
              <a:buChar char="●"/>
              <a:defRPr sz="1300"/>
            </a:lvl7pPr>
            <a:lvl8pPr indent="-317500" lvl="7" marL="3657600" rtl="0">
              <a:spcBef>
                <a:spcPts val="1600"/>
              </a:spcBef>
              <a:spcAft>
                <a:spcPts val="0"/>
              </a:spcAft>
              <a:buClr>
                <a:schemeClr val="dk1"/>
              </a:buClr>
              <a:buSzPts val="1400"/>
              <a:buChar char="○"/>
              <a:defRPr sz="1300"/>
            </a:lvl8pPr>
            <a:lvl9pPr indent="-317500" lvl="8" marL="4114800" rtl="0">
              <a:spcBef>
                <a:spcPts val="1600"/>
              </a:spcBef>
              <a:spcAft>
                <a:spcPts val="1600"/>
              </a:spcAft>
              <a:buClr>
                <a:schemeClr val="dk1"/>
              </a:buClr>
              <a:buSzPts val="1400"/>
              <a:buChar char="■"/>
              <a:defRPr sz="1300"/>
            </a:lvl9pPr>
          </a:lstStyle>
          <a:p/>
        </p:txBody>
      </p:sp>
      <p:grpSp>
        <p:nvGrpSpPr>
          <p:cNvPr id="257" name="Google Shape;257;p18"/>
          <p:cNvGrpSpPr/>
          <p:nvPr/>
        </p:nvGrpSpPr>
        <p:grpSpPr>
          <a:xfrm>
            <a:off x="4421625" y="4066335"/>
            <a:ext cx="1114462" cy="513231"/>
            <a:chOff x="4421625" y="4066335"/>
            <a:chExt cx="1114462" cy="513231"/>
          </a:xfrm>
        </p:grpSpPr>
        <p:grpSp>
          <p:nvGrpSpPr>
            <p:cNvPr id="258" name="Google Shape;258;p18"/>
            <p:cNvGrpSpPr/>
            <p:nvPr/>
          </p:nvGrpSpPr>
          <p:grpSpPr>
            <a:xfrm rot="565086">
              <a:off x="4453712" y="4105546"/>
              <a:ext cx="515024" cy="434809"/>
              <a:chOff x="7993069" y="988879"/>
              <a:chExt cx="306018" cy="258328"/>
            </a:xfrm>
          </p:grpSpPr>
          <p:sp>
            <p:nvSpPr>
              <p:cNvPr id="259" name="Google Shape;259;p18"/>
              <p:cNvSpPr/>
              <p:nvPr/>
            </p:nvSpPr>
            <p:spPr>
              <a:xfrm flipH="1">
                <a:off x="7993072" y="988879"/>
                <a:ext cx="306015" cy="258328"/>
              </a:xfrm>
              <a:custGeom>
                <a:rect b="b" l="l" r="r" t="t"/>
                <a:pathLst>
                  <a:path extrusionOk="0" h="13679" w="16202">
                    <a:moveTo>
                      <a:pt x="3709" y="1"/>
                    </a:moveTo>
                    <a:lnTo>
                      <a:pt x="0" y="7599"/>
                    </a:lnTo>
                    <a:lnTo>
                      <a:pt x="12523" y="13679"/>
                    </a:lnTo>
                    <a:lnTo>
                      <a:pt x="16201" y="6049"/>
                    </a:lnTo>
                    <a:lnTo>
                      <a:pt x="370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18"/>
              <p:cNvSpPr/>
              <p:nvPr/>
            </p:nvSpPr>
            <p:spPr>
              <a:xfrm flipH="1">
                <a:off x="7993069" y="988879"/>
                <a:ext cx="235980" cy="150986"/>
              </a:xfrm>
              <a:custGeom>
                <a:rect b="b" l="l" r="r" t="t"/>
                <a:pathLst>
                  <a:path extrusionOk="0" h="7995" w="12494">
                    <a:moveTo>
                      <a:pt x="1" y="1"/>
                    </a:moveTo>
                    <a:lnTo>
                      <a:pt x="4013" y="7995"/>
                    </a:lnTo>
                    <a:lnTo>
                      <a:pt x="12493" y="6049"/>
                    </a:lnTo>
                    <a:lnTo>
                      <a:pt x="4317" y="7387"/>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 name="Google Shape;261;p18"/>
            <p:cNvGrpSpPr/>
            <p:nvPr/>
          </p:nvGrpSpPr>
          <p:grpSpPr>
            <a:xfrm rot="3137257">
              <a:off x="5108158" y="4164552"/>
              <a:ext cx="375457" cy="316977"/>
              <a:chOff x="7993069" y="988879"/>
              <a:chExt cx="306018" cy="258328"/>
            </a:xfrm>
          </p:grpSpPr>
          <p:sp>
            <p:nvSpPr>
              <p:cNvPr id="262" name="Google Shape;262;p18"/>
              <p:cNvSpPr/>
              <p:nvPr/>
            </p:nvSpPr>
            <p:spPr>
              <a:xfrm flipH="1">
                <a:off x="7993072" y="988879"/>
                <a:ext cx="306015" cy="258328"/>
              </a:xfrm>
              <a:custGeom>
                <a:rect b="b" l="l" r="r" t="t"/>
                <a:pathLst>
                  <a:path extrusionOk="0" h="13679" w="16202">
                    <a:moveTo>
                      <a:pt x="3709" y="1"/>
                    </a:moveTo>
                    <a:lnTo>
                      <a:pt x="0" y="7599"/>
                    </a:lnTo>
                    <a:lnTo>
                      <a:pt x="12523" y="13679"/>
                    </a:lnTo>
                    <a:lnTo>
                      <a:pt x="16201" y="6049"/>
                    </a:lnTo>
                    <a:lnTo>
                      <a:pt x="370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18"/>
              <p:cNvSpPr/>
              <p:nvPr/>
            </p:nvSpPr>
            <p:spPr>
              <a:xfrm flipH="1">
                <a:off x="7993069" y="988879"/>
                <a:ext cx="235980" cy="150986"/>
              </a:xfrm>
              <a:custGeom>
                <a:rect b="b" l="l" r="r" t="t"/>
                <a:pathLst>
                  <a:path extrusionOk="0" h="7995" w="12494">
                    <a:moveTo>
                      <a:pt x="1" y="1"/>
                    </a:moveTo>
                    <a:lnTo>
                      <a:pt x="4013" y="7995"/>
                    </a:lnTo>
                    <a:lnTo>
                      <a:pt x="12493" y="6049"/>
                    </a:lnTo>
                    <a:lnTo>
                      <a:pt x="4317" y="7387"/>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of text 2">
  <p:cSld name="CUSTOM_16_1">
    <p:spTree>
      <p:nvGrpSpPr>
        <p:cNvPr id="264" name="Shape 264"/>
        <p:cNvGrpSpPr/>
        <p:nvPr/>
      </p:nvGrpSpPr>
      <p:grpSpPr>
        <a:xfrm>
          <a:off x="0" y="0"/>
          <a:ext cx="0" cy="0"/>
          <a:chOff x="0" y="0"/>
          <a:chExt cx="0" cy="0"/>
        </a:xfrm>
      </p:grpSpPr>
      <p:grpSp>
        <p:nvGrpSpPr>
          <p:cNvPr id="265" name="Google Shape;265;p19"/>
          <p:cNvGrpSpPr/>
          <p:nvPr/>
        </p:nvGrpSpPr>
        <p:grpSpPr>
          <a:xfrm rot="10800000">
            <a:off x="5967052" y="690908"/>
            <a:ext cx="2487837" cy="465918"/>
            <a:chOff x="689100" y="690875"/>
            <a:chExt cx="2487837" cy="381900"/>
          </a:xfrm>
        </p:grpSpPr>
        <p:sp>
          <p:nvSpPr>
            <p:cNvPr id="266" name="Google Shape;266;p19"/>
            <p:cNvSpPr/>
            <p:nvPr/>
          </p:nvSpPr>
          <p:spPr>
            <a:xfrm rot="-5400000">
              <a:off x="693750" y="686225"/>
              <a:ext cx="381900" cy="391200"/>
            </a:xfrm>
            <a:prstGeom prst="round2SameRect">
              <a:avLst>
                <a:gd fmla="val 16667" name="adj1"/>
                <a:gd fmla="val 0" name="adj2"/>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7" name="Google Shape;267;p19"/>
            <p:cNvGrpSpPr/>
            <p:nvPr/>
          </p:nvGrpSpPr>
          <p:grpSpPr>
            <a:xfrm>
              <a:off x="2647476" y="708035"/>
              <a:ext cx="529462" cy="347575"/>
              <a:chOff x="2336550" y="430325"/>
              <a:chExt cx="529462" cy="347575"/>
            </a:xfrm>
          </p:grpSpPr>
          <p:sp>
            <p:nvSpPr>
              <p:cNvPr id="268" name="Google Shape;268;p19"/>
              <p:cNvSpPr/>
              <p:nvPr/>
            </p:nvSpPr>
            <p:spPr>
              <a:xfrm>
                <a:off x="2336550" y="430325"/>
                <a:ext cx="529462" cy="88800"/>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sp>
            <p:nvSpPr>
              <p:cNvPr id="269" name="Google Shape;269;p19"/>
              <p:cNvSpPr/>
              <p:nvPr/>
            </p:nvSpPr>
            <p:spPr>
              <a:xfrm>
                <a:off x="2336550" y="519125"/>
                <a:ext cx="529462" cy="88800"/>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sp>
            <p:nvSpPr>
              <p:cNvPr id="270" name="Google Shape;270;p19"/>
              <p:cNvSpPr/>
              <p:nvPr/>
            </p:nvSpPr>
            <p:spPr>
              <a:xfrm>
                <a:off x="2336550" y="600275"/>
                <a:ext cx="529462" cy="88800"/>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sp>
            <p:nvSpPr>
              <p:cNvPr id="271" name="Google Shape;271;p19"/>
              <p:cNvSpPr/>
              <p:nvPr/>
            </p:nvSpPr>
            <p:spPr>
              <a:xfrm>
                <a:off x="2336550" y="689100"/>
                <a:ext cx="529462" cy="88800"/>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grpSp>
      </p:grpSp>
      <p:sp>
        <p:nvSpPr>
          <p:cNvPr id="272" name="Google Shape;272;p19"/>
          <p:cNvSpPr txBox="1"/>
          <p:nvPr>
            <p:ph type="title"/>
          </p:nvPr>
        </p:nvSpPr>
        <p:spPr>
          <a:xfrm>
            <a:off x="6465800" y="691150"/>
            <a:ext cx="1925700" cy="465900"/>
          </a:xfrm>
          <a:prstGeom prst="rect">
            <a:avLst/>
          </a:prstGeom>
          <a:solidFill>
            <a:schemeClr val="accent3"/>
          </a:solidFill>
        </p:spPr>
        <p:txBody>
          <a:bodyPr anchorCtr="0" anchor="ctr" bIns="91425" lIns="90000" spcFirstLastPara="1" rIns="54000" wrap="square" tIns="91425">
            <a:noAutofit/>
          </a:bodyPr>
          <a:lstStyle>
            <a:lvl1pPr lvl="0" rtl="0" algn="r">
              <a:spcBef>
                <a:spcPts val="0"/>
              </a:spcBef>
              <a:spcAft>
                <a:spcPts val="0"/>
              </a:spcAft>
              <a:buNone/>
              <a:defRPr>
                <a:solidFill>
                  <a:schemeClr val="lt1"/>
                </a:solidFill>
              </a:defRPr>
            </a:lvl1pPr>
            <a:lvl2pPr lvl="1" rtl="0" algn="r">
              <a:spcBef>
                <a:spcPts val="0"/>
              </a:spcBef>
              <a:spcAft>
                <a:spcPts val="0"/>
              </a:spcAft>
              <a:buNone/>
              <a:defRPr>
                <a:solidFill>
                  <a:schemeClr val="lt1"/>
                </a:solidFill>
                <a:latin typeface="Zilla Slab"/>
                <a:ea typeface="Zilla Slab"/>
                <a:cs typeface="Zilla Slab"/>
                <a:sym typeface="Zilla Slab"/>
              </a:defRPr>
            </a:lvl2pPr>
            <a:lvl3pPr lvl="2" rtl="0" algn="r">
              <a:spcBef>
                <a:spcPts val="0"/>
              </a:spcBef>
              <a:spcAft>
                <a:spcPts val="0"/>
              </a:spcAft>
              <a:buNone/>
              <a:defRPr>
                <a:solidFill>
                  <a:schemeClr val="lt1"/>
                </a:solidFill>
                <a:latin typeface="Zilla Slab"/>
                <a:ea typeface="Zilla Slab"/>
                <a:cs typeface="Zilla Slab"/>
                <a:sym typeface="Zilla Slab"/>
              </a:defRPr>
            </a:lvl3pPr>
            <a:lvl4pPr lvl="3" rtl="0" algn="r">
              <a:spcBef>
                <a:spcPts val="0"/>
              </a:spcBef>
              <a:spcAft>
                <a:spcPts val="0"/>
              </a:spcAft>
              <a:buNone/>
              <a:defRPr>
                <a:solidFill>
                  <a:schemeClr val="lt1"/>
                </a:solidFill>
                <a:latin typeface="Zilla Slab"/>
                <a:ea typeface="Zilla Slab"/>
                <a:cs typeface="Zilla Slab"/>
                <a:sym typeface="Zilla Slab"/>
              </a:defRPr>
            </a:lvl4pPr>
            <a:lvl5pPr lvl="4" rtl="0" algn="r">
              <a:spcBef>
                <a:spcPts val="0"/>
              </a:spcBef>
              <a:spcAft>
                <a:spcPts val="0"/>
              </a:spcAft>
              <a:buNone/>
              <a:defRPr>
                <a:solidFill>
                  <a:schemeClr val="lt1"/>
                </a:solidFill>
                <a:latin typeface="Zilla Slab"/>
                <a:ea typeface="Zilla Slab"/>
                <a:cs typeface="Zilla Slab"/>
                <a:sym typeface="Zilla Slab"/>
              </a:defRPr>
            </a:lvl5pPr>
            <a:lvl6pPr lvl="5" rtl="0" algn="r">
              <a:spcBef>
                <a:spcPts val="0"/>
              </a:spcBef>
              <a:spcAft>
                <a:spcPts val="0"/>
              </a:spcAft>
              <a:buNone/>
              <a:defRPr>
                <a:solidFill>
                  <a:schemeClr val="lt1"/>
                </a:solidFill>
                <a:latin typeface="Zilla Slab"/>
                <a:ea typeface="Zilla Slab"/>
                <a:cs typeface="Zilla Slab"/>
                <a:sym typeface="Zilla Slab"/>
              </a:defRPr>
            </a:lvl6pPr>
            <a:lvl7pPr lvl="6" rtl="0" algn="r">
              <a:spcBef>
                <a:spcPts val="0"/>
              </a:spcBef>
              <a:spcAft>
                <a:spcPts val="0"/>
              </a:spcAft>
              <a:buNone/>
              <a:defRPr>
                <a:solidFill>
                  <a:schemeClr val="lt1"/>
                </a:solidFill>
                <a:latin typeface="Zilla Slab"/>
                <a:ea typeface="Zilla Slab"/>
                <a:cs typeface="Zilla Slab"/>
                <a:sym typeface="Zilla Slab"/>
              </a:defRPr>
            </a:lvl7pPr>
            <a:lvl8pPr lvl="7" rtl="0" algn="r">
              <a:spcBef>
                <a:spcPts val="0"/>
              </a:spcBef>
              <a:spcAft>
                <a:spcPts val="0"/>
              </a:spcAft>
              <a:buNone/>
              <a:defRPr>
                <a:solidFill>
                  <a:schemeClr val="lt1"/>
                </a:solidFill>
                <a:latin typeface="Zilla Slab"/>
                <a:ea typeface="Zilla Slab"/>
                <a:cs typeface="Zilla Slab"/>
                <a:sym typeface="Zilla Slab"/>
              </a:defRPr>
            </a:lvl8pPr>
            <a:lvl9pPr lvl="8" rtl="0" algn="r">
              <a:spcBef>
                <a:spcPts val="0"/>
              </a:spcBef>
              <a:spcAft>
                <a:spcPts val="0"/>
              </a:spcAft>
              <a:buNone/>
              <a:defRPr>
                <a:solidFill>
                  <a:schemeClr val="lt1"/>
                </a:solidFill>
                <a:latin typeface="Zilla Slab"/>
                <a:ea typeface="Zilla Slab"/>
                <a:cs typeface="Zilla Slab"/>
                <a:sym typeface="Zilla Slab"/>
              </a:defRPr>
            </a:lvl9pPr>
          </a:lstStyle>
          <a:p/>
        </p:txBody>
      </p:sp>
      <p:sp>
        <p:nvSpPr>
          <p:cNvPr id="273" name="Google Shape;273;p19"/>
          <p:cNvSpPr txBox="1"/>
          <p:nvPr>
            <p:ph idx="1" type="body"/>
          </p:nvPr>
        </p:nvSpPr>
        <p:spPr>
          <a:xfrm>
            <a:off x="5442300" y="2015000"/>
            <a:ext cx="3012600" cy="1874100"/>
          </a:xfrm>
          <a:prstGeom prst="rect">
            <a:avLst/>
          </a:prstGeom>
        </p:spPr>
        <p:txBody>
          <a:bodyPr anchorCtr="0" anchor="t" bIns="91425" lIns="91425" spcFirstLastPara="1" rIns="91425" wrap="square" tIns="91425">
            <a:noAutofit/>
          </a:bodyPr>
          <a:lstStyle>
            <a:lvl1pPr indent="-317500" lvl="0" marL="457200" rtl="0" algn="r">
              <a:spcBef>
                <a:spcPts val="0"/>
              </a:spcBef>
              <a:spcAft>
                <a:spcPts val="0"/>
              </a:spcAft>
              <a:buClr>
                <a:schemeClr val="dk1"/>
              </a:buClr>
              <a:buSzPts val="1400"/>
              <a:buChar char="▆"/>
              <a:defRPr sz="1600">
                <a:solidFill>
                  <a:schemeClr val="dk1"/>
                </a:solidFill>
              </a:defRPr>
            </a:lvl1pPr>
            <a:lvl2pPr indent="-317500" lvl="1" marL="914400" rtl="0">
              <a:spcBef>
                <a:spcPts val="1600"/>
              </a:spcBef>
              <a:spcAft>
                <a:spcPts val="0"/>
              </a:spcAft>
              <a:buClr>
                <a:schemeClr val="dk1"/>
              </a:buClr>
              <a:buSzPts val="1400"/>
              <a:buChar char="○"/>
              <a:defRPr sz="1300"/>
            </a:lvl2pPr>
            <a:lvl3pPr indent="-317500" lvl="2" marL="1371600" rtl="0">
              <a:spcBef>
                <a:spcPts val="1600"/>
              </a:spcBef>
              <a:spcAft>
                <a:spcPts val="0"/>
              </a:spcAft>
              <a:buClr>
                <a:schemeClr val="dk1"/>
              </a:buClr>
              <a:buSzPts val="1400"/>
              <a:buChar char="■"/>
              <a:defRPr sz="1300"/>
            </a:lvl3pPr>
            <a:lvl4pPr indent="-317500" lvl="3" marL="1828800" rtl="0">
              <a:spcBef>
                <a:spcPts val="1600"/>
              </a:spcBef>
              <a:spcAft>
                <a:spcPts val="0"/>
              </a:spcAft>
              <a:buClr>
                <a:schemeClr val="dk1"/>
              </a:buClr>
              <a:buSzPts val="1400"/>
              <a:buChar char="●"/>
              <a:defRPr sz="1300"/>
            </a:lvl4pPr>
            <a:lvl5pPr indent="-317500" lvl="4" marL="2286000" rtl="0">
              <a:spcBef>
                <a:spcPts val="1600"/>
              </a:spcBef>
              <a:spcAft>
                <a:spcPts val="0"/>
              </a:spcAft>
              <a:buClr>
                <a:schemeClr val="dk1"/>
              </a:buClr>
              <a:buSzPts val="1400"/>
              <a:buChar char="○"/>
              <a:defRPr sz="1300"/>
            </a:lvl5pPr>
            <a:lvl6pPr indent="-317500" lvl="5" marL="2743200" rtl="0">
              <a:spcBef>
                <a:spcPts val="1600"/>
              </a:spcBef>
              <a:spcAft>
                <a:spcPts val="0"/>
              </a:spcAft>
              <a:buClr>
                <a:schemeClr val="dk1"/>
              </a:buClr>
              <a:buSzPts val="1400"/>
              <a:buChar char="■"/>
              <a:defRPr sz="1300"/>
            </a:lvl6pPr>
            <a:lvl7pPr indent="-317500" lvl="6" marL="3200400" rtl="0">
              <a:spcBef>
                <a:spcPts val="1600"/>
              </a:spcBef>
              <a:spcAft>
                <a:spcPts val="0"/>
              </a:spcAft>
              <a:buClr>
                <a:schemeClr val="dk1"/>
              </a:buClr>
              <a:buSzPts val="1400"/>
              <a:buChar char="●"/>
              <a:defRPr sz="1300"/>
            </a:lvl7pPr>
            <a:lvl8pPr indent="-317500" lvl="7" marL="3657600" rtl="0">
              <a:spcBef>
                <a:spcPts val="1600"/>
              </a:spcBef>
              <a:spcAft>
                <a:spcPts val="0"/>
              </a:spcAft>
              <a:buClr>
                <a:schemeClr val="dk1"/>
              </a:buClr>
              <a:buSzPts val="1400"/>
              <a:buChar char="○"/>
              <a:defRPr sz="1300"/>
            </a:lvl8pPr>
            <a:lvl9pPr indent="-317500" lvl="8" marL="4114800" rtl="0">
              <a:spcBef>
                <a:spcPts val="1600"/>
              </a:spcBef>
              <a:spcAft>
                <a:spcPts val="1600"/>
              </a:spcAft>
              <a:buClr>
                <a:schemeClr val="dk1"/>
              </a:buClr>
              <a:buSzPts val="1400"/>
              <a:buChar char="■"/>
              <a:defRPr sz="1300"/>
            </a:lvl9pPr>
          </a:lstStyle>
          <a:p/>
        </p:txBody>
      </p:sp>
      <p:grpSp>
        <p:nvGrpSpPr>
          <p:cNvPr id="274" name="Google Shape;274;p19"/>
          <p:cNvGrpSpPr/>
          <p:nvPr/>
        </p:nvGrpSpPr>
        <p:grpSpPr>
          <a:xfrm flipH="1" rot="-565086">
            <a:off x="8164500" y="4180746"/>
            <a:ext cx="515024" cy="434809"/>
            <a:chOff x="7993069" y="988879"/>
            <a:chExt cx="306018" cy="258328"/>
          </a:xfrm>
        </p:grpSpPr>
        <p:sp>
          <p:nvSpPr>
            <p:cNvPr id="275" name="Google Shape;275;p19"/>
            <p:cNvSpPr/>
            <p:nvPr/>
          </p:nvSpPr>
          <p:spPr>
            <a:xfrm flipH="1">
              <a:off x="7993072" y="988879"/>
              <a:ext cx="306015" cy="258328"/>
            </a:xfrm>
            <a:custGeom>
              <a:rect b="b" l="l" r="r" t="t"/>
              <a:pathLst>
                <a:path extrusionOk="0" h="13679" w="16202">
                  <a:moveTo>
                    <a:pt x="3709" y="1"/>
                  </a:moveTo>
                  <a:lnTo>
                    <a:pt x="0" y="7599"/>
                  </a:lnTo>
                  <a:lnTo>
                    <a:pt x="12523" y="13679"/>
                  </a:lnTo>
                  <a:lnTo>
                    <a:pt x="16201" y="6049"/>
                  </a:lnTo>
                  <a:lnTo>
                    <a:pt x="3709" y="1"/>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19"/>
            <p:cNvSpPr/>
            <p:nvPr/>
          </p:nvSpPr>
          <p:spPr>
            <a:xfrm flipH="1">
              <a:off x="7993069" y="988879"/>
              <a:ext cx="235980" cy="150986"/>
            </a:xfrm>
            <a:custGeom>
              <a:rect b="b" l="l" r="r" t="t"/>
              <a:pathLst>
                <a:path extrusionOk="0" h="7995" w="12494">
                  <a:moveTo>
                    <a:pt x="1" y="1"/>
                  </a:moveTo>
                  <a:lnTo>
                    <a:pt x="4013" y="7995"/>
                  </a:lnTo>
                  <a:lnTo>
                    <a:pt x="12493" y="6049"/>
                  </a:lnTo>
                  <a:lnTo>
                    <a:pt x="4317" y="7387"/>
                  </a:lnTo>
                  <a:lnTo>
                    <a:pt x="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7" name="Google Shape;277;p19"/>
          <p:cNvGrpSpPr/>
          <p:nvPr/>
        </p:nvGrpSpPr>
        <p:grpSpPr>
          <a:xfrm flipH="1" rot="-3137257">
            <a:off x="7649621" y="4239752"/>
            <a:ext cx="375457" cy="316977"/>
            <a:chOff x="7993069" y="988879"/>
            <a:chExt cx="306018" cy="258328"/>
          </a:xfrm>
        </p:grpSpPr>
        <p:sp>
          <p:nvSpPr>
            <p:cNvPr id="278" name="Google Shape;278;p19"/>
            <p:cNvSpPr/>
            <p:nvPr/>
          </p:nvSpPr>
          <p:spPr>
            <a:xfrm flipH="1">
              <a:off x="7993072" y="988879"/>
              <a:ext cx="306015" cy="258328"/>
            </a:xfrm>
            <a:custGeom>
              <a:rect b="b" l="l" r="r" t="t"/>
              <a:pathLst>
                <a:path extrusionOk="0" h="13679" w="16202">
                  <a:moveTo>
                    <a:pt x="3709" y="1"/>
                  </a:moveTo>
                  <a:lnTo>
                    <a:pt x="0" y="7599"/>
                  </a:lnTo>
                  <a:lnTo>
                    <a:pt x="12523" y="13679"/>
                  </a:lnTo>
                  <a:lnTo>
                    <a:pt x="16201" y="6049"/>
                  </a:lnTo>
                  <a:lnTo>
                    <a:pt x="3709" y="1"/>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19"/>
            <p:cNvSpPr/>
            <p:nvPr/>
          </p:nvSpPr>
          <p:spPr>
            <a:xfrm flipH="1">
              <a:off x="7993069" y="988879"/>
              <a:ext cx="235980" cy="150986"/>
            </a:xfrm>
            <a:custGeom>
              <a:rect b="b" l="l" r="r" t="t"/>
              <a:pathLst>
                <a:path extrusionOk="0" h="7995" w="12494">
                  <a:moveTo>
                    <a:pt x="1" y="1"/>
                  </a:moveTo>
                  <a:lnTo>
                    <a:pt x="4013" y="7995"/>
                  </a:lnTo>
                  <a:lnTo>
                    <a:pt x="12493" y="6049"/>
                  </a:lnTo>
                  <a:lnTo>
                    <a:pt x="4317" y="7387"/>
                  </a:lnTo>
                  <a:lnTo>
                    <a:pt x="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of text 3">
  <p:cSld name="CUSTOM_17">
    <p:spTree>
      <p:nvGrpSpPr>
        <p:cNvPr id="280" name="Shape 280"/>
        <p:cNvGrpSpPr/>
        <p:nvPr/>
      </p:nvGrpSpPr>
      <p:grpSpPr>
        <a:xfrm>
          <a:off x="0" y="0"/>
          <a:ext cx="0" cy="0"/>
          <a:chOff x="0" y="0"/>
          <a:chExt cx="0" cy="0"/>
        </a:xfrm>
      </p:grpSpPr>
      <p:grpSp>
        <p:nvGrpSpPr>
          <p:cNvPr id="281" name="Google Shape;281;p20"/>
          <p:cNvGrpSpPr/>
          <p:nvPr/>
        </p:nvGrpSpPr>
        <p:grpSpPr>
          <a:xfrm>
            <a:off x="689102" y="690908"/>
            <a:ext cx="2487837" cy="465918"/>
            <a:chOff x="689100" y="690875"/>
            <a:chExt cx="2487837" cy="381900"/>
          </a:xfrm>
        </p:grpSpPr>
        <p:sp>
          <p:nvSpPr>
            <p:cNvPr id="282" name="Google Shape;282;p20"/>
            <p:cNvSpPr/>
            <p:nvPr/>
          </p:nvSpPr>
          <p:spPr>
            <a:xfrm rot="-5400000">
              <a:off x="693750" y="686225"/>
              <a:ext cx="381900" cy="391200"/>
            </a:xfrm>
            <a:prstGeom prst="round2SameRect">
              <a:avLst>
                <a:gd fmla="val 16667" name="adj1"/>
                <a:gd fmla="val 0" name="adj2"/>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3" name="Google Shape;283;p20"/>
            <p:cNvGrpSpPr/>
            <p:nvPr/>
          </p:nvGrpSpPr>
          <p:grpSpPr>
            <a:xfrm>
              <a:off x="2647476" y="708035"/>
              <a:ext cx="529462" cy="347575"/>
              <a:chOff x="2336550" y="430325"/>
              <a:chExt cx="529462" cy="347575"/>
            </a:xfrm>
          </p:grpSpPr>
          <p:sp>
            <p:nvSpPr>
              <p:cNvPr id="284" name="Google Shape;284;p20"/>
              <p:cNvSpPr/>
              <p:nvPr/>
            </p:nvSpPr>
            <p:spPr>
              <a:xfrm>
                <a:off x="2336550" y="430325"/>
                <a:ext cx="529462" cy="88800"/>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sp>
            <p:nvSpPr>
              <p:cNvPr id="285" name="Google Shape;285;p20"/>
              <p:cNvSpPr/>
              <p:nvPr/>
            </p:nvSpPr>
            <p:spPr>
              <a:xfrm>
                <a:off x="2336550" y="519125"/>
                <a:ext cx="529462" cy="88800"/>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sp>
            <p:nvSpPr>
              <p:cNvPr id="286" name="Google Shape;286;p20"/>
              <p:cNvSpPr/>
              <p:nvPr/>
            </p:nvSpPr>
            <p:spPr>
              <a:xfrm>
                <a:off x="2336550" y="600275"/>
                <a:ext cx="529462" cy="88800"/>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sp>
            <p:nvSpPr>
              <p:cNvPr id="287" name="Google Shape;287;p20"/>
              <p:cNvSpPr/>
              <p:nvPr/>
            </p:nvSpPr>
            <p:spPr>
              <a:xfrm>
                <a:off x="2336550" y="689100"/>
                <a:ext cx="529462" cy="88800"/>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grpSp>
      </p:grpSp>
      <p:sp>
        <p:nvSpPr>
          <p:cNvPr id="288" name="Google Shape;288;p20"/>
          <p:cNvSpPr txBox="1"/>
          <p:nvPr>
            <p:ph type="title"/>
          </p:nvPr>
        </p:nvSpPr>
        <p:spPr>
          <a:xfrm>
            <a:off x="752400" y="691150"/>
            <a:ext cx="1911900" cy="465900"/>
          </a:xfrm>
          <a:prstGeom prst="rect">
            <a:avLst/>
          </a:prstGeom>
          <a:solidFill>
            <a:schemeClr val="accent3"/>
          </a:solidFill>
        </p:spPr>
        <p:txBody>
          <a:bodyPr anchorCtr="0" anchor="ctr" bIns="91425" lIns="54000" spcFirstLastPara="1" rIns="91425" wrap="square" tIns="91425">
            <a:noAutofit/>
          </a:bodyPr>
          <a:lstStyle>
            <a:lvl1pPr lvl="0" rtl="0">
              <a:spcBef>
                <a:spcPts val="0"/>
              </a:spcBef>
              <a:spcAft>
                <a:spcPts val="0"/>
              </a:spcAft>
              <a:buNone/>
              <a:defRPr>
                <a:solidFill>
                  <a:schemeClr val="lt1"/>
                </a:solidFill>
              </a:defRPr>
            </a:lvl1pPr>
            <a:lvl2pPr lvl="1" rtl="0">
              <a:spcBef>
                <a:spcPts val="0"/>
              </a:spcBef>
              <a:spcAft>
                <a:spcPts val="0"/>
              </a:spcAft>
              <a:buNone/>
              <a:defRPr>
                <a:solidFill>
                  <a:schemeClr val="lt1"/>
                </a:solidFill>
                <a:latin typeface="Zilla Slab"/>
                <a:ea typeface="Zilla Slab"/>
                <a:cs typeface="Zilla Slab"/>
                <a:sym typeface="Zilla Slab"/>
              </a:defRPr>
            </a:lvl2pPr>
            <a:lvl3pPr lvl="2" rtl="0">
              <a:spcBef>
                <a:spcPts val="0"/>
              </a:spcBef>
              <a:spcAft>
                <a:spcPts val="0"/>
              </a:spcAft>
              <a:buNone/>
              <a:defRPr>
                <a:solidFill>
                  <a:schemeClr val="lt1"/>
                </a:solidFill>
                <a:latin typeface="Zilla Slab"/>
                <a:ea typeface="Zilla Slab"/>
                <a:cs typeface="Zilla Slab"/>
                <a:sym typeface="Zilla Slab"/>
              </a:defRPr>
            </a:lvl3pPr>
            <a:lvl4pPr lvl="3" rtl="0">
              <a:spcBef>
                <a:spcPts val="0"/>
              </a:spcBef>
              <a:spcAft>
                <a:spcPts val="0"/>
              </a:spcAft>
              <a:buNone/>
              <a:defRPr>
                <a:solidFill>
                  <a:schemeClr val="lt1"/>
                </a:solidFill>
                <a:latin typeface="Zilla Slab"/>
                <a:ea typeface="Zilla Slab"/>
                <a:cs typeface="Zilla Slab"/>
                <a:sym typeface="Zilla Slab"/>
              </a:defRPr>
            </a:lvl4pPr>
            <a:lvl5pPr lvl="4" rtl="0">
              <a:spcBef>
                <a:spcPts val="0"/>
              </a:spcBef>
              <a:spcAft>
                <a:spcPts val="0"/>
              </a:spcAft>
              <a:buNone/>
              <a:defRPr>
                <a:solidFill>
                  <a:schemeClr val="lt1"/>
                </a:solidFill>
                <a:latin typeface="Zilla Slab"/>
                <a:ea typeface="Zilla Slab"/>
                <a:cs typeface="Zilla Slab"/>
                <a:sym typeface="Zilla Slab"/>
              </a:defRPr>
            </a:lvl5pPr>
            <a:lvl6pPr lvl="5" rtl="0">
              <a:spcBef>
                <a:spcPts val="0"/>
              </a:spcBef>
              <a:spcAft>
                <a:spcPts val="0"/>
              </a:spcAft>
              <a:buNone/>
              <a:defRPr>
                <a:solidFill>
                  <a:schemeClr val="lt1"/>
                </a:solidFill>
                <a:latin typeface="Zilla Slab"/>
                <a:ea typeface="Zilla Slab"/>
                <a:cs typeface="Zilla Slab"/>
                <a:sym typeface="Zilla Slab"/>
              </a:defRPr>
            </a:lvl6pPr>
            <a:lvl7pPr lvl="6" rtl="0">
              <a:spcBef>
                <a:spcPts val="0"/>
              </a:spcBef>
              <a:spcAft>
                <a:spcPts val="0"/>
              </a:spcAft>
              <a:buNone/>
              <a:defRPr>
                <a:solidFill>
                  <a:schemeClr val="lt1"/>
                </a:solidFill>
                <a:latin typeface="Zilla Slab"/>
                <a:ea typeface="Zilla Slab"/>
                <a:cs typeface="Zilla Slab"/>
                <a:sym typeface="Zilla Slab"/>
              </a:defRPr>
            </a:lvl7pPr>
            <a:lvl8pPr lvl="7" rtl="0">
              <a:spcBef>
                <a:spcPts val="0"/>
              </a:spcBef>
              <a:spcAft>
                <a:spcPts val="0"/>
              </a:spcAft>
              <a:buNone/>
              <a:defRPr>
                <a:solidFill>
                  <a:schemeClr val="lt1"/>
                </a:solidFill>
                <a:latin typeface="Zilla Slab"/>
                <a:ea typeface="Zilla Slab"/>
                <a:cs typeface="Zilla Slab"/>
                <a:sym typeface="Zilla Slab"/>
              </a:defRPr>
            </a:lvl8pPr>
            <a:lvl9pPr lvl="8" rtl="0">
              <a:spcBef>
                <a:spcPts val="0"/>
              </a:spcBef>
              <a:spcAft>
                <a:spcPts val="0"/>
              </a:spcAft>
              <a:buNone/>
              <a:defRPr>
                <a:solidFill>
                  <a:schemeClr val="lt1"/>
                </a:solidFill>
                <a:latin typeface="Zilla Slab"/>
                <a:ea typeface="Zilla Slab"/>
                <a:cs typeface="Zilla Slab"/>
                <a:sym typeface="Zilla Slab"/>
              </a:defRPr>
            </a:lvl9pPr>
          </a:lstStyle>
          <a:p/>
        </p:txBody>
      </p:sp>
      <p:sp>
        <p:nvSpPr>
          <p:cNvPr id="289" name="Google Shape;289;p20"/>
          <p:cNvSpPr txBox="1"/>
          <p:nvPr>
            <p:ph idx="1" type="body"/>
          </p:nvPr>
        </p:nvSpPr>
        <p:spPr>
          <a:xfrm>
            <a:off x="586200" y="2015000"/>
            <a:ext cx="3012600" cy="18741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Clr>
                <a:schemeClr val="dk1"/>
              </a:buClr>
              <a:buSzPts val="1400"/>
              <a:buChar char="▆"/>
              <a:defRPr sz="1600">
                <a:solidFill>
                  <a:schemeClr val="dk1"/>
                </a:solidFill>
              </a:defRPr>
            </a:lvl1pPr>
            <a:lvl2pPr indent="-317500" lvl="1" marL="914400" rtl="0">
              <a:spcBef>
                <a:spcPts val="1600"/>
              </a:spcBef>
              <a:spcAft>
                <a:spcPts val="0"/>
              </a:spcAft>
              <a:buClr>
                <a:schemeClr val="dk1"/>
              </a:buClr>
              <a:buSzPts val="1400"/>
              <a:buChar char="○"/>
              <a:defRPr sz="1300"/>
            </a:lvl2pPr>
            <a:lvl3pPr indent="-317500" lvl="2" marL="1371600" rtl="0">
              <a:spcBef>
                <a:spcPts val="1600"/>
              </a:spcBef>
              <a:spcAft>
                <a:spcPts val="0"/>
              </a:spcAft>
              <a:buClr>
                <a:schemeClr val="dk1"/>
              </a:buClr>
              <a:buSzPts val="1400"/>
              <a:buChar char="■"/>
              <a:defRPr sz="1300"/>
            </a:lvl3pPr>
            <a:lvl4pPr indent="-317500" lvl="3" marL="1828800" rtl="0">
              <a:spcBef>
                <a:spcPts val="1600"/>
              </a:spcBef>
              <a:spcAft>
                <a:spcPts val="0"/>
              </a:spcAft>
              <a:buClr>
                <a:schemeClr val="dk1"/>
              </a:buClr>
              <a:buSzPts val="1400"/>
              <a:buChar char="●"/>
              <a:defRPr sz="1300"/>
            </a:lvl4pPr>
            <a:lvl5pPr indent="-317500" lvl="4" marL="2286000" rtl="0">
              <a:spcBef>
                <a:spcPts val="1600"/>
              </a:spcBef>
              <a:spcAft>
                <a:spcPts val="0"/>
              </a:spcAft>
              <a:buClr>
                <a:schemeClr val="dk1"/>
              </a:buClr>
              <a:buSzPts val="1400"/>
              <a:buChar char="○"/>
              <a:defRPr sz="1300"/>
            </a:lvl5pPr>
            <a:lvl6pPr indent="-317500" lvl="5" marL="2743200" rtl="0">
              <a:spcBef>
                <a:spcPts val="1600"/>
              </a:spcBef>
              <a:spcAft>
                <a:spcPts val="0"/>
              </a:spcAft>
              <a:buClr>
                <a:schemeClr val="dk1"/>
              </a:buClr>
              <a:buSzPts val="1400"/>
              <a:buChar char="■"/>
              <a:defRPr sz="1300"/>
            </a:lvl6pPr>
            <a:lvl7pPr indent="-317500" lvl="6" marL="3200400" rtl="0">
              <a:spcBef>
                <a:spcPts val="1600"/>
              </a:spcBef>
              <a:spcAft>
                <a:spcPts val="0"/>
              </a:spcAft>
              <a:buClr>
                <a:schemeClr val="dk1"/>
              </a:buClr>
              <a:buSzPts val="1400"/>
              <a:buChar char="●"/>
              <a:defRPr sz="1300"/>
            </a:lvl7pPr>
            <a:lvl8pPr indent="-317500" lvl="7" marL="3657600" rtl="0">
              <a:spcBef>
                <a:spcPts val="1600"/>
              </a:spcBef>
              <a:spcAft>
                <a:spcPts val="0"/>
              </a:spcAft>
              <a:buClr>
                <a:schemeClr val="dk1"/>
              </a:buClr>
              <a:buSzPts val="1400"/>
              <a:buChar char="○"/>
              <a:defRPr sz="1300"/>
            </a:lvl8pPr>
            <a:lvl9pPr indent="-317500" lvl="8" marL="4114800" rtl="0">
              <a:spcBef>
                <a:spcPts val="1600"/>
              </a:spcBef>
              <a:spcAft>
                <a:spcPts val="1600"/>
              </a:spcAft>
              <a:buClr>
                <a:schemeClr val="dk1"/>
              </a:buClr>
              <a:buSzPts val="1400"/>
              <a:buChar char="■"/>
              <a:defRPr sz="1300"/>
            </a:lvl9pPr>
          </a:lstStyle>
          <a:p/>
        </p:txBody>
      </p:sp>
      <p:grpSp>
        <p:nvGrpSpPr>
          <p:cNvPr id="290" name="Google Shape;290;p20"/>
          <p:cNvGrpSpPr/>
          <p:nvPr/>
        </p:nvGrpSpPr>
        <p:grpSpPr>
          <a:xfrm rot="565086">
            <a:off x="665512" y="4180746"/>
            <a:ext cx="515024" cy="434809"/>
            <a:chOff x="7993069" y="988879"/>
            <a:chExt cx="306018" cy="258328"/>
          </a:xfrm>
        </p:grpSpPr>
        <p:sp>
          <p:nvSpPr>
            <p:cNvPr id="291" name="Google Shape;291;p20"/>
            <p:cNvSpPr/>
            <p:nvPr/>
          </p:nvSpPr>
          <p:spPr>
            <a:xfrm flipH="1">
              <a:off x="7993072" y="988879"/>
              <a:ext cx="306015" cy="258328"/>
            </a:xfrm>
            <a:custGeom>
              <a:rect b="b" l="l" r="r" t="t"/>
              <a:pathLst>
                <a:path extrusionOk="0" h="13679" w="16202">
                  <a:moveTo>
                    <a:pt x="3709" y="1"/>
                  </a:moveTo>
                  <a:lnTo>
                    <a:pt x="0" y="7599"/>
                  </a:lnTo>
                  <a:lnTo>
                    <a:pt x="12523" y="13679"/>
                  </a:lnTo>
                  <a:lnTo>
                    <a:pt x="16201" y="6049"/>
                  </a:lnTo>
                  <a:lnTo>
                    <a:pt x="3709" y="1"/>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20"/>
            <p:cNvSpPr/>
            <p:nvPr/>
          </p:nvSpPr>
          <p:spPr>
            <a:xfrm flipH="1">
              <a:off x="7993069" y="988879"/>
              <a:ext cx="235980" cy="150986"/>
            </a:xfrm>
            <a:custGeom>
              <a:rect b="b" l="l" r="r" t="t"/>
              <a:pathLst>
                <a:path extrusionOk="0" h="7995" w="12494">
                  <a:moveTo>
                    <a:pt x="1" y="1"/>
                  </a:moveTo>
                  <a:lnTo>
                    <a:pt x="4013" y="7995"/>
                  </a:lnTo>
                  <a:lnTo>
                    <a:pt x="12493" y="6049"/>
                  </a:lnTo>
                  <a:lnTo>
                    <a:pt x="4317" y="7387"/>
                  </a:lnTo>
                  <a:lnTo>
                    <a:pt x="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3" name="Google Shape;293;p20"/>
          <p:cNvGrpSpPr/>
          <p:nvPr/>
        </p:nvGrpSpPr>
        <p:grpSpPr>
          <a:xfrm rot="3137257">
            <a:off x="1319958" y="4239752"/>
            <a:ext cx="375457" cy="316977"/>
            <a:chOff x="7993069" y="988879"/>
            <a:chExt cx="306018" cy="258328"/>
          </a:xfrm>
        </p:grpSpPr>
        <p:sp>
          <p:nvSpPr>
            <p:cNvPr id="294" name="Google Shape;294;p20"/>
            <p:cNvSpPr/>
            <p:nvPr/>
          </p:nvSpPr>
          <p:spPr>
            <a:xfrm flipH="1">
              <a:off x="7993072" y="988879"/>
              <a:ext cx="306015" cy="258328"/>
            </a:xfrm>
            <a:custGeom>
              <a:rect b="b" l="l" r="r" t="t"/>
              <a:pathLst>
                <a:path extrusionOk="0" h="13679" w="16202">
                  <a:moveTo>
                    <a:pt x="3709" y="1"/>
                  </a:moveTo>
                  <a:lnTo>
                    <a:pt x="0" y="7599"/>
                  </a:lnTo>
                  <a:lnTo>
                    <a:pt x="12523" y="13679"/>
                  </a:lnTo>
                  <a:lnTo>
                    <a:pt x="16201" y="6049"/>
                  </a:lnTo>
                  <a:lnTo>
                    <a:pt x="3709" y="1"/>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20"/>
            <p:cNvSpPr/>
            <p:nvPr/>
          </p:nvSpPr>
          <p:spPr>
            <a:xfrm flipH="1">
              <a:off x="7993069" y="988879"/>
              <a:ext cx="235980" cy="150986"/>
            </a:xfrm>
            <a:custGeom>
              <a:rect b="b" l="l" r="r" t="t"/>
              <a:pathLst>
                <a:path extrusionOk="0" h="7995" w="12494">
                  <a:moveTo>
                    <a:pt x="1" y="1"/>
                  </a:moveTo>
                  <a:lnTo>
                    <a:pt x="4013" y="7995"/>
                  </a:lnTo>
                  <a:lnTo>
                    <a:pt x="12493" y="6049"/>
                  </a:lnTo>
                  <a:lnTo>
                    <a:pt x="4317" y="7387"/>
                  </a:lnTo>
                  <a:lnTo>
                    <a:pt x="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solidFill>
          <a:schemeClr val="accent4"/>
        </a:solidFill>
      </p:bgPr>
    </p:bg>
    <p:spTree>
      <p:nvGrpSpPr>
        <p:cNvPr id="13" name="Shape 13"/>
        <p:cNvGrpSpPr/>
        <p:nvPr/>
      </p:nvGrpSpPr>
      <p:grpSpPr>
        <a:xfrm>
          <a:off x="0" y="0"/>
          <a:ext cx="0" cy="0"/>
          <a:chOff x="0" y="0"/>
          <a:chExt cx="0" cy="0"/>
        </a:xfrm>
      </p:grpSpPr>
      <p:sp>
        <p:nvSpPr>
          <p:cNvPr id="14" name="Google Shape;14;p3"/>
          <p:cNvSpPr/>
          <p:nvPr/>
        </p:nvSpPr>
        <p:spPr>
          <a:xfrm>
            <a:off x="0" y="0"/>
            <a:ext cx="9144000" cy="53253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3"/>
          <p:cNvSpPr/>
          <p:nvPr/>
        </p:nvSpPr>
        <p:spPr>
          <a:xfrm>
            <a:off x="125" y="1902900"/>
            <a:ext cx="9156294" cy="3390332"/>
          </a:xfrm>
          <a:custGeom>
            <a:rect b="b" l="l" r="r" t="t"/>
            <a:pathLst>
              <a:path extrusionOk="0" h="9346" w="21871">
                <a:moveTo>
                  <a:pt x="10934" y="0"/>
                </a:moveTo>
                <a:cubicBezTo>
                  <a:pt x="9696" y="0"/>
                  <a:pt x="8509" y="493"/>
                  <a:pt x="7634" y="1370"/>
                </a:cubicBezTo>
                <a:lnTo>
                  <a:pt x="0" y="9004"/>
                </a:lnTo>
                <a:cubicBezTo>
                  <a:pt x="218" y="9222"/>
                  <a:pt x="514" y="9346"/>
                  <a:pt x="824" y="9346"/>
                </a:cubicBezTo>
                <a:lnTo>
                  <a:pt x="21044" y="9346"/>
                </a:lnTo>
                <a:cubicBezTo>
                  <a:pt x="21354" y="9346"/>
                  <a:pt x="21652" y="9222"/>
                  <a:pt x="21870" y="9004"/>
                </a:cubicBezTo>
                <a:lnTo>
                  <a:pt x="14237" y="1370"/>
                </a:lnTo>
                <a:cubicBezTo>
                  <a:pt x="13362" y="493"/>
                  <a:pt x="12172" y="0"/>
                  <a:pt x="10934" y="0"/>
                </a:cubicBezTo>
                <a:close/>
              </a:path>
            </a:pathLst>
          </a:custGeom>
          <a:solidFill>
            <a:schemeClr val="accent4"/>
          </a:solidFill>
          <a:ln cap="flat" cmpd="sng" w="3810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3"/>
          <p:cNvSpPr txBox="1"/>
          <p:nvPr>
            <p:ph idx="1" type="subTitle"/>
          </p:nvPr>
        </p:nvSpPr>
        <p:spPr>
          <a:xfrm>
            <a:off x="1791800" y="4233329"/>
            <a:ext cx="5560500" cy="347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400"/>
              <a:buNone/>
              <a:defRPr>
                <a:solidFill>
                  <a:schemeClr val="dk1"/>
                </a:solidFill>
              </a:defRPr>
            </a:lvl1pPr>
            <a:lvl2pPr lvl="1" rtl="0" algn="ctr">
              <a:lnSpc>
                <a:spcPct val="100000"/>
              </a:lnSpc>
              <a:spcBef>
                <a:spcPts val="0"/>
              </a:spcBef>
              <a:spcAft>
                <a:spcPts val="0"/>
              </a:spcAft>
              <a:buSzPts val="1800"/>
              <a:buFont typeface="Caveat"/>
              <a:buNone/>
              <a:defRPr sz="1800">
                <a:latin typeface="Caveat"/>
                <a:ea typeface="Caveat"/>
                <a:cs typeface="Caveat"/>
                <a:sym typeface="Caveat"/>
              </a:defRPr>
            </a:lvl2pPr>
            <a:lvl3pPr lvl="2" rtl="0" algn="ctr">
              <a:lnSpc>
                <a:spcPct val="100000"/>
              </a:lnSpc>
              <a:spcBef>
                <a:spcPts val="0"/>
              </a:spcBef>
              <a:spcAft>
                <a:spcPts val="0"/>
              </a:spcAft>
              <a:buSzPts val="1800"/>
              <a:buFont typeface="Caveat"/>
              <a:buNone/>
              <a:defRPr sz="1800">
                <a:latin typeface="Caveat"/>
                <a:ea typeface="Caveat"/>
                <a:cs typeface="Caveat"/>
                <a:sym typeface="Caveat"/>
              </a:defRPr>
            </a:lvl3pPr>
            <a:lvl4pPr lvl="3" rtl="0" algn="ctr">
              <a:lnSpc>
                <a:spcPct val="100000"/>
              </a:lnSpc>
              <a:spcBef>
                <a:spcPts val="0"/>
              </a:spcBef>
              <a:spcAft>
                <a:spcPts val="0"/>
              </a:spcAft>
              <a:buSzPts val="1800"/>
              <a:buFont typeface="Caveat"/>
              <a:buNone/>
              <a:defRPr sz="1800">
                <a:latin typeface="Caveat"/>
                <a:ea typeface="Caveat"/>
                <a:cs typeface="Caveat"/>
                <a:sym typeface="Caveat"/>
              </a:defRPr>
            </a:lvl4pPr>
            <a:lvl5pPr lvl="4" rtl="0" algn="ctr">
              <a:lnSpc>
                <a:spcPct val="100000"/>
              </a:lnSpc>
              <a:spcBef>
                <a:spcPts val="0"/>
              </a:spcBef>
              <a:spcAft>
                <a:spcPts val="0"/>
              </a:spcAft>
              <a:buSzPts val="1800"/>
              <a:buFont typeface="Caveat"/>
              <a:buNone/>
              <a:defRPr sz="1800">
                <a:latin typeface="Caveat"/>
                <a:ea typeface="Caveat"/>
                <a:cs typeface="Caveat"/>
                <a:sym typeface="Caveat"/>
              </a:defRPr>
            </a:lvl5pPr>
            <a:lvl6pPr lvl="5" rtl="0" algn="ctr">
              <a:lnSpc>
                <a:spcPct val="100000"/>
              </a:lnSpc>
              <a:spcBef>
                <a:spcPts val="0"/>
              </a:spcBef>
              <a:spcAft>
                <a:spcPts val="0"/>
              </a:spcAft>
              <a:buSzPts val="1800"/>
              <a:buFont typeface="Caveat"/>
              <a:buNone/>
              <a:defRPr sz="1800">
                <a:latin typeface="Caveat"/>
                <a:ea typeface="Caveat"/>
                <a:cs typeface="Caveat"/>
                <a:sym typeface="Caveat"/>
              </a:defRPr>
            </a:lvl6pPr>
            <a:lvl7pPr lvl="6" rtl="0" algn="ctr">
              <a:lnSpc>
                <a:spcPct val="100000"/>
              </a:lnSpc>
              <a:spcBef>
                <a:spcPts val="0"/>
              </a:spcBef>
              <a:spcAft>
                <a:spcPts val="0"/>
              </a:spcAft>
              <a:buSzPts val="1800"/>
              <a:buFont typeface="Caveat"/>
              <a:buNone/>
              <a:defRPr sz="1800">
                <a:latin typeface="Caveat"/>
                <a:ea typeface="Caveat"/>
                <a:cs typeface="Caveat"/>
                <a:sym typeface="Caveat"/>
              </a:defRPr>
            </a:lvl7pPr>
            <a:lvl8pPr lvl="7" rtl="0" algn="ctr">
              <a:lnSpc>
                <a:spcPct val="100000"/>
              </a:lnSpc>
              <a:spcBef>
                <a:spcPts val="0"/>
              </a:spcBef>
              <a:spcAft>
                <a:spcPts val="0"/>
              </a:spcAft>
              <a:buSzPts val="1800"/>
              <a:buFont typeface="Caveat"/>
              <a:buNone/>
              <a:defRPr sz="1800">
                <a:latin typeface="Caveat"/>
                <a:ea typeface="Caveat"/>
                <a:cs typeface="Caveat"/>
                <a:sym typeface="Caveat"/>
              </a:defRPr>
            </a:lvl8pPr>
            <a:lvl9pPr lvl="8" rtl="0" algn="ctr">
              <a:lnSpc>
                <a:spcPct val="100000"/>
              </a:lnSpc>
              <a:spcBef>
                <a:spcPts val="0"/>
              </a:spcBef>
              <a:spcAft>
                <a:spcPts val="0"/>
              </a:spcAft>
              <a:buSzPts val="1800"/>
              <a:buFont typeface="Caveat"/>
              <a:buNone/>
              <a:defRPr sz="1800">
                <a:latin typeface="Caveat"/>
                <a:ea typeface="Caveat"/>
                <a:cs typeface="Caveat"/>
                <a:sym typeface="Caveat"/>
              </a:defRPr>
            </a:lvl9pPr>
          </a:lstStyle>
          <a:p/>
        </p:txBody>
      </p:sp>
      <p:sp>
        <p:nvSpPr>
          <p:cNvPr id="17" name="Google Shape;17;p3"/>
          <p:cNvSpPr/>
          <p:nvPr/>
        </p:nvSpPr>
        <p:spPr>
          <a:xfrm rot="10800000">
            <a:off x="125" y="-154475"/>
            <a:ext cx="9156294" cy="3390332"/>
          </a:xfrm>
          <a:custGeom>
            <a:rect b="b" l="l" r="r" t="t"/>
            <a:pathLst>
              <a:path extrusionOk="0" h="9346" w="21871">
                <a:moveTo>
                  <a:pt x="10934" y="0"/>
                </a:moveTo>
                <a:cubicBezTo>
                  <a:pt x="9696" y="0"/>
                  <a:pt x="8509" y="493"/>
                  <a:pt x="7634" y="1370"/>
                </a:cubicBezTo>
                <a:lnTo>
                  <a:pt x="0" y="9004"/>
                </a:lnTo>
                <a:cubicBezTo>
                  <a:pt x="218" y="9222"/>
                  <a:pt x="514" y="9346"/>
                  <a:pt x="824" y="9346"/>
                </a:cubicBezTo>
                <a:lnTo>
                  <a:pt x="21044" y="9346"/>
                </a:lnTo>
                <a:cubicBezTo>
                  <a:pt x="21354" y="9346"/>
                  <a:pt x="21652" y="9222"/>
                  <a:pt x="21870" y="9004"/>
                </a:cubicBezTo>
                <a:lnTo>
                  <a:pt x="14237" y="1370"/>
                </a:lnTo>
                <a:cubicBezTo>
                  <a:pt x="13362" y="493"/>
                  <a:pt x="12172" y="0"/>
                  <a:pt x="10934" y="0"/>
                </a:cubicBezTo>
                <a:close/>
              </a:path>
            </a:pathLst>
          </a:custGeom>
          <a:solidFill>
            <a:schemeClr val="accent5"/>
          </a:solidFill>
          <a:ln cap="flat" cmpd="sng" w="3810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3"/>
          <p:cNvSpPr txBox="1"/>
          <p:nvPr>
            <p:ph type="title"/>
          </p:nvPr>
        </p:nvSpPr>
        <p:spPr>
          <a:xfrm>
            <a:off x="1656350" y="914648"/>
            <a:ext cx="5831400" cy="7749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sz="4500"/>
            </a:lvl1pPr>
            <a:lvl2pPr lvl="1" rtl="0" algn="ctr">
              <a:spcBef>
                <a:spcPts val="0"/>
              </a:spcBef>
              <a:spcAft>
                <a:spcPts val="0"/>
              </a:spcAft>
              <a:buNone/>
              <a:defRPr b="0" sz="4500">
                <a:latin typeface="Rubik"/>
                <a:ea typeface="Rubik"/>
                <a:cs typeface="Rubik"/>
                <a:sym typeface="Rubik"/>
              </a:defRPr>
            </a:lvl2pPr>
            <a:lvl3pPr lvl="2" rtl="0" algn="ctr">
              <a:spcBef>
                <a:spcPts val="0"/>
              </a:spcBef>
              <a:spcAft>
                <a:spcPts val="0"/>
              </a:spcAft>
              <a:buNone/>
              <a:defRPr b="0" sz="4500">
                <a:latin typeface="Rubik"/>
                <a:ea typeface="Rubik"/>
                <a:cs typeface="Rubik"/>
                <a:sym typeface="Rubik"/>
              </a:defRPr>
            </a:lvl3pPr>
            <a:lvl4pPr lvl="3" rtl="0" algn="ctr">
              <a:spcBef>
                <a:spcPts val="0"/>
              </a:spcBef>
              <a:spcAft>
                <a:spcPts val="0"/>
              </a:spcAft>
              <a:buNone/>
              <a:defRPr b="0" sz="4500">
                <a:latin typeface="Rubik"/>
                <a:ea typeface="Rubik"/>
                <a:cs typeface="Rubik"/>
                <a:sym typeface="Rubik"/>
              </a:defRPr>
            </a:lvl4pPr>
            <a:lvl5pPr lvl="4" rtl="0" algn="ctr">
              <a:spcBef>
                <a:spcPts val="0"/>
              </a:spcBef>
              <a:spcAft>
                <a:spcPts val="0"/>
              </a:spcAft>
              <a:buNone/>
              <a:defRPr b="0" sz="4500">
                <a:latin typeface="Rubik"/>
                <a:ea typeface="Rubik"/>
                <a:cs typeface="Rubik"/>
                <a:sym typeface="Rubik"/>
              </a:defRPr>
            </a:lvl5pPr>
            <a:lvl6pPr lvl="5" rtl="0" algn="ctr">
              <a:spcBef>
                <a:spcPts val="0"/>
              </a:spcBef>
              <a:spcAft>
                <a:spcPts val="0"/>
              </a:spcAft>
              <a:buNone/>
              <a:defRPr b="0" sz="4500">
                <a:latin typeface="Rubik"/>
                <a:ea typeface="Rubik"/>
                <a:cs typeface="Rubik"/>
                <a:sym typeface="Rubik"/>
              </a:defRPr>
            </a:lvl6pPr>
            <a:lvl7pPr lvl="6" rtl="0" algn="ctr">
              <a:spcBef>
                <a:spcPts val="0"/>
              </a:spcBef>
              <a:spcAft>
                <a:spcPts val="0"/>
              </a:spcAft>
              <a:buNone/>
              <a:defRPr b="0" sz="4500">
                <a:latin typeface="Rubik"/>
                <a:ea typeface="Rubik"/>
                <a:cs typeface="Rubik"/>
                <a:sym typeface="Rubik"/>
              </a:defRPr>
            </a:lvl7pPr>
            <a:lvl8pPr lvl="7" rtl="0" algn="ctr">
              <a:spcBef>
                <a:spcPts val="0"/>
              </a:spcBef>
              <a:spcAft>
                <a:spcPts val="0"/>
              </a:spcAft>
              <a:buNone/>
              <a:defRPr b="0" sz="4500">
                <a:latin typeface="Rubik"/>
                <a:ea typeface="Rubik"/>
                <a:cs typeface="Rubik"/>
                <a:sym typeface="Rubik"/>
              </a:defRPr>
            </a:lvl8pPr>
            <a:lvl9pPr lvl="8" rtl="0" algn="ctr">
              <a:spcBef>
                <a:spcPts val="0"/>
              </a:spcBef>
              <a:spcAft>
                <a:spcPts val="0"/>
              </a:spcAft>
              <a:buNone/>
              <a:defRPr b="0" sz="4500">
                <a:latin typeface="Rubik"/>
                <a:ea typeface="Rubik"/>
                <a:cs typeface="Rubik"/>
                <a:sym typeface="Rubik"/>
              </a:defRPr>
            </a:lvl9pPr>
          </a:lstStyle>
          <a:p/>
        </p:txBody>
      </p:sp>
      <p:sp>
        <p:nvSpPr>
          <p:cNvPr id="19" name="Google Shape;19;p3"/>
          <p:cNvSpPr txBox="1"/>
          <p:nvPr>
            <p:ph hasCustomPrompt="1" idx="2" type="title"/>
          </p:nvPr>
        </p:nvSpPr>
        <p:spPr>
          <a:xfrm>
            <a:off x="4059473" y="2557450"/>
            <a:ext cx="1020900" cy="9513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Clr>
                <a:schemeClr val="accent1"/>
              </a:buClr>
              <a:buSzPts val="10000"/>
              <a:buFont typeface="Barlow"/>
              <a:buNone/>
              <a:defRPr b="1" sz="7000">
                <a:solidFill>
                  <a:schemeClr val="accent1"/>
                </a:solidFill>
              </a:defRPr>
            </a:lvl1pPr>
            <a:lvl2pPr lvl="1" rtl="0">
              <a:spcBef>
                <a:spcPts val="0"/>
              </a:spcBef>
              <a:spcAft>
                <a:spcPts val="0"/>
              </a:spcAft>
              <a:buClr>
                <a:schemeClr val="lt1"/>
              </a:buClr>
              <a:buSzPts val="10000"/>
              <a:buFont typeface="Yanone Kaffeesatz"/>
              <a:buNone/>
              <a:defRPr sz="10000">
                <a:solidFill>
                  <a:schemeClr val="lt1"/>
                </a:solidFill>
                <a:latin typeface="Yanone Kaffeesatz"/>
                <a:ea typeface="Yanone Kaffeesatz"/>
                <a:cs typeface="Yanone Kaffeesatz"/>
                <a:sym typeface="Yanone Kaffeesatz"/>
              </a:defRPr>
            </a:lvl2pPr>
            <a:lvl3pPr lvl="2" rtl="0">
              <a:spcBef>
                <a:spcPts val="0"/>
              </a:spcBef>
              <a:spcAft>
                <a:spcPts val="0"/>
              </a:spcAft>
              <a:buClr>
                <a:schemeClr val="lt1"/>
              </a:buClr>
              <a:buSzPts val="10000"/>
              <a:buFont typeface="Yanone Kaffeesatz"/>
              <a:buNone/>
              <a:defRPr sz="10000">
                <a:solidFill>
                  <a:schemeClr val="lt1"/>
                </a:solidFill>
                <a:latin typeface="Yanone Kaffeesatz"/>
                <a:ea typeface="Yanone Kaffeesatz"/>
                <a:cs typeface="Yanone Kaffeesatz"/>
                <a:sym typeface="Yanone Kaffeesatz"/>
              </a:defRPr>
            </a:lvl3pPr>
            <a:lvl4pPr lvl="3" rtl="0">
              <a:spcBef>
                <a:spcPts val="0"/>
              </a:spcBef>
              <a:spcAft>
                <a:spcPts val="0"/>
              </a:spcAft>
              <a:buClr>
                <a:schemeClr val="lt1"/>
              </a:buClr>
              <a:buSzPts val="10000"/>
              <a:buFont typeface="Yanone Kaffeesatz"/>
              <a:buNone/>
              <a:defRPr sz="10000">
                <a:solidFill>
                  <a:schemeClr val="lt1"/>
                </a:solidFill>
                <a:latin typeface="Yanone Kaffeesatz"/>
                <a:ea typeface="Yanone Kaffeesatz"/>
                <a:cs typeface="Yanone Kaffeesatz"/>
                <a:sym typeface="Yanone Kaffeesatz"/>
              </a:defRPr>
            </a:lvl4pPr>
            <a:lvl5pPr lvl="4" rtl="0">
              <a:spcBef>
                <a:spcPts val="0"/>
              </a:spcBef>
              <a:spcAft>
                <a:spcPts val="0"/>
              </a:spcAft>
              <a:buClr>
                <a:schemeClr val="lt1"/>
              </a:buClr>
              <a:buSzPts val="10000"/>
              <a:buFont typeface="Yanone Kaffeesatz"/>
              <a:buNone/>
              <a:defRPr sz="10000">
                <a:solidFill>
                  <a:schemeClr val="lt1"/>
                </a:solidFill>
                <a:latin typeface="Yanone Kaffeesatz"/>
                <a:ea typeface="Yanone Kaffeesatz"/>
                <a:cs typeface="Yanone Kaffeesatz"/>
                <a:sym typeface="Yanone Kaffeesatz"/>
              </a:defRPr>
            </a:lvl5pPr>
            <a:lvl6pPr lvl="5" rtl="0">
              <a:spcBef>
                <a:spcPts val="0"/>
              </a:spcBef>
              <a:spcAft>
                <a:spcPts val="0"/>
              </a:spcAft>
              <a:buClr>
                <a:schemeClr val="lt1"/>
              </a:buClr>
              <a:buSzPts val="10000"/>
              <a:buFont typeface="Yanone Kaffeesatz"/>
              <a:buNone/>
              <a:defRPr sz="10000">
                <a:solidFill>
                  <a:schemeClr val="lt1"/>
                </a:solidFill>
                <a:latin typeface="Yanone Kaffeesatz"/>
                <a:ea typeface="Yanone Kaffeesatz"/>
                <a:cs typeface="Yanone Kaffeesatz"/>
                <a:sym typeface="Yanone Kaffeesatz"/>
              </a:defRPr>
            </a:lvl6pPr>
            <a:lvl7pPr lvl="6" rtl="0">
              <a:spcBef>
                <a:spcPts val="0"/>
              </a:spcBef>
              <a:spcAft>
                <a:spcPts val="0"/>
              </a:spcAft>
              <a:buClr>
                <a:schemeClr val="lt1"/>
              </a:buClr>
              <a:buSzPts val="10000"/>
              <a:buFont typeface="Yanone Kaffeesatz"/>
              <a:buNone/>
              <a:defRPr sz="10000">
                <a:solidFill>
                  <a:schemeClr val="lt1"/>
                </a:solidFill>
                <a:latin typeface="Yanone Kaffeesatz"/>
                <a:ea typeface="Yanone Kaffeesatz"/>
                <a:cs typeface="Yanone Kaffeesatz"/>
                <a:sym typeface="Yanone Kaffeesatz"/>
              </a:defRPr>
            </a:lvl7pPr>
            <a:lvl8pPr lvl="7" rtl="0">
              <a:spcBef>
                <a:spcPts val="0"/>
              </a:spcBef>
              <a:spcAft>
                <a:spcPts val="0"/>
              </a:spcAft>
              <a:buClr>
                <a:schemeClr val="lt1"/>
              </a:buClr>
              <a:buSzPts val="10000"/>
              <a:buFont typeface="Yanone Kaffeesatz"/>
              <a:buNone/>
              <a:defRPr sz="10000">
                <a:solidFill>
                  <a:schemeClr val="lt1"/>
                </a:solidFill>
                <a:latin typeface="Yanone Kaffeesatz"/>
                <a:ea typeface="Yanone Kaffeesatz"/>
                <a:cs typeface="Yanone Kaffeesatz"/>
                <a:sym typeface="Yanone Kaffeesatz"/>
              </a:defRPr>
            </a:lvl8pPr>
            <a:lvl9pPr lvl="8" rtl="0">
              <a:spcBef>
                <a:spcPts val="0"/>
              </a:spcBef>
              <a:spcAft>
                <a:spcPts val="0"/>
              </a:spcAft>
              <a:buClr>
                <a:schemeClr val="lt1"/>
              </a:buClr>
              <a:buSzPts val="10000"/>
              <a:buFont typeface="Yanone Kaffeesatz"/>
              <a:buNone/>
              <a:defRPr sz="10000">
                <a:solidFill>
                  <a:schemeClr val="lt1"/>
                </a:solidFill>
                <a:latin typeface="Yanone Kaffeesatz"/>
                <a:ea typeface="Yanone Kaffeesatz"/>
                <a:cs typeface="Yanone Kaffeesatz"/>
                <a:sym typeface="Yanone Kaffeesatz"/>
              </a:defRPr>
            </a:lvl9pPr>
          </a:lstStyle>
          <a:p>
            <a:r>
              <a:t>xx%</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ree columns 1">
  <p:cSld name="CUSTOM_18">
    <p:spTree>
      <p:nvGrpSpPr>
        <p:cNvPr id="296" name="Shape 296"/>
        <p:cNvGrpSpPr/>
        <p:nvPr/>
      </p:nvGrpSpPr>
      <p:grpSpPr>
        <a:xfrm>
          <a:off x="0" y="0"/>
          <a:ext cx="0" cy="0"/>
          <a:chOff x="0" y="0"/>
          <a:chExt cx="0" cy="0"/>
        </a:xfrm>
      </p:grpSpPr>
      <p:grpSp>
        <p:nvGrpSpPr>
          <p:cNvPr id="297" name="Google Shape;297;p21"/>
          <p:cNvGrpSpPr/>
          <p:nvPr/>
        </p:nvGrpSpPr>
        <p:grpSpPr>
          <a:xfrm>
            <a:off x="689102" y="690908"/>
            <a:ext cx="4393087" cy="465918"/>
            <a:chOff x="689100" y="690875"/>
            <a:chExt cx="4393087" cy="381900"/>
          </a:xfrm>
        </p:grpSpPr>
        <p:sp>
          <p:nvSpPr>
            <p:cNvPr id="298" name="Google Shape;298;p21"/>
            <p:cNvSpPr/>
            <p:nvPr/>
          </p:nvSpPr>
          <p:spPr>
            <a:xfrm rot="-5400000">
              <a:off x="693750" y="686225"/>
              <a:ext cx="381900" cy="391200"/>
            </a:xfrm>
            <a:prstGeom prst="round2SameRect">
              <a:avLst>
                <a:gd fmla="val 16667" name="adj1"/>
                <a:gd fmla="val 0" name="adj2"/>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9" name="Google Shape;299;p21"/>
            <p:cNvGrpSpPr/>
            <p:nvPr/>
          </p:nvGrpSpPr>
          <p:grpSpPr>
            <a:xfrm>
              <a:off x="4552726" y="708035"/>
              <a:ext cx="529462" cy="347575"/>
              <a:chOff x="4241800" y="430325"/>
              <a:chExt cx="529462" cy="347575"/>
            </a:xfrm>
          </p:grpSpPr>
          <p:sp>
            <p:nvSpPr>
              <p:cNvPr id="300" name="Google Shape;300;p21"/>
              <p:cNvSpPr/>
              <p:nvPr/>
            </p:nvSpPr>
            <p:spPr>
              <a:xfrm>
                <a:off x="4241800" y="430325"/>
                <a:ext cx="529462" cy="88800"/>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sp>
            <p:nvSpPr>
              <p:cNvPr id="301" name="Google Shape;301;p21"/>
              <p:cNvSpPr/>
              <p:nvPr/>
            </p:nvSpPr>
            <p:spPr>
              <a:xfrm>
                <a:off x="4241800" y="519125"/>
                <a:ext cx="529462" cy="88800"/>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sp>
            <p:nvSpPr>
              <p:cNvPr id="302" name="Google Shape;302;p21"/>
              <p:cNvSpPr/>
              <p:nvPr/>
            </p:nvSpPr>
            <p:spPr>
              <a:xfrm>
                <a:off x="4241800" y="600275"/>
                <a:ext cx="529462" cy="88800"/>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sp>
            <p:nvSpPr>
              <p:cNvPr id="303" name="Google Shape;303;p21"/>
              <p:cNvSpPr/>
              <p:nvPr/>
            </p:nvSpPr>
            <p:spPr>
              <a:xfrm>
                <a:off x="4241800" y="689100"/>
                <a:ext cx="529462" cy="88800"/>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grpSp>
      </p:grpSp>
      <p:sp>
        <p:nvSpPr>
          <p:cNvPr id="304" name="Google Shape;304;p21"/>
          <p:cNvSpPr txBox="1"/>
          <p:nvPr>
            <p:ph type="title"/>
          </p:nvPr>
        </p:nvSpPr>
        <p:spPr>
          <a:xfrm>
            <a:off x="752400" y="691150"/>
            <a:ext cx="3819600" cy="465900"/>
          </a:xfrm>
          <a:prstGeom prst="rect">
            <a:avLst/>
          </a:prstGeom>
          <a:solidFill>
            <a:schemeClr val="accent3"/>
          </a:solidFill>
        </p:spPr>
        <p:txBody>
          <a:bodyPr anchorCtr="0" anchor="ctr" bIns="91425" lIns="54000" spcFirstLastPara="1" rIns="91425" wrap="square" tIns="91425">
            <a:noAutofit/>
          </a:bodyPr>
          <a:lstStyle>
            <a:lvl1pPr lvl="0" rtl="0">
              <a:spcBef>
                <a:spcPts val="0"/>
              </a:spcBef>
              <a:spcAft>
                <a:spcPts val="0"/>
              </a:spcAft>
              <a:buNone/>
              <a:defRPr>
                <a:solidFill>
                  <a:schemeClr val="lt1"/>
                </a:solidFill>
              </a:defRPr>
            </a:lvl1pPr>
            <a:lvl2pPr lvl="1" rtl="0">
              <a:spcBef>
                <a:spcPts val="0"/>
              </a:spcBef>
              <a:spcAft>
                <a:spcPts val="0"/>
              </a:spcAft>
              <a:buNone/>
              <a:defRPr>
                <a:solidFill>
                  <a:schemeClr val="lt1"/>
                </a:solidFill>
                <a:latin typeface="Zilla Slab"/>
                <a:ea typeface="Zilla Slab"/>
                <a:cs typeface="Zilla Slab"/>
                <a:sym typeface="Zilla Slab"/>
              </a:defRPr>
            </a:lvl2pPr>
            <a:lvl3pPr lvl="2" rtl="0">
              <a:spcBef>
                <a:spcPts val="0"/>
              </a:spcBef>
              <a:spcAft>
                <a:spcPts val="0"/>
              </a:spcAft>
              <a:buNone/>
              <a:defRPr>
                <a:solidFill>
                  <a:schemeClr val="lt1"/>
                </a:solidFill>
                <a:latin typeface="Zilla Slab"/>
                <a:ea typeface="Zilla Slab"/>
                <a:cs typeface="Zilla Slab"/>
                <a:sym typeface="Zilla Slab"/>
              </a:defRPr>
            </a:lvl3pPr>
            <a:lvl4pPr lvl="3" rtl="0">
              <a:spcBef>
                <a:spcPts val="0"/>
              </a:spcBef>
              <a:spcAft>
                <a:spcPts val="0"/>
              </a:spcAft>
              <a:buNone/>
              <a:defRPr>
                <a:solidFill>
                  <a:schemeClr val="lt1"/>
                </a:solidFill>
                <a:latin typeface="Zilla Slab"/>
                <a:ea typeface="Zilla Slab"/>
                <a:cs typeface="Zilla Slab"/>
                <a:sym typeface="Zilla Slab"/>
              </a:defRPr>
            </a:lvl4pPr>
            <a:lvl5pPr lvl="4" rtl="0">
              <a:spcBef>
                <a:spcPts val="0"/>
              </a:spcBef>
              <a:spcAft>
                <a:spcPts val="0"/>
              </a:spcAft>
              <a:buNone/>
              <a:defRPr>
                <a:solidFill>
                  <a:schemeClr val="lt1"/>
                </a:solidFill>
                <a:latin typeface="Zilla Slab"/>
                <a:ea typeface="Zilla Slab"/>
                <a:cs typeface="Zilla Slab"/>
                <a:sym typeface="Zilla Slab"/>
              </a:defRPr>
            </a:lvl5pPr>
            <a:lvl6pPr lvl="5" rtl="0">
              <a:spcBef>
                <a:spcPts val="0"/>
              </a:spcBef>
              <a:spcAft>
                <a:spcPts val="0"/>
              </a:spcAft>
              <a:buNone/>
              <a:defRPr>
                <a:solidFill>
                  <a:schemeClr val="lt1"/>
                </a:solidFill>
                <a:latin typeface="Zilla Slab"/>
                <a:ea typeface="Zilla Slab"/>
                <a:cs typeface="Zilla Slab"/>
                <a:sym typeface="Zilla Slab"/>
              </a:defRPr>
            </a:lvl6pPr>
            <a:lvl7pPr lvl="6" rtl="0">
              <a:spcBef>
                <a:spcPts val="0"/>
              </a:spcBef>
              <a:spcAft>
                <a:spcPts val="0"/>
              </a:spcAft>
              <a:buNone/>
              <a:defRPr>
                <a:solidFill>
                  <a:schemeClr val="lt1"/>
                </a:solidFill>
                <a:latin typeface="Zilla Slab"/>
                <a:ea typeface="Zilla Slab"/>
                <a:cs typeface="Zilla Slab"/>
                <a:sym typeface="Zilla Slab"/>
              </a:defRPr>
            </a:lvl7pPr>
            <a:lvl8pPr lvl="7" rtl="0">
              <a:spcBef>
                <a:spcPts val="0"/>
              </a:spcBef>
              <a:spcAft>
                <a:spcPts val="0"/>
              </a:spcAft>
              <a:buNone/>
              <a:defRPr>
                <a:solidFill>
                  <a:schemeClr val="lt1"/>
                </a:solidFill>
                <a:latin typeface="Zilla Slab"/>
                <a:ea typeface="Zilla Slab"/>
                <a:cs typeface="Zilla Slab"/>
                <a:sym typeface="Zilla Slab"/>
              </a:defRPr>
            </a:lvl8pPr>
            <a:lvl9pPr lvl="8" rtl="0">
              <a:spcBef>
                <a:spcPts val="0"/>
              </a:spcBef>
              <a:spcAft>
                <a:spcPts val="0"/>
              </a:spcAft>
              <a:buNone/>
              <a:defRPr>
                <a:solidFill>
                  <a:schemeClr val="lt1"/>
                </a:solidFill>
                <a:latin typeface="Zilla Slab"/>
                <a:ea typeface="Zilla Slab"/>
                <a:cs typeface="Zilla Slab"/>
                <a:sym typeface="Zilla Slab"/>
              </a:defRPr>
            </a:lvl9pPr>
          </a:lstStyle>
          <a:p/>
        </p:txBody>
      </p:sp>
      <p:sp>
        <p:nvSpPr>
          <p:cNvPr id="305" name="Google Shape;305;p21"/>
          <p:cNvSpPr txBox="1"/>
          <p:nvPr>
            <p:ph idx="2" type="title"/>
          </p:nvPr>
        </p:nvSpPr>
        <p:spPr>
          <a:xfrm>
            <a:off x="883725" y="2359450"/>
            <a:ext cx="7376400" cy="804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500"/>
              <a:buNone/>
              <a:defRPr b="0" sz="4000">
                <a:solidFill>
                  <a:schemeClr val="accent2"/>
                </a:solidFill>
                <a:latin typeface="Rubik"/>
                <a:ea typeface="Rubik"/>
                <a:cs typeface="Rubik"/>
                <a:sym typeface="Rubik"/>
              </a:defRPr>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p:txBody>
      </p:sp>
      <p:sp>
        <p:nvSpPr>
          <p:cNvPr id="306" name="Google Shape;306;p21"/>
          <p:cNvSpPr txBox="1"/>
          <p:nvPr>
            <p:ph idx="1" type="subTitle"/>
          </p:nvPr>
        </p:nvSpPr>
        <p:spPr>
          <a:xfrm>
            <a:off x="1010025" y="3946408"/>
            <a:ext cx="2121600" cy="620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
              <a:buNone/>
              <a:defRPr>
                <a:solidFill>
                  <a:schemeClr val="dk1"/>
                </a:solidFill>
              </a:defRPr>
            </a:lvl1pPr>
            <a:lvl2pPr lvl="1" rtl="0" algn="ctr">
              <a:lnSpc>
                <a:spcPct val="100000"/>
              </a:lnSpc>
              <a:spcBef>
                <a:spcPts val="160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07" name="Google Shape;307;p21"/>
          <p:cNvSpPr txBox="1"/>
          <p:nvPr>
            <p:ph idx="3" type="subTitle"/>
          </p:nvPr>
        </p:nvSpPr>
        <p:spPr>
          <a:xfrm>
            <a:off x="3545475" y="3946408"/>
            <a:ext cx="2121600" cy="620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
              <a:buNone/>
              <a:defRPr>
                <a:solidFill>
                  <a:schemeClr val="dk1"/>
                </a:solidFill>
              </a:defRPr>
            </a:lvl1pPr>
            <a:lvl2pPr lvl="1" rtl="0" algn="ctr">
              <a:lnSpc>
                <a:spcPct val="100000"/>
              </a:lnSpc>
              <a:spcBef>
                <a:spcPts val="160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08" name="Google Shape;308;p21"/>
          <p:cNvSpPr txBox="1"/>
          <p:nvPr>
            <p:ph idx="4" type="subTitle"/>
          </p:nvPr>
        </p:nvSpPr>
        <p:spPr>
          <a:xfrm>
            <a:off x="6012525" y="3946408"/>
            <a:ext cx="2121600" cy="620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
              <a:buNone/>
              <a:defRPr>
                <a:solidFill>
                  <a:schemeClr val="dk1"/>
                </a:solidFill>
              </a:defRPr>
            </a:lvl1pPr>
            <a:lvl2pPr lvl="1" rtl="0" algn="ctr">
              <a:lnSpc>
                <a:spcPct val="100000"/>
              </a:lnSpc>
              <a:spcBef>
                <a:spcPts val="160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309" name="Google Shape;309;p21"/>
          <p:cNvGrpSpPr/>
          <p:nvPr/>
        </p:nvGrpSpPr>
        <p:grpSpPr>
          <a:xfrm rot="-266051">
            <a:off x="7210454" y="410244"/>
            <a:ext cx="659423" cy="556711"/>
            <a:chOff x="7993069" y="988879"/>
            <a:chExt cx="306018" cy="258328"/>
          </a:xfrm>
        </p:grpSpPr>
        <p:sp>
          <p:nvSpPr>
            <p:cNvPr id="310" name="Google Shape;310;p21"/>
            <p:cNvSpPr/>
            <p:nvPr/>
          </p:nvSpPr>
          <p:spPr>
            <a:xfrm flipH="1">
              <a:off x="7993072" y="988879"/>
              <a:ext cx="306015" cy="258328"/>
            </a:xfrm>
            <a:custGeom>
              <a:rect b="b" l="l" r="r" t="t"/>
              <a:pathLst>
                <a:path extrusionOk="0" h="13679" w="16202">
                  <a:moveTo>
                    <a:pt x="3709" y="1"/>
                  </a:moveTo>
                  <a:lnTo>
                    <a:pt x="0" y="7599"/>
                  </a:lnTo>
                  <a:lnTo>
                    <a:pt x="12523" y="13679"/>
                  </a:lnTo>
                  <a:lnTo>
                    <a:pt x="16201" y="6049"/>
                  </a:lnTo>
                  <a:lnTo>
                    <a:pt x="370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21"/>
            <p:cNvSpPr/>
            <p:nvPr/>
          </p:nvSpPr>
          <p:spPr>
            <a:xfrm flipH="1">
              <a:off x="7993069" y="988879"/>
              <a:ext cx="235980" cy="150986"/>
            </a:xfrm>
            <a:custGeom>
              <a:rect b="b" l="l" r="r" t="t"/>
              <a:pathLst>
                <a:path extrusionOk="0" h="7995" w="12494">
                  <a:moveTo>
                    <a:pt x="1" y="1"/>
                  </a:moveTo>
                  <a:lnTo>
                    <a:pt x="4013" y="7995"/>
                  </a:lnTo>
                  <a:lnTo>
                    <a:pt x="12493" y="6049"/>
                  </a:lnTo>
                  <a:lnTo>
                    <a:pt x="4317" y="7387"/>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2" name="Google Shape;312;p21"/>
          <p:cNvGrpSpPr/>
          <p:nvPr/>
        </p:nvGrpSpPr>
        <p:grpSpPr>
          <a:xfrm rot="-149056">
            <a:off x="7903214" y="885948"/>
            <a:ext cx="446196" cy="376713"/>
            <a:chOff x="7993069" y="988879"/>
            <a:chExt cx="306018" cy="258328"/>
          </a:xfrm>
        </p:grpSpPr>
        <p:sp>
          <p:nvSpPr>
            <p:cNvPr id="313" name="Google Shape;313;p21"/>
            <p:cNvSpPr/>
            <p:nvPr/>
          </p:nvSpPr>
          <p:spPr>
            <a:xfrm flipH="1">
              <a:off x="7993072" y="988879"/>
              <a:ext cx="306015" cy="258328"/>
            </a:xfrm>
            <a:custGeom>
              <a:rect b="b" l="l" r="r" t="t"/>
              <a:pathLst>
                <a:path extrusionOk="0" h="13679" w="16202">
                  <a:moveTo>
                    <a:pt x="3709" y="1"/>
                  </a:moveTo>
                  <a:lnTo>
                    <a:pt x="0" y="7599"/>
                  </a:lnTo>
                  <a:lnTo>
                    <a:pt x="12523" y="13679"/>
                  </a:lnTo>
                  <a:lnTo>
                    <a:pt x="16201" y="6049"/>
                  </a:lnTo>
                  <a:lnTo>
                    <a:pt x="370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21"/>
            <p:cNvSpPr/>
            <p:nvPr/>
          </p:nvSpPr>
          <p:spPr>
            <a:xfrm flipH="1">
              <a:off x="7993069" y="988879"/>
              <a:ext cx="235980" cy="150986"/>
            </a:xfrm>
            <a:custGeom>
              <a:rect b="b" l="l" r="r" t="t"/>
              <a:pathLst>
                <a:path extrusionOk="0" h="7995" w="12494">
                  <a:moveTo>
                    <a:pt x="1" y="1"/>
                  </a:moveTo>
                  <a:lnTo>
                    <a:pt x="4013" y="7995"/>
                  </a:lnTo>
                  <a:lnTo>
                    <a:pt x="12493" y="6049"/>
                  </a:lnTo>
                  <a:lnTo>
                    <a:pt x="4317" y="7387"/>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5" name="Google Shape;315;p21"/>
          <p:cNvGrpSpPr/>
          <p:nvPr/>
        </p:nvGrpSpPr>
        <p:grpSpPr>
          <a:xfrm rot="3494931">
            <a:off x="8379343" y="1324200"/>
            <a:ext cx="298266" cy="251841"/>
            <a:chOff x="7993069" y="988879"/>
            <a:chExt cx="306018" cy="258328"/>
          </a:xfrm>
        </p:grpSpPr>
        <p:sp>
          <p:nvSpPr>
            <p:cNvPr id="316" name="Google Shape;316;p21"/>
            <p:cNvSpPr/>
            <p:nvPr/>
          </p:nvSpPr>
          <p:spPr>
            <a:xfrm flipH="1">
              <a:off x="7993072" y="988879"/>
              <a:ext cx="306015" cy="258328"/>
            </a:xfrm>
            <a:custGeom>
              <a:rect b="b" l="l" r="r" t="t"/>
              <a:pathLst>
                <a:path extrusionOk="0" h="13679" w="16202">
                  <a:moveTo>
                    <a:pt x="3709" y="1"/>
                  </a:moveTo>
                  <a:lnTo>
                    <a:pt x="0" y="7599"/>
                  </a:lnTo>
                  <a:lnTo>
                    <a:pt x="12523" y="13679"/>
                  </a:lnTo>
                  <a:lnTo>
                    <a:pt x="16201" y="6049"/>
                  </a:lnTo>
                  <a:lnTo>
                    <a:pt x="3709" y="1"/>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21"/>
            <p:cNvSpPr/>
            <p:nvPr/>
          </p:nvSpPr>
          <p:spPr>
            <a:xfrm flipH="1">
              <a:off x="7993069" y="988879"/>
              <a:ext cx="235980" cy="150986"/>
            </a:xfrm>
            <a:custGeom>
              <a:rect b="b" l="l" r="r" t="t"/>
              <a:pathLst>
                <a:path extrusionOk="0" h="7995" w="12494">
                  <a:moveTo>
                    <a:pt x="1" y="1"/>
                  </a:moveTo>
                  <a:lnTo>
                    <a:pt x="4013" y="7995"/>
                  </a:lnTo>
                  <a:lnTo>
                    <a:pt x="12493" y="6049"/>
                  </a:lnTo>
                  <a:lnTo>
                    <a:pt x="4317" y="7387"/>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8" name="Google Shape;318;p21"/>
          <p:cNvGrpSpPr/>
          <p:nvPr/>
        </p:nvGrpSpPr>
        <p:grpSpPr>
          <a:xfrm rot="-731376">
            <a:off x="7875917" y="1612852"/>
            <a:ext cx="298268" cy="251836"/>
            <a:chOff x="7993069" y="988879"/>
            <a:chExt cx="306018" cy="258328"/>
          </a:xfrm>
        </p:grpSpPr>
        <p:sp>
          <p:nvSpPr>
            <p:cNvPr id="319" name="Google Shape;319;p21"/>
            <p:cNvSpPr/>
            <p:nvPr/>
          </p:nvSpPr>
          <p:spPr>
            <a:xfrm flipH="1">
              <a:off x="7993072" y="988879"/>
              <a:ext cx="306015" cy="258328"/>
            </a:xfrm>
            <a:custGeom>
              <a:rect b="b" l="l" r="r" t="t"/>
              <a:pathLst>
                <a:path extrusionOk="0" h="13679" w="16202">
                  <a:moveTo>
                    <a:pt x="3709" y="1"/>
                  </a:moveTo>
                  <a:lnTo>
                    <a:pt x="0" y="7599"/>
                  </a:lnTo>
                  <a:lnTo>
                    <a:pt x="12523" y="13679"/>
                  </a:lnTo>
                  <a:lnTo>
                    <a:pt x="16201" y="6049"/>
                  </a:lnTo>
                  <a:lnTo>
                    <a:pt x="3709" y="1"/>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21"/>
            <p:cNvSpPr/>
            <p:nvPr/>
          </p:nvSpPr>
          <p:spPr>
            <a:xfrm flipH="1">
              <a:off x="7993069" y="988879"/>
              <a:ext cx="235980" cy="150986"/>
            </a:xfrm>
            <a:custGeom>
              <a:rect b="b" l="l" r="r" t="t"/>
              <a:pathLst>
                <a:path extrusionOk="0" h="7995" w="12494">
                  <a:moveTo>
                    <a:pt x="1" y="1"/>
                  </a:moveTo>
                  <a:lnTo>
                    <a:pt x="4013" y="7995"/>
                  </a:lnTo>
                  <a:lnTo>
                    <a:pt x="12493" y="6049"/>
                  </a:lnTo>
                  <a:lnTo>
                    <a:pt x="4317" y="7387"/>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CUSTOM_6">
    <p:spTree>
      <p:nvGrpSpPr>
        <p:cNvPr id="321" name="Shape 321"/>
        <p:cNvGrpSpPr/>
        <p:nvPr/>
      </p:nvGrpSpPr>
      <p:grpSpPr>
        <a:xfrm>
          <a:off x="0" y="0"/>
          <a:ext cx="0" cy="0"/>
          <a:chOff x="0" y="0"/>
          <a:chExt cx="0" cy="0"/>
        </a:xfrm>
      </p:grpSpPr>
      <p:grpSp>
        <p:nvGrpSpPr>
          <p:cNvPr id="322" name="Google Shape;322;p22"/>
          <p:cNvGrpSpPr/>
          <p:nvPr/>
        </p:nvGrpSpPr>
        <p:grpSpPr>
          <a:xfrm>
            <a:off x="689102" y="690908"/>
            <a:ext cx="4393087" cy="465918"/>
            <a:chOff x="689100" y="690875"/>
            <a:chExt cx="4393087" cy="381900"/>
          </a:xfrm>
        </p:grpSpPr>
        <p:sp>
          <p:nvSpPr>
            <p:cNvPr id="323" name="Google Shape;323;p22"/>
            <p:cNvSpPr/>
            <p:nvPr/>
          </p:nvSpPr>
          <p:spPr>
            <a:xfrm rot="-5400000">
              <a:off x="693750" y="686225"/>
              <a:ext cx="381900" cy="391200"/>
            </a:xfrm>
            <a:prstGeom prst="round2SameRect">
              <a:avLst>
                <a:gd fmla="val 16667" name="adj1"/>
                <a:gd fmla="val 0" name="adj2"/>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4" name="Google Shape;324;p22"/>
            <p:cNvGrpSpPr/>
            <p:nvPr/>
          </p:nvGrpSpPr>
          <p:grpSpPr>
            <a:xfrm>
              <a:off x="4552726" y="708035"/>
              <a:ext cx="529462" cy="347575"/>
              <a:chOff x="4241800" y="430325"/>
              <a:chExt cx="529462" cy="347575"/>
            </a:xfrm>
          </p:grpSpPr>
          <p:sp>
            <p:nvSpPr>
              <p:cNvPr id="325" name="Google Shape;325;p22"/>
              <p:cNvSpPr/>
              <p:nvPr/>
            </p:nvSpPr>
            <p:spPr>
              <a:xfrm>
                <a:off x="4241800" y="430325"/>
                <a:ext cx="529462" cy="88800"/>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sp>
            <p:nvSpPr>
              <p:cNvPr id="326" name="Google Shape;326;p22"/>
              <p:cNvSpPr/>
              <p:nvPr/>
            </p:nvSpPr>
            <p:spPr>
              <a:xfrm>
                <a:off x="4241800" y="519125"/>
                <a:ext cx="529462" cy="88800"/>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sp>
            <p:nvSpPr>
              <p:cNvPr id="327" name="Google Shape;327;p22"/>
              <p:cNvSpPr/>
              <p:nvPr/>
            </p:nvSpPr>
            <p:spPr>
              <a:xfrm>
                <a:off x="4241800" y="600275"/>
                <a:ext cx="529462" cy="88800"/>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sp>
            <p:nvSpPr>
              <p:cNvPr id="328" name="Google Shape;328;p22"/>
              <p:cNvSpPr/>
              <p:nvPr/>
            </p:nvSpPr>
            <p:spPr>
              <a:xfrm>
                <a:off x="4241800" y="689100"/>
                <a:ext cx="529462" cy="88800"/>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grpSp>
      </p:grpSp>
      <p:sp>
        <p:nvSpPr>
          <p:cNvPr id="329" name="Google Shape;329;p22"/>
          <p:cNvSpPr txBox="1"/>
          <p:nvPr>
            <p:ph type="title"/>
          </p:nvPr>
        </p:nvSpPr>
        <p:spPr>
          <a:xfrm>
            <a:off x="1278625" y="3075284"/>
            <a:ext cx="27294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500"/>
              <a:buNone/>
              <a:defRPr>
                <a:solidFill>
                  <a:schemeClr val="accent2"/>
                </a:solidFill>
              </a:defRPr>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p:txBody>
      </p:sp>
      <p:sp>
        <p:nvSpPr>
          <p:cNvPr id="330" name="Google Shape;330;p22"/>
          <p:cNvSpPr txBox="1"/>
          <p:nvPr>
            <p:ph idx="2" type="title"/>
          </p:nvPr>
        </p:nvSpPr>
        <p:spPr>
          <a:xfrm>
            <a:off x="5135850" y="3075284"/>
            <a:ext cx="27294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500"/>
              <a:buNone/>
              <a:defRPr b="0">
                <a:solidFill>
                  <a:schemeClr val="accent2"/>
                </a:solidFill>
                <a:latin typeface="Rubik"/>
                <a:ea typeface="Rubik"/>
                <a:cs typeface="Rubik"/>
                <a:sym typeface="Rubik"/>
              </a:defRPr>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p:txBody>
      </p:sp>
      <p:sp>
        <p:nvSpPr>
          <p:cNvPr id="331" name="Google Shape;331;p22"/>
          <p:cNvSpPr txBox="1"/>
          <p:nvPr>
            <p:ph idx="1" type="subTitle"/>
          </p:nvPr>
        </p:nvSpPr>
        <p:spPr>
          <a:xfrm>
            <a:off x="689100" y="3676865"/>
            <a:ext cx="3882900" cy="905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b="1" sz="1600">
                <a:latin typeface="Ubuntu"/>
                <a:ea typeface="Ubuntu"/>
                <a:cs typeface="Ubuntu"/>
                <a:sym typeface="Ubuntu"/>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32" name="Google Shape;332;p22"/>
          <p:cNvSpPr txBox="1"/>
          <p:nvPr>
            <p:ph idx="3" type="subTitle"/>
          </p:nvPr>
        </p:nvSpPr>
        <p:spPr>
          <a:xfrm>
            <a:off x="4572000" y="3676865"/>
            <a:ext cx="3882900" cy="905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33" name="Google Shape;333;p22"/>
          <p:cNvSpPr txBox="1"/>
          <p:nvPr>
            <p:ph idx="4" type="title"/>
          </p:nvPr>
        </p:nvSpPr>
        <p:spPr>
          <a:xfrm>
            <a:off x="752400" y="691150"/>
            <a:ext cx="3819600" cy="465900"/>
          </a:xfrm>
          <a:prstGeom prst="rect">
            <a:avLst/>
          </a:prstGeom>
          <a:solidFill>
            <a:schemeClr val="accent3"/>
          </a:solidFill>
        </p:spPr>
        <p:txBody>
          <a:bodyPr anchorCtr="0" anchor="ctr" bIns="91425" lIns="54000" spcFirstLastPara="1" rIns="91425" wrap="square" tIns="91425">
            <a:noAutofit/>
          </a:bodyPr>
          <a:lstStyle>
            <a:lvl1pPr lvl="0" rtl="0">
              <a:spcBef>
                <a:spcPts val="0"/>
              </a:spcBef>
              <a:spcAft>
                <a:spcPts val="0"/>
              </a:spcAft>
              <a:buNone/>
              <a:defRPr>
                <a:solidFill>
                  <a:schemeClr val="lt1"/>
                </a:solidFill>
              </a:defRPr>
            </a:lvl1pPr>
            <a:lvl2pPr lvl="1" rtl="0">
              <a:spcBef>
                <a:spcPts val="0"/>
              </a:spcBef>
              <a:spcAft>
                <a:spcPts val="0"/>
              </a:spcAft>
              <a:buNone/>
              <a:defRPr>
                <a:solidFill>
                  <a:schemeClr val="lt1"/>
                </a:solidFill>
                <a:latin typeface="Zilla Slab"/>
                <a:ea typeface="Zilla Slab"/>
                <a:cs typeface="Zilla Slab"/>
                <a:sym typeface="Zilla Slab"/>
              </a:defRPr>
            </a:lvl2pPr>
            <a:lvl3pPr lvl="2" rtl="0">
              <a:spcBef>
                <a:spcPts val="0"/>
              </a:spcBef>
              <a:spcAft>
                <a:spcPts val="0"/>
              </a:spcAft>
              <a:buNone/>
              <a:defRPr>
                <a:solidFill>
                  <a:schemeClr val="lt1"/>
                </a:solidFill>
                <a:latin typeface="Zilla Slab"/>
                <a:ea typeface="Zilla Slab"/>
                <a:cs typeface="Zilla Slab"/>
                <a:sym typeface="Zilla Slab"/>
              </a:defRPr>
            </a:lvl3pPr>
            <a:lvl4pPr lvl="3" rtl="0">
              <a:spcBef>
                <a:spcPts val="0"/>
              </a:spcBef>
              <a:spcAft>
                <a:spcPts val="0"/>
              </a:spcAft>
              <a:buNone/>
              <a:defRPr>
                <a:solidFill>
                  <a:schemeClr val="lt1"/>
                </a:solidFill>
                <a:latin typeface="Zilla Slab"/>
                <a:ea typeface="Zilla Slab"/>
                <a:cs typeface="Zilla Slab"/>
                <a:sym typeface="Zilla Slab"/>
              </a:defRPr>
            </a:lvl4pPr>
            <a:lvl5pPr lvl="4" rtl="0">
              <a:spcBef>
                <a:spcPts val="0"/>
              </a:spcBef>
              <a:spcAft>
                <a:spcPts val="0"/>
              </a:spcAft>
              <a:buNone/>
              <a:defRPr>
                <a:solidFill>
                  <a:schemeClr val="lt1"/>
                </a:solidFill>
                <a:latin typeface="Zilla Slab"/>
                <a:ea typeface="Zilla Slab"/>
                <a:cs typeface="Zilla Slab"/>
                <a:sym typeface="Zilla Slab"/>
              </a:defRPr>
            </a:lvl5pPr>
            <a:lvl6pPr lvl="5" rtl="0">
              <a:spcBef>
                <a:spcPts val="0"/>
              </a:spcBef>
              <a:spcAft>
                <a:spcPts val="0"/>
              </a:spcAft>
              <a:buNone/>
              <a:defRPr>
                <a:solidFill>
                  <a:schemeClr val="lt1"/>
                </a:solidFill>
                <a:latin typeface="Zilla Slab"/>
                <a:ea typeface="Zilla Slab"/>
                <a:cs typeface="Zilla Slab"/>
                <a:sym typeface="Zilla Slab"/>
              </a:defRPr>
            </a:lvl6pPr>
            <a:lvl7pPr lvl="6" rtl="0">
              <a:spcBef>
                <a:spcPts val="0"/>
              </a:spcBef>
              <a:spcAft>
                <a:spcPts val="0"/>
              </a:spcAft>
              <a:buNone/>
              <a:defRPr>
                <a:solidFill>
                  <a:schemeClr val="lt1"/>
                </a:solidFill>
                <a:latin typeface="Zilla Slab"/>
                <a:ea typeface="Zilla Slab"/>
                <a:cs typeface="Zilla Slab"/>
                <a:sym typeface="Zilla Slab"/>
              </a:defRPr>
            </a:lvl7pPr>
            <a:lvl8pPr lvl="7" rtl="0">
              <a:spcBef>
                <a:spcPts val="0"/>
              </a:spcBef>
              <a:spcAft>
                <a:spcPts val="0"/>
              </a:spcAft>
              <a:buNone/>
              <a:defRPr>
                <a:solidFill>
                  <a:schemeClr val="lt1"/>
                </a:solidFill>
                <a:latin typeface="Zilla Slab"/>
                <a:ea typeface="Zilla Slab"/>
                <a:cs typeface="Zilla Slab"/>
                <a:sym typeface="Zilla Slab"/>
              </a:defRPr>
            </a:lvl8pPr>
            <a:lvl9pPr lvl="8" rtl="0">
              <a:spcBef>
                <a:spcPts val="0"/>
              </a:spcBef>
              <a:spcAft>
                <a:spcPts val="0"/>
              </a:spcAft>
              <a:buNone/>
              <a:defRPr>
                <a:solidFill>
                  <a:schemeClr val="lt1"/>
                </a:solidFill>
                <a:latin typeface="Zilla Slab"/>
                <a:ea typeface="Zilla Slab"/>
                <a:cs typeface="Zilla Slab"/>
                <a:sym typeface="Zilla Slab"/>
              </a:defRPr>
            </a:lvl9pPr>
          </a:lstStyle>
          <a:p/>
        </p:txBody>
      </p:sp>
      <p:grpSp>
        <p:nvGrpSpPr>
          <p:cNvPr id="334" name="Google Shape;334;p22"/>
          <p:cNvGrpSpPr/>
          <p:nvPr/>
        </p:nvGrpSpPr>
        <p:grpSpPr>
          <a:xfrm rot="-1173635">
            <a:off x="7924882" y="1191834"/>
            <a:ext cx="530042" cy="447530"/>
            <a:chOff x="7993069" y="988879"/>
            <a:chExt cx="306018" cy="258328"/>
          </a:xfrm>
        </p:grpSpPr>
        <p:sp>
          <p:nvSpPr>
            <p:cNvPr id="335" name="Google Shape;335;p22"/>
            <p:cNvSpPr/>
            <p:nvPr/>
          </p:nvSpPr>
          <p:spPr>
            <a:xfrm flipH="1">
              <a:off x="7993072" y="988879"/>
              <a:ext cx="306015" cy="258328"/>
            </a:xfrm>
            <a:custGeom>
              <a:rect b="b" l="l" r="r" t="t"/>
              <a:pathLst>
                <a:path extrusionOk="0" h="13679" w="16202">
                  <a:moveTo>
                    <a:pt x="3709" y="1"/>
                  </a:moveTo>
                  <a:lnTo>
                    <a:pt x="0" y="7599"/>
                  </a:lnTo>
                  <a:lnTo>
                    <a:pt x="12523" y="13679"/>
                  </a:lnTo>
                  <a:lnTo>
                    <a:pt x="16201" y="6049"/>
                  </a:lnTo>
                  <a:lnTo>
                    <a:pt x="370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22"/>
            <p:cNvSpPr/>
            <p:nvPr/>
          </p:nvSpPr>
          <p:spPr>
            <a:xfrm flipH="1">
              <a:off x="7993069" y="988879"/>
              <a:ext cx="235980" cy="150986"/>
            </a:xfrm>
            <a:custGeom>
              <a:rect b="b" l="l" r="r" t="t"/>
              <a:pathLst>
                <a:path extrusionOk="0" h="7995" w="12494">
                  <a:moveTo>
                    <a:pt x="1" y="1"/>
                  </a:moveTo>
                  <a:lnTo>
                    <a:pt x="4013" y="7995"/>
                  </a:lnTo>
                  <a:lnTo>
                    <a:pt x="12493" y="6049"/>
                  </a:lnTo>
                  <a:lnTo>
                    <a:pt x="4317" y="7387"/>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7" name="Google Shape;337;p22"/>
          <p:cNvGrpSpPr/>
          <p:nvPr/>
        </p:nvGrpSpPr>
        <p:grpSpPr>
          <a:xfrm rot="3127658">
            <a:off x="7358280" y="708006"/>
            <a:ext cx="529982" cy="447534"/>
            <a:chOff x="7993069" y="988879"/>
            <a:chExt cx="306018" cy="258328"/>
          </a:xfrm>
        </p:grpSpPr>
        <p:sp>
          <p:nvSpPr>
            <p:cNvPr id="338" name="Google Shape;338;p22"/>
            <p:cNvSpPr/>
            <p:nvPr/>
          </p:nvSpPr>
          <p:spPr>
            <a:xfrm flipH="1">
              <a:off x="7993072" y="988879"/>
              <a:ext cx="306015" cy="258328"/>
            </a:xfrm>
            <a:custGeom>
              <a:rect b="b" l="l" r="r" t="t"/>
              <a:pathLst>
                <a:path extrusionOk="0" h="13679" w="16202">
                  <a:moveTo>
                    <a:pt x="3709" y="1"/>
                  </a:moveTo>
                  <a:lnTo>
                    <a:pt x="0" y="7599"/>
                  </a:lnTo>
                  <a:lnTo>
                    <a:pt x="12523" y="13679"/>
                  </a:lnTo>
                  <a:lnTo>
                    <a:pt x="16201" y="6049"/>
                  </a:lnTo>
                  <a:lnTo>
                    <a:pt x="3709" y="1"/>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22"/>
            <p:cNvSpPr/>
            <p:nvPr/>
          </p:nvSpPr>
          <p:spPr>
            <a:xfrm flipH="1">
              <a:off x="7993069" y="988879"/>
              <a:ext cx="235980" cy="150986"/>
            </a:xfrm>
            <a:custGeom>
              <a:rect b="b" l="l" r="r" t="t"/>
              <a:pathLst>
                <a:path extrusionOk="0" h="7995" w="12494">
                  <a:moveTo>
                    <a:pt x="1" y="1"/>
                  </a:moveTo>
                  <a:lnTo>
                    <a:pt x="4013" y="7995"/>
                  </a:lnTo>
                  <a:lnTo>
                    <a:pt x="12493" y="6049"/>
                  </a:lnTo>
                  <a:lnTo>
                    <a:pt x="4317" y="7387"/>
                  </a:lnTo>
                  <a:lnTo>
                    <a:pt x="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0" name="Google Shape;340;p22"/>
          <p:cNvGrpSpPr/>
          <p:nvPr/>
        </p:nvGrpSpPr>
        <p:grpSpPr>
          <a:xfrm rot="-2041556">
            <a:off x="8208782" y="647118"/>
            <a:ext cx="298270" cy="251859"/>
            <a:chOff x="7993069" y="988879"/>
            <a:chExt cx="306018" cy="258328"/>
          </a:xfrm>
        </p:grpSpPr>
        <p:sp>
          <p:nvSpPr>
            <p:cNvPr id="341" name="Google Shape;341;p22"/>
            <p:cNvSpPr/>
            <p:nvPr/>
          </p:nvSpPr>
          <p:spPr>
            <a:xfrm flipH="1">
              <a:off x="7993072" y="988879"/>
              <a:ext cx="306015" cy="258328"/>
            </a:xfrm>
            <a:custGeom>
              <a:rect b="b" l="l" r="r" t="t"/>
              <a:pathLst>
                <a:path extrusionOk="0" h="13679" w="16202">
                  <a:moveTo>
                    <a:pt x="3709" y="1"/>
                  </a:moveTo>
                  <a:lnTo>
                    <a:pt x="0" y="7599"/>
                  </a:lnTo>
                  <a:lnTo>
                    <a:pt x="12523" y="13679"/>
                  </a:lnTo>
                  <a:lnTo>
                    <a:pt x="16201" y="6049"/>
                  </a:lnTo>
                  <a:lnTo>
                    <a:pt x="3709" y="1"/>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22"/>
            <p:cNvSpPr/>
            <p:nvPr/>
          </p:nvSpPr>
          <p:spPr>
            <a:xfrm flipH="1">
              <a:off x="7993069" y="988879"/>
              <a:ext cx="235980" cy="150986"/>
            </a:xfrm>
            <a:custGeom>
              <a:rect b="b" l="l" r="r" t="t"/>
              <a:pathLst>
                <a:path extrusionOk="0" h="7995" w="12494">
                  <a:moveTo>
                    <a:pt x="1" y="1"/>
                  </a:moveTo>
                  <a:lnTo>
                    <a:pt x="4013" y="7995"/>
                  </a:lnTo>
                  <a:lnTo>
                    <a:pt x="12493" y="6049"/>
                  </a:lnTo>
                  <a:lnTo>
                    <a:pt x="4317" y="7387"/>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CUSTOM_6_1">
    <p:spTree>
      <p:nvGrpSpPr>
        <p:cNvPr id="343" name="Shape 343"/>
        <p:cNvGrpSpPr/>
        <p:nvPr/>
      </p:nvGrpSpPr>
      <p:grpSpPr>
        <a:xfrm>
          <a:off x="0" y="0"/>
          <a:ext cx="0" cy="0"/>
          <a:chOff x="0" y="0"/>
          <a:chExt cx="0" cy="0"/>
        </a:xfrm>
      </p:grpSpPr>
      <p:grpSp>
        <p:nvGrpSpPr>
          <p:cNvPr id="344" name="Google Shape;344;p23"/>
          <p:cNvGrpSpPr/>
          <p:nvPr/>
        </p:nvGrpSpPr>
        <p:grpSpPr>
          <a:xfrm>
            <a:off x="689102" y="690908"/>
            <a:ext cx="4393087" cy="465918"/>
            <a:chOff x="689100" y="690875"/>
            <a:chExt cx="4393087" cy="381900"/>
          </a:xfrm>
        </p:grpSpPr>
        <p:sp>
          <p:nvSpPr>
            <p:cNvPr id="345" name="Google Shape;345;p23"/>
            <p:cNvSpPr/>
            <p:nvPr/>
          </p:nvSpPr>
          <p:spPr>
            <a:xfrm rot="-5400000">
              <a:off x="693750" y="686225"/>
              <a:ext cx="381900" cy="391200"/>
            </a:xfrm>
            <a:prstGeom prst="round2SameRect">
              <a:avLst>
                <a:gd fmla="val 16667" name="adj1"/>
                <a:gd fmla="val 0" name="adj2"/>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6" name="Google Shape;346;p23"/>
            <p:cNvGrpSpPr/>
            <p:nvPr/>
          </p:nvGrpSpPr>
          <p:grpSpPr>
            <a:xfrm>
              <a:off x="4552726" y="708035"/>
              <a:ext cx="529462" cy="347575"/>
              <a:chOff x="4241800" y="430325"/>
              <a:chExt cx="529462" cy="347575"/>
            </a:xfrm>
          </p:grpSpPr>
          <p:sp>
            <p:nvSpPr>
              <p:cNvPr id="347" name="Google Shape;347;p23"/>
              <p:cNvSpPr/>
              <p:nvPr/>
            </p:nvSpPr>
            <p:spPr>
              <a:xfrm>
                <a:off x="4241800" y="430325"/>
                <a:ext cx="529462" cy="88800"/>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sp>
            <p:nvSpPr>
              <p:cNvPr id="348" name="Google Shape;348;p23"/>
              <p:cNvSpPr/>
              <p:nvPr/>
            </p:nvSpPr>
            <p:spPr>
              <a:xfrm>
                <a:off x="4241800" y="519125"/>
                <a:ext cx="529462" cy="88800"/>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sp>
            <p:nvSpPr>
              <p:cNvPr id="349" name="Google Shape;349;p23"/>
              <p:cNvSpPr/>
              <p:nvPr/>
            </p:nvSpPr>
            <p:spPr>
              <a:xfrm>
                <a:off x="4241800" y="600275"/>
                <a:ext cx="529462" cy="88800"/>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sp>
            <p:nvSpPr>
              <p:cNvPr id="350" name="Google Shape;350;p23"/>
              <p:cNvSpPr/>
              <p:nvPr/>
            </p:nvSpPr>
            <p:spPr>
              <a:xfrm>
                <a:off x="4241800" y="689100"/>
                <a:ext cx="529462" cy="88800"/>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grpSp>
      </p:grpSp>
      <p:sp>
        <p:nvSpPr>
          <p:cNvPr id="351" name="Google Shape;351;p23"/>
          <p:cNvSpPr txBox="1"/>
          <p:nvPr>
            <p:ph type="title"/>
          </p:nvPr>
        </p:nvSpPr>
        <p:spPr>
          <a:xfrm>
            <a:off x="752400" y="691150"/>
            <a:ext cx="3819600" cy="465900"/>
          </a:xfrm>
          <a:prstGeom prst="rect">
            <a:avLst/>
          </a:prstGeom>
          <a:solidFill>
            <a:schemeClr val="accent3"/>
          </a:solidFill>
        </p:spPr>
        <p:txBody>
          <a:bodyPr anchorCtr="0" anchor="ctr" bIns="91425" lIns="54000" spcFirstLastPara="1" rIns="91425" wrap="square" tIns="91425">
            <a:noAutofit/>
          </a:bodyPr>
          <a:lstStyle>
            <a:lvl1pPr lvl="0" rtl="0">
              <a:spcBef>
                <a:spcPts val="0"/>
              </a:spcBef>
              <a:spcAft>
                <a:spcPts val="0"/>
              </a:spcAft>
              <a:buNone/>
              <a:defRPr>
                <a:solidFill>
                  <a:schemeClr val="lt1"/>
                </a:solidFill>
              </a:defRPr>
            </a:lvl1pPr>
            <a:lvl2pPr lvl="1" rtl="0">
              <a:spcBef>
                <a:spcPts val="0"/>
              </a:spcBef>
              <a:spcAft>
                <a:spcPts val="0"/>
              </a:spcAft>
              <a:buNone/>
              <a:defRPr>
                <a:solidFill>
                  <a:schemeClr val="lt1"/>
                </a:solidFill>
                <a:latin typeface="Zilla Slab"/>
                <a:ea typeface="Zilla Slab"/>
                <a:cs typeface="Zilla Slab"/>
                <a:sym typeface="Zilla Slab"/>
              </a:defRPr>
            </a:lvl2pPr>
            <a:lvl3pPr lvl="2" rtl="0">
              <a:spcBef>
                <a:spcPts val="0"/>
              </a:spcBef>
              <a:spcAft>
                <a:spcPts val="0"/>
              </a:spcAft>
              <a:buNone/>
              <a:defRPr>
                <a:solidFill>
                  <a:schemeClr val="lt1"/>
                </a:solidFill>
                <a:latin typeface="Zilla Slab"/>
                <a:ea typeface="Zilla Slab"/>
                <a:cs typeface="Zilla Slab"/>
                <a:sym typeface="Zilla Slab"/>
              </a:defRPr>
            </a:lvl3pPr>
            <a:lvl4pPr lvl="3" rtl="0">
              <a:spcBef>
                <a:spcPts val="0"/>
              </a:spcBef>
              <a:spcAft>
                <a:spcPts val="0"/>
              </a:spcAft>
              <a:buNone/>
              <a:defRPr>
                <a:solidFill>
                  <a:schemeClr val="lt1"/>
                </a:solidFill>
                <a:latin typeface="Zilla Slab"/>
                <a:ea typeface="Zilla Slab"/>
                <a:cs typeface="Zilla Slab"/>
                <a:sym typeface="Zilla Slab"/>
              </a:defRPr>
            </a:lvl4pPr>
            <a:lvl5pPr lvl="4" rtl="0">
              <a:spcBef>
                <a:spcPts val="0"/>
              </a:spcBef>
              <a:spcAft>
                <a:spcPts val="0"/>
              </a:spcAft>
              <a:buNone/>
              <a:defRPr>
                <a:solidFill>
                  <a:schemeClr val="lt1"/>
                </a:solidFill>
                <a:latin typeface="Zilla Slab"/>
                <a:ea typeface="Zilla Slab"/>
                <a:cs typeface="Zilla Slab"/>
                <a:sym typeface="Zilla Slab"/>
              </a:defRPr>
            </a:lvl5pPr>
            <a:lvl6pPr lvl="5" rtl="0">
              <a:spcBef>
                <a:spcPts val="0"/>
              </a:spcBef>
              <a:spcAft>
                <a:spcPts val="0"/>
              </a:spcAft>
              <a:buNone/>
              <a:defRPr>
                <a:solidFill>
                  <a:schemeClr val="lt1"/>
                </a:solidFill>
                <a:latin typeface="Zilla Slab"/>
                <a:ea typeface="Zilla Slab"/>
                <a:cs typeface="Zilla Slab"/>
                <a:sym typeface="Zilla Slab"/>
              </a:defRPr>
            </a:lvl6pPr>
            <a:lvl7pPr lvl="6" rtl="0">
              <a:spcBef>
                <a:spcPts val="0"/>
              </a:spcBef>
              <a:spcAft>
                <a:spcPts val="0"/>
              </a:spcAft>
              <a:buNone/>
              <a:defRPr>
                <a:solidFill>
                  <a:schemeClr val="lt1"/>
                </a:solidFill>
                <a:latin typeface="Zilla Slab"/>
                <a:ea typeface="Zilla Slab"/>
                <a:cs typeface="Zilla Slab"/>
                <a:sym typeface="Zilla Slab"/>
              </a:defRPr>
            </a:lvl7pPr>
            <a:lvl8pPr lvl="7" rtl="0">
              <a:spcBef>
                <a:spcPts val="0"/>
              </a:spcBef>
              <a:spcAft>
                <a:spcPts val="0"/>
              </a:spcAft>
              <a:buNone/>
              <a:defRPr>
                <a:solidFill>
                  <a:schemeClr val="lt1"/>
                </a:solidFill>
                <a:latin typeface="Zilla Slab"/>
                <a:ea typeface="Zilla Slab"/>
                <a:cs typeface="Zilla Slab"/>
                <a:sym typeface="Zilla Slab"/>
              </a:defRPr>
            </a:lvl8pPr>
            <a:lvl9pPr lvl="8" rtl="0">
              <a:spcBef>
                <a:spcPts val="0"/>
              </a:spcBef>
              <a:spcAft>
                <a:spcPts val="0"/>
              </a:spcAft>
              <a:buNone/>
              <a:defRPr>
                <a:solidFill>
                  <a:schemeClr val="lt1"/>
                </a:solidFill>
                <a:latin typeface="Zilla Slab"/>
                <a:ea typeface="Zilla Slab"/>
                <a:cs typeface="Zilla Slab"/>
                <a:sym typeface="Zilla Slab"/>
              </a:defRPr>
            </a:lvl9pPr>
          </a:lstStyle>
          <a:p/>
        </p:txBody>
      </p:sp>
      <p:sp>
        <p:nvSpPr>
          <p:cNvPr id="352" name="Google Shape;352;p23"/>
          <p:cNvSpPr txBox="1"/>
          <p:nvPr>
            <p:ph idx="1" type="subTitle"/>
          </p:nvPr>
        </p:nvSpPr>
        <p:spPr>
          <a:xfrm>
            <a:off x="851163" y="3984895"/>
            <a:ext cx="3290400" cy="602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53" name="Google Shape;353;p23"/>
          <p:cNvSpPr txBox="1"/>
          <p:nvPr>
            <p:ph idx="2" type="subTitle"/>
          </p:nvPr>
        </p:nvSpPr>
        <p:spPr>
          <a:xfrm>
            <a:off x="5002437" y="3984895"/>
            <a:ext cx="3290400" cy="602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54" name="Google Shape;354;p23"/>
          <p:cNvSpPr txBox="1"/>
          <p:nvPr>
            <p:ph idx="3" type="subTitle"/>
          </p:nvPr>
        </p:nvSpPr>
        <p:spPr>
          <a:xfrm>
            <a:off x="1784300" y="3647281"/>
            <a:ext cx="1424100" cy="392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Font typeface="Krona One"/>
              <a:buNone/>
              <a:defRPr b="1" sz="1800">
                <a:latin typeface="Krona One"/>
                <a:ea typeface="Krona One"/>
                <a:cs typeface="Krona One"/>
                <a:sym typeface="Krona One"/>
              </a:defRPr>
            </a:lvl1pPr>
            <a:lvl2pPr lvl="1" rtl="0" algn="ctr">
              <a:lnSpc>
                <a:spcPct val="100000"/>
              </a:lnSpc>
              <a:spcBef>
                <a:spcPts val="0"/>
              </a:spcBef>
              <a:spcAft>
                <a:spcPts val="0"/>
              </a:spcAft>
              <a:buSzPts val="1400"/>
              <a:buFont typeface="Krona One"/>
              <a:buNone/>
              <a:defRPr>
                <a:latin typeface="Krona One"/>
                <a:ea typeface="Krona One"/>
                <a:cs typeface="Krona One"/>
                <a:sym typeface="Krona One"/>
              </a:defRPr>
            </a:lvl2pPr>
            <a:lvl3pPr lvl="2" rtl="0" algn="ctr">
              <a:lnSpc>
                <a:spcPct val="100000"/>
              </a:lnSpc>
              <a:spcBef>
                <a:spcPts val="0"/>
              </a:spcBef>
              <a:spcAft>
                <a:spcPts val="0"/>
              </a:spcAft>
              <a:buSzPts val="1400"/>
              <a:buFont typeface="Krona One"/>
              <a:buNone/>
              <a:defRPr>
                <a:latin typeface="Krona One"/>
                <a:ea typeface="Krona One"/>
                <a:cs typeface="Krona One"/>
                <a:sym typeface="Krona One"/>
              </a:defRPr>
            </a:lvl3pPr>
            <a:lvl4pPr lvl="3" rtl="0" algn="ctr">
              <a:lnSpc>
                <a:spcPct val="100000"/>
              </a:lnSpc>
              <a:spcBef>
                <a:spcPts val="0"/>
              </a:spcBef>
              <a:spcAft>
                <a:spcPts val="0"/>
              </a:spcAft>
              <a:buSzPts val="1400"/>
              <a:buFont typeface="Krona One"/>
              <a:buNone/>
              <a:defRPr>
                <a:latin typeface="Krona One"/>
                <a:ea typeface="Krona One"/>
                <a:cs typeface="Krona One"/>
                <a:sym typeface="Krona One"/>
              </a:defRPr>
            </a:lvl4pPr>
            <a:lvl5pPr lvl="4" rtl="0" algn="ctr">
              <a:lnSpc>
                <a:spcPct val="100000"/>
              </a:lnSpc>
              <a:spcBef>
                <a:spcPts val="0"/>
              </a:spcBef>
              <a:spcAft>
                <a:spcPts val="0"/>
              </a:spcAft>
              <a:buSzPts val="1400"/>
              <a:buFont typeface="Krona One"/>
              <a:buNone/>
              <a:defRPr>
                <a:latin typeface="Krona One"/>
                <a:ea typeface="Krona One"/>
                <a:cs typeface="Krona One"/>
                <a:sym typeface="Krona One"/>
              </a:defRPr>
            </a:lvl5pPr>
            <a:lvl6pPr lvl="5" rtl="0" algn="ctr">
              <a:lnSpc>
                <a:spcPct val="100000"/>
              </a:lnSpc>
              <a:spcBef>
                <a:spcPts val="0"/>
              </a:spcBef>
              <a:spcAft>
                <a:spcPts val="0"/>
              </a:spcAft>
              <a:buSzPts val="1400"/>
              <a:buFont typeface="Krona One"/>
              <a:buNone/>
              <a:defRPr>
                <a:latin typeface="Krona One"/>
                <a:ea typeface="Krona One"/>
                <a:cs typeface="Krona One"/>
                <a:sym typeface="Krona One"/>
              </a:defRPr>
            </a:lvl6pPr>
            <a:lvl7pPr lvl="6" rtl="0" algn="ctr">
              <a:lnSpc>
                <a:spcPct val="100000"/>
              </a:lnSpc>
              <a:spcBef>
                <a:spcPts val="0"/>
              </a:spcBef>
              <a:spcAft>
                <a:spcPts val="0"/>
              </a:spcAft>
              <a:buSzPts val="1400"/>
              <a:buFont typeface="Krona One"/>
              <a:buNone/>
              <a:defRPr>
                <a:latin typeface="Krona One"/>
                <a:ea typeface="Krona One"/>
                <a:cs typeface="Krona One"/>
                <a:sym typeface="Krona One"/>
              </a:defRPr>
            </a:lvl7pPr>
            <a:lvl8pPr lvl="7" rtl="0" algn="ctr">
              <a:lnSpc>
                <a:spcPct val="100000"/>
              </a:lnSpc>
              <a:spcBef>
                <a:spcPts val="0"/>
              </a:spcBef>
              <a:spcAft>
                <a:spcPts val="0"/>
              </a:spcAft>
              <a:buSzPts val="1400"/>
              <a:buFont typeface="Krona One"/>
              <a:buNone/>
              <a:defRPr>
                <a:latin typeface="Krona One"/>
                <a:ea typeface="Krona One"/>
                <a:cs typeface="Krona One"/>
                <a:sym typeface="Krona One"/>
              </a:defRPr>
            </a:lvl8pPr>
            <a:lvl9pPr lvl="8" rtl="0" algn="ctr">
              <a:lnSpc>
                <a:spcPct val="100000"/>
              </a:lnSpc>
              <a:spcBef>
                <a:spcPts val="0"/>
              </a:spcBef>
              <a:spcAft>
                <a:spcPts val="0"/>
              </a:spcAft>
              <a:buSzPts val="1400"/>
              <a:buFont typeface="Krona One"/>
              <a:buNone/>
              <a:defRPr>
                <a:latin typeface="Krona One"/>
                <a:ea typeface="Krona One"/>
                <a:cs typeface="Krona One"/>
                <a:sym typeface="Krona One"/>
              </a:defRPr>
            </a:lvl9pPr>
          </a:lstStyle>
          <a:p/>
        </p:txBody>
      </p:sp>
      <p:sp>
        <p:nvSpPr>
          <p:cNvPr id="355" name="Google Shape;355;p23"/>
          <p:cNvSpPr txBox="1"/>
          <p:nvPr>
            <p:ph idx="4" type="subTitle"/>
          </p:nvPr>
        </p:nvSpPr>
        <p:spPr>
          <a:xfrm>
            <a:off x="5935575" y="3647281"/>
            <a:ext cx="1424100" cy="392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Font typeface="Krona One"/>
              <a:buNone/>
              <a:defRPr b="1" sz="1800">
                <a:latin typeface="Krona One"/>
                <a:ea typeface="Krona One"/>
                <a:cs typeface="Krona One"/>
                <a:sym typeface="Krona One"/>
              </a:defRPr>
            </a:lvl1pPr>
            <a:lvl2pPr lvl="1" rtl="0" algn="ctr">
              <a:lnSpc>
                <a:spcPct val="100000"/>
              </a:lnSpc>
              <a:spcBef>
                <a:spcPts val="0"/>
              </a:spcBef>
              <a:spcAft>
                <a:spcPts val="0"/>
              </a:spcAft>
              <a:buSzPts val="1400"/>
              <a:buFont typeface="Krona One"/>
              <a:buNone/>
              <a:defRPr>
                <a:latin typeface="Krona One"/>
                <a:ea typeface="Krona One"/>
                <a:cs typeface="Krona One"/>
                <a:sym typeface="Krona One"/>
              </a:defRPr>
            </a:lvl2pPr>
            <a:lvl3pPr lvl="2" rtl="0" algn="ctr">
              <a:lnSpc>
                <a:spcPct val="100000"/>
              </a:lnSpc>
              <a:spcBef>
                <a:spcPts val="0"/>
              </a:spcBef>
              <a:spcAft>
                <a:spcPts val="0"/>
              </a:spcAft>
              <a:buSzPts val="1400"/>
              <a:buFont typeface="Krona One"/>
              <a:buNone/>
              <a:defRPr>
                <a:latin typeface="Krona One"/>
                <a:ea typeface="Krona One"/>
                <a:cs typeface="Krona One"/>
                <a:sym typeface="Krona One"/>
              </a:defRPr>
            </a:lvl3pPr>
            <a:lvl4pPr lvl="3" rtl="0" algn="ctr">
              <a:lnSpc>
                <a:spcPct val="100000"/>
              </a:lnSpc>
              <a:spcBef>
                <a:spcPts val="0"/>
              </a:spcBef>
              <a:spcAft>
                <a:spcPts val="0"/>
              </a:spcAft>
              <a:buSzPts val="1400"/>
              <a:buFont typeface="Krona One"/>
              <a:buNone/>
              <a:defRPr>
                <a:latin typeface="Krona One"/>
                <a:ea typeface="Krona One"/>
                <a:cs typeface="Krona One"/>
                <a:sym typeface="Krona One"/>
              </a:defRPr>
            </a:lvl4pPr>
            <a:lvl5pPr lvl="4" rtl="0" algn="ctr">
              <a:lnSpc>
                <a:spcPct val="100000"/>
              </a:lnSpc>
              <a:spcBef>
                <a:spcPts val="0"/>
              </a:spcBef>
              <a:spcAft>
                <a:spcPts val="0"/>
              </a:spcAft>
              <a:buSzPts val="1400"/>
              <a:buFont typeface="Krona One"/>
              <a:buNone/>
              <a:defRPr>
                <a:latin typeface="Krona One"/>
                <a:ea typeface="Krona One"/>
                <a:cs typeface="Krona One"/>
                <a:sym typeface="Krona One"/>
              </a:defRPr>
            </a:lvl5pPr>
            <a:lvl6pPr lvl="5" rtl="0" algn="ctr">
              <a:lnSpc>
                <a:spcPct val="100000"/>
              </a:lnSpc>
              <a:spcBef>
                <a:spcPts val="0"/>
              </a:spcBef>
              <a:spcAft>
                <a:spcPts val="0"/>
              </a:spcAft>
              <a:buSzPts val="1400"/>
              <a:buFont typeface="Krona One"/>
              <a:buNone/>
              <a:defRPr>
                <a:latin typeface="Krona One"/>
                <a:ea typeface="Krona One"/>
                <a:cs typeface="Krona One"/>
                <a:sym typeface="Krona One"/>
              </a:defRPr>
            </a:lvl6pPr>
            <a:lvl7pPr lvl="6" rtl="0" algn="ctr">
              <a:lnSpc>
                <a:spcPct val="100000"/>
              </a:lnSpc>
              <a:spcBef>
                <a:spcPts val="0"/>
              </a:spcBef>
              <a:spcAft>
                <a:spcPts val="0"/>
              </a:spcAft>
              <a:buSzPts val="1400"/>
              <a:buFont typeface="Krona One"/>
              <a:buNone/>
              <a:defRPr>
                <a:latin typeface="Krona One"/>
                <a:ea typeface="Krona One"/>
                <a:cs typeface="Krona One"/>
                <a:sym typeface="Krona One"/>
              </a:defRPr>
            </a:lvl7pPr>
            <a:lvl8pPr lvl="7" rtl="0" algn="ctr">
              <a:lnSpc>
                <a:spcPct val="100000"/>
              </a:lnSpc>
              <a:spcBef>
                <a:spcPts val="0"/>
              </a:spcBef>
              <a:spcAft>
                <a:spcPts val="0"/>
              </a:spcAft>
              <a:buSzPts val="1400"/>
              <a:buFont typeface="Krona One"/>
              <a:buNone/>
              <a:defRPr>
                <a:latin typeface="Krona One"/>
                <a:ea typeface="Krona One"/>
                <a:cs typeface="Krona One"/>
                <a:sym typeface="Krona One"/>
              </a:defRPr>
            </a:lvl8pPr>
            <a:lvl9pPr lvl="8" rtl="0" algn="ctr">
              <a:lnSpc>
                <a:spcPct val="100000"/>
              </a:lnSpc>
              <a:spcBef>
                <a:spcPts val="0"/>
              </a:spcBef>
              <a:spcAft>
                <a:spcPts val="0"/>
              </a:spcAft>
              <a:buSzPts val="1400"/>
              <a:buFont typeface="Krona One"/>
              <a:buNone/>
              <a:defRPr>
                <a:latin typeface="Krona One"/>
                <a:ea typeface="Krona One"/>
                <a:cs typeface="Krona One"/>
                <a:sym typeface="Krona One"/>
              </a:defRPr>
            </a:lvl9pPr>
          </a:lstStyle>
          <a:p/>
        </p:txBody>
      </p:sp>
      <p:grpSp>
        <p:nvGrpSpPr>
          <p:cNvPr id="356" name="Google Shape;356;p23"/>
          <p:cNvGrpSpPr/>
          <p:nvPr/>
        </p:nvGrpSpPr>
        <p:grpSpPr>
          <a:xfrm rot="3127658">
            <a:off x="7559555" y="390556"/>
            <a:ext cx="529982" cy="447534"/>
            <a:chOff x="7993069" y="988879"/>
            <a:chExt cx="306018" cy="258328"/>
          </a:xfrm>
        </p:grpSpPr>
        <p:sp>
          <p:nvSpPr>
            <p:cNvPr id="357" name="Google Shape;357;p23"/>
            <p:cNvSpPr/>
            <p:nvPr/>
          </p:nvSpPr>
          <p:spPr>
            <a:xfrm flipH="1">
              <a:off x="7993072" y="988879"/>
              <a:ext cx="306015" cy="258328"/>
            </a:xfrm>
            <a:custGeom>
              <a:rect b="b" l="l" r="r" t="t"/>
              <a:pathLst>
                <a:path extrusionOk="0" h="13679" w="16202">
                  <a:moveTo>
                    <a:pt x="3709" y="1"/>
                  </a:moveTo>
                  <a:lnTo>
                    <a:pt x="0" y="7599"/>
                  </a:lnTo>
                  <a:lnTo>
                    <a:pt x="12523" y="13679"/>
                  </a:lnTo>
                  <a:lnTo>
                    <a:pt x="16201" y="6049"/>
                  </a:lnTo>
                  <a:lnTo>
                    <a:pt x="3709" y="1"/>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23"/>
            <p:cNvSpPr/>
            <p:nvPr/>
          </p:nvSpPr>
          <p:spPr>
            <a:xfrm flipH="1">
              <a:off x="7993069" y="988879"/>
              <a:ext cx="235980" cy="150986"/>
            </a:xfrm>
            <a:custGeom>
              <a:rect b="b" l="l" r="r" t="t"/>
              <a:pathLst>
                <a:path extrusionOk="0" h="7995" w="12494">
                  <a:moveTo>
                    <a:pt x="1" y="1"/>
                  </a:moveTo>
                  <a:lnTo>
                    <a:pt x="4013" y="7995"/>
                  </a:lnTo>
                  <a:lnTo>
                    <a:pt x="12493" y="6049"/>
                  </a:lnTo>
                  <a:lnTo>
                    <a:pt x="4317" y="7387"/>
                  </a:lnTo>
                  <a:lnTo>
                    <a:pt x="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9" name="Google Shape;359;p23"/>
          <p:cNvGrpSpPr/>
          <p:nvPr/>
        </p:nvGrpSpPr>
        <p:grpSpPr>
          <a:xfrm rot="-2041556">
            <a:off x="8208782" y="647118"/>
            <a:ext cx="298270" cy="251859"/>
            <a:chOff x="7993069" y="988879"/>
            <a:chExt cx="306018" cy="258328"/>
          </a:xfrm>
        </p:grpSpPr>
        <p:sp>
          <p:nvSpPr>
            <p:cNvPr id="360" name="Google Shape;360;p23"/>
            <p:cNvSpPr/>
            <p:nvPr/>
          </p:nvSpPr>
          <p:spPr>
            <a:xfrm flipH="1">
              <a:off x="7993072" y="988879"/>
              <a:ext cx="306015" cy="258328"/>
            </a:xfrm>
            <a:custGeom>
              <a:rect b="b" l="l" r="r" t="t"/>
              <a:pathLst>
                <a:path extrusionOk="0" h="13679" w="16202">
                  <a:moveTo>
                    <a:pt x="3709" y="1"/>
                  </a:moveTo>
                  <a:lnTo>
                    <a:pt x="0" y="7599"/>
                  </a:lnTo>
                  <a:lnTo>
                    <a:pt x="12523" y="13679"/>
                  </a:lnTo>
                  <a:lnTo>
                    <a:pt x="16201" y="6049"/>
                  </a:lnTo>
                  <a:lnTo>
                    <a:pt x="3709" y="1"/>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23"/>
            <p:cNvSpPr/>
            <p:nvPr/>
          </p:nvSpPr>
          <p:spPr>
            <a:xfrm flipH="1">
              <a:off x="7993069" y="988879"/>
              <a:ext cx="235980" cy="150986"/>
            </a:xfrm>
            <a:custGeom>
              <a:rect b="b" l="l" r="r" t="t"/>
              <a:pathLst>
                <a:path extrusionOk="0" h="7995" w="12494">
                  <a:moveTo>
                    <a:pt x="1" y="1"/>
                  </a:moveTo>
                  <a:lnTo>
                    <a:pt x="4013" y="7995"/>
                  </a:lnTo>
                  <a:lnTo>
                    <a:pt x="12493" y="6049"/>
                  </a:lnTo>
                  <a:lnTo>
                    <a:pt x="4317" y="7387"/>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_9">
    <p:spTree>
      <p:nvGrpSpPr>
        <p:cNvPr id="362" name="Shape 362"/>
        <p:cNvGrpSpPr/>
        <p:nvPr/>
      </p:nvGrpSpPr>
      <p:grpSpPr>
        <a:xfrm>
          <a:off x="0" y="0"/>
          <a:ext cx="0" cy="0"/>
          <a:chOff x="0" y="0"/>
          <a:chExt cx="0" cy="0"/>
        </a:xfrm>
      </p:grpSpPr>
      <p:sp>
        <p:nvSpPr>
          <p:cNvPr id="363" name="Google Shape;363;p24"/>
          <p:cNvSpPr/>
          <p:nvPr/>
        </p:nvSpPr>
        <p:spPr>
          <a:xfrm>
            <a:off x="0" y="0"/>
            <a:ext cx="1608545" cy="5118579"/>
          </a:xfrm>
          <a:custGeom>
            <a:rect b="b" l="l" r="r" t="t"/>
            <a:pathLst>
              <a:path extrusionOk="0" h="178940" w="56233">
                <a:moveTo>
                  <a:pt x="0" y="1"/>
                </a:moveTo>
                <a:lnTo>
                  <a:pt x="0" y="178939"/>
                </a:lnTo>
                <a:cubicBezTo>
                  <a:pt x="31064" y="178939"/>
                  <a:pt x="56232" y="153772"/>
                  <a:pt x="56232" y="122707"/>
                </a:cubicBezTo>
                <a:lnTo>
                  <a:pt x="56232" y="56232"/>
                </a:lnTo>
                <a:cubicBezTo>
                  <a:pt x="56232" y="25168"/>
                  <a:pt x="31064" y="1"/>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24"/>
          <p:cNvSpPr txBox="1"/>
          <p:nvPr>
            <p:ph hasCustomPrompt="1" type="title"/>
          </p:nvPr>
        </p:nvSpPr>
        <p:spPr>
          <a:xfrm>
            <a:off x="5080875" y="539525"/>
            <a:ext cx="786900" cy="7572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Clr>
                <a:schemeClr val="lt1"/>
              </a:buClr>
              <a:buSzPts val="10000"/>
              <a:buFont typeface="Barlow"/>
              <a:buNone/>
              <a:defRPr b="1" sz="5500">
                <a:solidFill>
                  <a:schemeClr val="accent3"/>
                </a:solidFill>
              </a:defRPr>
            </a:lvl1pPr>
            <a:lvl2pPr lvl="1" rtl="0">
              <a:spcBef>
                <a:spcPts val="0"/>
              </a:spcBef>
              <a:spcAft>
                <a:spcPts val="0"/>
              </a:spcAft>
              <a:buClr>
                <a:schemeClr val="lt1"/>
              </a:buClr>
              <a:buSzPts val="10000"/>
              <a:buFont typeface="Yanone Kaffeesatz"/>
              <a:buNone/>
              <a:defRPr sz="10000">
                <a:solidFill>
                  <a:schemeClr val="lt1"/>
                </a:solidFill>
                <a:latin typeface="Yanone Kaffeesatz"/>
                <a:ea typeface="Yanone Kaffeesatz"/>
                <a:cs typeface="Yanone Kaffeesatz"/>
                <a:sym typeface="Yanone Kaffeesatz"/>
              </a:defRPr>
            </a:lvl2pPr>
            <a:lvl3pPr lvl="2" rtl="0">
              <a:spcBef>
                <a:spcPts val="0"/>
              </a:spcBef>
              <a:spcAft>
                <a:spcPts val="0"/>
              </a:spcAft>
              <a:buClr>
                <a:schemeClr val="lt1"/>
              </a:buClr>
              <a:buSzPts val="10000"/>
              <a:buFont typeface="Yanone Kaffeesatz"/>
              <a:buNone/>
              <a:defRPr sz="10000">
                <a:solidFill>
                  <a:schemeClr val="lt1"/>
                </a:solidFill>
                <a:latin typeface="Yanone Kaffeesatz"/>
                <a:ea typeface="Yanone Kaffeesatz"/>
                <a:cs typeface="Yanone Kaffeesatz"/>
                <a:sym typeface="Yanone Kaffeesatz"/>
              </a:defRPr>
            </a:lvl3pPr>
            <a:lvl4pPr lvl="3" rtl="0">
              <a:spcBef>
                <a:spcPts val="0"/>
              </a:spcBef>
              <a:spcAft>
                <a:spcPts val="0"/>
              </a:spcAft>
              <a:buClr>
                <a:schemeClr val="lt1"/>
              </a:buClr>
              <a:buSzPts val="10000"/>
              <a:buFont typeface="Yanone Kaffeesatz"/>
              <a:buNone/>
              <a:defRPr sz="10000">
                <a:solidFill>
                  <a:schemeClr val="lt1"/>
                </a:solidFill>
                <a:latin typeface="Yanone Kaffeesatz"/>
                <a:ea typeface="Yanone Kaffeesatz"/>
                <a:cs typeface="Yanone Kaffeesatz"/>
                <a:sym typeface="Yanone Kaffeesatz"/>
              </a:defRPr>
            </a:lvl4pPr>
            <a:lvl5pPr lvl="4" rtl="0">
              <a:spcBef>
                <a:spcPts val="0"/>
              </a:spcBef>
              <a:spcAft>
                <a:spcPts val="0"/>
              </a:spcAft>
              <a:buClr>
                <a:schemeClr val="lt1"/>
              </a:buClr>
              <a:buSzPts val="10000"/>
              <a:buFont typeface="Yanone Kaffeesatz"/>
              <a:buNone/>
              <a:defRPr sz="10000">
                <a:solidFill>
                  <a:schemeClr val="lt1"/>
                </a:solidFill>
                <a:latin typeface="Yanone Kaffeesatz"/>
                <a:ea typeface="Yanone Kaffeesatz"/>
                <a:cs typeface="Yanone Kaffeesatz"/>
                <a:sym typeface="Yanone Kaffeesatz"/>
              </a:defRPr>
            </a:lvl5pPr>
            <a:lvl6pPr lvl="5" rtl="0">
              <a:spcBef>
                <a:spcPts val="0"/>
              </a:spcBef>
              <a:spcAft>
                <a:spcPts val="0"/>
              </a:spcAft>
              <a:buClr>
                <a:schemeClr val="lt1"/>
              </a:buClr>
              <a:buSzPts val="10000"/>
              <a:buFont typeface="Yanone Kaffeesatz"/>
              <a:buNone/>
              <a:defRPr sz="10000">
                <a:solidFill>
                  <a:schemeClr val="lt1"/>
                </a:solidFill>
                <a:latin typeface="Yanone Kaffeesatz"/>
                <a:ea typeface="Yanone Kaffeesatz"/>
                <a:cs typeface="Yanone Kaffeesatz"/>
                <a:sym typeface="Yanone Kaffeesatz"/>
              </a:defRPr>
            </a:lvl6pPr>
            <a:lvl7pPr lvl="6" rtl="0">
              <a:spcBef>
                <a:spcPts val="0"/>
              </a:spcBef>
              <a:spcAft>
                <a:spcPts val="0"/>
              </a:spcAft>
              <a:buClr>
                <a:schemeClr val="lt1"/>
              </a:buClr>
              <a:buSzPts val="10000"/>
              <a:buFont typeface="Yanone Kaffeesatz"/>
              <a:buNone/>
              <a:defRPr sz="10000">
                <a:solidFill>
                  <a:schemeClr val="lt1"/>
                </a:solidFill>
                <a:latin typeface="Yanone Kaffeesatz"/>
                <a:ea typeface="Yanone Kaffeesatz"/>
                <a:cs typeface="Yanone Kaffeesatz"/>
                <a:sym typeface="Yanone Kaffeesatz"/>
              </a:defRPr>
            </a:lvl7pPr>
            <a:lvl8pPr lvl="7" rtl="0">
              <a:spcBef>
                <a:spcPts val="0"/>
              </a:spcBef>
              <a:spcAft>
                <a:spcPts val="0"/>
              </a:spcAft>
              <a:buClr>
                <a:schemeClr val="lt1"/>
              </a:buClr>
              <a:buSzPts val="10000"/>
              <a:buFont typeface="Yanone Kaffeesatz"/>
              <a:buNone/>
              <a:defRPr sz="10000">
                <a:solidFill>
                  <a:schemeClr val="lt1"/>
                </a:solidFill>
                <a:latin typeface="Yanone Kaffeesatz"/>
                <a:ea typeface="Yanone Kaffeesatz"/>
                <a:cs typeface="Yanone Kaffeesatz"/>
                <a:sym typeface="Yanone Kaffeesatz"/>
              </a:defRPr>
            </a:lvl8pPr>
            <a:lvl9pPr lvl="8" rtl="0">
              <a:spcBef>
                <a:spcPts val="0"/>
              </a:spcBef>
              <a:spcAft>
                <a:spcPts val="0"/>
              </a:spcAft>
              <a:buClr>
                <a:schemeClr val="lt1"/>
              </a:buClr>
              <a:buSzPts val="10000"/>
              <a:buFont typeface="Yanone Kaffeesatz"/>
              <a:buNone/>
              <a:defRPr sz="10000">
                <a:solidFill>
                  <a:schemeClr val="lt1"/>
                </a:solidFill>
                <a:latin typeface="Yanone Kaffeesatz"/>
                <a:ea typeface="Yanone Kaffeesatz"/>
                <a:cs typeface="Yanone Kaffeesatz"/>
                <a:sym typeface="Yanone Kaffeesatz"/>
              </a:defRPr>
            </a:lvl9pPr>
          </a:lstStyle>
          <a:p>
            <a:r>
              <a:t>xx%</a:t>
            </a:r>
          </a:p>
        </p:txBody>
      </p:sp>
      <p:sp>
        <p:nvSpPr>
          <p:cNvPr id="365" name="Google Shape;365;p24"/>
          <p:cNvSpPr txBox="1"/>
          <p:nvPr>
            <p:ph idx="1" type="subTitle"/>
          </p:nvPr>
        </p:nvSpPr>
        <p:spPr>
          <a:xfrm flipH="1">
            <a:off x="5902275" y="661723"/>
            <a:ext cx="2044800" cy="284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Font typeface="Caveat"/>
              <a:buNone/>
              <a:defRPr b="1" sz="2000">
                <a:solidFill>
                  <a:schemeClr val="accent2"/>
                </a:solidFill>
                <a:latin typeface="Ubuntu"/>
                <a:ea typeface="Ubuntu"/>
                <a:cs typeface="Ubuntu"/>
                <a:sym typeface="Ubuntu"/>
              </a:defRPr>
            </a:lvl1pPr>
            <a:lvl2pPr lvl="1" rtl="0">
              <a:lnSpc>
                <a:spcPct val="100000"/>
              </a:lnSpc>
              <a:spcBef>
                <a:spcPts val="0"/>
              </a:spcBef>
              <a:spcAft>
                <a:spcPts val="0"/>
              </a:spcAft>
              <a:buSzPts val="1400"/>
              <a:buFont typeface="Fira Sans Condensed"/>
              <a:buNone/>
              <a:defRPr>
                <a:latin typeface="Fira Sans Condensed"/>
                <a:ea typeface="Fira Sans Condensed"/>
                <a:cs typeface="Fira Sans Condensed"/>
                <a:sym typeface="Fira Sans Condensed"/>
              </a:defRPr>
            </a:lvl2pPr>
            <a:lvl3pPr lvl="2" rtl="0">
              <a:lnSpc>
                <a:spcPct val="100000"/>
              </a:lnSpc>
              <a:spcBef>
                <a:spcPts val="0"/>
              </a:spcBef>
              <a:spcAft>
                <a:spcPts val="0"/>
              </a:spcAft>
              <a:buSzPts val="1400"/>
              <a:buFont typeface="Fira Sans Condensed"/>
              <a:buNone/>
              <a:defRPr>
                <a:latin typeface="Fira Sans Condensed"/>
                <a:ea typeface="Fira Sans Condensed"/>
                <a:cs typeface="Fira Sans Condensed"/>
                <a:sym typeface="Fira Sans Condensed"/>
              </a:defRPr>
            </a:lvl3pPr>
            <a:lvl4pPr lvl="3" rtl="0">
              <a:lnSpc>
                <a:spcPct val="100000"/>
              </a:lnSpc>
              <a:spcBef>
                <a:spcPts val="0"/>
              </a:spcBef>
              <a:spcAft>
                <a:spcPts val="0"/>
              </a:spcAft>
              <a:buSzPts val="1400"/>
              <a:buFont typeface="Fira Sans Condensed"/>
              <a:buNone/>
              <a:defRPr>
                <a:latin typeface="Fira Sans Condensed"/>
                <a:ea typeface="Fira Sans Condensed"/>
                <a:cs typeface="Fira Sans Condensed"/>
                <a:sym typeface="Fira Sans Condensed"/>
              </a:defRPr>
            </a:lvl4pPr>
            <a:lvl5pPr lvl="4" rtl="0">
              <a:lnSpc>
                <a:spcPct val="100000"/>
              </a:lnSpc>
              <a:spcBef>
                <a:spcPts val="0"/>
              </a:spcBef>
              <a:spcAft>
                <a:spcPts val="0"/>
              </a:spcAft>
              <a:buSzPts val="1400"/>
              <a:buFont typeface="Fira Sans Condensed"/>
              <a:buNone/>
              <a:defRPr>
                <a:latin typeface="Fira Sans Condensed"/>
                <a:ea typeface="Fira Sans Condensed"/>
                <a:cs typeface="Fira Sans Condensed"/>
                <a:sym typeface="Fira Sans Condensed"/>
              </a:defRPr>
            </a:lvl5pPr>
            <a:lvl6pPr lvl="5" rtl="0">
              <a:lnSpc>
                <a:spcPct val="100000"/>
              </a:lnSpc>
              <a:spcBef>
                <a:spcPts val="0"/>
              </a:spcBef>
              <a:spcAft>
                <a:spcPts val="0"/>
              </a:spcAft>
              <a:buSzPts val="1400"/>
              <a:buFont typeface="Fira Sans Condensed"/>
              <a:buNone/>
              <a:defRPr>
                <a:latin typeface="Fira Sans Condensed"/>
                <a:ea typeface="Fira Sans Condensed"/>
                <a:cs typeface="Fira Sans Condensed"/>
                <a:sym typeface="Fira Sans Condensed"/>
              </a:defRPr>
            </a:lvl6pPr>
            <a:lvl7pPr lvl="6" rtl="0">
              <a:lnSpc>
                <a:spcPct val="100000"/>
              </a:lnSpc>
              <a:spcBef>
                <a:spcPts val="0"/>
              </a:spcBef>
              <a:spcAft>
                <a:spcPts val="0"/>
              </a:spcAft>
              <a:buSzPts val="1400"/>
              <a:buFont typeface="Fira Sans Condensed"/>
              <a:buNone/>
              <a:defRPr>
                <a:latin typeface="Fira Sans Condensed"/>
                <a:ea typeface="Fira Sans Condensed"/>
                <a:cs typeface="Fira Sans Condensed"/>
                <a:sym typeface="Fira Sans Condensed"/>
              </a:defRPr>
            </a:lvl7pPr>
            <a:lvl8pPr lvl="7" rtl="0">
              <a:lnSpc>
                <a:spcPct val="100000"/>
              </a:lnSpc>
              <a:spcBef>
                <a:spcPts val="0"/>
              </a:spcBef>
              <a:spcAft>
                <a:spcPts val="0"/>
              </a:spcAft>
              <a:buSzPts val="1400"/>
              <a:buFont typeface="Fira Sans Condensed"/>
              <a:buNone/>
              <a:defRPr>
                <a:latin typeface="Fira Sans Condensed"/>
                <a:ea typeface="Fira Sans Condensed"/>
                <a:cs typeface="Fira Sans Condensed"/>
                <a:sym typeface="Fira Sans Condensed"/>
              </a:defRPr>
            </a:lvl8pPr>
            <a:lvl9pPr lvl="8" rtl="0">
              <a:lnSpc>
                <a:spcPct val="100000"/>
              </a:lnSpc>
              <a:spcBef>
                <a:spcPts val="0"/>
              </a:spcBef>
              <a:spcAft>
                <a:spcPts val="0"/>
              </a:spcAft>
              <a:buSzPts val="1400"/>
              <a:buFont typeface="Fira Sans Condensed"/>
              <a:buNone/>
              <a:defRPr>
                <a:latin typeface="Fira Sans Condensed"/>
                <a:ea typeface="Fira Sans Condensed"/>
                <a:cs typeface="Fira Sans Condensed"/>
                <a:sym typeface="Fira Sans Condensed"/>
              </a:defRPr>
            </a:lvl9pPr>
          </a:lstStyle>
          <a:p/>
        </p:txBody>
      </p:sp>
      <p:sp>
        <p:nvSpPr>
          <p:cNvPr id="366" name="Google Shape;366;p24"/>
          <p:cNvSpPr txBox="1"/>
          <p:nvPr>
            <p:ph idx="2" type="subTitle"/>
          </p:nvPr>
        </p:nvSpPr>
        <p:spPr>
          <a:xfrm>
            <a:off x="5908217" y="892015"/>
            <a:ext cx="2039100" cy="3609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200"/>
              <a:buNone/>
              <a:defRPr>
                <a:solidFill>
                  <a:schemeClr val="dk1"/>
                </a:solidFill>
              </a:defRPr>
            </a:lvl1pPr>
            <a:lvl2pPr lvl="1" rtl="0">
              <a:lnSpc>
                <a:spcPct val="100000"/>
              </a:lnSpc>
              <a:spcBef>
                <a:spcPts val="0"/>
              </a:spcBef>
              <a:spcAft>
                <a:spcPts val="0"/>
              </a:spcAft>
              <a:buSzPts val="1200"/>
              <a:buNone/>
              <a:defRPr sz="1200"/>
            </a:lvl2pPr>
            <a:lvl3pPr lvl="2" rtl="0">
              <a:lnSpc>
                <a:spcPct val="100000"/>
              </a:lnSpc>
              <a:spcBef>
                <a:spcPts val="0"/>
              </a:spcBef>
              <a:spcAft>
                <a:spcPts val="0"/>
              </a:spcAft>
              <a:buSzPts val="1200"/>
              <a:buNone/>
              <a:defRPr sz="1200"/>
            </a:lvl3pPr>
            <a:lvl4pPr lvl="3" rtl="0">
              <a:lnSpc>
                <a:spcPct val="100000"/>
              </a:lnSpc>
              <a:spcBef>
                <a:spcPts val="0"/>
              </a:spcBef>
              <a:spcAft>
                <a:spcPts val="0"/>
              </a:spcAft>
              <a:buSzPts val="1200"/>
              <a:buNone/>
              <a:defRPr sz="1200"/>
            </a:lvl4pPr>
            <a:lvl5pPr lvl="4" rtl="0">
              <a:lnSpc>
                <a:spcPct val="100000"/>
              </a:lnSpc>
              <a:spcBef>
                <a:spcPts val="0"/>
              </a:spcBef>
              <a:spcAft>
                <a:spcPts val="0"/>
              </a:spcAft>
              <a:buSzPts val="1200"/>
              <a:buNone/>
              <a:defRPr sz="1200"/>
            </a:lvl5pPr>
            <a:lvl6pPr lvl="5" rtl="0">
              <a:lnSpc>
                <a:spcPct val="100000"/>
              </a:lnSpc>
              <a:spcBef>
                <a:spcPts val="0"/>
              </a:spcBef>
              <a:spcAft>
                <a:spcPts val="0"/>
              </a:spcAft>
              <a:buSzPts val="1200"/>
              <a:buNone/>
              <a:defRPr sz="1200"/>
            </a:lvl6pPr>
            <a:lvl7pPr lvl="6" rtl="0">
              <a:lnSpc>
                <a:spcPct val="100000"/>
              </a:lnSpc>
              <a:spcBef>
                <a:spcPts val="0"/>
              </a:spcBef>
              <a:spcAft>
                <a:spcPts val="0"/>
              </a:spcAft>
              <a:buSzPts val="1200"/>
              <a:buNone/>
              <a:defRPr sz="1200"/>
            </a:lvl7pPr>
            <a:lvl8pPr lvl="7" rtl="0">
              <a:lnSpc>
                <a:spcPct val="100000"/>
              </a:lnSpc>
              <a:spcBef>
                <a:spcPts val="0"/>
              </a:spcBef>
              <a:spcAft>
                <a:spcPts val="0"/>
              </a:spcAft>
              <a:buSzPts val="1200"/>
              <a:buNone/>
              <a:defRPr sz="1200"/>
            </a:lvl8pPr>
            <a:lvl9pPr lvl="8" rtl="0">
              <a:lnSpc>
                <a:spcPct val="100000"/>
              </a:lnSpc>
              <a:spcBef>
                <a:spcPts val="0"/>
              </a:spcBef>
              <a:spcAft>
                <a:spcPts val="0"/>
              </a:spcAft>
              <a:buSzPts val="1200"/>
              <a:buNone/>
              <a:defRPr sz="1200"/>
            </a:lvl9pPr>
          </a:lstStyle>
          <a:p/>
        </p:txBody>
      </p:sp>
      <p:sp>
        <p:nvSpPr>
          <p:cNvPr id="367" name="Google Shape;367;p24"/>
          <p:cNvSpPr txBox="1"/>
          <p:nvPr>
            <p:ph idx="3" type="title"/>
          </p:nvPr>
        </p:nvSpPr>
        <p:spPr>
          <a:xfrm rot="-5400000">
            <a:off x="-1363269" y="2380275"/>
            <a:ext cx="4319100" cy="3831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sz="2500">
                <a:solidFill>
                  <a:srgbClr val="FFFFFF"/>
                </a:solidFill>
              </a:defRPr>
            </a:lvl1pPr>
            <a:lvl2pPr lvl="1" rtl="0" algn="ctr">
              <a:spcBef>
                <a:spcPts val="0"/>
              </a:spcBef>
              <a:spcAft>
                <a:spcPts val="0"/>
              </a:spcAft>
              <a:buNone/>
              <a:defRPr sz="2500">
                <a:latin typeface="Zilla Slab"/>
                <a:ea typeface="Zilla Slab"/>
                <a:cs typeface="Zilla Slab"/>
                <a:sym typeface="Zilla Slab"/>
              </a:defRPr>
            </a:lvl2pPr>
            <a:lvl3pPr lvl="2" rtl="0" algn="ctr">
              <a:spcBef>
                <a:spcPts val="0"/>
              </a:spcBef>
              <a:spcAft>
                <a:spcPts val="0"/>
              </a:spcAft>
              <a:buNone/>
              <a:defRPr sz="2500">
                <a:latin typeface="Zilla Slab"/>
                <a:ea typeface="Zilla Slab"/>
                <a:cs typeface="Zilla Slab"/>
                <a:sym typeface="Zilla Slab"/>
              </a:defRPr>
            </a:lvl3pPr>
            <a:lvl4pPr lvl="3" rtl="0" algn="ctr">
              <a:spcBef>
                <a:spcPts val="0"/>
              </a:spcBef>
              <a:spcAft>
                <a:spcPts val="0"/>
              </a:spcAft>
              <a:buNone/>
              <a:defRPr sz="2500">
                <a:latin typeface="Zilla Slab"/>
                <a:ea typeface="Zilla Slab"/>
                <a:cs typeface="Zilla Slab"/>
                <a:sym typeface="Zilla Slab"/>
              </a:defRPr>
            </a:lvl4pPr>
            <a:lvl5pPr lvl="4" rtl="0" algn="ctr">
              <a:spcBef>
                <a:spcPts val="0"/>
              </a:spcBef>
              <a:spcAft>
                <a:spcPts val="0"/>
              </a:spcAft>
              <a:buNone/>
              <a:defRPr sz="2500">
                <a:latin typeface="Zilla Slab"/>
                <a:ea typeface="Zilla Slab"/>
                <a:cs typeface="Zilla Slab"/>
                <a:sym typeface="Zilla Slab"/>
              </a:defRPr>
            </a:lvl5pPr>
            <a:lvl6pPr lvl="5" rtl="0" algn="ctr">
              <a:spcBef>
                <a:spcPts val="0"/>
              </a:spcBef>
              <a:spcAft>
                <a:spcPts val="0"/>
              </a:spcAft>
              <a:buNone/>
              <a:defRPr sz="2500">
                <a:latin typeface="Zilla Slab"/>
                <a:ea typeface="Zilla Slab"/>
                <a:cs typeface="Zilla Slab"/>
                <a:sym typeface="Zilla Slab"/>
              </a:defRPr>
            </a:lvl6pPr>
            <a:lvl7pPr lvl="6" rtl="0" algn="ctr">
              <a:spcBef>
                <a:spcPts val="0"/>
              </a:spcBef>
              <a:spcAft>
                <a:spcPts val="0"/>
              </a:spcAft>
              <a:buNone/>
              <a:defRPr sz="2500">
                <a:latin typeface="Zilla Slab"/>
                <a:ea typeface="Zilla Slab"/>
                <a:cs typeface="Zilla Slab"/>
                <a:sym typeface="Zilla Slab"/>
              </a:defRPr>
            </a:lvl7pPr>
            <a:lvl8pPr lvl="7" rtl="0" algn="ctr">
              <a:spcBef>
                <a:spcPts val="0"/>
              </a:spcBef>
              <a:spcAft>
                <a:spcPts val="0"/>
              </a:spcAft>
              <a:buNone/>
              <a:defRPr sz="2500">
                <a:latin typeface="Zilla Slab"/>
                <a:ea typeface="Zilla Slab"/>
                <a:cs typeface="Zilla Slab"/>
                <a:sym typeface="Zilla Slab"/>
              </a:defRPr>
            </a:lvl8pPr>
            <a:lvl9pPr lvl="8" rtl="0" algn="ctr">
              <a:spcBef>
                <a:spcPts val="0"/>
              </a:spcBef>
              <a:spcAft>
                <a:spcPts val="0"/>
              </a:spcAft>
              <a:buNone/>
              <a:defRPr sz="2500">
                <a:latin typeface="Zilla Slab"/>
                <a:ea typeface="Zilla Slab"/>
                <a:cs typeface="Zilla Slab"/>
                <a:sym typeface="Zilla Slab"/>
              </a:defRPr>
            </a:lvl9pPr>
          </a:lstStyle>
          <a:p/>
        </p:txBody>
      </p:sp>
      <p:sp>
        <p:nvSpPr>
          <p:cNvPr id="368" name="Google Shape;368;p24"/>
          <p:cNvSpPr txBox="1"/>
          <p:nvPr>
            <p:ph hasCustomPrompt="1" idx="4" type="title"/>
          </p:nvPr>
        </p:nvSpPr>
        <p:spPr>
          <a:xfrm>
            <a:off x="5080875" y="1365397"/>
            <a:ext cx="786900" cy="7572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Clr>
                <a:schemeClr val="lt1"/>
              </a:buClr>
              <a:buSzPts val="10000"/>
              <a:buFont typeface="Barlow"/>
              <a:buNone/>
              <a:defRPr b="1" sz="5500">
                <a:solidFill>
                  <a:schemeClr val="accent3"/>
                </a:solidFill>
              </a:defRPr>
            </a:lvl1pPr>
            <a:lvl2pPr lvl="1" rtl="0">
              <a:spcBef>
                <a:spcPts val="0"/>
              </a:spcBef>
              <a:spcAft>
                <a:spcPts val="0"/>
              </a:spcAft>
              <a:buClr>
                <a:schemeClr val="lt1"/>
              </a:buClr>
              <a:buSzPts val="10000"/>
              <a:buFont typeface="Yanone Kaffeesatz"/>
              <a:buNone/>
              <a:defRPr sz="10000">
                <a:solidFill>
                  <a:schemeClr val="lt1"/>
                </a:solidFill>
                <a:latin typeface="Yanone Kaffeesatz"/>
                <a:ea typeface="Yanone Kaffeesatz"/>
                <a:cs typeface="Yanone Kaffeesatz"/>
                <a:sym typeface="Yanone Kaffeesatz"/>
              </a:defRPr>
            </a:lvl2pPr>
            <a:lvl3pPr lvl="2" rtl="0">
              <a:spcBef>
                <a:spcPts val="0"/>
              </a:spcBef>
              <a:spcAft>
                <a:spcPts val="0"/>
              </a:spcAft>
              <a:buClr>
                <a:schemeClr val="lt1"/>
              </a:buClr>
              <a:buSzPts val="10000"/>
              <a:buFont typeface="Yanone Kaffeesatz"/>
              <a:buNone/>
              <a:defRPr sz="10000">
                <a:solidFill>
                  <a:schemeClr val="lt1"/>
                </a:solidFill>
                <a:latin typeface="Yanone Kaffeesatz"/>
                <a:ea typeface="Yanone Kaffeesatz"/>
                <a:cs typeface="Yanone Kaffeesatz"/>
                <a:sym typeface="Yanone Kaffeesatz"/>
              </a:defRPr>
            </a:lvl3pPr>
            <a:lvl4pPr lvl="3" rtl="0">
              <a:spcBef>
                <a:spcPts val="0"/>
              </a:spcBef>
              <a:spcAft>
                <a:spcPts val="0"/>
              </a:spcAft>
              <a:buClr>
                <a:schemeClr val="lt1"/>
              </a:buClr>
              <a:buSzPts val="10000"/>
              <a:buFont typeface="Yanone Kaffeesatz"/>
              <a:buNone/>
              <a:defRPr sz="10000">
                <a:solidFill>
                  <a:schemeClr val="lt1"/>
                </a:solidFill>
                <a:latin typeface="Yanone Kaffeesatz"/>
                <a:ea typeface="Yanone Kaffeesatz"/>
                <a:cs typeface="Yanone Kaffeesatz"/>
                <a:sym typeface="Yanone Kaffeesatz"/>
              </a:defRPr>
            </a:lvl4pPr>
            <a:lvl5pPr lvl="4" rtl="0">
              <a:spcBef>
                <a:spcPts val="0"/>
              </a:spcBef>
              <a:spcAft>
                <a:spcPts val="0"/>
              </a:spcAft>
              <a:buClr>
                <a:schemeClr val="lt1"/>
              </a:buClr>
              <a:buSzPts val="10000"/>
              <a:buFont typeface="Yanone Kaffeesatz"/>
              <a:buNone/>
              <a:defRPr sz="10000">
                <a:solidFill>
                  <a:schemeClr val="lt1"/>
                </a:solidFill>
                <a:latin typeface="Yanone Kaffeesatz"/>
                <a:ea typeface="Yanone Kaffeesatz"/>
                <a:cs typeface="Yanone Kaffeesatz"/>
                <a:sym typeface="Yanone Kaffeesatz"/>
              </a:defRPr>
            </a:lvl5pPr>
            <a:lvl6pPr lvl="5" rtl="0">
              <a:spcBef>
                <a:spcPts val="0"/>
              </a:spcBef>
              <a:spcAft>
                <a:spcPts val="0"/>
              </a:spcAft>
              <a:buClr>
                <a:schemeClr val="lt1"/>
              </a:buClr>
              <a:buSzPts val="10000"/>
              <a:buFont typeface="Yanone Kaffeesatz"/>
              <a:buNone/>
              <a:defRPr sz="10000">
                <a:solidFill>
                  <a:schemeClr val="lt1"/>
                </a:solidFill>
                <a:latin typeface="Yanone Kaffeesatz"/>
                <a:ea typeface="Yanone Kaffeesatz"/>
                <a:cs typeface="Yanone Kaffeesatz"/>
                <a:sym typeface="Yanone Kaffeesatz"/>
              </a:defRPr>
            </a:lvl6pPr>
            <a:lvl7pPr lvl="6" rtl="0">
              <a:spcBef>
                <a:spcPts val="0"/>
              </a:spcBef>
              <a:spcAft>
                <a:spcPts val="0"/>
              </a:spcAft>
              <a:buClr>
                <a:schemeClr val="lt1"/>
              </a:buClr>
              <a:buSzPts val="10000"/>
              <a:buFont typeface="Yanone Kaffeesatz"/>
              <a:buNone/>
              <a:defRPr sz="10000">
                <a:solidFill>
                  <a:schemeClr val="lt1"/>
                </a:solidFill>
                <a:latin typeface="Yanone Kaffeesatz"/>
                <a:ea typeface="Yanone Kaffeesatz"/>
                <a:cs typeface="Yanone Kaffeesatz"/>
                <a:sym typeface="Yanone Kaffeesatz"/>
              </a:defRPr>
            </a:lvl7pPr>
            <a:lvl8pPr lvl="7" rtl="0">
              <a:spcBef>
                <a:spcPts val="0"/>
              </a:spcBef>
              <a:spcAft>
                <a:spcPts val="0"/>
              </a:spcAft>
              <a:buClr>
                <a:schemeClr val="lt1"/>
              </a:buClr>
              <a:buSzPts val="10000"/>
              <a:buFont typeface="Yanone Kaffeesatz"/>
              <a:buNone/>
              <a:defRPr sz="10000">
                <a:solidFill>
                  <a:schemeClr val="lt1"/>
                </a:solidFill>
                <a:latin typeface="Yanone Kaffeesatz"/>
                <a:ea typeface="Yanone Kaffeesatz"/>
                <a:cs typeface="Yanone Kaffeesatz"/>
                <a:sym typeface="Yanone Kaffeesatz"/>
              </a:defRPr>
            </a:lvl8pPr>
            <a:lvl9pPr lvl="8" rtl="0">
              <a:spcBef>
                <a:spcPts val="0"/>
              </a:spcBef>
              <a:spcAft>
                <a:spcPts val="0"/>
              </a:spcAft>
              <a:buClr>
                <a:schemeClr val="lt1"/>
              </a:buClr>
              <a:buSzPts val="10000"/>
              <a:buFont typeface="Yanone Kaffeesatz"/>
              <a:buNone/>
              <a:defRPr sz="10000">
                <a:solidFill>
                  <a:schemeClr val="lt1"/>
                </a:solidFill>
                <a:latin typeface="Yanone Kaffeesatz"/>
                <a:ea typeface="Yanone Kaffeesatz"/>
                <a:cs typeface="Yanone Kaffeesatz"/>
                <a:sym typeface="Yanone Kaffeesatz"/>
              </a:defRPr>
            </a:lvl9pPr>
          </a:lstStyle>
          <a:p>
            <a:r>
              <a:t>xx%</a:t>
            </a:r>
          </a:p>
        </p:txBody>
      </p:sp>
      <p:sp>
        <p:nvSpPr>
          <p:cNvPr id="369" name="Google Shape;369;p24"/>
          <p:cNvSpPr txBox="1"/>
          <p:nvPr>
            <p:ph idx="5" type="subTitle"/>
          </p:nvPr>
        </p:nvSpPr>
        <p:spPr>
          <a:xfrm flipH="1">
            <a:off x="5904675" y="1487599"/>
            <a:ext cx="2042400" cy="284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Font typeface="Caveat"/>
              <a:buNone/>
              <a:defRPr b="1" sz="2000">
                <a:solidFill>
                  <a:schemeClr val="accent2"/>
                </a:solidFill>
                <a:latin typeface="Ubuntu"/>
                <a:ea typeface="Ubuntu"/>
                <a:cs typeface="Ubuntu"/>
                <a:sym typeface="Ubuntu"/>
              </a:defRPr>
            </a:lvl1pPr>
            <a:lvl2pPr lvl="1" rtl="0">
              <a:lnSpc>
                <a:spcPct val="100000"/>
              </a:lnSpc>
              <a:spcBef>
                <a:spcPts val="0"/>
              </a:spcBef>
              <a:spcAft>
                <a:spcPts val="0"/>
              </a:spcAft>
              <a:buSzPts val="1400"/>
              <a:buFont typeface="Fira Sans Condensed"/>
              <a:buNone/>
              <a:defRPr>
                <a:latin typeface="Fira Sans Condensed"/>
                <a:ea typeface="Fira Sans Condensed"/>
                <a:cs typeface="Fira Sans Condensed"/>
                <a:sym typeface="Fira Sans Condensed"/>
              </a:defRPr>
            </a:lvl2pPr>
            <a:lvl3pPr lvl="2" rtl="0">
              <a:lnSpc>
                <a:spcPct val="100000"/>
              </a:lnSpc>
              <a:spcBef>
                <a:spcPts val="0"/>
              </a:spcBef>
              <a:spcAft>
                <a:spcPts val="0"/>
              </a:spcAft>
              <a:buSzPts val="1400"/>
              <a:buFont typeface="Fira Sans Condensed"/>
              <a:buNone/>
              <a:defRPr>
                <a:latin typeface="Fira Sans Condensed"/>
                <a:ea typeface="Fira Sans Condensed"/>
                <a:cs typeface="Fira Sans Condensed"/>
                <a:sym typeface="Fira Sans Condensed"/>
              </a:defRPr>
            </a:lvl3pPr>
            <a:lvl4pPr lvl="3" rtl="0">
              <a:lnSpc>
                <a:spcPct val="100000"/>
              </a:lnSpc>
              <a:spcBef>
                <a:spcPts val="0"/>
              </a:spcBef>
              <a:spcAft>
                <a:spcPts val="0"/>
              </a:spcAft>
              <a:buSzPts val="1400"/>
              <a:buFont typeface="Fira Sans Condensed"/>
              <a:buNone/>
              <a:defRPr>
                <a:latin typeface="Fira Sans Condensed"/>
                <a:ea typeface="Fira Sans Condensed"/>
                <a:cs typeface="Fira Sans Condensed"/>
                <a:sym typeface="Fira Sans Condensed"/>
              </a:defRPr>
            </a:lvl4pPr>
            <a:lvl5pPr lvl="4" rtl="0">
              <a:lnSpc>
                <a:spcPct val="100000"/>
              </a:lnSpc>
              <a:spcBef>
                <a:spcPts val="0"/>
              </a:spcBef>
              <a:spcAft>
                <a:spcPts val="0"/>
              </a:spcAft>
              <a:buSzPts val="1400"/>
              <a:buFont typeface="Fira Sans Condensed"/>
              <a:buNone/>
              <a:defRPr>
                <a:latin typeface="Fira Sans Condensed"/>
                <a:ea typeface="Fira Sans Condensed"/>
                <a:cs typeface="Fira Sans Condensed"/>
                <a:sym typeface="Fira Sans Condensed"/>
              </a:defRPr>
            </a:lvl5pPr>
            <a:lvl6pPr lvl="5" rtl="0">
              <a:lnSpc>
                <a:spcPct val="100000"/>
              </a:lnSpc>
              <a:spcBef>
                <a:spcPts val="0"/>
              </a:spcBef>
              <a:spcAft>
                <a:spcPts val="0"/>
              </a:spcAft>
              <a:buSzPts val="1400"/>
              <a:buFont typeface="Fira Sans Condensed"/>
              <a:buNone/>
              <a:defRPr>
                <a:latin typeface="Fira Sans Condensed"/>
                <a:ea typeface="Fira Sans Condensed"/>
                <a:cs typeface="Fira Sans Condensed"/>
                <a:sym typeface="Fira Sans Condensed"/>
              </a:defRPr>
            </a:lvl6pPr>
            <a:lvl7pPr lvl="6" rtl="0">
              <a:lnSpc>
                <a:spcPct val="100000"/>
              </a:lnSpc>
              <a:spcBef>
                <a:spcPts val="0"/>
              </a:spcBef>
              <a:spcAft>
                <a:spcPts val="0"/>
              </a:spcAft>
              <a:buSzPts val="1400"/>
              <a:buFont typeface="Fira Sans Condensed"/>
              <a:buNone/>
              <a:defRPr>
                <a:latin typeface="Fira Sans Condensed"/>
                <a:ea typeface="Fira Sans Condensed"/>
                <a:cs typeface="Fira Sans Condensed"/>
                <a:sym typeface="Fira Sans Condensed"/>
              </a:defRPr>
            </a:lvl7pPr>
            <a:lvl8pPr lvl="7" rtl="0">
              <a:lnSpc>
                <a:spcPct val="100000"/>
              </a:lnSpc>
              <a:spcBef>
                <a:spcPts val="0"/>
              </a:spcBef>
              <a:spcAft>
                <a:spcPts val="0"/>
              </a:spcAft>
              <a:buSzPts val="1400"/>
              <a:buFont typeface="Fira Sans Condensed"/>
              <a:buNone/>
              <a:defRPr>
                <a:latin typeface="Fira Sans Condensed"/>
                <a:ea typeface="Fira Sans Condensed"/>
                <a:cs typeface="Fira Sans Condensed"/>
                <a:sym typeface="Fira Sans Condensed"/>
              </a:defRPr>
            </a:lvl8pPr>
            <a:lvl9pPr lvl="8" rtl="0">
              <a:lnSpc>
                <a:spcPct val="100000"/>
              </a:lnSpc>
              <a:spcBef>
                <a:spcPts val="0"/>
              </a:spcBef>
              <a:spcAft>
                <a:spcPts val="0"/>
              </a:spcAft>
              <a:buSzPts val="1400"/>
              <a:buFont typeface="Fira Sans Condensed"/>
              <a:buNone/>
              <a:defRPr>
                <a:latin typeface="Fira Sans Condensed"/>
                <a:ea typeface="Fira Sans Condensed"/>
                <a:cs typeface="Fira Sans Condensed"/>
                <a:sym typeface="Fira Sans Condensed"/>
              </a:defRPr>
            </a:lvl9pPr>
          </a:lstStyle>
          <a:p/>
        </p:txBody>
      </p:sp>
      <p:sp>
        <p:nvSpPr>
          <p:cNvPr id="370" name="Google Shape;370;p24"/>
          <p:cNvSpPr txBox="1"/>
          <p:nvPr>
            <p:ph idx="6" type="subTitle"/>
          </p:nvPr>
        </p:nvSpPr>
        <p:spPr>
          <a:xfrm>
            <a:off x="5904446" y="1717892"/>
            <a:ext cx="2042400" cy="3609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200"/>
              <a:buNone/>
              <a:defRPr>
                <a:solidFill>
                  <a:schemeClr val="dk1"/>
                </a:solidFill>
              </a:defRPr>
            </a:lvl1pPr>
            <a:lvl2pPr lvl="1" rtl="0">
              <a:lnSpc>
                <a:spcPct val="100000"/>
              </a:lnSpc>
              <a:spcBef>
                <a:spcPts val="0"/>
              </a:spcBef>
              <a:spcAft>
                <a:spcPts val="0"/>
              </a:spcAft>
              <a:buSzPts val="1200"/>
              <a:buNone/>
              <a:defRPr sz="1200"/>
            </a:lvl2pPr>
            <a:lvl3pPr lvl="2" rtl="0">
              <a:lnSpc>
                <a:spcPct val="100000"/>
              </a:lnSpc>
              <a:spcBef>
                <a:spcPts val="0"/>
              </a:spcBef>
              <a:spcAft>
                <a:spcPts val="0"/>
              </a:spcAft>
              <a:buSzPts val="1200"/>
              <a:buNone/>
              <a:defRPr sz="1200"/>
            </a:lvl3pPr>
            <a:lvl4pPr lvl="3" rtl="0">
              <a:lnSpc>
                <a:spcPct val="100000"/>
              </a:lnSpc>
              <a:spcBef>
                <a:spcPts val="0"/>
              </a:spcBef>
              <a:spcAft>
                <a:spcPts val="0"/>
              </a:spcAft>
              <a:buSzPts val="1200"/>
              <a:buNone/>
              <a:defRPr sz="1200"/>
            </a:lvl4pPr>
            <a:lvl5pPr lvl="4" rtl="0">
              <a:lnSpc>
                <a:spcPct val="100000"/>
              </a:lnSpc>
              <a:spcBef>
                <a:spcPts val="0"/>
              </a:spcBef>
              <a:spcAft>
                <a:spcPts val="0"/>
              </a:spcAft>
              <a:buSzPts val="1200"/>
              <a:buNone/>
              <a:defRPr sz="1200"/>
            </a:lvl5pPr>
            <a:lvl6pPr lvl="5" rtl="0">
              <a:lnSpc>
                <a:spcPct val="100000"/>
              </a:lnSpc>
              <a:spcBef>
                <a:spcPts val="0"/>
              </a:spcBef>
              <a:spcAft>
                <a:spcPts val="0"/>
              </a:spcAft>
              <a:buSzPts val="1200"/>
              <a:buNone/>
              <a:defRPr sz="1200"/>
            </a:lvl6pPr>
            <a:lvl7pPr lvl="6" rtl="0">
              <a:lnSpc>
                <a:spcPct val="100000"/>
              </a:lnSpc>
              <a:spcBef>
                <a:spcPts val="0"/>
              </a:spcBef>
              <a:spcAft>
                <a:spcPts val="0"/>
              </a:spcAft>
              <a:buSzPts val="1200"/>
              <a:buNone/>
              <a:defRPr sz="1200"/>
            </a:lvl7pPr>
            <a:lvl8pPr lvl="7" rtl="0">
              <a:lnSpc>
                <a:spcPct val="100000"/>
              </a:lnSpc>
              <a:spcBef>
                <a:spcPts val="0"/>
              </a:spcBef>
              <a:spcAft>
                <a:spcPts val="0"/>
              </a:spcAft>
              <a:buSzPts val="1200"/>
              <a:buNone/>
              <a:defRPr sz="1200"/>
            </a:lvl8pPr>
            <a:lvl9pPr lvl="8" rtl="0">
              <a:lnSpc>
                <a:spcPct val="100000"/>
              </a:lnSpc>
              <a:spcBef>
                <a:spcPts val="0"/>
              </a:spcBef>
              <a:spcAft>
                <a:spcPts val="0"/>
              </a:spcAft>
              <a:buSzPts val="1200"/>
              <a:buNone/>
              <a:defRPr sz="1200"/>
            </a:lvl9pPr>
          </a:lstStyle>
          <a:p/>
        </p:txBody>
      </p:sp>
      <p:sp>
        <p:nvSpPr>
          <p:cNvPr id="371" name="Google Shape;371;p24"/>
          <p:cNvSpPr txBox="1"/>
          <p:nvPr>
            <p:ph hasCustomPrompt="1" idx="7" type="title"/>
          </p:nvPr>
        </p:nvSpPr>
        <p:spPr>
          <a:xfrm>
            <a:off x="5080875" y="2198222"/>
            <a:ext cx="786900" cy="7572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Clr>
                <a:schemeClr val="lt1"/>
              </a:buClr>
              <a:buSzPts val="10000"/>
              <a:buFont typeface="Barlow"/>
              <a:buNone/>
              <a:defRPr b="1" sz="5500">
                <a:solidFill>
                  <a:schemeClr val="accent3"/>
                </a:solidFill>
              </a:defRPr>
            </a:lvl1pPr>
            <a:lvl2pPr lvl="1" rtl="0">
              <a:spcBef>
                <a:spcPts val="0"/>
              </a:spcBef>
              <a:spcAft>
                <a:spcPts val="0"/>
              </a:spcAft>
              <a:buClr>
                <a:schemeClr val="lt1"/>
              </a:buClr>
              <a:buSzPts val="10000"/>
              <a:buFont typeface="Yanone Kaffeesatz"/>
              <a:buNone/>
              <a:defRPr sz="10000">
                <a:solidFill>
                  <a:schemeClr val="lt1"/>
                </a:solidFill>
                <a:latin typeface="Yanone Kaffeesatz"/>
                <a:ea typeface="Yanone Kaffeesatz"/>
                <a:cs typeface="Yanone Kaffeesatz"/>
                <a:sym typeface="Yanone Kaffeesatz"/>
              </a:defRPr>
            </a:lvl2pPr>
            <a:lvl3pPr lvl="2" rtl="0">
              <a:spcBef>
                <a:spcPts val="0"/>
              </a:spcBef>
              <a:spcAft>
                <a:spcPts val="0"/>
              </a:spcAft>
              <a:buClr>
                <a:schemeClr val="lt1"/>
              </a:buClr>
              <a:buSzPts val="10000"/>
              <a:buFont typeface="Yanone Kaffeesatz"/>
              <a:buNone/>
              <a:defRPr sz="10000">
                <a:solidFill>
                  <a:schemeClr val="lt1"/>
                </a:solidFill>
                <a:latin typeface="Yanone Kaffeesatz"/>
                <a:ea typeface="Yanone Kaffeesatz"/>
                <a:cs typeface="Yanone Kaffeesatz"/>
                <a:sym typeface="Yanone Kaffeesatz"/>
              </a:defRPr>
            </a:lvl3pPr>
            <a:lvl4pPr lvl="3" rtl="0">
              <a:spcBef>
                <a:spcPts val="0"/>
              </a:spcBef>
              <a:spcAft>
                <a:spcPts val="0"/>
              </a:spcAft>
              <a:buClr>
                <a:schemeClr val="lt1"/>
              </a:buClr>
              <a:buSzPts val="10000"/>
              <a:buFont typeface="Yanone Kaffeesatz"/>
              <a:buNone/>
              <a:defRPr sz="10000">
                <a:solidFill>
                  <a:schemeClr val="lt1"/>
                </a:solidFill>
                <a:latin typeface="Yanone Kaffeesatz"/>
                <a:ea typeface="Yanone Kaffeesatz"/>
                <a:cs typeface="Yanone Kaffeesatz"/>
                <a:sym typeface="Yanone Kaffeesatz"/>
              </a:defRPr>
            </a:lvl4pPr>
            <a:lvl5pPr lvl="4" rtl="0">
              <a:spcBef>
                <a:spcPts val="0"/>
              </a:spcBef>
              <a:spcAft>
                <a:spcPts val="0"/>
              </a:spcAft>
              <a:buClr>
                <a:schemeClr val="lt1"/>
              </a:buClr>
              <a:buSzPts val="10000"/>
              <a:buFont typeface="Yanone Kaffeesatz"/>
              <a:buNone/>
              <a:defRPr sz="10000">
                <a:solidFill>
                  <a:schemeClr val="lt1"/>
                </a:solidFill>
                <a:latin typeface="Yanone Kaffeesatz"/>
                <a:ea typeface="Yanone Kaffeesatz"/>
                <a:cs typeface="Yanone Kaffeesatz"/>
                <a:sym typeface="Yanone Kaffeesatz"/>
              </a:defRPr>
            </a:lvl5pPr>
            <a:lvl6pPr lvl="5" rtl="0">
              <a:spcBef>
                <a:spcPts val="0"/>
              </a:spcBef>
              <a:spcAft>
                <a:spcPts val="0"/>
              </a:spcAft>
              <a:buClr>
                <a:schemeClr val="lt1"/>
              </a:buClr>
              <a:buSzPts val="10000"/>
              <a:buFont typeface="Yanone Kaffeesatz"/>
              <a:buNone/>
              <a:defRPr sz="10000">
                <a:solidFill>
                  <a:schemeClr val="lt1"/>
                </a:solidFill>
                <a:latin typeface="Yanone Kaffeesatz"/>
                <a:ea typeface="Yanone Kaffeesatz"/>
                <a:cs typeface="Yanone Kaffeesatz"/>
                <a:sym typeface="Yanone Kaffeesatz"/>
              </a:defRPr>
            </a:lvl6pPr>
            <a:lvl7pPr lvl="6" rtl="0">
              <a:spcBef>
                <a:spcPts val="0"/>
              </a:spcBef>
              <a:spcAft>
                <a:spcPts val="0"/>
              </a:spcAft>
              <a:buClr>
                <a:schemeClr val="lt1"/>
              </a:buClr>
              <a:buSzPts val="10000"/>
              <a:buFont typeface="Yanone Kaffeesatz"/>
              <a:buNone/>
              <a:defRPr sz="10000">
                <a:solidFill>
                  <a:schemeClr val="lt1"/>
                </a:solidFill>
                <a:latin typeface="Yanone Kaffeesatz"/>
                <a:ea typeface="Yanone Kaffeesatz"/>
                <a:cs typeface="Yanone Kaffeesatz"/>
                <a:sym typeface="Yanone Kaffeesatz"/>
              </a:defRPr>
            </a:lvl7pPr>
            <a:lvl8pPr lvl="7" rtl="0">
              <a:spcBef>
                <a:spcPts val="0"/>
              </a:spcBef>
              <a:spcAft>
                <a:spcPts val="0"/>
              </a:spcAft>
              <a:buClr>
                <a:schemeClr val="lt1"/>
              </a:buClr>
              <a:buSzPts val="10000"/>
              <a:buFont typeface="Yanone Kaffeesatz"/>
              <a:buNone/>
              <a:defRPr sz="10000">
                <a:solidFill>
                  <a:schemeClr val="lt1"/>
                </a:solidFill>
                <a:latin typeface="Yanone Kaffeesatz"/>
                <a:ea typeface="Yanone Kaffeesatz"/>
                <a:cs typeface="Yanone Kaffeesatz"/>
                <a:sym typeface="Yanone Kaffeesatz"/>
              </a:defRPr>
            </a:lvl8pPr>
            <a:lvl9pPr lvl="8" rtl="0">
              <a:spcBef>
                <a:spcPts val="0"/>
              </a:spcBef>
              <a:spcAft>
                <a:spcPts val="0"/>
              </a:spcAft>
              <a:buClr>
                <a:schemeClr val="lt1"/>
              </a:buClr>
              <a:buSzPts val="10000"/>
              <a:buFont typeface="Yanone Kaffeesatz"/>
              <a:buNone/>
              <a:defRPr sz="10000">
                <a:solidFill>
                  <a:schemeClr val="lt1"/>
                </a:solidFill>
                <a:latin typeface="Yanone Kaffeesatz"/>
                <a:ea typeface="Yanone Kaffeesatz"/>
                <a:cs typeface="Yanone Kaffeesatz"/>
                <a:sym typeface="Yanone Kaffeesatz"/>
              </a:defRPr>
            </a:lvl9pPr>
          </a:lstStyle>
          <a:p>
            <a:r>
              <a:t>xx%</a:t>
            </a:r>
          </a:p>
        </p:txBody>
      </p:sp>
      <p:sp>
        <p:nvSpPr>
          <p:cNvPr id="372" name="Google Shape;372;p24"/>
          <p:cNvSpPr txBox="1"/>
          <p:nvPr>
            <p:ph idx="8" type="subTitle"/>
          </p:nvPr>
        </p:nvSpPr>
        <p:spPr>
          <a:xfrm flipH="1">
            <a:off x="5902300" y="2314949"/>
            <a:ext cx="2044800" cy="284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Font typeface="Caveat"/>
              <a:buNone/>
              <a:defRPr b="1" sz="2000">
                <a:solidFill>
                  <a:schemeClr val="accent2"/>
                </a:solidFill>
                <a:latin typeface="Ubuntu"/>
                <a:ea typeface="Ubuntu"/>
                <a:cs typeface="Ubuntu"/>
                <a:sym typeface="Ubuntu"/>
              </a:defRPr>
            </a:lvl1pPr>
            <a:lvl2pPr lvl="1" rtl="0">
              <a:lnSpc>
                <a:spcPct val="100000"/>
              </a:lnSpc>
              <a:spcBef>
                <a:spcPts val="0"/>
              </a:spcBef>
              <a:spcAft>
                <a:spcPts val="0"/>
              </a:spcAft>
              <a:buSzPts val="1400"/>
              <a:buFont typeface="Fira Sans Condensed"/>
              <a:buNone/>
              <a:defRPr>
                <a:latin typeface="Fira Sans Condensed"/>
                <a:ea typeface="Fira Sans Condensed"/>
                <a:cs typeface="Fira Sans Condensed"/>
                <a:sym typeface="Fira Sans Condensed"/>
              </a:defRPr>
            </a:lvl2pPr>
            <a:lvl3pPr lvl="2" rtl="0">
              <a:lnSpc>
                <a:spcPct val="100000"/>
              </a:lnSpc>
              <a:spcBef>
                <a:spcPts val="0"/>
              </a:spcBef>
              <a:spcAft>
                <a:spcPts val="0"/>
              </a:spcAft>
              <a:buSzPts val="1400"/>
              <a:buFont typeface="Fira Sans Condensed"/>
              <a:buNone/>
              <a:defRPr>
                <a:latin typeface="Fira Sans Condensed"/>
                <a:ea typeface="Fira Sans Condensed"/>
                <a:cs typeface="Fira Sans Condensed"/>
                <a:sym typeface="Fira Sans Condensed"/>
              </a:defRPr>
            </a:lvl3pPr>
            <a:lvl4pPr lvl="3" rtl="0">
              <a:lnSpc>
                <a:spcPct val="100000"/>
              </a:lnSpc>
              <a:spcBef>
                <a:spcPts val="0"/>
              </a:spcBef>
              <a:spcAft>
                <a:spcPts val="0"/>
              </a:spcAft>
              <a:buSzPts val="1400"/>
              <a:buFont typeface="Fira Sans Condensed"/>
              <a:buNone/>
              <a:defRPr>
                <a:latin typeface="Fira Sans Condensed"/>
                <a:ea typeface="Fira Sans Condensed"/>
                <a:cs typeface="Fira Sans Condensed"/>
                <a:sym typeface="Fira Sans Condensed"/>
              </a:defRPr>
            </a:lvl4pPr>
            <a:lvl5pPr lvl="4" rtl="0">
              <a:lnSpc>
                <a:spcPct val="100000"/>
              </a:lnSpc>
              <a:spcBef>
                <a:spcPts val="0"/>
              </a:spcBef>
              <a:spcAft>
                <a:spcPts val="0"/>
              </a:spcAft>
              <a:buSzPts val="1400"/>
              <a:buFont typeface="Fira Sans Condensed"/>
              <a:buNone/>
              <a:defRPr>
                <a:latin typeface="Fira Sans Condensed"/>
                <a:ea typeface="Fira Sans Condensed"/>
                <a:cs typeface="Fira Sans Condensed"/>
                <a:sym typeface="Fira Sans Condensed"/>
              </a:defRPr>
            </a:lvl5pPr>
            <a:lvl6pPr lvl="5" rtl="0">
              <a:lnSpc>
                <a:spcPct val="100000"/>
              </a:lnSpc>
              <a:spcBef>
                <a:spcPts val="0"/>
              </a:spcBef>
              <a:spcAft>
                <a:spcPts val="0"/>
              </a:spcAft>
              <a:buSzPts val="1400"/>
              <a:buFont typeface="Fira Sans Condensed"/>
              <a:buNone/>
              <a:defRPr>
                <a:latin typeface="Fira Sans Condensed"/>
                <a:ea typeface="Fira Sans Condensed"/>
                <a:cs typeface="Fira Sans Condensed"/>
                <a:sym typeface="Fira Sans Condensed"/>
              </a:defRPr>
            </a:lvl6pPr>
            <a:lvl7pPr lvl="6" rtl="0">
              <a:lnSpc>
                <a:spcPct val="100000"/>
              </a:lnSpc>
              <a:spcBef>
                <a:spcPts val="0"/>
              </a:spcBef>
              <a:spcAft>
                <a:spcPts val="0"/>
              </a:spcAft>
              <a:buSzPts val="1400"/>
              <a:buFont typeface="Fira Sans Condensed"/>
              <a:buNone/>
              <a:defRPr>
                <a:latin typeface="Fira Sans Condensed"/>
                <a:ea typeface="Fira Sans Condensed"/>
                <a:cs typeface="Fira Sans Condensed"/>
                <a:sym typeface="Fira Sans Condensed"/>
              </a:defRPr>
            </a:lvl7pPr>
            <a:lvl8pPr lvl="7" rtl="0">
              <a:lnSpc>
                <a:spcPct val="100000"/>
              </a:lnSpc>
              <a:spcBef>
                <a:spcPts val="0"/>
              </a:spcBef>
              <a:spcAft>
                <a:spcPts val="0"/>
              </a:spcAft>
              <a:buSzPts val="1400"/>
              <a:buFont typeface="Fira Sans Condensed"/>
              <a:buNone/>
              <a:defRPr>
                <a:latin typeface="Fira Sans Condensed"/>
                <a:ea typeface="Fira Sans Condensed"/>
                <a:cs typeface="Fira Sans Condensed"/>
                <a:sym typeface="Fira Sans Condensed"/>
              </a:defRPr>
            </a:lvl8pPr>
            <a:lvl9pPr lvl="8" rtl="0">
              <a:lnSpc>
                <a:spcPct val="100000"/>
              </a:lnSpc>
              <a:spcBef>
                <a:spcPts val="0"/>
              </a:spcBef>
              <a:spcAft>
                <a:spcPts val="0"/>
              </a:spcAft>
              <a:buSzPts val="1400"/>
              <a:buFont typeface="Fira Sans Condensed"/>
              <a:buNone/>
              <a:defRPr>
                <a:latin typeface="Fira Sans Condensed"/>
                <a:ea typeface="Fira Sans Condensed"/>
                <a:cs typeface="Fira Sans Condensed"/>
                <a:sym typeface="Fira Sans Condensed"/>
              </a:defRPr>
            </a:lvl9pPr>
          </a:lstStyle>
          <a:p/>
        </p:txBody>
      </p:sp>
      <p:sp>
        <p:nvSpPr>
          <p:cNvPr id="373" name="Google Shape;373;p24"/>
          <p:cNvSpPr txBox="1"/>
          <p:nvPr>
            <p:ph idx="9" type="subTitle"/>
          </p:nvPr>
        </p:nvSpPr>
        <p:spPr>
          <a:xfrm>
            <a:off x="5902046" y="2545243"/>
            <a:ext cx="2039100" cy="3609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200"/>
              <a:buNone/>
              <a:defRPr>
                <a:solidFill>
                  <a:schemeClr val="dk1"/>
                </a:solidFill>
              </a:defRPr>
            </a:lvl1pPr>
            <a:lvl2pPr lvl="1" rtl="0">
              <a:lnSpc>
                <a:spcPct val="100000"/>
              </a:lnSpc>
              <a:spcBef>
                <a:spcPts val="0"/>
              </a:spcBef>
              <a:spcAft>
                <a:spcPts val="0"/>
              </a:spcAft>
              <a:buSzPts val="1200"/>
              <a:buNone/>
              <a:defRPr sz="1200"/>
            </a:lvl2pPr>
            <a:lvl3pPr lvl="2" rtl="0">
              <a:lnSpc>
                <a:spcPct val="100000"/>
              </a:lnSpc>
              <a:spcBef>
                <a:spcPts val="0"/>
              </a:spcBef>
              <a:spcAft>
                <a:spcPts val="0"/>
              </a:spcAft>
              <a:buSzPts val="1200"/>
              <a:buNone/>
              <a:defRPr sz="1200"/>
            </a:lvl3pPr>
            <a:lvl4pPr lvl="3" rtl="0">
              <a:lnSpc>
                <a:spcPct val="100000"/>
              </a:lnSpc>
              <a:spcBef>
                <a:spcPts val="0"/>
              </a:spcBef>
              <a:spcAft>
                <a:spcPts val="0"/>
              </a:spcAft>
              <a:buSzPts val="1200"/>
              <a:buNone/>
              <a:defRPr sz="1200"/>
            </a:lvl4pPr>
            <a:lvl5pPr lvl="4" rtl="0">
              <a:lnSpc>
                <a:spcPct val="100000"/>
              </a:lnSpc>
              <a:spcBef>
                <a:spcPts val="0"/>
              </a:spcBef>
              <a:spcAft>
                <a:spcPts val="0"/>
              </a:spcAft>
              <a:buSzPts val="1200"/>
              <a:buNone/>
              <a:defRPr sz="1200"/>
            </a:lvl5pPr>
            <a:lvl6pPr lvl="5" rtl="0">
              <a:lnSpc>
                <a:spcPct val="100000"/>
              </a:lnSpc>
              <a:spcBef>
                <a:spcPts val="0"/>
              </a:spcBef>
              <a:spcAft>
                <a:spcPts val="0"/>
              </a:spcAft>
              <a:buSzPts val="1200"/>
              <a:buNone/>
              <a:defRPr sz="1200"/>
            </a:lvl6pPr>
            <a:lvl7pPr lvl="6" rtl="0">
              <a:lnSpc>
                <a:spcPct val="100000"/>
              </a:lnSpc>
              <a:spcBef>
                <a:spcPts val="0"/>
              </a:spcBef>
              <a:spcAft>
                <a:spcPts val="0"/>
              </a:spcAft>
              <a:buSzPts val="1200"/>
              <a:buNone/>
              <a:defRPr sz="1200"/>
            </a:lvl7pPr>
            <a:lvl8pPr lvl="7" rtl="0">
              <a:lnSpc>
                <a:spcPct val="100000"/>
              </a:lnSpc>
              <a:spcBef>
                <a:spcPts val="0"/>
              </a:spcBef>
              <a:spcAft>
                <a:spcPts val="0"/>
              </a:spcAft>
              <a:buSzPts val="1200"/>
              <a:buNone/>
              <a:defRPr sz="1200"/>
            </a:lvl8pPr>
            <a:lvl9pPr lvl="8" rtl="0">
              <a:lnSpc>
                <a:spcPct val="100000"/>
              </a:lnSpc>
              <a:spcBef>
                <a:spcPts val="0"/>
              </a:spcBef>
              <a:spcAft>
                <a:spcPts val="0"/>
              </a:spcAft>
              <a:buSzPts val="1200"/>
              <a:buNone/>
              <a:defRPr sz="1200"/>
            </a:lvl9pPr>
          </a:lstStyle>
          <a:p/>
        </p:txBody>
      </p:sp>
      <p:sp>
        <p:nvSpPr>
          <p:cNvPr id="374" name="Google Shape;374;p24"/>
          <p:cNvSpPr txBox="1"/>
          <p:nvPr>
            <p:ph hasCustomPrompt="1" idx="13" type="title"/>
          </p:nvPr>
        </p:nvSpPr>
        <p:spPr>
          <a:xfrm>
            <a:off x="5080875" y="3053727"/>
            <a:ext cx="786900" cy="7572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Clr>
                <a:schemeClr val="lt1"/>
              </a:buClr>
              <a:buSzPts val="10000"/>
              <a:buFont typeface="Barlow"/>
              <a:buNone/>
              <a:defRPr b="1" sz="5500">
                <a:solidFill>
                  <a:schemeClr val="accent3"/>
                </a:solidFill>
              </a:defRPr>
            </a:lvl1pPr>
            <a:lvl2pPr lvl="1" rtl="0">
              <a:spcBef>
                <a:spcPts val="0"/>
              </a:spcBef>
              <a:spcAft>
                <a:spcPts val="0"/>
              </a:spcAft>
              <a:buClr>
                <a:schemeClr val="lt1"/>
              </a:buClr>
              <a:buSzPts val="10000"/>
              <a:buFont typeface="Yanone Kaffeesatz"/>
              <a:buNone/>
              <a:defRPr sz="10000">
                <a:solidFill>
                  <a:schemeClr val="lt1"/>
                </a:solidFill>
                <a:latin typeface="Yanone Kaffeesatz"/>
                <a:ea typeface="Yanone Kaffeesatz"/>
                <a:cs typeface="Yanone Kaffeesatz"/>
                <a:sym typeface="Yanone Kaffeesatz"/>
              </a:defRPr>
            </a:lvl2pPr>
            <a:lvl3pPr lvl="2" rtl="0">
              <a:spcBef>
                <a:spcPts val="0"/>
              </a:spcBef>
              <a:spcAft>
                <a:spcPts val="0"/>
              </a:spcAft>
              <a:buClr>
                <a:schemeClr val="lt1"/>
              </a:buClr>
              <a:buSzPts val="10000"/>
              <a:buFont typeface="Yanone Kaffeesatz"/>
              <a:buNone/>
              <a:defRPr sz="10000">
                <a:solidFill>
                  <a:schemeClr val="lt1"/>
                </a:solidFill>
                <a:latin typeface="Yanone Kaffeesatz"/>
                <a:ea typeface="Yanone Kaffeesatz"/>
                <a:cs typeface="Yanone Kaffeesatz"/>
                <a:sym typeface="Yanone Kaffeesatz"/>
              </a:defRPr>
            </a:lvl3pPr>
            <a:lvl4pPr lvl="3" rtl="0">
              <a:spcBef>
                <a:spcPts val="0"/>
              </a:spcBef>
              <a:spcAft>
                <a:spcPts val="0"/>
              </a:spcAft>
              <a:buClr>
                <a:schemeClr val="lt1"/>
              </a:buClr>
              <a:buSzPts val="10000"/>
              <a:buFont typeface="Yanone Kaffeesatz"/>
              <a:buNone/>
              <a:defRPr sz="10000">
                <a:solidFill>
                  <a:schemeClr val="lt1"/>
                </a:solidFill>
                <a:latin typeface="Yanone Kaffeesatz"/>
                <a:ea typeface="Yanone Kaffeesatz"/>
                <a:cs typeface="Yanone Kaffeesatz"/>
                <a:sym typeface="Yanone Kaffeesatz"/>
              </a:defRPr>
            </a:lvl4pPr>
            <a:lvl5pPr lvl="4" rtl="0">
              <a:spcBef>
                <a:spcPts val="0"/>
              </a:spcBef>
              <a:spcAft>
                <a:spcPts val="0"/>
              </a:spcAft>
              <a:buClr>
                <a:schemeClr val="lt1"/>
              </a:buClr>
              <a:buSzPts val="10000"/>
              <a:buFont typeface="Yanone Kaffeesatz"/>
              <a:buNone/>
              <a:defRPr sz="10000">
                <a:solidFill>
                  <a:schemeClr val="lt1"/>
                </a:solidFill>
                <a:latin typeface="Yanone Kaffeesatz"/>
                <a:ea typeface="Yanone Kaffeesatz"/>
                <a:cs typeface="Yanone Kaffeesatz"/>
                <a:sym typeface="Yanone Kaffeesatz"/>
              </a:defRPr>
            </a:lvl5pPr>
            <a:lvl6pPr lvl="5" rtl="0">
              <a:spcBef>
                <a:spcPts val="0"/>
              </a:spcBef>
              <a:spcAft>
                <a:spcPts val="0"/>
              </a:spcAft>
              <a:buClr>
                <a:schemeClr val="lt1"/>
              </a:buClr>
              <a:buSzPts val="10000"/>
              <a:buFont typeface="Yanone Kaffeesatz"/>
              <a:buNone/>
              <a:defRPr sz="10000">
                <a:solidFill>
                  <a:schemeClr val="lt1"/>
                </a:solidFill>
                <a:latin typeface="Yanone Kaffeesatz"/>
                <a:ea typeface="Yanone Kaffeesatz"/>
                <a:cs typeface="Yanone Kaffeesatz"/>
                <a:sym typeface="Yanone Kaffeesatz"/>
              </a:defRPr>
            </a:lvl6pPr>
            <a:lvl7pPr lvl="6" rtl="0">
              <a:spcBef>
                <a:spcPts val="0"/>
              </a:spcBef>
              <a:spcAft>
                <a:spcPts val="0"/>
              </a:spcAft>
              <a:buClr>
                <a:schemeClr val="lt1"/>
              </a:buClr>
              <a:buSzPts val="10000"/>
              <a:buFont typeface="Yanone Kaffeesatz"/>
              <a:buNone/>
              <a:defRPr sz="10000">
                <a:solidFill>
                  <a:schemeClr val="lt1"/>
                </a:solidFill>
                <a:latin typeface="Yanone Kaffeesatz"/>
                <a:ea typeface="Yanone Kaffeesatz"/>
                <a:cs typeface="Yanone Kaffeesatz"/>
                <a:sym typeface="Yanone Kaffeesatz"/>
              </a:defRPr>
            </a:lvl7pPr>
            <a:lvl8pPr lvl="7" rtl="0">
              <a:spcBef>
                <a:spcPts val="0"/>
              </a:spcBef>
              <a:spcAft>
                <a:spcPts val="0"/>
              </a:spcAft>
              <a:buClr>
                <a:schemeClr val="lt1"/>
              </a:buClr>
              <a:buSzPts val="10000"/>
              <a:buFont typeface="Yanone Kaffeesatz"/>
              <a:buNone/>
              <a:defRPr sz="10000">
                <a:solidFill>
                  <a:schemeClr val="lt1"/>
                </a:solidFill>
                <a:latin typeface="Yanone Kaffeesatz"/>
                <a:ea typeface="Yanone Kaffeesatz"/>
                <a:cs typeface="Yanone Kaffeesatz"/>
                <a:sym typeface="Yanone Kaffeesatz"/>
              </a:defRPr>
            </a:lvl8pPr>
            <a:lvl9pPr lvl="8" rtl="0">
              <a:spcBef>
                <a:spcPts val="0"/>
              </a:spcBef>
              <a:spcAft>
                <a:spcPts val="0"/>
              </a:spcAft>
              <a:buClr>
                <a:schemeClr val="lt1"/>
              </a:buClr>
              <a:buSzPts val="10000"/>
              <a:buFont typeface="Yanone Kaffeesatz"/>
              <a:buNone/>
              <a:defRPr sz="10000">
                <a:solidFill>
                  <a:schemeClr val="lt1"/>
                </a:solidFill>
                <a:latin typeface="Yanone Kaffeesatz"/>
                <a:ea typeface="Yanone Kaffeesatz"/>
                <a:cs typeface="Yanone Kaffeesatz"/>
                <a:sym typeface="Yanone Kaffeesatz"/>
              </a:defRPr>
            </a:lvl9pPr>
          </a:lstStyle>
          <a:p>
            <a:r>
              <a:t>xx%</a:t>
            </a:r>
          </a:p>
        </p:txBody>
      </p:sp>
      <p:sp>
        <p:nvSpPr>
          <p:cNvPr id="375" name="Google Shape;375;p24"/>
          <p:cNvSpPr txBox="1"/>
          <p:nvPr>
            <p:ph idx="14" type="subTitle"/>
          </p:nvPr>
        </p:nvSpPr>
        <p:spPr>
          <a:xfrm flipH="1">
            <a:off x="5899175" y="3142827"/>
            <a:ext cx="2042400" cy="284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Font typeface="Caveat"/>
              <a:buNone/>
              <a:defRPr b="1" sz="2000">
                <a:solidFill>
                  <a:schemeClr val="accent2"/>
                </a:solidFill>
                <a:latin typeface="Ubuntu"/>
                <a:ea typeface="Ubuntu"/>
                <a:cs typeface="Ubuntu"/>
                <a:sym typeface="Ubuntu"/>
              </a:defRPr>
            </a:lvl1pPr>
            <a:lvl2pPr lvl="1" rtl="0">
              <a:lnSpc>
                <a:spcPct val="100000"/>
              </a:lnSpc>
              <a:spcBef>
                <a:spcPts val="0"/>
              </a:spcBef>
              <a:spcAft>
                <a:spcPts val="0"/>
              </a:spcAft>
              <a:buSzPts val="1400"/>
              <a:buFont typeface="Fira Sans Condensed"/>
              <a:buNone/>
              <a:defRPr>
                <a:latin typeface="Fira Sans Condensed"/>
                <a:ea typeface="Fira Sans Condensed"/>
                <a:cs typeface="Fira Sans Condensed"/>
                <a:sym typeface="Fira Sans Condensed"/>
              </a:defRPr>
            </a:lvl2pPr>
            <a:lvl3pPr lvl="2" rtl="0">
              <a:lnSpc>
                <a:spcPct val="100000"/>
              </a:lnSpc>
              <a:spcBef>
                <a:spcPts val="0"/>
              </a:spcBef>
              <a:spcAft>
                <a:spcPts val="0"/>
              </a:spcAft>
              <a:buSzPts val="1400"/>
              <a:buFont typeface="Fira Sans Condensed"/>
              <a:buNone/>
              <a:defRPr>
                <a:latin typeface="Fira Sans Condensed"/>
                <a:ea typeface="Fira Sans Condensed"/>
                <a:cs typeface="Fira Sans Condensed"/>
                <a:sym typeface="Fira Sans Condensed"/>
              </a:defRPr>
            </a:lvl3pPr>
            <a:lvl4pPr lvl="3" rtl="0">
              <a:lnSpc>
                <a:spcPct val="100000"/>
              </a:lnSpc>
              <a:spcBef>
                <a:spcPts val="0"/>
              </a:spcBef>
              <a:spcAft>
                <a:spcPts val="0"/>
              </a:spcAft>
              <a:buSzPts val="1400"/>
              <a:buFont typeface="Fira Sans Condensed"/>
              <a:buNone/>
              <a:defRPr>
                <a:latin typeface="Fira Sans Condensed"/>
                <a:ea typeface="Fira Sans Condensed"/>
                <a:cs typeface="Fira Sans Condensed"/>
                <a:sym typeface="Fira Sans Condensed"/>
              </a:defRPr>
            </a:lvl4pPr>
            <a:lvl5pPr lvl="4" rtl="0">
              <a:lnSpc>
                <a:spcPct val="100000"/>
              </a:lnSpc>
              <a:spcBef>
                <a:spcPts val="0"/>
              </a:spcBef>
              <a:spcAft>
                <a:spcPts val="0"/>
              </a:spcAft>
              <a:buSzPts val="1400"/>
              <a:buFont typeface="Fira Sans Condensed"/>
              <a:buNone/>
              <a:defRPr>
                <a:latin typeface="Fira Sans Condensed"/>
                <a:ea typeface="Fira Sans Condensed"/>
                <a:cs typeface="Fira Sans Condensed"/>
                <a:sym typeface="Fira Sans Condensed"/>
              </a:defRPr>
            </a:lvl5pPr>
            <a:lvl6pPr lvl="5" rtl="0">
              <a:lnSpc>
                <a:spcPct val="100000"/>
              </a:lnSpc>
              <a:spcBef>
                <a:spcPts val="0"/>
              </a:spcBef>
              <a:spcAft>
                <a:spcPts val="0"/>
              </a:spcAft>
              <a:buSzPts val="1400"/>
              <a:buFont typeface="Fira Sans Condensed"/>
              <a:buNone/>
              <a:defRPr>
                <a:latin typeface="Fira Sans Condensed"/>
                <a:ea typeface="Fira Sans Condensed"/>
                <a:cs typeface="Fira Sans Condensed"/>
                <a:sym typeface="Fira Sans Condensed"/>
              </a:defRPr>
            </a:lvl6pPr>
            <a:lvl7pPr lvl="6" rtl="0">
              <a:lnSpc>
                <a:spcPct val="100000"/>
              </a:lnSpc>
              <a:spcBef>
                <a:spcPts val="0"/>
              </a:spcBef>
              <a:spcAft>
                <a:spcPts val="0"/>
              </a:spcAft>
              <a:buSzPts val="1400"/>
              <a:buFont typeface="Fira Sans Condensed"/>
              <a:buNone/>
              <a:defRPr>
                <a:latin typeface="Fira Sans Condensed"/>
                <a:ea typeface="Fira Sans Condensed"/>
                <a:cs typeface="Fira Sans Condensed"/>
                <a:sym typeface="Fira Sans Condensed"/>
              </a:defRPr>
            </a:lvl7pPr>
            <a:lvl8pPr lvl="7" rtl="0">
              <a:lnSpc>
                <a:spcPct val="100000"/>
              </a:lnSpc>
              <a:spcBef>
                <a:spcPts val="0"/>
              </a:spcBef>
              <a:spcAft>
                <a:spcPts val="0"/>
              </a:spcAft>
              <a:buSzPts val="1400"/>
              <a:buFont typeface="Fira Sans Condensed"/>
              <a:buNone/>
              <a:defRPr>
                <a:latin typeface="Fira Sans Condensed"/>
                <a:ea typeface="Fira Sans Condensed"/>
                <a:cs typeface="Fira Sans Condensed"/>
                <a:sym typeface="Fira Sans Condensed"/>
              </a:defRPr>
            </a:lvl8pPr>
            <a:lvl9pPr lvl="8" rtl="0">
              <a:lnSpc>
                <a:spcPct val="100000"/>
              </a:lnSpc>
              <a:spcBef>
                <a:spcPts val="0"/>
              </a:spcBef>
              <a:spcAft>
                <a:spcPts val="0"/>
              </a:spcAft>
              <a:buSzPts val="1400"/>
              <a:buFont typeface="Fira Sans Condensed"/>
              <a:buNone/>
              <a:defRPr>
                <a:latin typeface="Fira Sans Condensed"/>
                <a:ea typeface="Fira Sans Condensed"/>
                <a:cs typeface="Fira Sans Condensed"/>
                <a:sym typeface="Fira Sans Condensed"/>
              </a:defRPr>
            </a:lvl9pPr>
          </a:lstStyle>
          <a:p/>
        </p:txBody>
      </p:sp>
      <p:sp>
        <p:nvSpPr>
          <p:cNvPr id="376" name="Google Shape;376;p24"/>
          <p:cNvSpPr txBox="1"/>
          <p:nvPr>
            <p:ph idx="15" type="subTitle"/>
          </p:nvPr>
        </p:nvSpPr>
        <p:spPr>
          <a:xfrm>
            <a:off x="5901493" y="3373135"/>
            <a:ext cx="2042400" cy="3609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200"/>
              <a:buNone/>
              <a:defRPr>
                <a:solidFill>
                  <a:schemeClr val="dk1"/>
                </a:solidFill>
              </a:defRPr>
            </a:lvl1pPr>
            <a:lvl2pPr lvl="1" rtl="0">
              <a:lnSpc>
                <a:spcPct val="100000"/>
              </a:lnSpc>
              <a:spcBef>
                <a:spcPts val="0"/>
              </a:spcBef>
              <a:spcAft>
                <a:spcPts val="0"/>
              </a:spcAft>
              <a:buSzPts val="1200"/>
              <a:buNone/>
              <a:defRPr sz="1200"/>
            </a:lvl2pPr>
            <a:lvl3pPr lvl="2" rtl="0">
              <a:lnSpc>
                <a:spcPct val="100000"/>
              </a:lnSpc>
              <a:spcBef>
                <a:spcPts val="0"/>
              </a:spcBef>
              <a:spcAft>
                <a:spcPts val="0"/>
              </a:spcAft>
              <a:buSzPts val="1200"/>
              <a:buNone/>
              <a:defRPr sz="1200"/>
            </a:lvl3pPr>
            <a:lvl4pPr lvl="3" rtl="0">
              <a:lnSpc>
                <a:spcPct val="100000"/>
              </a:lnSpc>
              <a:spcBef>
                <a:spcPts val="0"/>
              </a:spcBef>
              <a:spcAft>
                <a:spcPts val="0"/>
              </a:spcAft>
              <a:buSzPts val="1200"/>
              <a:buNone/>
              <a:defRPr sz="1200"/>
            </a:lvl4pPr>
            <a:lvl5pPr lvl="4" rtl="0">
              <a:lnSpc>
                <a:spcPct val="100000"/>
              </a:lnSpc>
              <a:spcBef>
                <a:spcPts val="0"/>
              </a:spcBef>
              <a:spcAft>
                <a:spcPts val="0"/>
              </a:spcAft>
              <a:buSzPts val="1200"/>
              <a:buNone/>
              <a:defRPr sz="1200"/>
            </a:lvl5pPr>
            <a:lvl6pPr lvl="5" rtl="0">
              <a:lnSpc>
                <a:spcPct val="100000"/>
              </a:lnSpc>
              <a:spcBef>
                <a:spcPts val="0"/>
              </a:spcBef>
              <a:spcAft>
                <a:spcPts val="0"/>
              </a:spcAft>
              <a:buSzPts val="1200"/>
              <a:buNone/>
              <a:defRPr sz="1200"/>
            </a:lvl6pPr>
            <a:lvl7pPr lvl="6" rtl="0">
              <a:lnSpc>
                <a:spcPct val="100000"/>
              </a:lnSpc>
              <a:spcBef>
                <a:spcPts val="0"/>
              </a:spcBef>
              <a:spcAft>
                <a:spcPts val="0"/>
              </a:spcAft>
              <a:buSzPts val="1200"/>
              <a:buNone/>
              <a:defRPr sz="1200"/>
            </a:lvl7pPr>
            <a:lvl8pPr lvl="7" rtl="0">
              <a:lnSpc>
                <a:spcPct val="100000"/>
              </a:lnSpc>
              <a:spcBef>
                <a:spcPts val="0"/>
              </a:spcBef>
              <a:spcAft>
                <a:spcPts val="0"/>
              </a:spcAft>
              <a:buSzPts val="1200"/>
              <a:buNone/>
              <a:defRPr sz="1200"/>
            </a:lvl8pPr>
            <a:lvl9pPr lvl="8" rtl="0">
              <a:lnSpc>
                <a:spcPct val="100000"/>
              </a:lnSpc>
              <a:spcBef>
                <a:spcPts val="0"/>
              </a:spcBef>
              <a:spcAft>
                <a:spcPts val="0"/>
              </a:spcAft>
              <a:buSzPts val="1200"/>
              <a:buNone/>
              <a:defRPr sz="1200"/>
            </a:lvl9pPr>
          </a:lstStyle>
          <a:p/>
        </p:txBody>
      </p:sp>
      <p:sp>
        <p:nvSpPr>
          <p:cNvPr id="377" name="Google Shape;377;p24"/>
          <p:cNvSpPr txBox="1"/>
          <p:nvPr>
            <p:ph hasCustomPrompt="1" idx="16" type="title"/>
          </p:nvPr>
        </p:nvSpPr>
        <p:spPr>
          <a:xfrm>
            <a:off x="5080875" y="3821650"/>
            <a:ext cx="786900" cy="7572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Clr>
                <a:schemeClr val="lt1"/>
              </a:buClr>
              <a:buSzPts val="10000"/>
              <a:buFont typeface="Barlow"/>
              <a:buNone/>
              <a:defRPr b="1" sz="5500">
                <a:solidFill>
                  <a:schemeClr val="accent3"/>
                </a:solidFill>
              </a:defRPr>
            </a:lvl1pPr>
            <a:lvl2pPr lvl="1" rtl="0">
              <a:spcBef>
                <a:spcPts val="0"/>
              </a:spcBef>
              <a:spcAft>
                <a:spcPts val="0"/>
              </a:spcAft>
              <a:buClr>
                <a:schemeClr val="lt1"/>
              </a:buClr>
              <a:buSzPts val="10000"/>
              <a:buFont typeface="Yanone Kaffeesatz"/>
              <a:buNone/>
              <a:defRPr sz="10000">
                <a:solidFill>
                  <a:schemeClr val="lt1"/>
                </a:solidFill>
                <a:latin typeface="Yanone Kaffeesatz"/>
                <a:ea typeface="Yanone Kaffeesatz"/>
                <a:cs typeface="Yanone Kaffeesatz"/>
                <a:sym typeface="Yanone Kaffeesatz"/>
              </a:defRPr>
            </a:lvl2pPr>
            <a:lvl3pPr lvl="2" rtl="0">
              <a:spcBef>
                <a:spcPts val="0"/>
              </a:spcBef>
              <a:spcAft>
                <a:spcPts val="0"/>
              </a:spcAft>
              <a:buClr>
                <a:schemeClr val="lt1"/>
              </a:buClr>
              <a:buSzPts val="10000"/>
              <a:buFont typeface="Yanone Kaffeesatz"/>
              <a:buNone/>
              <a:defRPr sz="10000">
                <a:solidFill>
                  <a:schemeClr val="lt1"/>
                </a:solidFill>
                <a:latin typeface="Yanone Kaffeesatz"/>
                <a:ea typeface="Yanone Kaffeesatz"/>
                <a:cs typeface="Yanone Kaffeesatz"/>
                <a:sym typeface="Yanone Kaffeesatz"/>
              </a:defRPr>
            </a:lvl3pPr>
            <a:lvl4pPr lvl="3" rtl="0">
              <a:spcBef>
                <a:spcPts val="0"/>
              </a:spcBef>
              <a:spcAft>
                <a:spcPts val="0"/>
              </a:spcAft>
              <a:buClr>
                <a:schemeClr val="lt1"/>
              </a:buClr>
              <a:buSzPts val="10000"/>
              <a:buFont typeface="Yanone Kaffeesatz"/>
              <a:buNone/>
              <a:defRPr sz="10000">
                <a:solidFill>
                  <a:schemeClr val="lt1"/>
                </a:solidFill>
                <a:latin typeface="Yanone Kaffeesatz"/>
                <a:ea typeface="Yanone Kaffeesatz"/>
                <a:cs typeface="Yanone Kaffeesatz"/>
                <a:sym typeface="Yanone Kaffeesatz"/>
              </a:defRPr>
            </a:lvl4pPr>
            <a:lvl5pPr lvl="4" rtl="0">
              <a:spcBef>
                <a:spcPts val="0"/>
              </a:spcBef>
              <a:spcAft>
                <a:spcPts val="0"/>
              </a:spcAft>
              <a:buClr>
                <a:schemeClr val="lt1"/>
              </a:buClr>
              <a:buSzPts val="10000"/>
              <a:buFont typeface="Yanone Kaffeesatz"/>
              <a:buNone/>
              <a:defRPr sz="10000">
                <a:solidFill>
                  <a:schemeClr val="lt1"/>
                </a:solidFill>
                <a:latin typeface="Yanone Kaffeesatz"/>
                <a:ea typeface="Yanone Kaffeesatz"/>
                <a:cs typeface="Yanone Kaffeesatz"/>
                <a:sym typeface="Yanone Kaffeesatz"/>
              </a:defRPr>
            </a:lvl5pPr>
            <a:lvl6pPr lvl="5" rtl="0">
              <a:spcBef>
                <a:spcPts val="0"/>
              </a:spcBef>
              <a:spcAft>
                <a:spcPts val="0"/>
              </a:spcAft>
              <a:buClr>
                <a:schemeClr val="lt1"/>
              </a:buClr>
              <a:buSzPts val="10000"/>
              <a:buFont typeface="Yanone Kaffeesatz"/>
              <a:buNone/>
              <a:defRPr sz="10000">
                <a:solidFill>
                  <a:schemeClr val="lt1"/>
                </a:solidFill>
                <a:latin typeface="Yanone Kaffeesatz"/>
                <a:ea typeface="Yanone Kaffeesatz"/>
                <a:cs typeface="Yanone Kaffeesatz"/>
                <a:sym typeface="Yanone Kaffeesatz"/>
              </a:defRPr>
            </a:lvl6pPr>
            <a:lvl7pPr lvl="6" rtl="0">
              <a:spcBef>
                <a:spcPts val="0"/>
              </a:spcBef>
              <a:spcAft>
                <a:spcPts val="0"/>
              </a:spcAft>
              <a:buClr>
                <a:schemeClr val="lt1"/>
              </a:buClr>
              <a:buSzPts val="10000"/>
              <a:buFont typeface="Yanone Kaffeesatz"/>
              <a:buNone/>
              <a:defRPr sz="10000">
                <a:solidFill>
                  <a:schemeClr val="lt1"/>
                </a:solidFill>
                <a:latin typeface="Yanone Kaffeesatz"/>
                <a:ea typeface="Yanone Kaffeesatz"/>
                <a:cs typeface="Yanone Kaffeesatz"/>
                <a:sym typeface="Yanone Kaffeesatz"/>
              </a:defRPr>
            </a:lvl7pPr>
            <a:lvl8pPr lvl="7" rtl="0">
              <a:spcBef>
                <a:spcPts val="0"/>
              </a:spcBef>
              <a:spcAft>
                <a:spcPts val="0"/>
              </a:spcAft>
              <a:buClr>
                <a:schemeClr val="lt1"/>
              </a:buClr>
              <a:buSzPts val="10000"/>
              <a:buFont typeface="Yanone Kaffeesatz"/>
              <a:buNone/>
              <a:defRPr sz="10000">
                <a:solidFill>
                  <a:schemeClr val="lt1"/>
                </a:solidFill>
                <a:latin typeface="Yanone Kaffeesatz"/>
                <a:ea typeface="Yanone Kaffeesatz"/>
                <a:cs typeface="Yanone Kaffeesatz"/>
                <a:sym typeface="Yanone Kaffeesatz"/>
              </a:defRPr>
            </a:lvl8pPr>
            <a:lvl9pPr lvl="8" rtl="0">
              <a:spcBef>
                <a:spcPts val="0"/>
              </a:spcBef>
              <a:spcAft>
                <a:spcPts val="0"/>
              </a:spcAft>
              <a:buClr>
                <a:schemeClr val="lt1"/>
              </a:buClr>
              <a:buSzPts val="10000"/>
              <a:buFont typeface="Yanone Kaffeesatz"/>
              <a:buNone/>
              <a:defRPr sz="10000">
                <a:solidFill>
                  <a:schemeClr val="lt1"/>
                </a:solidFill>
                <a:latin typeface="Yanone Kaffeesatz"/>
                <a:ea typeface="Yanone Kaffeesatz"/>
                <a:cs typeface="Yanone Kaffeesatz"/>
                <a:sym typeface="Yanone Kaffeesatz"/>
              </a:defRPr>
            </a:lvl9pPr>
          </a:lstStyle>
          <a:p>
            <a:r>
              <a:t>xx%</a:t>
            </a:r>
          </a:p>
        </p:txBody>
      </p:sp>
      <p:sp>
        <p:nvSpPr>
          <p:cNvPr id="378" name="Google Shape;378;p24"/>
          <p:cNvSpPr txBox="1"/>
          <p:nvPr>
            <p:ph idx="17" type="subTitle"/>
          </p:nvPr>
        </p:nvSpPr>
        <p:spPr>
          <a:xfrm flipH="1">
            <a:off x="5899175" y="3965251"/>
            <a:ext cx="2042400" cy="284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Font typeface="Caveat"/>
              <a:buNone/>
              <a:defRPr b="1" sz="2000">
                <a:solidFill>
                  <a:schemeClr val="accent2"/>
                </a:solidFill>
                <a:latin typeface="Ubuntu"/>
                <a:ea typeface="Ubuntu"/>
                <a:cs typeface="Ubuntu"/>
                <a:sym typeface="Ubuntu"/>
              </a:defRPr>
            </a:lvl1pPr>
            <a:lvl2pPr lvl="1" rtl="0">
              <a:lnSpc>
                <a:spcPct val="100000"/>
              </a:lnSpc>
              <a:spcBef>
                <a:spcPts val="0"/>
              </a:spcBef>
              <a:spcAft>
                <a:spcPts val="0"/>
              </a:spcAft>
              <a:buSzPts val="1400"/>
              <a:buFont typeface="Fira Sans Condensed"/>
              <a:buNone/>
              <a:defRPr>
                <a:latin typeface="Fira Sans Condensed"/>
                <a:ea typeface="Fira Sans Condensed"/>
                <a:cs typeface="Fira Sans Condensed"/>
                <a:sym typeface="Fira Sans Condensed"/>
              </a:defRPr>
            </a:lvl2pPr>
            <a:lvl3pPr lvl="2" rtl="0">
              <a:lnSpc>
                <a:spcPct val="100000"/>
              </a:lnSpc>
              <a:spcBef>
                <a:spcPts val="0"/>
              </a:spcBef>
              <a:spcAft>
                <a:spcPts val="0"/>
              </a:spcAft>
              <a:buSzPts val="1400"/>
              <a:buFont typeface="Fira Sans Condensed"/>
              <a:buNone/>
              <a:defRPr>
                <a:latin typeface="Fira Sans Condensed"/>
                <a:ea typeface="Fira Sans Condensed"/>
                <a:cs typeface="Fira Sans Condensed"/>
                <a:sym typeface="Fira Sans Condensed"/>
              </a:defRPr>
            </a:lvl3pPr>
            <a:lvl4pPr lvl="3" rtl="0">
              <a:lnSpc>
                <a:spcPct val="100000"/>
              </a:lnSpc>
              <a:spcBef>
                <a:spcPts val="0"/>
              </a:spcBef>
              <a:spcAft>
                <a:spcPts val="0"/>
              </a:spcAft>
              <a:buSzPts val="1400"/>
              <a:buFont typeface="Fira Sans Condensed"/>
              <a:buNone/>
              <a:defRPr>
                <a:latin typeface="Fira Sans Condensed"/>
                <a:ea typeface="Fira Sans Condensed"/>
                <a:cs typeface="Fira Sans Condensed"/>
                <a:sym typeface="Fira Sans Condensed"/>
              </a:defRPr>
            </a:lvl4pPr>
            <a:lvl5pPr lvl="4" rtl="0">
              <a:lnSpc>
                <a:spcPct val="100000"/>
              </a:lnSpc>
              <a:spcBef>
                <a:spcPts val="0"/>
              </a:spcBef>
              <a:spcAft>
                <a:spcPts val="0"/>
              </a:spcAft>
              <a:buSzPts val="1400"/>
              <a:buFont typeface="Fira Sans Condensed"/>
              <a:buNone/>
              <a:defRPr>
                <a:latin typeface="Fira Sans Condensed"/>
                <a:ea typeface="Fira Sans Condensed"/>
                <a:cs typeface="Fira Sans Condensed"/>
                <a:sym typeface="Fira Sans Condensed"/>
              </a:defRPr>
            </a:lvl5pPr>
            <a:lvl6pPr lvl="5" rtl="0">
              <a:lnSpc>
                <a:spcPct val="100000"/>
              </a:lnSpc>
              <a:spcBef>
                <a:spcPts val="0"/>
              </a:spcBef>
              <a:spcAft>
                <a:spcPts val="0"/>
              </a:spcAft>
              <a:buSzPts val="1400"/>
              <a:buFont typeface="Fira Sans Condensed"/>
              <a:buNone/>
              <a:defRPr>
                <a:latin typeface="Fira Sans Condensed"/>
                <a:ea typeface="Fira Sans Condensed"/>
                <a:cs typeface="Fira Sans Condensed"/>
                <a:sym typeface="Fira Sans Condensed"/>
              </a:defRPr>
            </a:lvl6pPr>
            <a:lvl7pPr lvl="6" rtl="0">
              <a:lnSpc>
                <a:spcPct val="100000"/>
              </a:lnSpc>
              <a:spcBef>
                <a:spcPts val="0"/>
              </a:spcBef>
              <a:spcAft>
                <a:spcPts val="0"/>
              </a:spcAft>
              <a:buSzPts val="1400"/>
              <a:buFont typeface="Fira Sans Condensed"/>
              <a:buNone/>
              <a:defRPr>
                <a:latin typeface="Fira Sans Condensed"/>
                <a:ea typeface="Fira Sans Condensed"/>
                <a:cs typeface="Fira Sans Condensed"/>
                <a:sym typeface="Fira Sans Condensed"/>
              </a:defRPr>
            </a:lvl7pPr>
            <a:lvl8pPr lvl="7" rtl="0">
              <a:lnSpc>
                <a:spcPct val="100000"/>
              </a:lnSpc>
              <a:spcBef>
                <a:spcPts val="0"/>
              </a:spcBef>
              <a:spcAft>
                <a:spcPts val="0"/>
              </a:spcAft>
              <a:buSzPts val="1400"/>
              <a:buFont typeface="Fira Sans Condensed"/>
              <a:buNone/>
              <a:defRPr>
                <a:latin typeface="Fira Sans Condensed"/>
                <a:ea typeface="Fira Sans Condensed"/>
                <a:cs typeface="Fira Sans Condensed"/>
                <a:sym typeface="Fira Sans Condensed"/>
              </a:defRPr>
            </a:lvl8pPr>
            <a:lvl9pPr lvl="8" rtl="0">
              <a:lnSpc>
                <a:spcPct val="100000"/>
              </a:lnSpc>
              <a:spcBef>
                <a:spcPts val="0"/>
              </a:spcBef>
              <a:spcAft>
                <a:spcPts val="0"/>
              </a:spcAft>
              <a:buSzPts val="1400"/>
              <a:buFont typeface="Fira Sans Condensed"/>
              <a:buNone/>
              <a:defRPr>
                <a:latin typeface="Fira Sans Condensed"/>
                <a:ea typeface="Fira Sans Condensed"/>
                <a:cs typeface="Fira Sans Condensed"/>
                <a:sym typeface="Fira Sans Condensed"/>
              </a:defRPr>
            </a:lvl9pPr>
          </a:lstStyle>
          <a:p/>
        </p:txBody>
      </p:sp>
      <p:sp>
        <p:nvSpPr>
          <p:cNvPr id="379" name="Google Shape;379;p24"/>
          <p:cNvSpPr txBox="1"/>
          <p:nvPr>
            <p:ph idx="18" type="subTitle"/>
          </p:nvPr>
        </p:nvSpPr>
        <p:spPr>
          <a:xfrm>
            <a:off x="5901493" y="4195555"/>
            <a:ext cx="2042400" cy="3609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200"/>
              <a:buNone/>
              <a:defRPr>
                <a:solidFill>
                  <a:schemeClr val="dk1"/>
                </a:solidFill>
              </a:defRPr>
            </a:lvl1pPr>
            <a:lvl2pPr lvl="1" rtl="0">
              <a:lnSpc>
                <a:spcPct val="100000"/>
              </a:lnSpc>
              <a:spcBef>
                <a:spcPts val="0"/>
              </a:spcBef>
              <a:spcAft>
                <a:spcPts val="0"/>
              </a:spcAft>
              <a:buSzPts val="1200"/>
              <a:buNone/>
              <a:defRPr sz="1200"/>
            </a:lvl2pPr>
            <a:lvl3pPr lvl="2" rtl="0">
              <a:lnSpc>
                <a:spcPct val="100000"/>
              </a:lnSpc>
              <a:spcBef>
                <a:spcPts val="0"/>
              </a:spcBef>
              <a:spcAft>
                <a:spcPts val="0"/>
              </a:spcAft>
              <a:buSzPts val="1200"/>
              <a:buNone/>
              <a:defRPr sz="1200"/>
            </a:lvl3pPr>
            <a:lvl4pPr lvl="3" rtl="0">
              <a:lnSpc>
                <a:spcPct val="100000"/>
              </a:lnSpc>
              <a:spcBef>
                <a:spcPts val="0"/>
              </a:spcBef>
              <a:spcAft>
                <a:spcPts val="0"/>
              </a:spcAft>
              <a:buSzPts val="1200"/>
              <a:buNone/>
              <a:defRPr sz="1200"/>
            </a:lvl4pPr>
            <a:lvl5pPr lvl="4" rtl="0">
              <a:lnSpc>
                <a:spcPct val="100000"/>
              </a:lnSpc>
              <a:spcBef>
                <a:spcPts val="0"/>
              </a:spcBef>
              <a:spcAft>
                <a:spcPts val="0"/>
              </a:spcAft>
              <a:buSzPts val="1200"/>
              <a:buNone/>
              <a:defRPr sz="1200"/>
            </a:lvl5pPr>
            <a:lvl6pPr lvl="5" rtl="0">
              <a:lnSpc>
                <a:spcPct val="100000"/>
              </a:lnSpc>
              <a:spcBef>
                <a:spcPts val="0"/>
              </a:spcBef>
              <a:spcAft>
                <a:spcPts val="0"/>
              </a:spcAft>
              <a:buSzPts val="1200"/>
              <a:buNone/>
              <a:defRPr sz="1200"/>
            </a:lvl6pPr>
            <a:lvl7pPr lvl="6" rtl="0">
              <a:lnSpc>
                <a:spcPct val="100000"/>
              </a:lnSpc>
              <a:spcBef>
                <a:spcPts val="0"/>
              </a:spcBef>
              <a:spcAft>
                <a:spcPts val="0"/>
              </a:spcAft>
              <a:buSzPts val="1200"/>
              <a:buNone/>
              <a:defRPr sz="1200"/>
            </a:lvl7pPr>
            <a:lvl8pPr lvl="7" rtl="0">
              <a:lnSpc>
                <a:spcPct val="100000"/>
              </a:lnSpc>
              <a:spcBef>
                <a:spcPts val="0"/>
              </a:spcBef>
              <a:spcAft>
                <a:spcPts val="0"/>
              </a:spcAft>
              <a:buSzPts val="1200"/>
              <a:buNone/>
              <a:defRPr sz="1200"/>
            </a:lvl8pPr>
            <a:lvl9pPr lvl="8" rtl="0">
              <a:lnSpc>
                <a:spcPct val="100000"/>
              </a:lnSpc>
              <a:spcBef>
                <a:spcPts val="0"/>
              </a:spcBef>
              <a:spcAft>
                <a:spcPts val="0"/>
              </a:spcAft>
              <a:buSzPts val="1200"/>
              <a:buNone/>
              <a:defRPr sz="1200"/>
            </a:lvl9pPr>
          </a:lstStyle>
          <a:p/>
        </p:txBody>
      </p:sp>
      <p:grpSp>
        <p:nvGrpSpPr>
          <p:cNvPr id="380" name="Google Shape;380;p24"/>
          <p:cNvGrpSpPr/>
          <p:nvPr/>
        </p:nvGrpSpPr>
        <p:grpSpPr>
          <a:xfrm>
            <a:off x="1158125" y="2124750"/>
            <a:ext cx="2701300" cy="893700"/>
            <a:chOff x="1158125" y="2124750"/>
            <a:chExt cx="2701300" cy="893700"/>
          </a:xfrm>
        </p:grpSpPr>
        <p:sp>
          <p:nvSpPr>
            <p:cNvPr id="381" name="Google Shape;381;p24"/>
            <p:cNvSpPr/>
            <p:nvPr/>
          </p:nvSpPr>
          <p:spPr>
            <a:xfrm>
              <a:off x="1320735" y="2140215"/>
              <a:ext cx="2538551" cy="847172"/>
            </a:xfrm>
            <a:custGeom>
              <a:rect b="b" l="l" r="r" t="t"/>
              <a:pathLst>
                <a:path extrusionOk="0" h="36173" w="131463">
                  <a:moveTo>
                    <a:pt x="13447" y="5"/>
                  </a:moveTo>
                  <a:cubicBezTo>
                    <a:pt x="30245" y="78"/>
                    <a:pt x="95502" y="35902"/>
                    <a:pt x="113578" y="36157"/>
                  </a:cubicBezTo>
                  <a:cubicBezTo>
                    <a:pt x="131654" y="36413"/>
                    <a:pt x="138702" y="1611"/>
                    <a:pt x="121904" y="1538"/>
                  </a:cubicBezTo>
                  <a:cubicBezTo>
                    <a:pt x="105106" y="1465"/>
                    <a:pt x="30865" y="35975"/>
                    <a:pt x="12789" y="35719"/>
                  </a:cubicBezTo>
                  <a:cubicBezTo>
                    <a:pt x="-5287" y="35464"/>
                    <a:pt x="-3351" y="-68"/>
                    <a:pt x="13447" y="5"/>
                  </a:cubicBezTo>
                  <a:close/>
                </a:path>
              </a:pathLst>
            </a:custGeom>
            <a:noFill/>
            <a:ln cap="flat" cmpd="sng" w="9525">
              <a:solidFill>
                <a:schemeClr val="accent3"/>
              </a:solidFill>
              <a:prstDash val="solid"/>
              <a:round/>
              <a:headEnd len="med" w="med" type="none"/>
              <a:tailEnd len="med" w="med" type="none"/>
            </a:ln>
          </p:spPr>
        </p:sp>
        <p:sp>
          <p:nvSpPr>
            <p:cNvPr id="382" name="Google Shape;382;p24"/>
            <p:cNvSpPr/>
            <p:nvPr/>
          </p:nvSpPr>
          <p:spPr>
            <a:xfrm rot="10800000">
              <a:off x="1219865" y="2139633"/>
              <a:ext cx="2538551" cy="847172"/>
            </a:xfrm>
            <a:custGeom>
              <a:rect b="b" l="l" r="r" t="t"/>
              <a:pathLst>
                <a:path extrusionOk="0" h="36173" w="131463">
                  <a:moveTo>
                    <a:pt x="13447" y="5"/>
                  </a:moveTo>
                  <a:cubicBezTo>
                    <a:pt x="30245" y="78"/>
                    <a:pt x="95502" y="35902"/>
                    <a:pt x="113578" y="36157"/>
                  </a:cubicBezTo>
                  <a:cubicBezTo>
                    <a:pt x="131654" y="36413"/>
                    <a:pt x="138702" y="1611"/>
                    <a:pt x="121904" y="1538"/>
                  </a:cubicBezTo>
                  <a:cubicBezTo>
                    <a:pt x="105106" y="1465"/>
                    <a:pt x="30865" y="35975"/>
                    <a:pt x="12789" y="35719"/>
                  </a:cubicBezTo>
                  <a:cubicBezTo>
                    <a:pt x="-5287" y="35464"/>
                    <a:pt x="-3351" y="-68"/>
                    <a:pt x="13447" y="5"/>
                  </a:cubicBezTo>
                  <a:close/>
                </a:path>
              </a:pathLst>
            </a:custGeom>
            <a:noFill/>
            <a:ln cap="flat" cmpd="sng" w="9525">
              <a:solidFill>
                <a:schemeClr val="accent3"/>
              </a:solidFill>
              <a:prstDash val="solid"/>
              <a:round/>
              <a:headEnd len="med" w="med" type="none"/>
              <a:tailEnd len="med" w="med" type="none"/>
            </a:ln>
          </p:spPr>
        </p:sp>
        <p:sp>
          <p:nvSpPr>
            <p:cNvPr id="383" name="Google Shape;383;p24"/>
            <p:cNvSpPr/>
            <p:nvPr/>
          </p:nvSpPr>
          <p:spPr>
            <a:xfrm>
              <a:off x="1158125" y="2124750"/>
              <a:ext cx="893700" cy="8937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24"/>
            <p:cNvSpPr/>
            <p:nvPr/>
          </p:nvSpPr>
          <p:spPr>
            <a:xfrm>
              <a:off x="2965725" y="2124750"/>
              <a:ext cx="893700" cy="8937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24"/>
            <p:cNvSpPr/>
            <p:nvPr/>
          </p:nvSpPr>
          <p:spPr>
            <a:xfrm>
              <a:off x="1292575" y="2259786"/>
              <a:ext cx="623400" cy="6234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24"/>
            <p:cNvSpPr/>
            <p:nvPr/>
          </p:nvSpPr>
          <p:spPr>
            <a:xfrm>
              <a:off x="3095857" y="2259786"/>
              <a:ext cx="623400" cy="6234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ly Title 2">
  <p:cSld name="CUSTOM_15">
    <p:spTree>
      <p:nvGrpSpPr>
        <p:cNvPr id="387" name="Shape 387"/>
        <p:cNvGrpSpPr/>
        <p:nvPr/>
      </p:nvGrpSpPr>
      <p:grpSpPr>
        <a:xfrm>
          <a:off x="0" y="0"/>
          <a:ext cx="0" cy="0"/>
          <a:chOff x="0" y="0"/>
          <a:chExt cx="0" cy="0"/>
        </a:xfrm>
      </p:grpSpPr>
      <p:sp>
        <p:nvSpPr>
          <p:cNvPr id="388" name="Google Shape;388;p25"/>
          <p:cNvSpPr/>
          <p:nvPr/>
        </p:nvSpPr>
        <p:spPr>
          <a:xfrm>
            <a:off x="0" y="0"/>
            <a:ext cx="1608545" cy="5118579"/>
          </a:xfrm>
          <a:custGeom>
            <a:rect b="b" l="l" r="r" t="t"/>
            <a:pathLst>
              <a:path extrusionOk="0" h="178940" w="56233">
                <a:moveTo>
                  <a:pt x="0" y="1"/>
                </a:moveTo>
                <a:lnTo>
                  <a:pt x="0" y="178939"/>
                </a:lnTo>
                <a:cubicBezTo>
                  <a:pt x="31064" y="178939"/>
                  <a:pt x="56232" y="153772"/>
                  <a:pt x="56232" y="122707"/>
                </a:cubicBezTo>
                <a:lnTo>
                  <a:pt x="56232" y="56232"/>
                </a:lnTo>
                <a:cubicBezTo>
                  <a:pt x="56232" y="25168"/>
                  <a:pt x="31064" y="1"/>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25"/>
          <p:cNvSpPr txBox="1"/>
          <p:nvPr>
            <p:ph type="title"/>
          </p:nvPr>
        </p:nvSpPr>
        <p:spPr>
          <a:xfrm rot="-5400000">
            <a:off x="-1077367" y="2380550"/>
            <a:ext cx="3759000" cy="383100"/>
          </a:xfrm>
          <a:prstGeom prst="rect">
            <a:avLst/>
          </a:prstGeom>
          <a:solidFill>
            <a:schemeClr val="accent3"/>
          </a:solidFill>
        </p:spPr>
        <p:txBody>
          <a:bodyPr anchorCtr="0" anchor="ctr" bIns="91425" lIns="91425" spcFirstLastPara="1" rIns="91425" wrap="square" tIns="91425">
            <a:noAutofit/>
          </a:bodyPr>
          <a:lstStyle>
            <a:lvl1pPr lvl="0" rtl="0" algn="ctr">
              <a:spcBef>
                <a:spcPts val="0"/>
              </a:spcBef>
              <a:spcAft>
                <a:spcPts val="0"/>
              </a:spcAft>
              <a:buNone/>
              <a:defRPr>
                <a:solidFill>
                  <a:schemeClr val="lt1"/>
                </a:solidFill>
              </a:defRPr>
            </a:lvl1pPr>
            <a:lvl2pPr lvl="1" rtl="0" algn="ctr">
              <a:spcBef>
                <a:spcPts val="0"/>
              </a:spcBef>
              <a:spcAft>
                <a:spcPts val="0"/>
              </a:spcAft>
              <a:buNone/>
              <a:defRPr>
                <a:solidFill>
                  <a:schemeClr val="lt1"/>
                </a:solidFill>
                <a:latin typeface="Zilla Slab"/>
                <a:ea typeface="Zilla Slab"/>
                <a:cs typeface="Zilla Slab"/>
                <a:sym typeface="Zilla Slab"/>
              </a:defRPr>
            </a:lvl2pPr>
            <a:lvl3pPr lvl="2" rtl="0" algn="ctr">
              <a:spcBef>
                <a:spcPts val="0"/>
              </a:spcBef>
              <a:spcAft>
                <a:spcPts val="0"/>
              </a:spcAft>
              <a:buNone/>
              <a:defRPr>
                <a:solidFill>
                  <a:schemeClr val="lt1"/>
                </a:solidFill>
                <a:latin typeface="Zilla Slab"/>
                <a:ea typeface="Zilla Slab"/>
                <a:cs typeface="Zilla Slab"/>
                <a:sym typeface="Zilla Slab"/>
              </a:defRPr>
            </a:lvl3pPr>
            <a:lvl4pPr lvl="3" rtl="0" algn="ctr">
              <a:spcBef>
                <a:spcPts val="0"/>
              </a:spcBef>
              <a:spcAft>
                <a:spcPts val="0"/>
              </a:spcAft>
              <a:buNone/>
              <a:defRPr>
                <a:solidFill>
                  <a:schemeClr val="lt1"/>
                </a:solidFill>
                <a:latin typeface="Zilla Slab"/>
                <a:ea typeface="Zilla Slab"/>
                <a:cs typeface="Zilla Slab"/>
                <a:sym typeface="Zilla Slab"/>
              </a:defRPr>
            </a:lvl4pPr>
            <a:lvl5pPr lvl="4" rtl="0" algn="ctr">
              <a:spcBef>
                <a:spcPts val="0"/>
              </a:spcBef>
              <a:spcAft>
                <a:spcPts val="0"/>
              </a:spcAft>
              <a:buNone/>
              <a:defRPr>
                <a:solidFill>
                  <a:schemeClr val="lt1"/>
                </a:solidFill>
                <a:latin typeface="Zilla Slab"/>
                <a:ea typeface="Zilla Slab"/>
                <a:cs typeface="Zilla Slab"/>
                <a:sym typeface="Zilla Slab"/>
              </a:defRPr>
            </a:lvl5pPr>
            <a:lvl6pPr lvl="5" rtl="0" algn="ctr">
              <a:spcBef>
                <a:spcPts val="0"/>
              </a:spcBef>
              <a:spcAft>
                <a:spcPts val="0"/>
              </a:spcAft>
              <a:buNone/>
              <a:defRPr>
                <a:solidFill>
                  <a:schemeClr val="lt1"/>
                </a:solidFill>
                <a:latin typeface="Zilla Slab"/>
                <a:ea typeface="Zilla Slab"/>
                <a:cs typeface="Zilla Slab"/>
                <a:sym typeface="Zilla Slab"/>
              </a:defRPr>
            </a:lvl6pPr>
            <a:lvl7pPr lvl="6" rtl="0" algn="ctr">
              <a:spcBef>
                <a:spcPts val="0"/>
              </a:spcBef>
              <a:spcAft>
                <a:spcPts val="0"/>
              </a:spcAft>
              <a:buNone/>
              <a:defRPr>
                <a:solidFill>
                  <a:schemeClr val="lt1"/>
                </a:solidFill>
                <a:latin typeface="Zilla Slab"/>
                <a:ea typeface="Zilla Slab"/>
                <a:cs typeface="Zilla Slab"/>
                <a:sym typeface="Zilla Slab"/>
              </a:defRPr>
            </a:lvl7pPr>
            <a:lvl8pPr lvl="7" rtl="0" algn="ctr">
              <a:spcBef>
                <a:spcPts val="0"/>
              </a:spcBef>
              <a:spcAft>
                <a:spcPts val="0"/>
              </a:spcAft>
              <a:buNone/>
              <a:defRPr>
                <a:solidFill>
                  <a:schemeClr val="lt1"/>
                </a:solidFill>
                <a:latin typeface="Zilla Slab"/>
                <a:ea typeface="Zilla Slab"/>
                <a:cs typeface="Zilla Slab"/>
                <a:sym typeface="Zilla Slab"/>
              </a:defRPr>
            </a:lvl8pPr>
            <a:lvl9pPr lvl="8" rtl="0" algn="ctr">
              <a:spcBef>
                <a:spcPts val="0"/>
              </a:spcBef>
              <a:spcAft>
                <a:spcPts val="0"/>
              </a:spcAft>
              <a:buNone/>
              <a:defRPr>
                <a:solidFill>
                  <a:schemeClr val="lt1"/>
                </a:solidFill>
                <a:latin typeface="Zilla Slab"/>
                <a:ea typeface="Zilla Slab"/>
                <a:cs typeface="Zilla Slab"/>
                <a:sym typeface="Zilla Slab"/>
              </a:defRPr>
            </a:lvl9pPr>
          </a:lstStyle>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numbers">
  <p:cSld name="CUSTOM_10">
    <p:spTree>
      <p:nvGrpSpPr>
        <p:cNvPr id="390" name="Shape 390"/>
        <p:cNvGrpSpPr/>
        <p:nvPr/>
      </p:nvGrpSpPr>
      <p:grpSpPr>
        <a:xfrm>
          <a:off x="0" y="0"/>
          <a:ext cx="0" cy="0"/>
          <a:chOff x="0" y="0"/>
          <a:chExt cx="0" cy="0"/>
        </a:xfrm>
      </p:grpSpPr>
      <p:sp>
        <p:nvSpPr>
          <p:cNvPr id="391" name="Google Shape;391;p26"/>
          <p:cNvSpPr txBox="1"/>
          <p:nvPr>
            <p:ph hasCustomPrompt="1" type="title"/>
          </p:nvPr>
        </p:nvSpPr>
        <p:spPr>
          <a:xfrm>
            <a:off x="5661900" y="2863011"/>
            <a:ext cx="1508400" cy="727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5000"/>
              <a:buNone/>
              <a:defRPr sz="5000">
                <a:solidFill>
                  <a:schemeClr val="accent2"/>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392" name="Google Shape;392;p26"/>
          <p:cNvSpPr txBox="1"/>
          <p:nvPr>
            <p:ph idx="1" type="subTitle"/>
          </p:nvPr>
        </p:nvSpPr>
        <p:spPr>
          <a:xfrm>
            <a:off x="7087668" y="2863013"/>
            <a:ext cx="1481700" cy="727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rgbClr val="000000"/>
              </a:buClr>
              <a:buSzPts val="2100"/>
              <a:buNone/>
              <a:defRPr sz="1400"/>
            </a:lvl1pPr>
            <a:lvl2pPr lvl="1" rtl="0" algn="ctr">
              <a:lnSpc>
                <a:spcPct val="100000"/>
              </a:lnSpc>
              <a:spcBef>
                <a:spcPts val="0"/>
              </a:spcBef>
              <a:spcAft>
                <a:spcPts val="0"/>
              </a:spcAft>
              <a:buClr>
                <a:srgbClr val="000000"/>
              </a:buClr>
              <a:buSzPts val="2100"/>
              <a:buNone/>
              <a:defRPr sz="2100">
                <a:solidFill>
                  <a:srgbClr val="000000"/>
                </a:solidFill>
              </a:defRPr>
            </a:lvl2pPr>
            <a:lvl3pPr lvl="2" rtl="0" algn="ctr">
              <a:lnSpc>
                <a:spcPct val="100000"/>
              </a:lnSpc>
              <a:spcBef>
                <a:spcPts val="0"/>
              </a:spcBef>
              <a:spcAft>
                <a:spcPts val="0"/>
              </a:spcAft>
              <a:buClr>
                <a:srgbClr val="000000"/>
              </a:buClr>
              <a:buSzPts val="2100"/>
              <a:buNone/>
              <a:defRPr sz="2100">
                <a:solidFill>
                  <a:srgbClr val="000000"/>
                </a:solidFill>
              </a:defRPr>
            </a:lvl3pPr>
            <a:lvl4pPr lvl="3" rtl="0" algn="ctr">
              <a:lnSpc>
                <a:spcPct val="100000"/>
              </a:lnSpc>
              <a:spcBef>
                <a:spcPts val="0"/>
              </a:spcBef>
              <a:spcAft>
                <a:spcPts val="0"/>
              </a:spcAft>
              <a:buClr>
                <a:srgbClr val="000000"/>
              </a:buClr>
              <a:buSzPts val="2100"/>
              <a:buNone/>
              <a:defRPr sz="2100">
                <a:solidFill>
                  <a:srgbClr val="000000"/>
                </a:solidFill>
              </a:defRPr>
            </a:lvl4pPr>
            <a:lvl5pPr lvl="4" rtl="0" algn="ctr">
              <a:lnSpc>
                <a:spcPct val="100000"/>
              </a:lnSpc>
              <a:spcBef>
                <a:spcPts val="0"/>
              </a:spcBef>
              <a:spcAft>
                <a:spcPts val="0"/>
              </a:spcAft>
              <a:buClr>
                <a:srgbClr val="000000"/>
              </a:buClr>
              <a:buSzPts val="2100"/>
              <a:buNone/>
              <a:defRPr sz="2100">
                <a:solidFill>
                  <a:srgbClr val="000000"/>
                </a:solidFill>
              </a:defRPr>
            </a:lvl5pPr>
            <a:lvl6pPr lvl="5" rtl="0" algn="ctr">
              <a:lnSpc>
                <a:spcPct val="100000"/>
              </a:lnSpc>
              <a:spcBef>
                <a:spcPts val="0"/>
              </a:spcBef>
              <a:spcAft>
                <a:spcPts val="0"/>
              </a:spcAft>
              <a:buClr>
                <a:srgbClr val="000000"/>
              </a:buClr>
              <a:buSzPts val="2100"/>
              <a:buNone/>
              <a:defRPr sz="2100">
                <a:solidFill>
                  <a:srgbClr val="000000"/>
                </a:solidFill>
              </a:defRPr>
            </a:lvl6pPr>
            <a:lvl7pPr lvl="6" rtl="0" algn="ctr">
              <a:lnSpc>
                <a:spcPct val="100000"/>
              </a:lnSpc>
              <a:spcBef>
                <a:spcPts val="0"/>
              </a:spcBef>
              <a:spcAft>
                <a:spcPts val="0"/>
              </a:spcAft>
              <a:buClr>
                <a:srgbClr val="000000"/>
              </a:buClr>
              <a:buSzPts val="2100"/>
              <a:buNone/>
              <a:defRPr sz="2100">
                <a:solidFill>
                  <a:srgbClr val="000000"/>
                </a:solidFill>
              </a:defRPr>
            </a:lvl7pPr>
            <a:lvl8pPr lvl="7" rtl="0" algn="ctr">
              <a:lnSpc>
                <a:spcPct val="100000"/>
              </a:lnSpc>
              <a:spcBef>
                <a:spcPts val="0"/>
              </a:spcBef>
              <a:spcAft>
                <a:spcPts val="0"/>
              </a:spcAft>
              <a:buClr>
                <a:srgbClr val="000000"/>
              </a:buClr>
              <a:buSzPts val="2100"/>
              <a:buNone/>
              <a:defRPr sz="2100">
                <a:solidFill>
                  <a:srgbClr val="000000"/>
                </a:solidFill>
              </a:defRPr>
            </a:lvl8pPr>
            <a:lvl9pPr lvl="8" rtl="0" algn="ctr">
              <a:lnSpc>
                <a:spcPct val="100000"/>
              </a:lnSpc>
              <a:spcBef>
                <a:spcPts val="0"/>
              </a:spcBef>
              <a:spcAft>
                <a:spcPts val="0"/>
              </a:spcAft>
              <a:buClr>
                <a:srgbClr val="000000"/>
              </a:buClr>
              <a:buSzPts val="2100"/>
              <a:buNone/>
              <a:defRPr sz="2100">
                <a:solidFill>
                  <a:srgbClr val="000000"/>
                </a:solidFill>
              </a:defRPr>
            </a:lvl9pPr>
          </a:lstStyle>
          <a:p/>
        </p:txBody>
      </p:sp>
      <p:sp>
        <p:nvSpPr>
          <p:cNvPr id="393" name="Google Shape;393;p26"/>
          <p:cNvSpPr txBox="1"/>
          <p:nvPr>
            <p:ph hasCustomPrompt="1" idx="2" type="title"/>
          </p:nvPr>
        </p:nvSpPr>
        <p:spPr>
          <a:xfrm>
            <a:off x="5661900" y="3855700"/>
            <a:ext cx="1508400" cy="727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5000"/>
              <a:buNone/>
              <a:defRPr sz="5000">
                <a:solidFill>
                  <a:schemeClr val="accent5"/>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394" name="Google Shape;394;p26"/>
          <p:cNvSpPr txBox="1"/>
          <p:nvPr>
            <p:ph idx="3" type="subTitle"/>
          </p:nvPr>
        </p:nvSpPr>
        <p:spPr>
          <a:xfrm>
            <a:off x="7087668" y="3855691"/>
            <a:ext cx="1481700" cy="727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rgbClr val="000000"/>
              </a:buClr>
              <a:buSzPts val="2100"/>
              <a:buNone/>
              <a:defRPr sz="1400"/>
            </a:lvl1pPr>
            <a:lvl2pPr lvl="1" rtl="0" algn="ctr">
              <a:lnSpc>
                <a:spcPct val="100000"/>
              </a:lnSpc>
              <a:spcBef>
                <a:spcPts val="0"/>
              </a:spcBef>
              <a:spcAft>
                <a:spcPts val="0"/>
              </a:spcAft>
              <a:buClr>
                <a:srgbClr val="000000"/>
              </a:buClr>
              <a:buSzPts val="2100"/>
              <a:buNone/>
              <a:defRPr sz="2100">
                <a:solidFill>
                  <a:srgbClr val="000000"/>
                </a:solidFill>
              </a:defRPr>
            </a:lvl2pPr>
            <a:lvl3pPr lvl="2" rtl="0" algn="ctr">
              <a:lnSpc>
                <a:spcPct val="100000"/>
              </a:lnSpc>
              <a:spcBef>
                <a:spcPts val="0"/>
              </a:spcBef>
              <a:spcAft>
                <a:spcPts val="0"/>
              </a:spcAft>
              <a:buClr>
                <a:srgbClr val="000000"/>
              </a:buClr>
              <a:buSzPts val="2100"/>
              <a:buNone/>
              <a:defRPr sz="2100">
                <a:solidFill>
                  <a:srgbClr val="000000"/>
                </a:solidFill>
              </a:defRPr>
            </a:lvl3pPr>
            <a:lvl4pPr lvl="3" rtl="0" algn="ctr">
              <a:lnSpc>
                <a:spcPct val="100000"/>
              </a:lnSpc>
              <a:spcBef>
                <a:spcPts val="0"/>
              </a:spcBef>
              <a:spcAft>
                <a:spcPts val="0"/>
              </a:spcAft>
              <a:buClr>
                <a:srgbClr val="000000"/>
              </a:buClr>
              <a:buSzPts val="2100"/>
              <a:buNone/>
              <a:defRPr sz="2100">
                <a:solidFill>
                  <a:srgbClr val="000000"/>
                </a:solidFill>
              </a:defRPr>
            </a:lvl4pPr>
            <a:lvl5pPr lvl="4" rtl="0" algn="ctr">
              <a:lnSpc>
                <a:spcPct val="100000"/>
              </a:lnSpc>
              <a:spcBef>
                <a:spcPts val="0"/>
              </a:spcBef>
              <a:spcAft>
                <a:spcPts val="0"/>
              </a:spcAft>
              <a:buClr>
                <a:srgbClr val="000000"/>
              </a:buClr>
              <a:buSzPts val="2100"/>
              <a:buNone/>
              <a:defRPr sz="2100">
                <a:solidFill>
                  <a:srgbClr val="000000"/>
                </a:solidFill>
              </a:defRPr>
            </a:lvl5pPr>
            <a:lvl6pPr lvl="5" rtl="0" algn="ctr">
              <a:lnSpc>
                <a:spcPct val="100000"/>
              </a:lnSpc>
              <a:spcBef>
                <a:spcPts val="0"/>
              </a:spcBef>
              <a:spcAft>
                <a:spcPts val="0"/>
              </a:spcAft>
              <a:buClr>
                <a:srgbClr val="000000"/>
              </a:buClr>
              <a:buSzPts val="2100"/>
              <a:buNone/>
              <a:defRPr sz="2100">
                <a:solidFill>
                  <a:srgbClr val="000000"/>
                </a:solidFill>
              </a:defRPr>
            </a:lvl6pPr>
            <a:lvl7pPr lvl="6" rtl="0" algn="ctr">
              <a:lnSpc>
                <a:spcPct val="100000"/>
              </a:lnSpc>
              <a:spcBef>
                <a:spcPts val="0"/>
              </a:spcBef>
              <a:spcAft>
                <a:spcPts val="0"/>
              </a:spcAft>
              <a:buClr>
                <a:srgbClr val="000000"/>
              </a:buClr>
              <a:buSzPts val="2100"/>
              <a:buNone/>
              <a:defRPr sz="2100">
                <a:solidFill>
                  <a:srgbClr val="000000"/>
                </a:solidFill>
              </a:defRPr>
            </a:lvl7pPr>
            <a:lvl8pPr lvl="7" rtl="0" algn="ctr">
              <a:lnSpc>
                <a:spcPct val="100000"/>
              </a:lnSpc>
              <a:spcBef>
                <a:spcPts val="0"/>
              </a:spcBef>
              <a:spcAft>
                <a:spcPts val="0"/>
              </a:spcAft>
              <a:buClr>
                <a:srgbClr val="000000"/>
              </a:buClr>
              <a:buSzPts val="2100"/>
              <a:buNone/>
              <a:defRPr sz="2100">
                <a:solidFill>
                  <a:srgbClr val="000000"/>
                </a:solidFill>
              </a:defRPr>
            </a:lvl8pPr>
            <a:lvl9pPr lvl="8" rtl="0" algn="ctr">
              <a:lnSpc>
                <a:spcPct val="100000"/>
              </a:lnSpc>
              <a:spcBef>
                <a:spcPts val="0"/>
              </a:spcBef>
              <a:spcAft>
                <a:spcPts val="0"/>
              </a:spcAft>
              <a:buClr>
                <a:srgbClr val="000000"/>
              </a:buClr>
              <a:buSzPts val="2100"/>
              <a:buNone/>
              <a:defRPr sz="2100">
                <a:solidFill>
                  <a:srgbClr val="000000"/>
                </a:solidFill>
              </a:defRPr>
            </a:lvl9pPr>
          </a:lstStyle>
          <a:p/>
        </p:txBody>
      </p:sp>
      <p:grpSp>
        <p:nvGrpSpPr>
          <p:cNvPr id="395" name="Google Shape;395;p26"/>
          <p:cNvGrpSpPr/>
          <p:nvPr/>
        </p:nvGrpSpPr>
        <p:grpSpPr>
          <a:xfrm>
            <a:off x="689102" y="690908"/>
            <a:ext cx="4393087" cy="465918"/>
            <a:chOff x="689100" y="690875"/>
            <a:chExt cx="4393087" cy="381900"/>
          </a:xfrm>
        </p:grpSpPr>
        <p:sp>
          <p:nvSpPr>
            <p:cNvPr id="396" name="Google Shape;396;p26"/>
            <p:cNvSpPr/>
            <p:nvPr/>
          </p:nvSpPr>
          <p:spPr>
            <a:xfrm rot="-5400000">
              <a:off x="693750" y="686225"/>
              <a:ext cx="381900" cy="391200"/>
            </a:xfrm>
            <a:prstGeom prst="round2SameRect">
              <a:avLst>
                <a:gd fmla="val 16667" name="adj1"/>
                <a:gd fmla="val 0" name="adj2"/>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7" name="Google Shape;397;p26"/>
            <p:cNvGrpSpPr/>
            <p:nvPr/>
          </p:nvGrpSpPr>
          <p:grpSpPr>
            <a:xfrm>
              <a:off x="4552726" y="708035"/>
              <a:ext cx="529462" cy="347575"/>
              <a:chOff x="4241800" y="430325"/>
              <a:chExt cx="529462" cy="347575"/>
            </a:xfrm>
          </p:grpSpPr>
          <p:sp>
            <p:nvSpPr>
              <p:cNvPr id="398" name="Google Shape;398;p26"/>
              <p:cNvSpPr/>
              <p:nvPr/>
            </p:nvSpPr>
            <p:spPr>
              <a:xfrm>
                <a:off x="4241800" y="430325"/>
                <a:ext cx="529462" cy="88800"/>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sp>
            <p:nvSpPr>
              <p:cNvPr id="399" name="Google Shape;399;p26"/>
              <p:cNvSpPr/>
              <p:nvPr/>
            </p:nvSpPr>
            <p:spPr>
              <a:xfrm>
                <a:off x="4241800" y="519125"/>
                <a:ext cx="529462" cy="88800"/>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sp>
            <p:nvSpPr>
              <p:cNvPr id="400" name="Google Shape;400;p26"/>
              <p:cNvSpPr/>
              <p:nvPr/>
            </p:nvSpPr>
            <p:spPr>
              <a:xfrm>
                <a:off x="4241800" y="600275"/>
                <a:ext cx="529462" cy="88800"/>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sp>
            <p:nvSpPr>
              <p:cNvPr id="401" name="Google Shape;401;p26"/>
              <p:cNvSpPr/>
              <p:nvPr/>
            </p:nvSpPr>
            <p:spPr>
              <a:xfrm>
                <a:off x="4241800" y="689100"/>
                <a:ext cx="529462" cy="88800"/>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grpSp>
      </p:grpSp>
      <p:sp>
        <p:nvSpPr>
          <p:cNvPr id="402" name="Google Shape;402;p26"/>
          <p:cNvSpPr txBox="1"/>
          <p:nvPr>
            <p:ph idx="4" type="title"/>
          </p:nvPr>
        </p:nvSpPr>
        <p:spPr>
          <a:xfrm>
            <a:off x="752400" y="691150"/>
            <a:ext cx="3819600" cy="465900"/>
          </a:xfrm>
          <a:prstGeom prst="rect">
            <a:avLst/>
          </a:prstGeom>
          <a:solidFill>
            <a:schemeClr val="accent3"/>
          </a:solidFill>
        </p:spPr>
        <p:txBody>
          <a:bodyPr anchorCtr="0" anchor="ctr" bIns="91425" lIns="54000" spcFirstLastPara="1" rIns="91425" wrap="square" tIns="91425">
            <a:noAutofit/>
          </a:bodyPr>
          <a:lstStyle>
            <a:lvl1pPr lvl="0" rtl="0">
              <a:spcBef>
                <a:spcPts val="0"/>
              </a:spcBef>
              <a:spcAft>
                <a:spcPts val="0"/>
              </a:spcAft>
              <a:buNone/>
              <a:defRPr>
                <a:solidFill>
                  <a:schemeClr val="lt1"/>
                </a:solidFill>
              </a:defRPr>
            </a:lvl1pPr>
            <a:lvl2pPr lvl="1" rtl="0">
              <a:spcBef>
                <a:spcPts val="0"/>
              </a:spcBef>
              <a:spcAft>
                <a:spcPts val="0"/>
              </a:spcAft>
              <a:buNone/>
              <a:defRPr>
                <a:solidFill>
                  <a:schemeClr val="lt1"/>
                </a:solidFill>
                <a:latin typeface="Zilla Slab"/>
                <a:ea typeface="Zilla Slab"/>
                <a:cs typeface="Zilla Slab"/>
                <a:sym typeface="Zilla Slab"/>
              </a:defRPr>
            </a:lvl2pPr>
            <a:lvl3pPr lvl="2" rtl="0">
              <a:spcBef>
                <a:spcPts val="0"/>
              </a:spcBef>
              <a:spcAft>
                <a:spcPts val="0"/>
              </a:spcAft>
              <a:buNone/>
              <a:defRPr>
                <a:solidFill>
                  <a:schemeClr val="lt1"/>
                </a:solidFill>
                <a:latin typeface="Zilla Slab"/>
                <a:ea typeface="Zilla Slab"/>
                <a:cs typeface="Zilla Slab"/>
                <a:sym typeface="Zilla Slab"/>
              </a:defRPr>
            </a:lvl3pPr>
            <a:lvl4pPr lvl="3" rtl="0">
              <a:spcBef>
                <a:spcPts val="0"/>
              </a:spcBef>
              <a:spcAft>
                <a:spcPts val="0"/>
              </a:spcAft>
              <a:buNone/>
              <a:defRPr>
                <a:solidFill>
                  <a:schemeClr val="lt1"/>
                </a:solidFill>
                <a:latin typeface="Zilla Slab"/>
                <a:ea typeface="Zilla Slab"/>
                <a:cs typeface="Zilla Slab"/>
                <a:sym typeface="Zilla Slab"/>
              </a:defRPr>
            </a:lvl4pPr>
            <a:lvl5pPr lvl="4" rtl="0">
              <a:spcBef>
                <a:spcPts val="0"/>
              </a:spcBef>
              <a:spcAft>
                <a:spcPts val="0"/>
              </a:spcAft>
              <a:buNone/>
              <a:defRPr>
                <a:solidFill>
                  <a:schemeClr val="lt1"/>
                </a:solidFill>
                <a:latin typeface="Zilla Slab"/>
                <a:ea typeface="Zilla Slab"/>
                <a:cs typeface="Zilla Slab"/>
                <a:sym typeface="Zilla Slab"/>
              </a:defRPr>
            </a:lvl5pPr>
            <a:lvl6pPr lvl="5" rtl="0">
              <a:spcBef>
                <a:spcPts val="0"/>
              </a:spcBef>
              <a:spcAft>
                <a:spcPts val="0"/>
              </a:spcAft>
              <a:buNone/>
              <a:defRPr>
                <a:solidFill>
                  <a:schemeClr val="lt1"/>
                </a:solidFill>
                <a:latin typeface="Zilla Slab"/>
                <a:ea typeface="Zilla Slab"/>
                <a:cs typeface="Zilla Slab"/>
                <a:sym typeface="Zilla Slab"/>
              </a:defRPr>
            </a:lvl6pPr>
            <a:lvl7pPr lvl="6" rtl="0">
              <a:spcBef>
                <a:spcPts val="0"/>
              </a:spcBef>
              <a:spcAft>
                <a:spcPts val="0"/>
              </a:spcAft>
              <a:buNone/>
              <a:defRPr>
                <a:solidFill>
                  <a:schemeClr val="lt1"/>
                </a:solidFill>
                <a:latin typeface="Zilla Slab"/>
                <a:ea typeface="Zilla Slab"/>
                <a:cs typeface="Zilla Slab"/>
                <a:sym typeface="Zilla Slab"/>
              </a:defRPr>
            </a:lvl7pPr>
            <a:lvl8pPr lvl="7" rtl="0">
              <a:spcBef>
                <a:spcPts val="0"/>
              </a:spcBef>
              <a:spcAft>
                <a:spcPts val="0"/>
              </a:spcAft>
              <a:buNone/>
              <a:defRPr>
                <a:solidFill>
                  <a:schemeClr val="lt1"/>
                </a:solidFill>
                <a:latin typeface="Zilla Slab"/>
                <a:ea typeface="Zilla Slab"/>
                <a:cs typeface="Zilla Slab"/>
                <a:sym typeface="Zilla Slab"/>
              </a:defRPr>
            </a:lvl8pPr>
            <a:lvl9pPr lvl="8" rtl="0">
              <a:spcBef>
                <a:spcPts val="0"/>
              </a:spcBef>
              <a:spcAft>
                <a:spcPts val="0"/>
              </a:spcAft>
              <a:buNone/>
              <a:defRPr>
                <a:solidFill>
                  <a:schemeClr val="lt1"/>
                </a:solidFill>
                <a:latin typeface="Zilla Slab"/>
                <a:ea typeface="Zilla Slab"/>
                <a:cs typeface="Zilla Slab"/>
                <a:sym typeface="Zilla Slab"/>
              </a:defRPr>
            </a:lvl9pPr>
          </a:lstStyle>
          <a:p/>
        </p:txBody>
      </p:sp>
      <p:grpSp>
        <p:nvGrpSpPr>
          <p:cNvPr id="403" name="Google Shape;403;p26"/>
          <p:cNvGrpSpPr/>
          <p:nvPr/>
        </p:nvGrpSpPr>
        <p:grpSpPr>
          <a:xfrm rot="-594872">
            <a:off x="7916599" y="548290"/>
            <a:ext cx="309788" cy="261531"/>
            <a:chOff x="7993069" y="988879"/>
            <a:chExt cx="306018" cy="258328"/>
          </a:xfrm>
        </p:grpSpPr>
        <p:sp>
          <p:nvSpPr>
            <p:cNvPr id="404" name="Google Shape;404;p26"/>
            <p:cNvSpPr/>
            <p:nvPr/>
          </p:nvSpPr>
          <p:spPr>
            <a:xfrm flipH="1">
              <a:off x="7993072" y="988879"/>
              <a:ext cx="306015" cy="258328"/>
            </a:xfrm>
            <a:custGeom>
              <a:rect b="b" l="l" r="r" t="t"/>
              <a:pathLst>
                <a:path extrusionOk="0" h="13679" w="16202">
                  <a:moveTo>
                    <a:pt x="3709" y="1"/>
                  </a:moveTo>
                  <a:lnTo>
                    <a:pt x="0" y="7599"/>
                  </a:lnTo>
                  <a:lnTo>
                    <a:pt x="12523" y="13679"/>
                  </a:lnTo>
                  <a:lnTo>
                    <a:pt x="16201" y="6049"/>
                  </a:lnTo>
                  <a:lnTo>
                    <a:pt x="370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26"/>
            <p:cNvSpPr/>
            <p:nvPr/>
          </p:nvSpPr>
          <p:spPr>
            <a:xfrm flipH="1">
              <a:off x="7993069" y="988879"/>
              <a:ext cx="235980" cy="150986"/>
            </a:xfrm>
            <a:custGeom>
              <a:rect b="b" l="l" r="r" t="t"/>
              <a:pathLst>
                <a:path extrusionOk="0" h="7995" w="12494">
                  <a:moveTo>
                    <a:pt x="1" y="1"/>
                  </a:moveTo>
                  <a:lnTo>
                    <a:pt x="4013" y="7995"/>
                  </a:lnTo>
                  <a:lnTo>
                    <a:pt x="12493" y="6049"/>
                  </a:lnTo>
                  <a:lnTo>
                    <a:pt x="4317" y="7387"/>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6" name="Google Shape;406;p26"/>
          <p:cNvGrpSpPr/>
          <p:nvPr/>
        </p:nvGrpSpPr>
        <p:grpSpPr>
          <a:xfrm rot="2699760">
            <a:off x="8293661" y="695551"/>
            <a:ext cx="309802" cy="261504"/>
            <a:chOff x="7993069" y="988879"/>
            <a:chExt cx="306018" cy="258328"/>
          </a:xfrm>
        </p:grpSpPr>
        <p:sp>
          <p:nvSpPr>
            <p:cNvPr id="407" name="Google Shape;407;p26"/>
            <p:cNvSpPr/>
            <p:nvPr/>
          </p:nvSpPr>
          <p:spPr>
            <a:xfrm flipH="1">
              <a:off x="7993072" y="988879"/>
              <a:ext cx="306015" cy="258328"/>
            </a:xfrm>
            <a:custGeom>
              <a:rect b="b" l="l" r="r" t="t"/>
              <a:pathLst>
                <a:path extrusionOk="0" h="13679" w="16202">
                  <a:moveTo>
                    <a:pt x="3709" y="1"/>
                  </a:moveTo>
                  <a:lnTo>
                    <a:pt x="0" y="7599"/>
                  </a:lnTo>
                  <a:lnTo>
                    <a:pt x="12523" y="13679"/>
                  </a:lnTo>
                  <a:lnTo>
                    <a:pt x="16201" y="6049"/>
                  </a:lnTo>
                  <a:lnTo>
                    <a:pt x="370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26"/>
            <p:cNvSpPr/>
            <p:nvPr/>
          </p:nvSpPr>
          <p:spPr>
            <a:xfrm flipH="1">
              <a:off x="7993069" y="988879"/>
              <a:ext cx="235980" cy="150986"/>
            </a:xfrm>
            <a:custGeom>
              <a:rect b="b" l="l" r="r" t="t"/>
              <a:pathLst>
                <a:path extrusionOk="0" h="7995" w="12494">
                  <a:moveTo>
                    <a:pt x="1" y="1"/>
                  </a:moveTo>
                  <a:lnTo>
                    <a:pt x="4013" y="7995"/>
                  </a:lnTo>
                  <a:lnTo>
                    <a:pt x="12493" y="6049"/>
                  </a:lnTo>
                  <a:lnTo>
                    <a:pt x="4317" y="7387"/>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extLst>
    <p:ext uri="{DCECCB84-F9BA-43D5-87BE-67443E8EF086}">
      <p15:sldGuideLst>
        <p15:guide id="1" orient="horz" pos="1616">
          <p15:clr>
            <a:srgbClr val="FA7B17"/>
          </p15:clr>
        </p15:guide>
      </p15:sldGuideLst>
    </p:ext>
  </p:extLst>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and Credits">
  <p:cSld name="CUSTOM_12">
    <p:spTree>
      <p:nvGrpSpPr>
        <p:cNvPr id="409" name="Shape 409"/>
        <p:cNvGrpSpPr/>
        <p:nvPr/>
      </p:nvGrpSpPr>
      <p:grpSpPr>
        <a:xfrm>
          <a:off x="0" y="0"/>
          <a:ext cx="0" cy="0"/>
          <a:chOff x="0" y="0"/>
          <a:chExt cx="0" cy="0"/>
        </a:xfrm>
      </p:grpSpPr>
      <p:sp>
        <p:nvSpPr>
          <p:cNvPr id="410" name="Google Shape;410;p27"/>
          <p:cNvSpPr txBox="1"/>
          <p:nvPr>
            <p:ph idx="1" type="subTitle"/>
          </p:nvPr>
        </p:nvSpPr>
        <p:spPr>
          <a:xfrm>
            <a:off x="581825" y="1754925"/>
            <a:ext cx="2946900" cy="964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p:txBody>
      </p:sp>
      <p:sp>
        <p:nvSpPr>
          <p:cNvPr id="411" name="Google Shape;411;p27"/>
          <p:cNvSpPr txBox="1"/>
          <p:nvPr/>
        </p:nvSpPr>
        <p:spPr>
          <a:xfrm>
            <a:off x="582316" y="3485700"/>
            <a:ext cx="3148800" cy="715500"/>
          </a:xfrm>
          <a:prstGeom prst="rect">
            <a:avLst/>
          </a:prstGeom>
          <a:noFill/>
          <a:ln>
            <a:noFill/>
          </a:ln>
        </p:spPr>
        <p:txBody>
          <a:bodyPr anchorCtr="0" anchor="t" bIns="91425" lIns="91425" spcFirstLastPara="1" rIns="91425" wrap="square" tIns="91425">
            <a:noAutofit/>
          </a:bodyPr>
          <a:lstStyle/>
          <a:p>
            <a:pPr indent="0" lvl="0" marL="0" rtl="0" algn="l">
              <a:spcBef>
                <a:spcPts val="300"/>
              </a:spcBef>
              <a:spcAft>
                <a:spcPts val="0"/>
              </a:spcAft>
              <a:buNone/>
            </a:pPr>
            <a:r>
              <a:rPr lang="en" sz="1000">
                <a:solidFill>
                  <a:schemeClr val="accent3"/>
                </a:solidFill>
                <a:latin typeface="Rubik"/>
                <a:ea typeface="Rubik"/>
                <a:cs typeface="Rubik"/>
                <a:sym typeface="Rubik"/>
              </a:rPr>
              <a:t>CREDITS: This presentation template was created by </a:t>
            </a:r>
            <a:r>
              <a:rPr b="1" lang="en" sz="1000">
                <a:solidFill>
                  <a:schemeClr val="accent3"/>
                </a:solidFill>
                <a:uFill>
                  <a:noFill/>
                </a:uFill>
                <a:latin typeface="Rubik"/>
                <a:ea typeface="Rubik"/>
                <a:cs typeface="Rubik"/>
                <a:sym typeface="Rubik"/>
                <a:hlinkClick r:id="rId2">
                  <a:extLst>
                    <a:ext uri="{A12FA001-AC4F-418D-AE19-62706E023703}">
                      <ahyp:hlinkClr val="tx"/>
                    </a:ext>
                  </a:extLst>
                </a:hlinkClick>
              </a:rPr>
              <a:t>Slidesgo</a:t>
            </a:r>
            <a:r>
              <a:rPr lang="en" sz="1000">
                <a:solidFill>
                  <a:schemeClr val="accent3"/>
                </a:solidFill>
                <a:latin typeface="Rubik"/>
                <a:ea typeface="Rubik"/>
                <a:cs typeface="Rubik"/>
                <a:sym typeface="Rubik"/>
              </a:rPr>
              <a:t>, including icons by </a:t>
            </a:r>
            <a:r>
              <a:rPr b="1" lang="en" sz="1000">
                <a:solidFill>
                  <a:schemeClr val="accent3"/>
                </a:solidFill>
                <a:uFill>
                  <a:noFill/>
                </a:uFill>
                <a:latin typeface="Rubik"/>
                <a:ea typeface="Rubik"/>
                <a:cs typeface="Rubik"/>
                <a:sym typeface="Rubik"/>
                <a:hlinkClick r:id="rId3">
                  <a:extLst>
                    <a:ext uri="{A12FA001-AC4F-418D-AE19-62706E023703}">
                      <ahyp:hlinkClr val="tx"/>
                    </a:ext>
                  </a:extLst>
                </a:hlinkClick>
              </a:rPr>
              <a:t>Flaticon</a:t>
            </a:r>
            <a:r>
              <a:rPr lang="en" sz="1000">
                <a:solidFill>
                  <a:schemeClr val="accent3"/>
                </a:solidFill>
                <a:latin typeface="Rubik"/>
                <a:ea typeface="Rubik"/>
                <a:cs typeface="Rubik"/>
                <a:sym typeface="Rubik"/>
              </a:rPr>
              <a:t>, and infographics &amp; images by </a:t>
            </a:r>
            <a:r>
              <a:rPr b="1" lang="en" sz="1000">
                <a:solidFill>
                  <a:schemeClr val="accent3"/>
                </a:solidFill>
                <a:uFill>
                  <a:noFill/>
                </a:uFill>
                <a:latin typeface="Rubik"/>
                <a:ea typeface="Rubik"/>
                <a:cs typeface="Rubik"/>
                <a:sym typeface="Rubik"/>
                <a:hlinkClick r:id="rId4">
                  <a:extLst>
                    <a:ext uri="{A12FA001-AC4F-418D-AE19-62706E023703}">
                      <ahyp:hlinkClr val="tx"/>
                    </a:ext>
                  </a:extLst>
                </a:hlinkClick>
              </a:rPr>
              <a:t>Freepik</a:t>
            </a:r>
            <a:r>
              <a:rPr lang="en" sz="1000">
                <a:solidFill>
                  <a:schemeClr val="accent3"/>
                </a:solidFill>
                <a:latin typeface="Rubik"/>
                <a:ea typeface="Rubik"/>
                <a:cs typeface="Rubik"/>
                <a:sym typeface="Rubik"/>
              </a:rPr>
              <a:t>. </a:t>
            </a:r>
            <a:endParaRPr sz="1000">
              <a:solidFill>
                <a:schemeClr val="accent3"/>
              </a:solidFill>
              <a:latin typeface="Rubik"/>
              <a:ea typeface="Rubik"/>
              <a:cs typeface="Rubik"/>
              <a:sym typeface="Rubik"/>
            </a:endParaRPr>
          </a:p>
          <a:p>
            <a:pPr indent="0" lvl="0" marL="0" rtl="0" algn="l">
              <a:spcBef>
                <a:spcPts val="300"/>
              </a:spcBef>
              <a:spcAft>
                <a:spcPts val="0"/>
              </a:spcAft>
              <a:buNone/>
            </a:pPr>
            <a:r>
              <a:t/>
            </a:r>
            <a:endParaRPr b="1" sz="1000">
              <a:solidFill>
                <a:schemeClr val="accent3"/>
              </a:solidFill>
              <a:latin typeface="Rubik"/>
              <a:ea typeface="Rubik"/>
              <a:cs typeface="Rubik"/>
              <a:sym typeface="Rubik"/>
            </a:endParaRPr>
          </a:p>
        </p:txBody>
      </p:sp>
      <p:sp>
        <p:nvSpPr>
          <p:cNvPr id="412" name="Google Shape;412;p27"/>
          <p:cNvSpPr/>
          <p:nvPr/>
        </p:nvSpPr>
        <p:spPr>
          <a:xfrm rot="-5400000">
            <a:off x="427650" y="952300"/>
            <a:ext cx="914100" cy="391200"/>
          </a:xfrm>
          <a:prstGeom prst="round2SameRect">
            <a:avLst>
              <a:gd fmla="val 16667" name="adj1"/>
              <a:gd fmla="val 0" name="adj2"/>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27"/>
          <p:cNvSpPr txBox="1"/>
          <p:nvPr>
            <p:ph type="title"/>
          </p:nvPr>
        </p:nvSpPr>
        <p:spPr>
          <a:xfrm>
            <a:off x="752400" y="691150"/>
            <a:ext cx="3819600" cy="915900"/>
          </a:xfrm>
          <a:prstGeom prst="rect">
            <a:avLst/>
          </a:prstGeom>
          <a:solidFill>
            <a:schemeClr val="accent3"/>
          </a:solidFill>
        </p:spPr>
        <p:txBody>
          <a:bodyPr anchorCtr="0" anchor="ctr" bIns="91425" lIns="54000" spcFirstLastPara="1" rIns="91425" wrap="square" tIns="91425">
            <a:noAutofit/>
          </a:bodyPr>
          <a:lstStyle>
            <a:lvl1pPr lvl="0" rtl="0">
              <a:spcBef>
                <a:spcPts val="0"/>
              </a:spcBef>
              <a:spcAft>
                <a:spcPts val="0"/>
              </a:spcAft>
              <a:buNone/>
              <a:defRPr sz="6000">
                <a:solidFill>
                  <a:schemeClr val="lt1"/>
                </a:solidFill>
              </a:defRPr>
            </a:lvl1pPr>
            <a:lvl2pPr lvl="1" rtl="0">
              <a:spcBef>
                <a:spcPts val="0"/>
              </a:spcBef>
              <a:spcAft>
                <a:spcPts val="0"/>
              </a:spcAft>
              <a:buNone/>
              <a:defRPr sz="6000">
                <a:solidFill>
                  <a:schemeClr val="lt1"/>
                </a:solidFill>
                <a:latin typeface="Zilla Slab"/>
                <a:ea typeface="Zilla Slab"/>
                <a:cs typeface="Zilla Slab"/>
                <a:sym typeface="Zilla Slab"/>
              </a:defRPr>
            </a:lvl2pPr>
            <a:lvl3pPr lvl="2" rtl="0">
              <a:spcBef>
                <a:spcPts val="0"/>
              </a:spcBef>
              <a:spcAft>
                <a:spcPts val="0"/>
              </a:spcAft>
              <a:buNone/>
              <a:defRPr sz="6000">
                <a:solidFill>
                  <a:schemeClr val="lt1"/>
                </a:solidFill>
                <a:latin typeface="Zilla Slab"/>
                <a:ea typeface="Zilla Slab"/>
                <a:cs typeface="Zilla Slab"/>
                <a:sym typeface="Zilla Slab"/>
              </a:defRPr>
            </a:lvl3pPr>
            <a:lvl4pPr lvl="3" rtl="0">
              <a:spcBef>
                <a:spcPts val="0"/>
              </a:spcBef>
              <a:spcAft>
                <a:spcPts val="0"/>
              </a:spcAft>
              <a:buNone/>
              <a:defRPr sz="6000">
                <a:solidFill>
                  <a:schemeClr val="lt1"/>
                </a:solidFill>
                <a:latin typeface="Zilla Slab"/>
                <a:ea typeface="Zilla Slab"/>
                <a:cs typeface="Zilla Slab"/>
                <a:sym typeface="Zilla Slab"/>
              </a:defRPr>
            </a:lvl4pPr>
            <a:lvl5pPr lvl="4" rtl="0">
              <a:spcBef>
                <a:spcPts val="0"/>
              </a:spcBef>
              <a:spcAft>
                <a:spcPts val="0"/>
              </a:spcAft>
              <a:buNone/>
              <a:defRPr sz="6000">
                <a:solidFill>
                  <a:schemeClr val="lt1"/>
                </a:solidFill>
                <a:latin typeface="Zilla Slab"/>
                <a:ea typeface="Zilla Slab"/>
                <a:cs typeface="Zilla Slab"/>
                <a:sym typeface="Zilla Slab"/>
              </a:defRPr>
            </a:lvl5pPr>
            <a:lvl6pPr lvl="5" rtl="0">
              <a:spcBef>
                <a:spcPts val="0"/>
              </a:spcBef>
              <a:spcAft>
                <a:spcPts val="0"/>
              </a:spcAft>
              <a:buNone/>
              <a:defRPr sz="6000">
                <a:solidFill>
                  <a:schemeClr val="lt1"/>
                </a:solidFill>
                <a:latin typeface="Zilla Slab"/>
                <a:ea typeface="Zilla Slab"/>
                <a:cs typeface="Zilla Slab"/>
                <a:sym typeface="Zilla Slab"/>
              </a:defRPr>
            </a:lvl6pPr>
            <a:lvl7pPr lvl="6" rtl="0">
              <a:spcBef>
                <a:spcPts val="0"/>
              </a:spcBef>
              <a:spcAft>
                <a:spcPts val="0"/>
              </a:spcAft>
              <a:buNone/>
              <a:defRPr sz="6000">
                <a:solidFill>
                  <a:schemeClr val="lt1"/>
                </a:solidFill>
                <a:latin typeface="Zilla Slab"/>
                <a:ea typeface="Zilla Slab"/>
                <a:cs typeface="Zilla Slab"/>
                <a:sym typeface="Zilla Slab"/>
              </a:defRPr>
            </a:lvl7pPr>
            <a:lvl8pPr lvl="7" rtl="0">
              <a:spcBef>
                <a:spcPts val="0"/>
              </a:spcBef>
              <a:spcAft>
                <a:spcPts val="0"/>
              </a:spcAft>
              <a:buNone/>
              <a:defRPr sz="6000">
                <a:solidFill>
                  <a:schemeClr val="lt1"/>
                </a:solidFill>
                <a:latin typeface="Zilla Slab"/>
                <a:ea typeface="Zilla Slab"/>
                <a:cs typeface="Zilla Slab"/>
                <a:sym typeface="Zilla Slab"/>
              </a:defRPr>
            </a:lvl8pPr>
            <a:lvl9pPr lvl="8" rtl="0">
              <a:spcBef>
                <a:spcPts val="0"/>
              </a:spcBef>
              <a:spcAft>
                <a:spcPts val="0"/>
              </a:spcAft>
              <a:buNone/>
              <a:defRPr sz="6000">
                <a:solidFill>
                  <a:schemeClr val="lt1"/>
                </a:solidFill>
                <a:latin typeface="Zilla Slab"/>
                <a:ea typeface="Zilla Slab"/>
                <a:cs typeface="Zilla Slab"/>
                <a:sym typeface="Zilla Slab"/>
              </a:defRPr>
            </a:lvl9pPr>
          </a:lstStyle>
          <a:p/>
        </p:txBody>
      </p:sp>
      <p:grpSp>
        <p:nvGrpSpPr>
          <p:cNvPr id="414" name="Google Shape;414;p27"/>
          <p:cNvGrpSpPr/>
          <p:nvPr/>
        </p:nvGrpSpPr>
        <p:grpSpPr>
          <a:xfrm rot="2578214">
            <a:off x="7185527" y="367167"/>
            <a:ext cx="707468" cy="597290"/>
            <a:chOff x="7993069" y="988879"/>
            <a:chExt cx="306018" cy="258328"/>
          </a:xfrm>
        </p:grpSpPr>
        <p:sp>
          <p:nvSpPr>
            <p:cNvPr id="415" name="Google Shape;415;p27"/>
            <p:cNvSpPr/>
            <p:nvPr/>
          </p:nvSpPr>
          <p:spPr>
            <a:xfrm flipH="1">
              <a:off x="7993072" y="988879"/>
              <a:ext cx="306015" cy="258328"/>
            </a:xfrm>
            <a:custGeom>
              <a:rect b="b" l="l" r="r" t="t"/>
              <a:pathLst>
                <a:path extrusionOk="0" h="13679" w="16202">
                  <a:moveTo>
                    <a:pt x="3709" y="1"/>
                  </a:moveTo>
                  <a:lnTo>
                    <a:pt x="0" y="7599"/>
                  </a:lnTo>
                  <a:lnTo>
                    <a:pt x="12523" y="13679"/>
                  </a:lnTo>
                  <a:lnTo>
                    <a:pt x="16201" y="6049"/>
                  </a:lnTo>
                  <a:lnTo>
                    <a:pt x="370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27"/>
            <p:cNvSpPr/>
            <p:nvPr/>
          </p:nvSpPr>
          <p:spPr>
            <a:xfrm flipH="1">
              <a:off x="7993069" y="988879"/>
              <a:ext cx="235980" cy="150986"/>
            </a:xfrm>
            <a:custGeom>
              <a:rect b="b" l="l" r="r" t="t"/>
              <a:pathLst>
                <a:path extrusionOk="0" h="7995" w="12494">
                  <a:moveTo>
                    <a:pt x="1" y="1"/>
                  </a:moveTo>
                  <a:lnTo>
                    <a:pt x="4013" y="7995"/>
                  </a:lnTo>
                  <a:lnTo>
                    <a:pt x="12493" y="6049"/>
                  </a:lnTo>
                  <a:lnTo>
                    <a:pt x="4317" y="7387"/>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7" name="Google Shape;417;p27"/>
          <p:cNvGrpSpPr/>
          <p:nvPr/>
        </p:nvGrpSpPr>
        <p:grpSpPr>
          <a:xfrm rot="-1173635">
            <a:off x="8218057" y="1375609"/>
            <a:ext cx="530042" cy="447530"/>
            <a:chOff x="7993069" y="988879"/>
            <a:chExt cx="306018" cy="258328"/>
          </a:xfrm>
        </p:grpSpPr>
        <p:sp>
          <p:nvSpPr>
            <p:cNvPr id="418" name="Google Shape;418;p27"/>
            <p:cNvSpPr/>
            <p:nvPr/>
          </p:nvSpPr>
          <p:spPr>
            <a:xfrm flipH="1">
              <a:off x="7993072" y="988879"/>
              <a:ext cx="306015" cy="258328"/>
            </a:xfrm>
            <a:custGeom>
              <a:rect b="b" l="l" r="r" t="t"/>
              <a:pathLst>
                <a:path extrusionOk="0" h="13679" w="16202">
                  <a:moveTo>
                    <a:pt x="3709" y="1"/>
                  </a:moveTo>
                  <a:lnTo>
                    <a:pt x="0" y="7599"/>
                  </a:lnTo>
                  <a:lnTo>
                    <a:pt x="12523" y="13679"/>
                  </a:lnTo>
                  <a:lnTo>
                    <a:pt x="16201" y="6049"/>
                  </a:lnTo>
                  <a:lnTo>
                    <a:pt x="370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27"/>
            <p:cNvSpPr/>
            <p:nvPr/>
          </p:nvSpPr>
          <p:spPr>
            <a:xfrm flipH="1">
              <a:off x="7993069" y="988879"/>
              <a:ext cx="235980" cy="150986"/>
            </a:xfrm>
            <a:custGeom>
              <a:rect b="b" l="l" r="r" t="t"/>
              <a:pathLst>
                <a:path extrusionOk="0" h="7995" w="12494">
                  <a:moveTo>
                    <a:pt x="1" y="1"/>
                  </a:moveTo>
                  <a:lnTo>
                    <a:pt x="4013" y="7995"/>
                  </a:lnTo>
                  <a:lnTo>
                    <a:pt x="12493" y="6049"/>
                  </a:lnTo>
                  <a:lnTo>
                    <a:pt x="4317" y="7387"/>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0" name="Google Shape;420;p27"/>
          <p:cNvGrpSpPr/>
          <p:nvPr/>
        </p:nvGrpSpPr>
        <p:grpSpPr>
          <a:xfrm rot="3494931">
            <a:off x="8519506" y="2066625"/>
            <a:ext cx="298266" cy="251841"/>
            <a:chOff x="7993069" y="988879"/>
            <a:chExt cx="306018" cy="258328"/>
          </a:xfrm>
        </p:grpSpPr>
        <p:sp>
          <p:nvSpPr>
            <p:cNvPr id="421" name="Google Shape;421;p27"/>
            <p:cNvSpPr/>
            <p:nvPr/>
          </p:nvSpPr>
          <p:spPr>
            <a:xfrm flipH="1">
              <a:off x="7993072" y="988879"/>
              <a:ext cx="306015" cy="258328"/>
            </a:xfrm>
            <a:custGeom>
              <a:rect b="b" l="l" r="r" t="t"/>
              <a:pathLst>
                <a:path extrusionOk="0" h="13679" w="16202">
                  <a:moveTo>
                    <a:pt x="3709" y="1"/>
                  </a:moveTo>
                  <a:lnTo>
                    <a:pt x="0" y="7599"/>
                  </a:lnTo>
                  <a:lnTo>
                    <a:pt x="12523" y="13679"/>
                  </a:lnTo>
                  <a:lnTo>
                    <a:pt x="16201" y="6049"/>
                  </a:lnTo>
                  <a:lnTo>
                    <a:pt x="3709" y="1"/>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27"/>
            <p:cNvSpPr/>
            <p:nvPr/>
          </p:nvSpPr>
          <p:spPr>
            <a:xfrm flipH="1">
              <a:off x="7993069" y="988879"/>
              <a:ext cx="235980" cy="150986"/>
            </a:xfrm>
            <a:custGeom>
              <a:rect b="b" l="l" r="r" t="t"/>
              <a:pathLst>
                <a:path extrusionOk="0" h="7995" w="12494">
                  <a:moveTo>
                    <a:pt x="1" y="1"/>
                  </a:moveTo>
                  <a:lnTo>
                    <a:pt x="4013" y="7995"/>
                  </a:lnTo>
                  <a:lnTo>
                    <a:pt x="12493" y="6049"/>
                  </a:lnTo>
                  <a:lnTo>
                    <a:pt x="4317" y="7387"/>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3" name="Google Shape;423;p27"/>
          <p:cNvGrpSpPr/>
          <p:nvPr/>
        </p:nvGrpSpPr>
        <p:grpSpPr>
          <a:xfrm rot="3127658">
            <a:off x="7546230" y="1129256"/>
            <a:ext cx="529982" cy="447534"/>
            <a:chOff x="7993069" y="988879"/>
            <a:chExt cx="306018" cy="258328"/>
          </a:xfrm>
        </p:grpSpPr>
        <p:sp>
          <p:nvSpPr>
            <p:cNvPr id="424" name="Google Shape;424;p27"/>
            <p:cNvSpPr/>
            <p:nvPr/>
          </p:nvSpPr>
          <p:spPr>
            <a:xfrm flipH="1">
              <a:off x="7993072" y="988879"/>
              <a:ext cx="306015" cy="258328"/>
            </a:xfrm>
            <a:custGeom>
              <a:rect b="b" l="l" r="r" t="t"/>
              <a:pathLst>
                <a:path extrusionOk="0" h="13679" w="16202">
                  <a:moveTo>
                    <a:pt x="3709" y="1"/>
                  </a:moveTo>
                  <a:lnTo>
                    <a:pt x="0" y="7599"/>
                  </a:lnTo>
                  <a:lnTo>
                    <a:pt x="12523" y="13679"/>
                  </a:lnTo>
                  <a:lnTo>
                    <a:pt x="16201" y="6049"/>
                  </a:lnTo>
                  <a:lnTo>
                    <a:pt x="3709" y="1"/>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27"/>
            <p:cNvSpPr/>
            <p:nvPr/>
          </p:nvSpPr>
          <p:spPr>
            <a:xfrm flipH="1">
              <a:off x="7993069" y="988879"/>
              <a:ext cx="235980" cy="150986"/>
            </a:xfrm>
            <a:custGeom>
              <a:rect b="b" l="l" r="r" t="t"/>
              <a:pathLst>
                <a:path extrusionOk="0" h="7995" w="12494">
                  <a:moveTo>
                    <a:pt x="1" y="1"/>
                  </a:moveTo>
                  <a:lnTo>
                    <a:pt x="4013" y="7995"/>
                  </a:lnTo>
                  <a:lnTo>
                    <a:pt x="12493" y="6049"/>
                  </a:lnTo>
                  <a:lnTo>
                    <a:pt x="4317" y="7387"/>
                  </a:lnTo>
                  <a:lnTo>
                    <a:pt x="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6" name="Google Shape;426;p27"/>
          <p:cNvGrpSpPr/>
          <p:nvPr/>
        </p:nvGrpSpPr>
        <p:grpSpPr>
          <a:xfrm rot="-2041556">
            <a:off x="8208782" y="769293"/>
            <a:ext cx="298270" cy="251859"/>
            <a:chOff x="7993069" y="988879"/>
            <a:chExt cx="306018" cy="258328"/>
          </a:xfrm>
        </p:grpSpPr>
        <p:sp>
          <p:nvSpPr>
            <p:cNvPr id="427" name="Google Shape;427;p27"/>
            <p:cNvSpPr/>
            <p:nvPr/>
          </p:nvSpPr>
          <p:spPr>
            <a:xfrm flipH="1">
              <a:off x="7993072" y="988879"/>
              <a:ext cx="306015" cy="258328"/>
            </a:xfrm>
            <a:custGeom>
              <a:rect b="b" l="l" r="r" t="t"/>
              <a:pathLst>
                <a:path extrusionOk="0" h="13679" w="16202">
                  <a:moveTo>
                    <a:pt x="3709" y="1"/>
                  </a:moveTo>
                  <a:lnTo>
                    <a:pt x="0" y="7599"/>
                  </a:lnTo>
                  <a:lnTo>
                    <a:pt x="12523" y="13679"/>
                  </a:lnTo>
                  <a:lnTo>
                    <a:pt x="16201" y="6049"/>
                  </a:lnTo>
                  <a:lnTo>
                    <a:pt x="3709" y="1"/>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27"/>
            <p:cNvSpPr/>
            <p:nvPr/>
          </p:nvSpPr>
          <p:spPr>
            <a:xfrm flipH="1">
              <a:off x="7993069" y="988879"/>
              <a:ext cx="235980" cy="150986"/>
            </a:xfrm>
            <a:custGeom>
              <a:rect b="b" l="l" r="r" t="t"/>
              <a:pathLst>
                <a:path extrusionOk="0" h="7995" w="12494">
                  <a:moveTo>
                    <a:pt x="1" y="1"/>
                  </a:moveTo>
                  <a:lnTo>
                    <a:pt x="4013" y="7995"/>
                  </a:lnTo>
                  <a:lnTo>
                    <a:pt x="12493" y="6049"/>
                  </a:lnTo>
                  <a:lnTo>
                    <a:pt x="4317" y="7387"/>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2">
  <p:cSld name="CUSTOM_13">
    <p:spTree>
      <p:nvGrpSpPr>
        <p:cNvPr id="429" name="Shape 429"/>
        <p:cNvGrpSpPr/>
        <p:nvPr/>
      </p:nvGrpSpPr>
      <p:grpSpPr>
        <a:xfrm>
          <a:off x="0" y="0"/>
          <a:ext cx="0" cy="0"/>
          <a:chOff x="0" y="0"/>
          <a:chExt cx="0" cy="0"/>
        </a:xfrm>
      </p:grpSpPr>
      <p:sp>
        <p:nvSpPr>
          <p:cNvPr id="430" name="Google Shape;430;p28"/>
          <p:cNvSpPr/>
          <p:nvPr/>
        </p:nvSpPr>
        <p:spPr>
          <a:xfrm>
            <a:off x="687106" y="-1437131"/>
            <a:ext cx="7769891" cy="2291873"/>
          </a:xfrm>
          <a:custGeom>
            <a:rect b="b" l="l" r="r" t="t"/>
            <a:pathLst>
              <a:path extrusionOk="0" h="9346" w="21871">
                <a:moveTo>
                  <a:pt x="10934" y="0"/>
                </a:moveTo>
                <a:cubicBezTo>
                  <a:pt x="9696" y="0"/>
                  <a:pt x="8509" y="493"/>
                  <a:pt x="7634" y="1370"/>
                </a:cubicBezTo>
                <a:lnTo>
                  <a:pt x="0" y="9004"/>
                </a:lnTo>
                <a:cubicBezTo>
                  <a:pt x="218" y="9222"/>
                  <a:pt x="514" y="9346"/>
                  <a:pt x="824" y="9346"/>
                </a:cubicBezTo>
                <a:lnTo>
                  <a:pt x="21044" y="9346"/>
                </a:lnTo>
                <a:cubicBezTo>
                  <a:pt x="21354" y="9346"/>
                  <a:pt x="21652" y="9222"/>
                  <a:pt x="21870" y="9004"/>
                </a:cubicBezTo>
                <a:lnTo>
                  <a:pt x="14237" y="1370"/>
                </a:lnTo>
                <a:cubicBezTo>
                  <a:pt x="13362" y="493"/>
                  <a:pt x="12172" y="0"/>
                  <a:pt x="109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28"/>
          <p:cNvSpPr/>
          <p:nvPr/>
        </p:nvSpPr>
        <p:spPr>
          <a:xfrm>
            <a:off x="1068175" y="0"/>
            <a:ext cx="7007700" cy="28038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28"/>
          <p:cNvSpPr/>
          <p:nvPr/>
        </p:nvSpPr>
        <p:spPr>
          <a:xfrm rot="5400000">
            <a:off x="741775" y="619220"/>
            <a:ext cx="3785269" cy="3894829"/>
          </a:xfrm>
          <a:custGeom>
            <a:rect b="b" l="l" r="r" t="t"/>
            <a:pathLst>
              <a:path extrusionOk="0" h="9346" w="21871">
                <a:moveTo>
                  <a:pt x="10934" y="0"/>
                </a:moveTo>
                <a:cubicBezTo>
                  <a:pt x="9696" y="0"/>
                  <a:pt x="8509" y="493"/>
                  <a:pt x="7634" y="1370"/>
                </a:cubicBezTo>
                <a:lnTo>
                  <a:pt x="0" y="9004"/>
                </a:lnTo>
                <a:cubicBezTo>
                  <a:pt x="218" y="9222"/>
                  <a:pt x="514" y="9346"/>
                  <a:pt x="824" y="9346"/>
                </a:cubicBezTo>
                <a:lnTo>
                  <a:pt x="21044" y="9346"/>
                </a:lnTo>
                <a:cubicBezTo>
                  <a:pt x="21354" y="9346"/>
                  <a:pt x="21652" y="9222"/>
                  <a:pt x="21870" y="9004"/>
                </a:cubicBezTo>
                <a:lnTo>
                  <a:pt x="14237" y="1370"/>
                </a:lnTo>
                <a:cubicBezTo>
                  <a:pt x="13362" y="493"/>
                  <a:pt x="12172" y="0"/>
                  <a:pt x="109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28"/>
          <p:cNvSpPr/>
          <p:nvPr/>
        </p:nvSpPr>
        <p:spPr>
          <a:xfrm rot="-5400000">
            <a:off x="4626775" y="619220"/>
            <a:ext cx="3785269" cy="3894829"/>
          </a:xfrm>
          <a:custGeom>
            <a:rect b="b" l="l" r="r" t="t"/>
            <a:pathLst>
              <a:path extrusionOk="0" h="9346" w="21871">
                <a:moveTo>
                  <a:pt x="10934" y="0"/>
                </a:moveTo>
                <a:cubicBezTo>
                  <a:pt x="9696" y="0"/>
                  <a:pt x="8509" y="493"/>
                  <a:pt x="7634" y="1370"/>
                </a:cubicBezTo>
                <a:lnTo>
                  <a:pt x="0" y="9004"/>
                </a:lnTo>
                <a:cubicBezTo>
                  <a:pt x="218" y="9222"/>
                  <a:pt x="514" y="9346"/>
                  <a:pt x="824" y="9346"/>
                </a:cubicBezTo>
                <a:lnTo>
                  <a:pt x="21044" y="9346"/>
                </a:lnTo>
                <a:cubicBezTo>
                  <a:pt x="21354" y="9346"/>
                  <a:pt x="21652" y="9222"/>
                  <a:pt x="21870" y="9004"/>
                </a:cubicBezTo>
                <a:lnTo>
                  <a:pt x="14237" y="1370"/>
                </a:lnTo>
                <a:cubicBezTo>
                  <a:pt x="13362" y="493"/>
                  <a:pt x="12172" y="0"/>
                  <a:pt x="109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28"/>
          <p:cNvSpPr/>
          <p:nvPr/>
        </p:nvSpPr>
        <p:spPr>
          <a:xfrm>
            <a:off x="687106" y="2167408"/>
            <a:ext cx="7769891" cy="2291873"/>
          </a:xfrm>
          <a:custGeom>
            <a:rect b="b" l="l" r="r" t="t"/>
            <a:pathLst>
              <a:path extrusionOk="0" h="9346" w="21871">
                <a:moveTo>
                  <a:pt x="10934" y="0"/>
                </a:moveTo>
                <a:cubicBezTo>
                  <a:pt x="9696" y="0"/>
                  <a:pt x="8509" y="493"/>
                  <a:pt x="7634" y="1370"/>
                </a:cubicBezTo>
                <a:lnTo>
                  <a:pt x="0" y="9004"/>
                </a:lnTo>
                <a:cubicBezTo>
                  <a:pt x="218" y="9222"/>
                  <a:pt x="514" y="9346"/>
                  <a:pt x="824" y="9346"/>
                </a:cubicBezTo>
                <a:lnTo>
                  <a:pt x="21044" y="9346"/>
                </a:lnTo>
                <a:cubicBezTo>
                  <a:pt x="21354" y="9346"/>
                  <a:pt x="21652" y="9222"/>
                  <a:pt x="21870" y="9004"/>
                </a:cubicBezTo>
                <a:lnTo>
                  <a:pt x="14237" y="1370"/>
                </a:lnTo>
                <a:cubicBezTo>
                  <a:pt x="13362" y="493"/>
                  <a:pt x="12172" y="0"/>
                  <a:pt x="109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28"/>
          <p:cNvSpPr txBox="1"/>
          <p:nvPr>
            <p:ph idx="1" type="subTitle"/>
          </p:nvPr>
        </p:nvSpPr>
        <p:spPr>
          <a:xfrm>
            <a:off x="2606600" y="3032625"/>
            <a:ext cx="3931200" cy="1287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sz="1600">
                <a:solidFill>
                  <a:schemeClr val="dk1"/>
                </a:solidFill>
              </a:defRPr>
            </a:lvl1pPr>
            <a:lvl2pPr lvl="1" rtl="0" algn="ctr">
              <a:lnSpc>
                <a:spcPct val="100000"/>
              </a:lnSpc>
              <a:spcBef>
                <a:spcPts val="160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436" name="Google Shape;436;p28"/>
          <p:cNvSpPr txBox="1"/>
          <p:nvPr>
            <p:ph type="title"/>
          </p:nvPr>
        </p:nvSpPr>
        <p:spPr>
          <a:xfrm>
            <a:off x="2414250" y="1631650"/>
            <a:ext cx="4315500" cy="1384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500"/>
              <a:buNone/>
              <a:defRPr sz="8000"/>
            </a:lvl1pPr>
            <a:lvl2pPr lvl="1" rtl="0">
              <a:spcBef>
                <a:spcPts val="0"/>
              </a:spcBef>
              <a:spcAft>
                <a:spcPts val="0"/>
              </a:spcAft>
              <a:buSzPts val="4500"/>
              <a:buNone/>
              <a:defRPr sz="4500"/>
            </a:lvl2pPr>
            <a:lvl3pPr lvl="2" rtl="0">
              <a:spcBef>
                <a:spcPts val="0"/>
              </a:spcBef>
              <a:spcAft>
                <a:spcPts val="0"/>
              </a:spcAft>
              <a:buSzPts val="4500"/>
              <a:buNone/>
              <a:defRPr sz="4500"/>
            </a:lvl3pPr>
            <a:lvl4pPr lvl="3" rtl="0">
              <a:spcBef>
                <a:spcPts val="0"/>
              </a:spcBef>
              <a:spcAft>
                <a:spcPts val="0"/>
              </a:spcAft>
              <a:buSzPts val="4500"/>
              <a:buNone/>
              <a:defRPr sz="4500"/>
            </a:lvl4pPr>
            <a:lvl5pPr lvl="4" rtl="0">
              <a:spcBef>
                <a:spcPts val="0"/>
              </a:spcBef>
              <a:spcAft>
                <a:spcPts val="0"/>
              </a:spcAft>
              <a:buSzPts val="4500"/>
              <a:buNone/>
              <a:defRPr sz="4500"/>
            </a:lvl5pPr>
            <a:lvl6pPr lvl="5" rtl="0">
              <a:spcBef>
                <a:spcPts val="0"/>
              </a:spcBef>
              <a:spcAft>
                <a:spcPts val="0"/>
              </a:spcAft>
              <a:buSzPts val="4500"/>
              <a:buNone/>
              <a:defRPr sz="4500"/>
            </a:lvl6pPr>
            <a:lvl7pPr lvl="6" rtl="0">
              <a:spcBef>
                <a:spcPts val="0"/>
              </a:spcBef>
              <a:spcAft>
                <a:spcPts val="0"/>
              </a:spcAft>
              <a:buSzPts val="4500"/>
              <a:buNone/>
              <a:defRPr sz="4500"/>
            </a:lvl7pPr>
            <a:lvl8pPr lvl="7" rtl="0">
              <a:spcBef>
                <a:spcPts val="0"/>
              </a:spcBef>
              <a:spcAft>
                <a:spcPts val="0"/>
              </a:spcAft>
              <a:buSzPts val="4500"/>
              <a:buNone/>
              <a:defRPr sz="4500"/>
            </a:lvl8pPr>
            <a:lvl9pPr lvl="8" rtl="0">
              <a:spcBef>
                <a:spcPts val="0"/>
              </a:spcBef>
              <a:spcAft>
                <a:spcPts val="0"/>
              </a:spcAft>
              <a:buSzPts val="4500"/>
              <a:buNone/>
              <a:defRPr sz="4500"/>
            </a:lvl9pPr>
          </a:lstStyle>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2 1">
  <p:cSld name="CUSTOM_13_1">
    <p:spTree>
      <p:nvGrpSpPr>
        <p:cNvPr id="437" name="Shape 437"/>
        <p:cNvGrpSpPr/>
        <p:nvPr/>
      </p:nvGrpSpPr>
      <p:grpSpPr>
        <a:xfrm>
          <a:off x="0" y="0"/>
          <a:ext cx="0" cy="0"/>
          <a:chOff x="0" y="0"/>
          <a:chExt cx="0" cy="0"/>
        </a:xfrm>
      </p:grpSpPr>
      <p:sp>
        <p:nvSpPr>
          <p:cNvPr id="438" name="Google Shape;438;p29"/>
          <p:cNvSpPr/>
          <p:nvPr/>
        </p:nvSpPr>
        <p:spPr>
          <a:xfrm>
            <a:off x="684823" y="2154998"/>
            <a:ext cx="7768500" cy="23094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29"/>
          <p:cNvSpPr/>
          <p:nvPr/>
        </p:nvSpPr>
        <p:spPr>
          <a:xfrm rot="-5400000">
            <a:off x="3027012" y="-960903"/>
            <a:ext cx="3081568" cy="7774943"/>
          </a:xfrm>
          <a:custGeom>
            <a:rect b="b" l="l" r="r" t="t"/>
            <a:pathLst>
              <a:path extrusionOk="0" h="178940" w="56233">
                <a:moveTo>
                  <a:pt x="0" y="1"/>
                </a:moveTo>
                <a:lnTo>
                  <a:pt x="0" y="178939"/>
                </a:lnTo>
                <a:lnTo>
                  <a:pt x="28116" y="178939"/>
                </a:lnTo>
                <a:lnTo>
                  <a:pt x="48269" y="161766"/>
                </a:lnTo>
                <a:cubicBezTo>
                  <a:pt x="53314" y="157480"/>
                  <a:pt x="56232" y="151219"/>
                  <a:pt x="56232" y="144592"/>
                </a:cubicBezTo>
                <a:lnTo>
                  <a:pt x="56232" y="34348"/>
                </a:lnTo>
                <a:cubicBezTo>
                  <a:pt x="56232" y="27752"/>
                  <a:pt x="53314" y="21460"/>
                  <a:pt x="48269" y="17174"/>
                </a:cubicBezTo>
                <a:lnTo>
                  <a:pt x="28116" y="1"/>
                </a:lnTo>
                <a:close/>
              </a:path>
            </a:pathLst>
          </a:custGeom>
          <a:solidFill>
            <a:schemeClr val="accent4"/>
          </a:solidFill>
          <a:ln cap="flat" cmpd="sng" w="38100">
            <a:solidFill>
              <a:schemeClr val="accent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29"/>
          <p:cNvSpPr/>
          <p:nvPr/>
        </p:nvSpPr>
        <p:spPr>
          <a:xfrm rot="10800000">
            <a:off x="681200" y="1579575"/>
            <a:ext cx="7772400" cy="880500"/>
          </a:xfrm>
          <a:prstGeom prst="snip2SameRect">
            <a:avLst>
              <a:gd fmla="val 35433" name="adj1"/>
              <a:gd fmla="val 0" name="adj2"/>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29"/>
          <p:cNvSpPr txBox="1"/>
          <p:nvPr>
            <p:ph idx="1" type="subTitle"/>
          </p:nvPr>
        </p:nvSpPr>
        <p:spPr>
          <a:xfrm>
            <a:off x="2607373" y="3447312"/>
            <a:ext cx="3929700" cy="909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sz="1600">
                <a:solidFill>
                  <a:schemeClr val="dk1"/>
                </a:solidFill>
              </a:defRPr>
            </a:lvl1pPr>
            <a:lvl2pPr lvl="1" rtl="0" algn="ctr">
              <a:lnSpc>
                <a:spcPct val="100000"/>
              </a:lnSpc>
              <a:spcBef>
                <a:spcPts val="160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442" name="Google Shape;442;p29"/>
          <p:cNvSpPr/>
          <p:nvPr/>
        </p:nvSpPr>
        <p:spPr>
          <a:xfrm>
            <a:off x="1243725" y="689100"/>
            <a:ext cx="6656700" cy="17709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29"/>
          <p:cNvSpPr txBox="1"/>
          <p:nvPr>
            <p:ph type="title"/>
          </p:nvPr>
        </p:nvSpPr>
        <p:spPr>
          <a:xfrm>
            <a:off x="2414250" y="1631650"/>
            <a:ext cx="4315500" cy="1384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500"/>
              <a:buNone/>
              <a:defRPr sz="8000"/>
            </a:lvl1pPr>
            <a:lvl2pPr lvl="1" rtl="0">
              <a:spcBef>
                <a:spcPts val="0"/>
              </a:spcBef>
              <a:spcAft>
                <a:spcPts val="0"/>
              </a:spcAft>
              <a:buSzPts val="4500"/>
              <a:buNone/>
              <a:defRPr sz="4500"/>
            </a:lvl2pPr>
            <a:lvl3pPr lvl="2" rtl="0">
              <a:spcBef>
                <a:spcPts val="0"/>
              </a:spcBef>
              <a:spcAft>
                <a:spcPts val="0"/>
              </a:spcAft>
              <a:buSzPts val="4500"/>
              <a:buNone/>
              <a:defRPr sz="4500"/>
            </a:lvl3pPr>
            <a:lvl4pPr lvl="3" rtl="0">
              <a:spcBef>
                <a:spcPts val="0"/>
              </a:spcBef>
              <a:spcAft>
                <a:spcPts val="0"/>
              </a:spcAft>
              <a:buSzPts val="4500"/>
              <a:buNone/>
              <a:defRPr sz="4500"/>
            </a:lvl4pPr>
            <a:lvl5pPr lvl="4" rtl="0">
              <a:spcBef>
                <a:spcPts val="0"/>
              </a:spcBef>
              <a:spcAft>
                <a:spcPts val="0"/>
              </a:spcAft>
              <a:buSzPts val="4500"/>
              <a:buNone/>
              <a:defRPr sz="4500"/>
            </a:lvl5pPr>
            <a:lvl6pPr lvl="5" rtl="0">
              <a:spcBef>
                <a:spcPts val="0"/>
              </a:spcBef>
              <a:spcAft>
                <a:spcPts val="0"/>
              </a:spcAft>
              <a:buSzPts val="4500"/>
              <a:buNone/>
              <a:defRPr sz="4500"/>
            </a:lvl6pPr>
            <a:lvl7pPr lvl="6" rtl="0">
              <a:spcBef>
                <a:spcPts val="0"/>
              </a:spcBef>
              <a:spcAft>
                <a:spcPts val="0"/>
              </a:spcAft>
              <a:buSzPts val="4500"/>
              <a:buNone/>
              <a:defRPr sz="4500"/>
            </a:lvl7pPr>
            <a:lvl8pPr lvl="7" rtl="0">
              <a:spcBef>
                <a:spcPts val="0"/>
              </a:spcBef>
              <a:spcAft>
                <a:spcPts val="0"/>
              </a:spcAft>
              <a:buSzPts val="4500"/>
              <a:buNone/>
              <a:defRPr sz="4500"/>
            </a:lvl8pPr>
            <a:lvl9pPr lvl="8" rtl="0">
              <a:spcBef>
                <a:spcPts val="0"/>
              </a:spcBef>
              <a:spcAft>
                <a:spcPts val="0"/>
              </a:spcAft>
              <a:buSzPts val="4500"/>
              <a:buNone/>
              <a:defRPr sz="4500"/>
            </a:lvl9pPr>
          </a:lstStyle>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19">
    <p:spTree>
      <p:nvGrpSpPr>
        <p:cNvPr id="444" name="Shape 444"/>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bg>
      <p:bgPr>
        <a:solidFill>
          <a:schemeClr val="accent4"/>
        </a:solidFill>
      </p:bgPr>
    </p:bg>
    <p:spTree>
      <p:nvGrpSpPr>
        <p:cNvPr id="20" name="Shape 20"/>
        <p:cNvGrpSpPr/>
        <p:nvPr/>
      </p:nvGrpSpPr>
      <p:grpSpPr>
        <a:xfrm>
          <a:off x="0" y="0"/>
          <a:ext cx="0" cy="0"/>
          <a:chOff x="0" y="0"/>
          <a:chExt cx="0" cy="0"/>
        </a:xfrm>
      </p:grpSpPr>
      <p:sp>
        <p:nvSpPr>
          <p:cNvPr id="21" name="Google Shape;21;p4"/>
          <p:cNvSpPr txBox="1"/>
          <p:nvPr>
            <p:ph idx="1" type="subTitle"/>
          </p:nvPr>
        </p:nvSpPr>
        <p:spPr>
          <a:xfrm>
            <a:off x="592275" y="1377755"/>
            <a:ext cx="7966800" cy="3221100"/>
          </a:xfrm>
          <a:prstGeom prst="rect">
            <a:avLst/>
          </a:prstGeom>
        </p:spPr>
        <p:txBody>
          <a:bodyPr anchorCtr="0" anchor="b" bIns="91425" lIns="91425" spcFirstLastPara="1" rIns="91425" wrap="square" tIns="91425">
            <a:noAutofit/>
          </a:bodyPr>
          <a:lstStyle>
            <a:lvl1pPr lvl="0" rtl="0">
              <a:spcBef>
                <a:spcPts val="0"/>
              </a:spcBef>
              <a:spcAft>
                <a:spcPts val="0"/>
              </a:spcAft>
              <a:buClr>
                <a:schemeClr val="dk1"/>
              </a:buClr>
              <a:buSzPts val="1400"/>
              <a:buChar char="●"/>
              <a:defRPr sz="1050"/>
            </a:lvl1pPr>
            <a:lvl2pPr lvl="1" rtl="0">
              <a:lnSpc>
                <a:spcPct val="100000"/>
              </a:lnSpc>
              <a:spcBef>
                <a:spcPts val="0"/>
              </a:spcBef>
              <a:spcAft>
                <a:spcPts val="0"/>
              </a:spcAft>
              <a:buClr>
                <a:schemeClr val="dk1"/>
              </a:buClr>
              <a:buSzPts val="1400"/>
              <a:buChar char="○"/>
              <a:defRPr sz="1200"/>
            </a:lvl2pPr>
            <a:lvl3pPr lvl="2" rtl="0">
              <a:lnSpc>
                <a:spcPct val="100000"/>
              </a:lnSpc>
              <a:spcBef>
                <a:spcPts val="0"/>
              </a:spcBef>
              <a:spcAft>
                <a:spcPts val="0"/>
              </a:spcAft>
              <a:buClr>
                <a:schemeClr val="dk1"/>
              </a:buClr>
              <a:buSzPts val="1400"/>
              <a:buChar char="■"/>
              <a:defRPr sz="1200"/>
            </a:lvl3pPr>
            <a:lvl4pPr lvl="3" rtl="0">
              <a:lnSpc>
                <a:spcPct val="100000"/>
              </a:lnSpc>
              <a:spcBef>
                <a:spcPts val="0"/>
              </a:spcBef>
              <a:spcAft>
                <a:spcPts val="0"/>
              </a:spcAft>
              <a:buClr>
                <a:schemeClr val="dk1"/>
              </a:buClr>
              <a:buSzPts val="1400"/>
              <a:buChar char="●"/>
              <a:defRPr sz="1200"/>
            </a:lvl4pPr>
            <a:lvl5pPr lvl="4" rtl="0">
              <a:lnSpc>
                <a:spcPct val="100000"/>
              </a:lnSpc>
              <a:spcBef>
                <a:spcPts val="0"/>
              </a:spcBef>
              <a:spcAft>
                <a:spcPts val="0"/>
              </a:spcAft>
              <a:buClr>
                <a:schemeClr val="dk1"/>
              </a:buClr>
              <a:buSzPts val="1400"/>
              <a:buChar char="○"/>
              <a:defRPr sz="1200"/>
            </a:lvl5pPr>
            <a:lvl6pPr lvl="5" rtl="0">
              <a:lnSpc>
                <a:spcPct val="100000"/>
              </a:lnSpc>
              <a:spcBef>
                <a:spcPts val="0"/>
              </a:spcBef>
              <a:spcAft>
                <a:spcPts val="0"/>
              </a:spcAft>
              <a:buClr>
                <a:schemeClr val="dk1"/>
              </a:buClr>
              <a:buSzPts val="1400"/>
              <a:buChar char="■"/>
              <a:defRPr sz="1200"/>
            </a:lvl6pPr>
            <a:lvl7pPr lvl="6" rtl="0">
              <a:lnSpc>
                <a:spcPct val="100000"/>
              </a:lnSpc>
              <a:spcBef>
                <a:spcPts val="0"/>
              </a:spcBef>
              <a:spcAft>
                <a:spcPts val="0"/>
              </a:spcAft>
              <a:buClr>
                <a:schemeClr val="dk1"/>
              </a:buClr>
              <a:buSzPts val="1400"/>
              <a:buChar char="●"/>
              <a:defRPr sz="1200"/>
            </a:lvl7pPr>
            <a:lvl8pPr lvl="7" rtl="0">
              <a:lnSpc>
                <a:spcPct val="100000"/>
              </a:lnSpc>
              <a:spcBef>
                <a:spcPts val="0"/>
              </a:spcBef>
              <a:spcAft>
                <a:spcPts val="0"/>
              </a:spcAft>
              <a:buClr>
                <a:schemeClr val="dk1"/>
              </a:buClr>
              <a:buSzPts val="1400"/>
              <a:buChar char="○"/>
              <a:defRPr sz="1200"/>
            </a:lvl8pPr>
            <a:lvl9pPr lvl="8" rtl="0">
              <a:lnSpc>
                <a:spcPct val="100000"/>
              </a:lnSpc>
              <a:spcBef>
                <a:spcPts val="0"/>
              </a:spcBef>
              <a:spcAft>
                <a:spcPts val="0"/>
              </a:spcAft>
              <a:buClr>
                <a:schemeClr val="dk1"/>
              </a:buClr>
              <a:buSzPts val="1400"/>
              <a:buChar char="■"/>
              <a:defRPr sz="1200"/>
            </a:lvl9pPr>
          </a:lstStyle>
          <a:p/>
        </p:txBody>
      </p:sp>
      <p:sp>
        <p:nvSpPr>
          <p:cNvPr id="22" name="Google Shape;22;p4"/>
          <p:cNvSpPr txBox="1"/>
          <p:nvPr>
            <p:ph type="title"/>
          </p:nvPr>
        </p:nvSpPr>
        <p:spPr>
          <a:xfrm>
            <a:off x="752400" y="689100"/>
            <a:ext cx="4476900" cy="468000"/>
          </a:xfrm>
          <a:prstGeom prst="rect">
            <a:avLst/>
          </a:prstGeom>
          <a:solidFill>
            <a:schemeClr val="accent3"/>
          </a:solidFill>
        </p:spPr>
        <p:txBody>
          <a:bodyPr anchorCtr="0" anchor="ctr" bIns="91425" lIns="54000" spcFirstLastPara="1" rIns="91425" wrap="square" tIns="91425">
            <a:noAutofit/>
          </a:bodyPr>
          <a:lstStyle>
            <a:lvl1pPr lvl="0" rtl="0">
              <a:spcBef>
                <a:spcPts val="0"/>
              </a:spcBef>
              <a:spcAft>
                <a:spcPts val="0"/>
              </a:spcAft>
              <a:buNone/>
              <a:defRPr sz="2300">
                <a:solidFill>
                  <a:schemeClr val="accent4"/>
                </a:solidFill>
              </a:defRPr>
            </a:lvl1pPr>
            <a:lvl2pPr lvl="1" rtl="0">
              <a:spcBef>
                <a:spcPts val="0"/>
              </a:spcBef>
              <a:spcAft>
                <a:spcPts val="0"/>
              </a:spcAft>
              <a:buNone/>
              <a:defRPr sz="2300">
                <a:solidFill>
                  <a:schemeClr val="accent3"/>
                </a:solidFill>
                <a:latin typeface="Zilla Slab"/>
                <a:ea typeface="Zilla Slab"/>
                <a:cs typeface="Zilla Slab"/>
                <a:sym typeface="Zilla Slab"/>
              </a:defRPr>
            </a:lvl2pPr>
            <a:lvl3pPr lvl="2" rtl="0">
              <a:spcBef>
                <a:spcPts val="0"/>
              </a:spcBef>
              <a:spcAft>
                <a:spcPts val="0"/>
              </a:spcAft>
              <a:buNone/>
              <a:defRPr sz="2300">
                <a:solidFill>
                  <a:schemeClr val="accent3"/>
                </a:solidFill>
                <a:latin typeface="Zilla Slab"/>
                <a:ea typeface="Zilla Slab"/>
                <a:cs typeface="Zilla Slab"/>
                <a:sym typeface="Zilla Slab"/>
              </a:defRPr>
            </a:lvl3pPr>
            <a:lvl4pPr lvl="3" rtl="0">
              <a:spcBef>
                <a:spcPts val="0"/>
              </a:spcBef>
              <a:spcAft>
                <a:spcPts val="0"/>
              </a:spcAft>
              <a:buNone/>
              <a:defRPr sz="2300">
                <a:solidFill>
                  <a:schemeClr val="accent3"/>
                </a:solidFill>
                <a:latin typeface="Zilla Slab"/>
                <a:ea typeface="Zilla Slab"/>
                <a:cs typeface="Zilla Slab"/>
                <a:sym typeface="Zilla Slab"/>
              </a:defRPr>
            </a:lvl4pPr>
            <a:lvl5pPr lvl="4" rtl="0">
              <a:spcBef>
                <a:spcPts val="0"/>
              </a:spcBef>
              <a:spcAft>
                <a:spcPts val="0"/>
              </a:spcAft>
              <a:buNone/>
              <a:defRPr sz="2300">
                <a:solidFill>
                  <a:schemeClr val="accent3"/>
                </a:solidFill>
                <a:latin typeface="Zilla Slab"/>
                <a:ea typeface="Zilla Slab"/>
                <a:cs typeface="Zilla Slab"/>
                <a:sym typeface="Zilla Slab"/>
              </a:defRPr>
            </a:lvl5pPr>
            <a:lvl6pPr lvl="5" rtl="0">
              <a:spcBef>
                <a:spcPts val="0"/>
              </a:spcBef>
              <a:spcAft>
                <a:spcPts val="0"/>
              </a:spcAft>
              <a:buNone/>
              <a:defRPr sz="2300">
                <a:solidFill>
                  <a:schemeClr val="accent3"/>
                </a:solidFill>
                <a:latin typeface="Zilla Slab"/>
                <a:ea typeface="Zilla Slab"/>
                <a:cs typeface="Zilla Slab"/>
                <a:sym typeface="Zilla Slab"/>
              </a:defRPr>
            </a:lvl6pPr>
            <a:lvl7pPr lvl="6" rtl="0">
              <a:spcBef>
                <a:spcPts val="0"/>
              </a:spcBef>
              <a:spcAft>
                <a:spcPts val="0"/>
              </a:spcAft>
              <a:buNone/>
              <a:defRPr sz="2300">
                <a:solidFill>
                  <a:schemeClr val="accent3"/>
                </a:solidFill>
                <a:latin typeface="Zilla Slab"/>
                <a:ea typeface="Zilla Slab"/>
                <a:cs typeface="Zilla Slab"/>
                <a:sym typeface="Zilla Slab"/>
              </a:defRPr>
            </a:lvl7pPr>
            <a:lvl8pPr lvl="7" rtl="0">
              <a:spcBef>
                <a:spcPts val="0"/>
              </a:spcBef>
              <a:spcAft>
                <a:spcPts val="0"/>
              </a:spcAft>
              <a:buNone/>
              <a:defRPr sz="2300">
                <a:solidFill>
                  <a:schemeClr val="accent3"/>
                </a:solidFill>
                <a:latin typeface="Zilla Slab"/>
                <a:ea typeface="Zilla Slab"/>
                <a:cs typeface="Zilla Slab"/>
                <a:sym typeface="Zilla Slab"/>
              </a:defRPr>
            </a:lvl8pPr>
            <a:lvl9pPr lvl="8" rtl="0">
              <a:spcBef>
                <a:spcPts val="0"/>
              </a:spcBef>
              <a:spcAft>
                <a:spcPts val="0"/>
              </a:spcAft>
              <a:buNone/>
              <a:defRPr sz="2300">
                <a:solidFill>
                  <a:schemeClr val="accent3"/>
                </a:solidFill>
                <a:latin typeface="Zilla Slab"/>
                <a:ea typeface="Zilla Slab"/>
                <a:cs typeface="Zilla Slab"/>
                <a:sym typeface="Zilla Slab"/>
              </a:defRPr>
            </a:lvl9pPr>
          </a:lstStyle>
          <a:p/>
        </p:txBody>
      </p:sp>
      <p:grpSp>
        <p:nvGrpSpPr>
          <p:cNvPr id="23" name="Google Shape;23;p4"/>
          <p:cNvGrpSpPr/>
          <p:nvPr/>
        </p:nvGrpSpPr>
        <p:grpSpPr>
          <a:xfrm rot="2578286">
            <a:off x="8121805" y="341188"/>
            <a:ext cx="570343" cy="481499"/>
            <a:chOff x="7993069" y="988879"/>
            <a:chExt cx="306018" cy="258328"/>
          </a:xfrm>
        </p:grpSpPr>
        <p:sp>
          <p:nvSpPr>
            <p:cNvPr id="24" name="Google Shape;24;p4"/>
            <p:cNvSpPr/>
            <p:nvPr/>
          </p:nvSpPr>
          <p:spPr>
            <a:xfrm flipH="1">
              <a:off x="7993072" y="988879"/>
              <a:ext cx="306015" cy="258328"/>
            </a:xfrm>
            <a:custGeom>
              <a:rect b="b" l="l" r="r" t="t"/>
              <a:pathLst>
                <a:path extrusionOk="0" h="13679" w="16202">
                  <a:moveTo>
                    <a:pt x="3709" y="1"/>
                  </a:moveTo>
                  <a:lnTo>
                    <a:pt x="0" y="7599"/>
                  </a:lnTo>
                  <a:lnTo>
                    <a:pt x="12523" y="13679"/>
                  </a:lnTo>
                  <a:lnTo>
                    <a:pt x="16201" y="6049"/>
                  </a:lnTo>
                  <a:lnTo>
                    <a:pt x="3709"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4"/>
            <p:cNvSpPr/>
            <p:nvPr/>
          </p:nvSpPr>
          <p:spPr>
            <a:xfrm flipH="1">
              <a:off x="7993069" y="988879"/>
              <a:ext cx="235980" cy="150986"/>
            </a:xfrm>
            <a:custGeom>
              <a:rect b="b" l="l" r="r" t="t"/>
              <a:pathLst>
                <a:path extrusionOk="0" h="7995" w="12494">
                  <a:moveTo>
                    <a:pt x="1" y="1"/>
                  </a:moveTo>
                  <a:lnTo>
                    <a:pt x="4013" y="7995"/>
                  </a:lnTo>
                  <a:lnTo>
                    <a:pt x="12493" y="6049"/>
                  </a:lnTo>
                  <a:lnTo>
                    <a:pt x="4317" y="7387"/>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 name="Google Shape;26;p4"/>
          <p:cNvGrpSpPr/>
          <p:nvPr/>
        </p:nvGrpSpPr>
        <p:grpSpPr>
          <a:xfrm rot="-431843">
            <a:off x="7583754" y="481625"/>
            <a:ext cx="426708" cy="360264"/>
            <a:chOff x="7993069" y="988879"/>
            <a:chExt cx="306018" cy="258328"/>
          </a:xfrm>
        </p:grpSpPr>
        <p:sp>
          <p:nvSpPr>
            <p:cNvPr id="27" name="Google Shape;27;p4"/>
            <p:cNvSpPr/>
            <p:nvPr/>
          </p:nvSpPr>
          <p:spPr>
            <a:xfrm flipH="1">
              <a:off x="7993072" y="988879"/>
              <a:ext cx="306015" cy="258328"/>
            </a:xfrm>
            <a:custGeom>
              <a:rect b="b" l="l" r="r" t="t"/>
              <a:pathLst>
                <a:path extrusionOk="0" h="13679" w="16202">
                  <a:moveTo>
                    <a:pt x="3709" y="1"/>
                  </a:moveTo>
                  <a:lnTo>
                    <a:pt x="0" y="7599"/>
                  </a:lnTo>
                  <a:lnTo>
                    <a:pt x="12523" y="13679"/>
                  </a:lnTo>
                  <a:lnTo>
                    <a:pt x="16201" y="6049"/>
                  </a:lnTo>
                  <a:lnTo>
                    <a:pt x="370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4"/>
            <p:cNvSpPr/>
            <p:nvPr/>
          </p:nvSpPr>
          <p:spPr>
            <a:xfrm flipH="1">
              <a:off x="7993069" y="988879"/>
              <a:ext cx="235980" cy="150986"/>
            </a:xfrm>
            <a:custGeom>
              <a:rect b="b" l="l" r="r" t="t"/>
              <a:pathLst>
                <a:path extrusionOk="0" h="7995" w="12494">
                  <a:moveTo>
                    <a:pt x="1" y="1"/>
                  </a:moveTo>
                  <a:lnTo>
                    <a:pt x="4013" y="7995"/>
                  </a:lnTo>
                  <a:lnTo>
                    <a:pt x="12493" y="6049"/>
                  </a:lnTo>
                  <a:lnTo>
                    <a:pt x="4317" y="7387"/>
                  </a:lnTo>
                  <a:lnTo>
                    <a:pt x="1" y="1"/>
                  </a:lnTo>
                  <a:close/>
                </a:path>
              </a:pathLst>
            </a:custGeom>
            <a:solidFill>
              <a:srgbClr val="DB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19_1">
    <p:bg>
      <p:bgPr>
        <a:solidFill>
          <a:schemeClr val="accent4"/>
        </a:solidFill>
      </p:bgPr>
    </p:bg>
    <p:spTree>
      <p:nvGrpSpPr>
        <p:cNvPr id="445" name="Shape 445"/>
        <p:cNvGrpSpPr/>
        <p:nvPr/>
      </p:nvGrpSpPr>
      <p:grpSpPr>
        <a:xfrm>
          <a:off x="0" y="0"/>
          <a:ext cx="0" cy="0"/>
          <a:chOff x="0" y="0"/>
          <a:chExt cx="0" cy="0"/>
        </a:xfrm>
      </p:grpSpPr>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449" name="Shape 449"/>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9" name="Shape 29"/>
        <p:cNvGrpSpPr/>
        <p:nvPr/>
      </p:nvGrpSpPr>
      <p:grpSpPr>
        <a:xfrm>
          <a:off x="0" y="0"/>
          <a:ext cx="0" cy="0"/>
          <a:chOff x="0" y="0"/>
          <a:chExt cx="0" cy="0"/>
        </a:xfrm>
      </p:grpSpPr>
      <p:grpSp>
        <p:nvGrpSpPr>
          <p:cNvPr id="30" name="Google Shape;30;p5"/>
          <p:cNvGrpSpPr/>
          <p:nvPr/>
        </p:nvGrpSpPr>
        <p:grpSpPr>
          <a:xfrm>
            <a:off x="689102" y="690908"/>
            <a:ext cx="4393087" cy="465918"/>
            <a:chOff x="689100" y="690875"/>
            <a:chExt cx="4393087" cy="381900"/>
          </a:xfrm>
        </p:grpSpPr>
        <p:sp>
          <p:nvSpPr>
            <p:cNvPr id="31" name="Google Shape;31;p5"/>
            <p:cNvSpPr/>
            <p:nvPr/>
          </p:nvSpPr>
          <p:spPr>
            <a:xfrm rot="-5400000">
              <a:off x="693750" y="686225"/>
              <a:ext cx="381900" cy="391200"/>
            </a:xfrm>
            <a:prstGeom prst="round2SameRect">
              <a:avLst>
                <a:gd fmla="val 16667" name="adj1"/>
                <a:gd fmla="val 0" name="adj2"/>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 name="Google Shape;32;p5"/>
            <p:cNvGrpSpPr/>
            <p:nvPr/>
          </p:nvGrpSpPr>
          <p:grpSpPr>
            <a:xfrm>
              <a:off x="4552726" y="708035"/>
              <a:ext cx="529462" cy="347575"/>
              <a:chOff x="4241800" y="430325"/>
              <a:chExt cx="529462" cy="347575"/>
            </a:xfrm>
          </p:grpSpPr>
          <p:sp>
            <p:nvSpPr>
              <p:cNvPr id="33" name="Google Shape;33;p5"/>
              <p:cNvSpPr/>
              <p:nvPr/>
            </p:nvSpPr>
            <p:spPr>
              <a:xfrm>
                <a:off x="4241800" y="430325"/>
                <a:ext cx="529462" cy="88800"/>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sp>
            <p:nvSpPr>
              <p:cNvPr id="34" name="Google Shape;34;p5"/>
              <p:cNvSpPr/>
              <p:nvPr/>
            </p:nvSpPr>
            <p:spPr>
              <a:xfrm>
                <a:off x="4241800" y="519125"/>
                <a:ext cx="529462" cy="88800"/>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sp>
            <p:nvSpPr>
              <p:cNvPr id="35" name="Google Shape;35;p5"/>
              <p:cNvSpPr/>
              <p:nvPr/>
            </p:nvSpPr>
            <p:spPr>
              <a:xfrm>
                <a:off x="4241800" y="600275"/>
                <a:ext cx="529462" cy="88800"/>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sp>
            <p:nvSpPr>
              <p:cNvPr id="36" name="Google Shape;36;p5"/>
              <p:cNvSpPr/>
              <p:nvPr/>
            </p:nvSpPr>
            <p:spPr>
              <a:xfrm>
                <a:off x="4241800" y="689100"/>
                <a:ext cx="529462" cy="88800"/>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grpSp>
      </p:grpSp>
      <p:sp>
        <p:nvSpPr>
          <p:cNvPr id="37" name="Google Shape;37;p5"/>
          <p:cNvSpPr txBox="1"/>
          <p:nvPr>
            <p:ph idx="1" type="body"/>
          </p:nvPr>
        </p:nvSpPr>
        <p:spPr>
          <a:xfrm>
            <a:off x="576625" y="1496643"/>
            <a:ext cx="3995400" cy="3116700"/>
          </a:xfrm>
          <a:prstGeom prst="rect">
            <a:avLst/>
          </a:prstGeom>
        </p:spPr>
        <p:txBody>
          <a:bodyPr anchorCtr="0" anchor="t" bIns="91425" lIns="91425" spcFirstLastPara="1" rIns="91425" wrap="square" tIns="91425">
            <a:noAutofit/>
          </a:bodyPr>
          <a:lstStyle>
            <a:lvl1pPr indent="-311150" lvl="0" marL="457200" marR="50800" rtl="0">
              <a:spcBef>
                <a:spcPts val="0"/>
              </a:spcBef>
              <a:spcAft>
                <a:spcPts val="0"/>
              </a:spcAft>
              <a:buSzPts val="1300"/>
              <a:buChar char="▅"/>
              <a:defRPr sz="1300"/>
            </a:lvl1pPr>
            <a:lvl2pPr indent="-311150" lvl="1" marL="914400" rtl="0">
              <a:spcBef>
                <a:spcPts val="0"/>
              </a:spcBef>
              <a:spcAft>
                <a:spcPts val="0"/>
              </a:spcAft>
              <a:buSzPts val="1300"/>
              <a:buChar char="○"/>
              <a:defRPr sz="1300"/>
            </a:lvl2pPr>
            <a:lvl3pPr indent="-311150" lvl="2" marL="1371600" rtl="0">
              <a:spcBef>
                <a:spcPts val="1600"/>
              </a:spcBef>
              <a:spcAft>
                <a:spcPts val="0"/>
              </a:spcAft>
              <a:buSzPts val="1300"/>
              <a:buChar char="■"/>
              <a:defRPr sz="1300"/>
            </a:lvl3pPr>
            <a:lvl4pPr indent="-311150" lvl="3" marL="1828800" rtl="0">
              <a:spcBef>
                <a:spcPts val="1600"/>
              </a:spcBef>
              <a:spcAft>
                <a:spcPts val="0"/>
              </a:spcAft>
              <a:buSzPts val="1300"/>
              <a:buChar char="●"/>
              <a:defRPr sz="1300"/>
            </a:lvl4pPr>
            <a:lvl5pPr indent="-311150" lvl="4" marL="2286000" rtl="0">
              <a:spcBef>
                <a:spcPts val="1600"/>
              </a:spcBef>
              <a:spcAft>
                <a:spcPts val="0"/>
              </a:spcAft>
              <a:buSzPts val="1300"/>
              <a:buChar char="○"/>
              <a:defRPr sz="1300"/>
            </a:lvl5pPr>
            <a:lvl6pPr indent="-311150" lvl="5" marL="2743200" rtl="0">
              <a:spcBef>
                <a:spcPts val="1600"/>
              </a:spcBef>
              <a:spcAft>
                <a:spcPts val="0"/>
              </a:spcAft>
              <a:buSzPts val="1300"/>
              <a:buChar char="■"/>
              <a:defRPr sz="1300"/>
            </a:lvl6pPr>
            <a:lvl7pPr indent="-311150" lvl="6" marL="3200400" rtl="0">
              <a:spcBef>
                <a:spcPts val="1600"/>
              </a:spcBef>
              <a:spcAft>
                <a:spcPts val="0"/>
              </a:spcAft>
              <a:buSzPts val="1300"/>
              <a:buChar char="●"/>
              <a:defRPr sz="1300"/>
            </a:lvl7pPr>
            <a:lvl8pPr indent="-311150" lvl="7" marL="3657600" rtl="0">
              <a:spcBef>
                <a:spcPts val="1600"/>
              </a:spcBef>
              <a:spcAft>
                <a:spcPts val="0"/>
              </a:spcAft>
              <a:buSzPts val="1300"/>
              <a:buChar char="○"/>
              <a:defRPr sz="1300"/>
            </a:lvl8pPr>
            <a:lvl9pPr indent="-311150" lvl="8" marL="4114800" rtl="0">
              <a:spcBef>
                <a:spcPts val="1600"/>
              </a:spcBef>
              <a:spcAft>
                <a:spcPts val="1600"/>
              </a:spcAft>
              <a:buSzPts val="1300"/>
              <a:buChar char="■"/>
              <a:defRPr sz="1300"/>
            </a:lvl9pPr>
          </a:lstStyle>
          <a:p/>
        </p:txBody>
      </p:sp>
      <p:sp>
        <p:nvSpPr>
          <p:cNvPr id="38" name="Google Shape;38;p5"/>
          <p:cNvSpPr txBox="1"/>
          <p:nvPr>
            <p:ph idx="2" type="body"/>
          </p:nvPr>
        </p:nvSpPr>
        <p:spPr>
          <a:xfrm>
            <a:off x="4572000" y="1496748"/>
            <a:ext cx="3995400" cy="3116700"/>
          </a:xfrm>
          <a:prstGeom prst="rect">
            <a:avLst/>
          </a:prstGeom>
        </p:spPr>
        <p:txBody>
          <a:bodyPr anchorCtr="0" anchor="t" bIns="91425" lIns="91425" spcFirstLastPara="1" rIns="91425" wrap="square" tIns="91425">
            <a:noAutofit/>
          </a:bodyPr>
          <a:lstStyle>
            <a:lvl1pPr indent="-311150" lvl="0" marL="457200" marR="50800" rtl="0">
              <a:spcBef>
                <a:spcPts val="0"/>
              </a:spcBef>
              <a:spcAft>
                <a:spcPts val="0"/>
              </a:spcAft>
              <a:buClr>
                <a:schemeClr val="dk1"/>
              </a:buClr>
              <a:buSzPts val="1300"/>
              <a:buChar char="▅"/>
              <a:defRPr sz="1300"/>
            </a:lvl1pPr>
            <a:lvl2pPr indent="-311150" lvl="1" marL="914400" rtl="0">
              <a:spcBef>
                <a:spcPts val="0"/>
              </a:spcBef>
              <a:spcAft>
                <a:spcPts val="0"/>
              </a:spcAft>
              <a:buClr>
                <a:schemeClr val="dk1"/>
              </a:buClr>
              <a:buSzPts val="1300"/>
              <a:buChar char="○"/>
              <a:defRPr sz="1300"/>
            </a:lvl2pPr>
            <a:lvl3pPr indent="-311150" lvl="2" marL="1371600" rtl="0">
              <a:spcBef>
                <a:spcPts val="1600"/>
              </a:spcBef>
              <a:spcAft>
                <a:spcPts val="0"/>
              </a:spcAft>
              <a:buClr>
                <a:schemeClr val="dk1"/>
              </a:buClr>
              <a:buSzPts val="1300"/>
              <a:buChar char="■"/>
              <a:defRPr sz="1300"/>
            </a:lvl3pPr>
            <a:lvl4pPr indent="-311150" lvl="3" marL="1828800" rtl="0">
              <a:spcBef>
                <a:spcPts val="1600"/>
              </a:spcBef>
              <a:spcAft>
                <a:spcPts val="0"/>
              </a:spcAft>
              <a:buClr>
                <a:schemeClr val="dk1"/>
              </a:buClr>
              <a:buSzPts val="1300"/>
              <a:buChar char="●"/>
              <a:defRPr sz="1300"/>
            </a:lvl4pPr>
            <a:lvl5pPr indent="-311150" lvl="4" marL="2286000" rtl="0">
              <a:spcBef>
                <a:spcPts val="1600"/>
              </a:spcBef>
              <a:spcAft>
                <a:spcPts val="0"/>
              </a:spcAft>
              <a:buClr>
                <a:schemeClr val="dk1"/>
              </a:buClr>
              <a:buSzPts val="1300"/>
              <a:buChar char="○"/>
              <a:defRPr sz="1300"/>
            </a:lvl5pPr>
            <a:lvl6pPr indent="-311150" lvl="5" marL="2743200" rtl="0">
              <a:spcBef>
                <a:spcPts val="1600"/>
              </a:spcBef>
              <a:spcAft>
                <a:spcPts val="0"/>
              </a:spcAft>
              <a:buClr>
                <a:schemeClr val="dk1"/>
              </a:buClr>
              <a:buSzPts val="1300"/>
              <a:buChar char="■"/>
              <a:defRPr sz="1300"/>
            </a:lvl6pPr>
            <a:lvl7pPr indent="-311150" lvl="6" marL="3200400" rtl="0">
              <a:spcBef>
                <a:spcPts val="1600"/>
              </a:spcBef>
              <a:spcAft>
                <a:spcPts val="0"/>
              </a:spcAft>
              <a:buClr>
                <a:schemeClr val="dk1"/>
              </a:buClr>
              <a:buSzPts val="1300"/>
              <a:buChar char="●"/>
              <a:defRPr sz="1300"/>
            </a:lvl7pPr>
            <a:lvl8pPr indent="-311150" lvl="7" marL="3657600" rtl="0">
              <a:spcBef>
                <a:spcPts val="1600"/>
              </a:spcBef>
              <a:spcAft>
                <a:spcPts val="0"/>
              </a:spcAft>
              <a:buClr>
                <a:schemeClr val="dk1"/>
              </a:buClr>
              <a:buSzPts val="1300"/>
              <a:buChar char="○"/>
              <a:defRPr sz="1300"/>
            </a:lvl8pPr>
            <a:lvl9pPr indent="-311150" lvl="8" marL="4114800" rtl="0">
              <a:spcBef>
                <a:spcPts val="1600"/>
              </a:spcBef>
              <a:spcAft>
                <a:spcPts val="1600"/>
              </a:spcAft>
              <a:buClr>
                <a:schemeClr val="dk1"/>
              </a:buClr>
              <a:buSzPts val="1300"/>
              <a:buChar char="■"/>
              <a:defRPr sz="1300"/>
            </a:lvl9pPr>
          </a:lstStyle>
          <a:p/>
        </p:txBody>
      </p:sp>
      <p:sp>
        <p:nvSpPr>
          <p:cNvPr id="39" name="Google Shape;39;p5"/>
          <p:cNvSpPr txBox="1"/>
          <p:nvPr>
            <p:ph type="title"/>
          </p:nvPr>
        </p:nvSpPr>
        <p:spPr>
          <a:xfrm>
            <a:off x="752400" y="691150"/>
            <a:ext cx="3819600" cy="465900"/>
          </a:xfrm>
          <a:prstGeom prst="rect">
            <a:avLst/>
          </a:prstGeom>
          <a:solidFill>
            <a:schemeClr val="accent3"/>
          </a:solidFill>
        </p:spPr>
        <p:txBody>
          <a:bodyPr anchorCtr="0" anchor="ctr" bIns="91425" lIns="54000" spcFirstLastPara="1" rIns="91425" wrap="square" tIns="91425">
            <a:noAutofit/>
          </a:bodyPr>
          <a:lstStyle>
            <a:lvl1pPr lvl="0" rtl="0">
              <a:spcBef>
                <a:spcPts val="0"/>
              </a:spcBef>
              <a:spcAft>
                <a:spcPts val="0"/>
              </a:spcAft>
              <a:buNone/>
              <a:defRPr>
                <a:solidFill>
                  <a:schemeClr val="lt1"/>
                </a:solidFill>
              </a:defRPr>
            </a:lvl1pPr>
            <a:lvl2pPr lvl="1" rtl="0">
              <a:spcBef>
                <a:spcPts val="0"/>
              </a:spcBef>
              <a:spcAft>
                <a:spcPts val="0"/>
              </a:spcAft>
              <a:buNone/>
              <a:defRPr>
                <a:solidFill>
                  <a:schemeClr val="lt1"/>
                </a:solidFill>
                <a:latin typeface="Zilla Slab"/>
                <a:ea typeface="Zilla Slab"/>
                <a:cs typeface="Zilla Slab"/>
                <a:sym typeface="Zilla Slab"/>
              </a:defRPr>
            </a:lvl2pPr>
            <a:lvl3pPr lvl="2" rtl="0">
              <a:spcBef>
                <a:spcPts val="0"/>
              </a:spcBef>
              <a:spcAft>
                <a:spcPts val="0"/>
              </a:spcAft>
              <a:buNone/>
              <a:defRPr>
                <a:solidFill>
                  <a:schemeClr val="lt1"/>
                </a:solidFill>
                <a:latin typeface="Zilla Slab"/>
                <a:ea typeface="Zilla Slab"/>
                <a:cs typeface="Zilla Slab"/>
                <a:sym typeface="Zilla Slab"/>
              </a:defRPr>
            </a:lvl3pPr>
            <a:lvl4pPr lvl="3" rtl="0">
              <a:spcBef>
                <a:spcPts val="0"/>
              </a:spcBef>
              <a:spcAft>
                <a:spcPts val="0"/>
              </a:spcAft>
              <a:buNone/>
              <a:defRPr>
                <a:solidFill>
                  <a:schemeClr val="lt1"/>
                </a:solidFill>
                <a:latin typeface="Zilla Slab"/>
                <a:ea typeface="Zilla Slab"/>
                <a:cs typeface="Zilla Slab"/>
                <a:sym typeface="Zilla Slab"/>
              </a:defRPr>
            </a:lvl4pPr>
            <a:lvl5pPr lvl="4" rtl="0">
              <a:spcBef>
                <a:spcPts val="0"/>
              </a:spcBef>
              <a:spcAft>
                <a:spcPts val="0"/>
              </a:spcAft>
              <a:buNone/>
              <a:defRPr>
                <a:solidFill>
                  <a:schemeClr val="lt1"/>
                </a:solidFill>
                <a:latin typeface="Zilla Slab"/>
                <a:ea typeface="Zilla Slab"/>
                <a:cs typeface="Zilla Slab"/>
                <a:sym typeface="Zilla Slab"/>
              </a:defRPr>
            </a:lvl5pPr>
            <a:lvl6pPr lvl="5" rtl="0">
              <a:spcBef>
                <a:spcPts val="0"/>
              </a:spcBef>
              <a:spcAft>
                <a:spcPts val="0"/>
              </a:spcAft>
              <a:buNone/>
              <a:defRPr>
                <a:solidFill>
                  <a:schemeClr val="lt1"/>
                </a:solidFill>
                <a:latin typeface="Zilla Slab"/>
                <a:ea typeface="Zilla Slab"/>
                <a:cs typeface="Zilla Slab"/>
                <a:sym typeface="Zilla Slab"/>
              </a:defRPr>
            </a:lvl6pPr>
            <a:lvl7pPr lvl="6" rtl="0">
              <a:spcBef>
                <a:spcPts val="0"/>
              </a:spcBef>
              <a:spcAft>
                <a:spcPts val="0"/>
              </a:spcAft>
              <a:buNone/>
              <a:defRPr>
                <a:solidFill>
                  <a:schemeClr val="lt1"/>
                </a:solidFill>
                <a:latin typeface="Zilla Slab"/>
                <a:ea typeface="Zilla Slab"/>
                <a:cs typeface="Zilla Slab"/>
                <a:sym typeface="Zilla Slab"/>
              </a:defRPr>
            </a:lvl7pPr>
            <a:lvl8pPr lvl="7" rtl="0">
              <a:spcBef>
                <a:spcPts val="0"/>
              </a:spcBef>
              <a:spcAft>
                <a:spcPts val="0"/>
              </a:spcAft>
              <a:buNone/>
              <a:defRPr>
                <a:solidFill>
                  <a:schemeClr val="lt1"/>
                </a:solidFill>
                <a:latin typeface="Zilla Slab"/>
                <a:ea typeface="Zilla Slab"/>
                <a:cs typeface="Zilla Slab"/>
                <a:sym typeface="Zilla Slab"/>
              </a:defRPr>
            </a:lvl8pPr>
            <a:lvl9pPr lvl="8" rtl="0">
              <a:spcBef>
                <a:spcPts val="0"/>
              </a:spcBef>
              <a:spcAft>
                <a:spcPts val="0"/>
              </a:spcAft>
              <a:buNone/>
              <a:defRPr>
                <a:solidFill>
                  <a:schemeClr val="lt1"/>
                </a:solidFill>
                <a:latin typeface="Zilla Slab"/>
                <a:ea typeface="Zilla Slab"/>
                <a:cs typeface="Zilla Slab"/>
                <a:sym typeface="Zilla Slab"/>
              </a:defRPr>
            </a:lvl9pPr>
          </a:lstStyle>
          <a:p/>
        </p:txBody>
      </p:sp>
      <p:grpSp>
        <p:nvGrpSpPr>
          <p:cNvPr id="40" name="Google Shape;40;p5"/>
          <p:cNvGrpSpPr/>
          <p:nvPr/>
        </p:nvGrpSpPr>
        <p:grpSpPr>
          <a:xfrm rot="1572600">
            <a:off x="7292686" y="427351"/>
            <a:ext cx="530051" cy="447482"/>
            <a:chOff x="7993069" y="988879"/>
            <a:chExt cx="306018" cy="258328"/>
          </a:xfrm>
        </p:grpSpPr>
        <p:sp>
          <p:nvSpPr>
            <p:cNvPr id="41" name="Google Shape;41;p5"/>
            <p:cNvSpPr/>
            <p:nvPr/>
          </p:nvSpPr>
          <p:spPr>
            <a:xfrm flipH="1">
              <a:off x="7993072" y="988879"/>
              <a:ext cx="306015" cy="258328"/>
            </a:xfrm>
            <a:custGeom>
              <a:rect b="b" l="l" r="r" t="t"/>
              <a:pathLst>
                <a:path extrusionOk="0" h="13679" w="16202">
                  <a:moveTo>
                    <a:pt x="3709" y="1"/>
                  </a:moveTo>
                  <a:lnTo>
                    <a:pt x="0" y="7599"/>
                  </a:lnTo>
                  <a:lnTo>
                    <a:pt x="12523" y="13679"/>
                  </a:lnTo>
                  <a:lnTo>
                    <a:pt x="16201" y="6049"/>
                  </a:lnTo>
                  <a:lnTo>
                    <a:pt x="370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5"/>
            <p:cNvSpPr/>
            <p:nvPr/>
          </p:nvSpPr>
          <p:spPr>
            <a:xfrm flipH="1">
              <a:off x="7993069" y="988879"/>
              <a:ext cx="235980" cy="150986"/>
            </a:xfrm>
            <a:custGeom>
              <a:rect b="b" l="l" r="r" t="t"/>
              <a:pathLst>
                <a:path extrusionOk="0" h="7995" w="12494">
                  <a:moveTo>
                    <a:pt x="1" y="1"/>
                  </a:moveTo>
                  <a:lnTo>
                    <a:pt x="4013" y="7995"/>
                  </a:lnTo>
                  <a:lnTo>
                    <a:pt x="12493" y="6049"/>
                  </a:lnTo>
                  <a:lnTo>
                    <a:pt x="4317" y="7387"/>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 name="Google Shape;43;p5"/>
          <p:cNvGrpSpPr/>
          <p:nvPr/>
        </p:nvGrpSpPr>
        <p:grpSpPr>
          <a:xfrm rot="3123474">
            <a:off x="8104840" y="610765"/>
            <a:ext cx="398707" cy="336661"/>
            <a:chOff x="7993069" y="988879"/>
            <a:chExt cx="306018" cy="258328"/>
          </a:xfrm>
        </p:grpSpPr>
        <p:sp>
          <p:nvSpPr>
            <p:cNvPr id="44" name="Google Shape;44;p5"/>
            <p:cNvSpPr/>
            <p:nvPr/>
          </p:nvSpPr>
          <p:spPr>
            <a:xfrm flipH="1">
              <a:off x="7993072" y="988879"/>
              <a:ext cx="306015" cy="258328"/>
            </a:xfrm>
            <a:custGeom>
              <a:rect b="b" l="l" r="r" t="t"/>
              <a:pathLst>
                <a:path extrusionOk="0" h="13679" w="16202">
                  <a:moveTo>
                    <a:pt x="3709" y="1"/>
                  </a:moveTo>
                  <a:lnTo>
                    <a:pt x="0" y="7599"/>
                  </a:lnTo>
                  <a:lnTo>
                    <a:pt x="12523" y="13679"/>
                  </a:lnTo>
                  <a:lnTo>
                    <a:pt x="16201" y="6049"/>
                  </a:lnTo>
                  <a:lnTo>
                    <a:pt x="370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5"/>
            <p:cNvSpPr/>
            <p:nvPr/>
          </p:nvSpPr>
          <p:spPr>
            <a:xfrm flipH="1">
              <a:off x="7993069" y="988879"/>
              <a:ext cx="235980" cy="150986"/>
            </a:xfrm>
            <a:custGeom>
              <a:rect b="b" l="l" r="r" t="t"/>
              <a:pathLst>
                <a:path extrusionOk="0" h="7995" w="12494">
                  <a:moveTo>
                    <a:pt x="1" y="1"/>
                  </a:moveTo>
                  <a:lnTo>
                    <a:pt x="4013" y="7995"/>
                  </a:lnTo>
                  <a:lnTo>
                    <a:pt x="12493" y="6049"/>
                  </a:lnTo>
                  <a:lnTo>
                    <a:pt x="4317" y="7387"/>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46" name="Shape 46"/>
        <p:cNvGrpSpPr/>
        <p:nvPr/>
      </p:nvGrpSpPr>
      <p:grpSpPr>
        <a:xfrm>
          <a:off x="0" y="0"/>
          <a:ext cx="0" cy="0"/>
          <a:chOff x="0" y="0"/>
          <a:chExt cx="0" cy="0"/>
        </a:xfrm>
      </p:grpSpPr>
      <p:grpSp>
        <p:nvGrpSpPr>
          <p:cNvPr id="47" name="Google Shape;47;p6"/>
          <p:cNvGrpSpPr/>
          <p:nvPr/>
        </p:nvGrpSpPr>
        <p:grpSpPr>
          <a:xfrm>
            <a:off x="689102" y="690908"/>
            <a:ext cx="4393087" cy="465918"/>
            <a:chOff x="689100" y="690875"/>
            <a:chExt cx="4393087" cy="381900"/>
          </a:xfrm>
        </p:grpSpPr>
        <p:sp>
          <p:nvSpPr>
            <p:cNvPr id="48" name="Google Shape;48;p6"/>
            <p:cNvSpPr/>
            <p:nvPr/>
          </p:nvSpPr>
          <p:spPr>
            <a:xfrm rot="-5400000">
              <a:off x="693750" y="686225"/>
              <a:ext cx="381900" cy="391200"/>
            </a:xfrm>
            <a:prstGeom prst="round2SameRect">
              <a:avLst>
                <a:gd fmla="val 16667" name="adj1"/>
                <a:gd fmla="val 0" name="adj2"/>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 name="Google Shape;49;p6"/>
            <p:cNvGrpSpPr/>
            <p:nvPr/>
          </p:nvGrpSpPr>
          <p:grpSpPr>
            <a:xfrm>
              <a:off x="4552726" y="708035"/>
              <a:ext cx="529462" cy="347575"/>
              <a:chOff x="4241800" y="430325"/>
              <a:chExt cx="529462" cy="347575"/>
            </a:xfrm>
          </p:grpSpPr>
          <p:sp>
            <p:nvSpPr>
              <p:cNvPr id="50" name="Google Shape;50;p6"/>
              <p:cNvSpPr/>
              <p:nvPr/>
            </p:nvSpPr>
            <p:spPr>
              <a:xfrm>
                <a:off x="4241800" y="430325"/>
                <a:ext cx="529462" cy="88800"/>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sp>
            <p:nvSpPr>
              <p:cNvPr id="51" name="Google Shape;51;p6"/>
              <p:cNvSpPr/>
              <p:nvPr/>
            </p:nvSpPr>
            <p:spPr>
              <a:xfrm>
                <a:off x="4241800" y="519125"/>
                <a:ext cx="529462" cy="88800"/>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sp>
            <p:nvSpPr>
              <p:cNvPr id="52" name="Google Shape;52;p6"/>
              <p:cNvSpPr/>
              <p:nvPr/>
            </p:nvSpPr>
            <p:spPr>
              <a:xfrm>
                <a:off x="4241800" y="600275"/>
                <a:ext cx="529462" cy="88800"/>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sp>
            <p:nvSpPr>
              <p:cNvPr id="53" name="Google Shape;53;p6"/>
              <p:cNvSpPr/>
              <p:nvPr/>
            </p:nvSpPr>
            <p:spPr>
              <a:xfrm>
                <a:off x="4241800" y="689100"/>
                <a:ext cx="529462" cy="88800"/>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grpSp>
      </p:grpSp>
      <p:sp>
        <p:nvSpPr>
          <p:cNvPr id="54" name="Google Shape;54;p6"/>
          <p:cNvSpPr txBox="1"/>
          <p:nvPr>
            <p:ph type="title"/>
          </p:nvPr>
        </p:nvSpPr>
        <p:spPr>
          <a:xfrm>
            <a:off x="752400" y="691150"/>
            <a:ext cx="3819600" cy="465900"/>
          </a:xfrm>
          <a:prstGeom prst="rect">
            <a:avLst/>
          </a:prstGeom>
          <a:solidFill>
            <a:schemeClr val="accent3"/>
          </a:solidFill>
        </p:spPr>
        <p:txBody>
          <a:bodyPr anchorCtr="0" anchor="ctr" bIns="91425" lIns="54000" spcFirstLastPara="1" rIns="91425" wrap="square" tIns="91425">
            <a:noAutofit/>
          </a:bodyPr>
          <a:lstStyle>
            <a:lvl1pPr lvl="0" rtl="0">
              <a:spcBef>
                <a:spcPts val="0"/>
              </a:spcBef>
              <a:spcAft>
                <a:spcPts val="0"/>
              </a:spcAft>
              <a:buNone/>
              <a:defRPr>
                <a:solidFill>
                  <a:schemeClr val="lt1"/>
                </a:solidFill>
              </a:defRPr>
            </a:lvl1pPr>
            <a:lvl2pPr lvl="1" rtl="0">
              <a:spcBef>
                <a:spcPts val="0"/>
              </a:spcBef>
              <a:spcAft>
                <a:spcPts val="0"/>
              </a:spcAft>
              <a:buNone/>
              <a:defRPr>
                <a:solidFill>
                  <a:schemeClr val="lt1"/>
                </a:solidFill>
                <a:latin typeface="Zilla Slab"/>
                <a:ea typeface="Zilla Slab"/>
                <a:cs typeface="Zilla Slab"/>
                <a:sym typeface="Zilla Slab"/>
              </a:defRPr>
            </a:lvl2pPr>
            <a:lvl3pPr lvl="2" rtl="0">
              <a:spcBef>
                <a:spcPts val="0"/>
              </a:spcBef>
              <a:spcAft>
                <a:spcPts val="0"/>
              </a:spcAft>
              <a:buNone/>
              <a:defRPr>
                <a:solidFill>
                  <a:schemeClr val="lt1"/>
                </a:solidFill>
                <a:latin typeface="Zilla Slab"/>
                <a:ea typeface="Zilla Slab"/>
                <a:cs typeface="Zilla Slab"/>
                <a:sym typeface="Zilla Slab"/>
              </a:defRPr>
            </a:lvl3pPr>
            <a:lvl4pPr lvl="3" rtl="0">
              <a:spcBef>
                <a:spcPts val="0"/>
              </a:spcBef>
              <a:spcAft>
                <a:spcPts val="0"/>
              </a:spcAft>
              <a:buNone/>
              <a:defRPr>
                <a:solidFill>
                  <a:schemeClr val="lt1"/>
                </a:solidFill>
                <a:latin typeface="Zilla Slab"/>
                <a:ea typeface="Zilla Slab"/>
                <a:cs typeface="Zilla Slab"/>
                <a:sym typeface="Zilla Slab"/>
              </a:defRPr>
            </a:lvl4pPr>
            <a:lvl5pPr lvl="4" rtl="0">
              <a:spcBef>
                <a:spcPts val="0"/>
              </a:spcBef>
              <a:spcAft>
                <a:spcPts val="0"/>
              </a:spcAft>
              <a:buNone/>
              <a:defRPr>
                <a:solidFill>
                  <a:schemeClr val="lt1"/>
                </a:solidFill>
                <a:latin typeface="Zilla Slab"/>
                <a:ea typeface="Zilla Slab"/>
                <a:cs typeface="Zilla Slab"/>
                <a:sym typeface="Zilla Slab"/>
              </a:defRPr>
            </a:lvl5pPr>
            <a:lvl6pPr lvl="5" rtl="0">
              <a:spcBef>
                <a:spcPts val="0"/>
              </a:spcBef>
              <a:spcAft>
                <a:spcPts val="0"/>
              </a:spcAft>
              <a:buNone/>
              <a:defRPr>
                <a:solidFill>
                  <a:schemeClr val="lt1"/>
                </a:solidFill>
                <a:latin typeface="Zilla Slab"/>
                <a:ea typeface="Zilla Slab"/>
                <a:cs typeface="Zilla Slab"/>
                <a:sym typeface="Zilla Slab"/>
              </a:defRPr>
            </a:lvl6pPr>
            <a:lvl7pPr lvl="6" rtl="0">
              <a:spcBef>
                <a:spcPts val="0"/>
              </a:spcBef>
              <a:spcAft>
                <a:spcPts val="0"/>
              </a:spcAft>
              <a:buNone/>
              <a:defRPr>
                <a:solidFill>
                  <a:schemeClr val="lt1"/>
                </a:solidFill>
                <a:latin typeface="Zilla Slab"/>
                <a:ea typeface="Zilla Slab"/>
                <a:cs typeface="Zilla Slab"/>
                <a:sym typeface="Zilla Slab"/>
              </a:defRPr>
            </a:lvl7pPr>
            <a:lvl8pPr lvl="7" rtl="0">
              <a:spcBef>
                <a:spcPts val="0"/>
              </a:spcBef>
              <a:spcAft>
                <a:spcPts val="0"/>
              </a:spcAft>
              <a:buNone/>
              <a:defRPr>
                <a:solidFill>
                  <a:schemeClr val="lt1"/>
                </a:solidFill>
                <a:latin typeface="Zilla Slab"/>
                <a:ea typeface="Zilla Slab"/>
                <a:cs typeface="Zilla Slab"/>
                <a:sym typeface="Zilla Slab"/>
              </a:defRPr>
            </a:lvl8pPr>
            <a:lvl9pPr lvl="8" rtl="0">
              <a:spcBef>
                <a:spcPts val="0"/>
              </a:spcBef>
              <a:spcAft>
                <a:spcPts val="0"/>
              </a:spcAft>
              <a:buNone/>
              <a:defRPr>
                <a:solidFill>
                  <a:schemeClr val="lt1"/>
                </a:solidFill>
                <a:latin typeface="Zilla Slab"/>
                <a:ea typeface="Zilla Slab"/>
                <a:cs typeface="Zilla Slab"/>
                <a:sym typeface="Zilla Slab"/>
              </a:defRPr>
            </a:lvl9pPr>
          </a:lstStyle>
          <a:p/>
        </p:txBody>
      </p:sp>
      <p:grpSp>
        <p:nvGrpSpPr>
          <p:cNvPr id="55" name="Google Shape;55;p6"/>
          <p:cNvGrpSpPr/>
          <p:nvPr/>
        </p:nvGrpSpPr>
        <p:grpSpPr>
          <a:xfrm rot="2578169">
            <a:off x="7383066" y="414199"/>
            <a:ext cx="650414" cy="549128"/>
            <a:chOff x="7993069" y="988879"/>
            <a:chExt cx="306018" cy="258328"/>
          </a:xfrm>
        </p:grpSpPr>
        <p:sp>
          <p:nvSpPr>
            <p:cNvPr id="56" name="Google Shape;56;p6"/>
            <p:cNvSpPr/>
            <p:nvPr/>
          </p:nvSpPr>
          <p:spPr>
            <a:xfrm flipH="1">
              <a:off x="7993072" y="988879"/>
              <a:ext cx="306015" cy="258328"/>
            </a:xfrm>
            <a:custGeom>
              <a:rect b="b" l="l" r="r" t="t"/>
              <a:pathLst>
                <a:path extrusionOk="0" h="13679" w="16202">
                  <a:moveTo>
                    <a:pt x="3709" y="1"/>
                  </a:moveTo>
                  <a:lnTo>
                    <a:pt x="0" y="7599"/>
                  </a:lnTo>
                  <a:lnTo>
                    <a:pt x="12523" y="13679"/>
                  </a:lnTo>
                  <a:lnTo>
                    <a:pt x="16201" y="6049"/>
                  </a:lnTo>
                  <a:lnTo>
                    <a:pt x="370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6"/>
            <p:cNvSpPr/>
            <p:nvPr/>
          </p:nvSpPr>
          <p:spPr>
            <a:xfrm flipH="1">
              <a:off x="7993069" y="988879"/>
              <a:ext cx="235980" cy="150986"/>
            </a:xfrm>
            <a:custGeom>
              <a:rect b="b" l="l" r="r" t="t"/>
              <a:pathLst>
                <a:path extrusionOk="0" h="7995" w="12494">
                  <a:moveTo>
                    <a:pt x="1" y="1"/>
                  </a:moveTo>
                  <a:lnTo>
                    <a:pt x="4013" y="7995"/>
                  </a:lnTo>
                  <a:lnTo>
                    <a:pt x="12493" y="6049"/>
                  </a:lnTo>
                  <a:lnTo>
                    <a:pt x="4317" y="7387"/>
                  </a:lnTo>
                  <a:lnTo>
                    <a:pt x="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 name="Google Shape;58;p6"/>
          <p:cNvGrpSpPr/>
          <p:nvPr/>
        </p:nvGrpSpPr>
        <p:grpSpPr>
          <a:xfrm rot="-1173756">
            <a:off x="8235059" y="696766"/>
            <a:ext cx="439601" cy="371175"/>
            <a:chOff x="7993069" y="988879"/>
            <a:chExt cx="306018" cy="258328"/>
          </a:xfrm>
        </p:grpSpPr>
        <p:sp>
          <p:nvSpPr>
            <p:cNvPr id="59" name="Google Shape;59;p6"/>
            <p:cNvSpPr/>
            <p:nvPr/>
          </p:nvSpPr>
          <p:spPr>
            <a:xfrm flipH="1">
              <a:off x="7993072" y="988879"/>
              <a:ext cx="306015" cy="258328"/>
            </a:xfrm>
            <a:custGeom>
              <a:rect b="b" l="l" r="r" t="t"/>
              <a:pathLst>
                <a:path extrusionOk="0" h="13679" w="16202">
                  <a:moveTo>
                    <a:pt x="3709" y="1"/>
                  </a:moveTo>
                  <a:lnTo>
                    <a:pt x="0" y="7599"/>
                  </a:lnTo>
                  <a:lnTo>
                    <a:pt x="12523" y="13679"/>
                  </a:lnTo>
                  <a:lnTo>
                    <a:pt x="16201" y="6049"/>
                  </a:lnTo>
                  <a:lnTo>
                    <a:pt x="3709" y="1"/>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6"/>
            <p:cNvSpPr/>
            <p:nvPr/>
          </p:nvSpPr>
          <p:spPr>
            <a:xfrm flipH="1">
              <a:off x="7993069" y="988879"/>
              <a:ext cx="235980" cy="150986"/>
            </a:xfrm>
            <a:custGeom>
              <a:rect b="b" l="l" r="r" t="t"/>
              <a:pathLst>
                <a:path extrusionOk="0" h="7995" w="12494">
                  <a:moveTo>
                    <a:pt x="1" y="1"/>
                  </a:moveTo>
                  <a:lnTo>
                    <a:pt x="4013" y="7995"/>
                  </a:lnTo>
                  <a:lnTo>
                    <a:pt x="12493" y="6049"/>
                  </a:lnTo>
                  <a:lnTo>
                    <a:pt x="4317" y="7387"/>
                  </a:lnTo>
                  <a:lnTo>
                    <a:pt x="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61" name="Shape 61"/>
        <p:cNvGrpSpPr/>
        <p:nvPr/>
      </p:nvGrpSpPr>
      <p:grpSpPr>
        <a:xfrm>
          <a:off x="0" y="0"/>
          <a:ext cx="0" cy="0"/>
          <a:chOff x="0" y="0"/>
          <a:chExt cx="0" cy="0"/>
        </a:xfrm>
      </p:grpSpPr>
      <p:grpSp>
        <p:nvGrpSpPr>
          <p:cNvPr id="62" name="Google Shape;62;p7"/>
          <p:cNvGrpSpPr/>
          <p:nvPr/>
        </p:nvGrpSpPr>
        <p:grpSpPr>
          <a:xfrm>
            <a:off x="689102" y="690908"/>
            <a:ext cx="4393087" cy="465918"/>
            <a:chOff x="689100" y="690875"/>
            <a:chExt cx="4393087" cy="381900"/>
          </a:xfrm>
        </p:grpSpPr>
        <p:sp>
          <p:nvSpPr>
            <p:cNvPr id="63" name="Google Shape;63;p7"/>
            <p:cNvSpPr/>
            <p:nvPr/>
          </p:nvSpPr>
          <p:spPr>
            <a:xfrm rot="-5400000">
              <a:off x="693750" y="686225"/>
              <a:ext cx="381900" cy="391200"/>
            </a:xfrm>
            <a:prstGeom prst="round2SameRect">
              <a:avLst>
                <a:gd fmla="val 16667" name="adj1"/>
                <a:gd fmla="val 0" name="adj2"/>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 name="Google Shape;64;p7"/>
            <p:cNvGrpSpPr/>
            <p:nvPr/>
          </p:nvGrpSpPr>
          <p:grpSpPr>
            <a:xfrm>
              <a:off x="4552726" y="708035"/>
              <a:ext cx="529462" cy="347575"/>
              <a:chOff x="4241800" y="430325"/>
              <a:chExt cx="529462" cy="347575"/>
            </a:xfrm>
          </p:grpSpPr>
          <p:sp>
            <p:nvSpPr>
              <p:cNvPr id="65" name="Google Shape;65;p7"/>
              <p:cNvSpPr/>
              <p:nvPr/>
            </p:nvSpPr>
            <p:spPr>
              <a:xfrm>
                <a:off x="4241800" y="430325"/>
                <a:ext cx="529462" cy="88800"/>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sp>
            <p:nvSpPr>
              <p:cNvPr id="66" name="Google Shape;66;p7"/>
              <p:cNvSpPr/>
              <p:nvPr/>
            </p:nvSpPr>
            <p:spPr>
              <a:xfrm>
                <a:off x="4241800" y="519125"/>
                <a:ext cx="529462" cy="88800"/>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sp>
            <p:nvSpPr>
              <p:cNvPr id="67" name="Google Shape;67;p7"/>
              <p:cNvSpPr/>
              <p:nvPr/>
            </p:nvSpPr>
            <p:spPr>
              <a:xfrm>
                <a:off x="4241800" y="600275"/>
                <a:ext cx="529462" cy="88800"/>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sp>
            <p:nvSpPr>
              <p:cNvPr id="68" name="Google Shape;68;p7"/>
              <p:cNvSpPr/>
              <p:nvPr/>
            </p:nvSpPr>
            <p:spPr>
              <a:xfrm>
                <a:off x="4241800" y="689100"/>
                <a:ext cx="529462" cy="88800"/>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grpSp>
      </p:grpSp>
      <p:sp>
        <p:nvSpPr>
          <p:cNvPr id="69" name="Google Shape;69;p7"/>
          <p:cNvSpPr txBox="1"/>
          <p:nvPr>
            <p:ph type="title"/>
          </p:nvPr>
        </p:nvSpPr>
        <p:spPr>
          <a:xfrm>
            <a:off x="752400" y="691150"/>
            <a:ext cx="3819600" cy="465900"/>
          </a:xfrm>
          <a:prstGeom prst="rect">
            <a:avLst/>
          </a:prstGeom>
          <a:solidFill>
            <a:schemeClr val="accent3"/>
          </a:solidFill>
        </p:spPr>
        <p:txBody>
          <a:bodyPr anchorCtr="0" anchor="ctr" bIns="91425" lIns="54000" spcFirstLastPara="1" rIns="91425" wrap="square" tIns="91425">
            <a:noAutofit/>
          </a:bodyPr>
          <a:lstStyle>
            <a:lvl1pPr lvl="0" rtl="0">
              <a:spcBef>
                <a:spcPts val="0"/>
              </a:spcBef>
              <a:spcAft>
                <a:spcPts val="0"/>
              </a:spcAft>
              <a:buNone/>
              <a:defRPr>
                <a:solidFill>
                  <a:schemeClr val="lt1"/>
                </a:solidFill>
              </a:defRPr>
            </a:lvl1pPr>
            <a:lvl2pPr lvl="1" rtl="0">
              <a:spcBef>
                <a:spcPts val="0"/>
              </a:spcBef>
              <a:spcAft>
                <a:spcPts val="0"/>
              </a:spcAft>
              <a:buNone/>
              <a:defRPr>
                <a:solidFill>
                  <a:schemeClr val="lt1"/>
                </a:solidFill>
                <a:latin typeface="Zilla Slab"/>
                <a:ea typeface="Zilla Slab"/>
                <a:cs typeface="Zilla Slab"/>
                <a:sym typeface="Zilla Slab"/>
              </a:defRPr>
            </a:lvl2pPr>
            <a:lvl3pPr lvl="2" rtl="0">
              <a:spcBef>
                <a:spcPts val="0"/>
              </a:spcBef>
              <a:spcAft>
                <a:spcPts val="0"/>
              </a:spcAft>
              <a:buNone/>
              <a:defRPr>
                <a:solidFill>
                  <a:schemeClr val="lt1"/>
                </a:solidFill>
                <a:latin typeface="Zilla Slab"/>
                <a:ea typeface="Zilla Slab"/>
                <a:cs typeface="Zilla Slab"/>
                <a:sym typeface="Zilla Slab"/>
              </a:defRPr>
            </a:lvl3pPr>
            <a:lvl4pPr lvl="3" rtl="0">
              <a:spcBef>
                <a:spcPts val="0"/>
              </a:spcBef>
              <a:spcAft>
                <a:spcPts val="0"/>
              </a:spcAft>
              <a:buNone/>
              <a:defRPr>
                <a:solidFill>
                  <a:schemeClr val="lt1"/>
                </a:solidFill>
                <a:latin typeface="Zilla Slab"/>
                <a:ea typeface="Zilla Slab"/>
                <a:cs typeface="Zilla Slab"/>
                <a:sym typeface="Zilla Slab"/>
              </a:defRPr>
            </a:lvl4pPr>
            <a:lvl5pPr lvl="4" rtl="0">
              <a:spcBef>
                <a:spcPts val="0"/>
              </a:spcBef>
              <a:spcAft>
                <a:spcPts val="0"/>
              </a:spcAft>
              <a:buNone/>
              <a:defRPr>
                <a:solidFill>
                  <a:schemeClr val="lt1"/>
                </a:solidFill>
                <a:latin typeface="Zilla Slab"/>
                <a:ea typeface="Zilla Slab"/>
                <a:cs typeface="Zilla Slab"/>
                <a:sym typeface="Zilla Slab"/>
              </a:defRPr>
            </a:lvl5pPr>
            <a:lvl6pPr lvl="5" rtl="0">
              <a:spcBef>
                <a:spcPts val="0"/>
              </a:spcBef>
              <a:spcAft>
                <a:spcPts val="0"/>
              </a:spcAft>
              <a:buNone/>
              <a:defRPr>
                <a:solidFill>
                  <a:schemeClr val="lt1"/>
                </a:solidFill>
                <a:latin typeface="Zilla Slab"/>
                <a:ea typeface="Zilla Slab"/>
                <a:cs typeface="Zilla Slab"/>
                <a:sym typeface="Zilla Slab"/>
              </a:defRPr>
            </a:lvl6pPr>
            <a:lvl7pPr lvl="6" rtl="0">
              <a:spcBef>
                <a:spcPts val="0"/>
              </a:spcBef>
              <a:spcAft>
                <a:spcPts val="0"/>
              </a:spcAft>
              <a:buNone/>
              <a:defRPr>
                <a:solidFill>
                  <a:schemeClr val="lt1"/>
                </a:solidFill>
                <a:latin typeface="Zilla Slab"/>
                <a:ea typeface="Zilla Slab"/>
                <a:cs typeface="Zilla Slab"/>
                <a:sym typeface="Zilla Slab"/>
              </a:defRPr>
            </a:lvl7pPr>
            <a:lvl8pPr lvl="7" rtl="0">
              <a:spcBef>
                <a:spcPts val="0"/>
              </a:spcBef>
              <a:spcAft>
                <a:spcPts val="0"/>
              </a:spcAft>
              <a:buNone/>
              <a:defRPr>
                <a:solidFill>
                  <a:schemeClr val="lt1"/>
                </a:solidFill>
                <a:latin typeface="Zilla Slab"/>
                <a:ea typeface="Zilla Slab"/>
                <a:cs typeface="Zilla Slab"/>
                <a:sym typeface="Zilla Slab"/>
              </a:defRPr>
            </a:lvl8pPr>
            <a:lvl9pPr lvl="8" rtl="0">
              <a:spcBef>
                <a:spcPts val="0"/>
              </a:spcBef>
              <a:spcAft>
                <a:spcPts val="0"/>
              </a:spcAft>
              <a:buNone/>
              <a:defRPr>
                <a:solidFill>
                  <a:schemeClr val="lt1"/>
                </a:solidFill>
                <a:latin typeface="Zilla Slab"/>
                <a:ea typeface="Zilla Slab"/>
                <a:cs typeface="Zilla Slab"/>
                <a:sym typeface="Zilla Slab"/>
              </a:defRPr>
            </a:lvl9pPr>
          </a:lstStyle>
          <a:p/>
        </p:txBody>
      </p:sp>
      <p:sp>
        <p:nvSpPr>
          <p:cNvPr id="70" name="Google Shape;70;p7"/>
          <p:cNvSpPr txBox="1"/>
          <p:nvPr>
            <p:ph idx="1" type="body"/>
          </p:nvPr>
        </p:nvSpPr>
        <p:spPr>
          <a:xfrm>
            <a:off x="586200" y="2015000"/>
            <a:ext cx="3012600" cy="18741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Clr>
                <a:schemeClr val="dk1"/>
              </a:buClr>
              <a:buSzPts val="1400"/>
              <a:buChar char="▆"/>
              <a:defRPr sz="1600">
                <a:solidFill>
                  <a:schemeClr val="dk1"/>
                </a:solidFill>
              </a:defRPr>
            </a:lvl1pPr>
            <a:lvl2pPr indent="-317500" lvl="1" marL="914400" rtl="0">
              <a:spcBef>
                <a:spcPts val="1600"/>
              </a:spcBef>
              <a:spcAft>
                <a:spcPts val="0"/>
              </a:spcAft>
              <a:buClr>
                <a:schemeClr val="dk1"/>
              </a:buClr>
              <a:buSzPts val="1400"/>
              <a:buChar char="○"/>
              <a:defRPr sz="1300"/>
            </a:lvl2pPr>
            <a:lvl3pPr indent="-317500" lvl="2" marL="1371600" rtl="0">
              <a:spcBef>
                <a:spcPts val="1600"/>
              </a:spcBef>
              <a:spcAft>
                <a:spcPts val="0"/>
              </a:spcAft>
              <a:buClr>
                <a:schemeClr val="dk1"/>
              </a:buClr>
              <a:buSzPts val="1400"/>
              <a:buChar char="■"/>
              <a:defRPr sz="1300"/>
            </a:lvl3pPr>
            <a:lvl4pPr indent="-317500" lvl="3" marL="1828800" rtl="0">
              <a:spcBef>
                <a:spcPts val="1600"/>
              </a:spcBef>
              <a:spcAft>
                <a:spcPts val="0"/>
              </a:spcAft>
              <a:buClr>
                <a:schemeClr val="dk1"/>
              </a:buClr>
              <a:buSzPts val="1400"/>
              <a:buChar char="●"/>
              <a:defRPr sz="1300"/>
            </a:lvl4pPr>
            <a:lvl5pPr indent="-317500" lvl="4" marL="2286000" rtl="0">
              <a:spcBef>
                <a:spcPts val="1600"/>
              </a:spcBef>
              <a:spcAft>
                <a:spcPts val="0"/>
              </a:spcAft>
              <a:buClr>
                <a:schemeClr val="dk1"/>
              </a:buClr>
              <a:buSzPts val="1400"/>
              <a:buChar char="○"/>
              <a:defRPr sz="1300"/>
            </a:lvl5pPr>
            <a:lvl6pPr indent="-317500" lvl="5" marL="2743200" rtl="0">
              <a:spcBef>
                <a:spcPts val="1600"/>
              </a:spcBef>
              <a:spcAft>
                <a:spcPts val="0"/>
              </a:spcAft>
              <a:buClr>
                <a:schemeClr val="dk1"/>
              </a:buClr>
              <a:buSzPts val="1400"/>
              <a:buChar char="■"/>
              <a:defRPr sz="1300"/>
            </a:lvl6pPr>
            <a:lvl7pPr indent="-317500" lvl="6" marL="3200400" rtl="0">
              <a:spcBef>
                <a:spcPts val="1600"/>
              </a:spcBef>
              <a:spcAft>
                <a:spcPts val="0"/>
              </a:spcAft>
              <a:buClr>
                <a:schemeClr val="dk1"/>
              </a:buClr>
              <a:buSzPts val="1400"/>
              <a:buChar char="●"/>
              <a:defRPr sz="1300"/>
            </a:lvl7pPr>
            <a:lvl8pPr indent="-317500" lvl="7" marL="3657600" rtl="0">
              <a:spcBef>
                <a:spcPts val="1600"/>
              </a:spcBef>
              <a:spcAft>
                <a:spcPts val="0"/>
              </a:spcAft>
              <a:buClr>
                <a:schemeClr val="dk1"/>
              </a:buClr>
              <a:buSzPts val="1400"/>
              <a:buChar char="○"/>
              <a:defRPr sz="1300"/>
            </a:lvl8pPr>
            <a:lvl9pPr indent="-317500" lvl="8" marL="4114800" rtl="0">
              <a:spcBef>
                <a:spcPts val="1600"/>
              </a:spcBef>
              <a:spcAft>
                <a:spcPts val="1600"/>
              </a:spcAft>
              <a:buClr>
                <a:schemeClr val="dk1"/>
              </a:buClr>
              <a:buSzPts val="1400"/>
              <a:buChar char="■"/>
              <a:defRPr sz="1300"/>
            </a:lvl9pPr>
          </a:lstStyle>
          <a:p/>
        </p:txBody>
      </p:sp>
      <p:grpSp>
        <p:nvGrpSpPr>
          <p:cNvPr id="71" name="Google Shape;71;p7"/>
          <p:cNvGrpSpPr/>
          <p:nvPr/>
        </p:nvGrpSpPr>
        <p:grpSpPr>
          <a:xfrm rot="3111068">
            <a:off x="8189654" y="512141"/>
            <a:ext cx="530039" cy="447510"/>
            <a:chOff x="7993069" y="988879"/>
            <a:chExt cx="306018" cy="258328"/>
          </a:xfrm>
        </p:grpSpPr>
        <p:sp>
          <p:nvSpPr>
            <p:cNvPr id="72" name="Google Shape;72;p7"/>
            <p:cNvSpPr/>
            <p:nvPr/>
          </p:nvSpPr>
          <p:spPr>
            <a:xfrm flipH="1">
              <a:off x="7993072" y="988879"/>
              <a:ext cx="306015" cy="258328"/>
            </a:xfrm>
            <a:custGeom>
              <a:rect b="b" l="l" r="r" t="t"/>
              <a:pathLst>
                <a:path extrusionOk="0" h="13679" w="16202">
                  <a:moveTo>
                    <a:pt x="3709" y="1"/>
                  </a:moveTo>
                  <a:lnTo>
                    <a:pt x="0" y="7599"/>
                  </a:lnTo>
                  <a:lnTo>
                    <a:pt x="12523" y="13679"/>
                  </a:lnTo>
                  <a:lnTo>
                    <a:pt x="16201" y="6049"/>
                  </a:lnTo>
                  <a:lnTo>
                    <a:pt x="370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7"/>
            <p:cNvSpPr/>
            <p:nvPr/>
          </p:nvSpPr>
          <p:spPr>
            <a:xfrm flipH="1">
              <a:off x="7993069" y="988879"/>
              <a:ext cx="235980" cy="150986"/>
            </a:xfrm>
            <a:custGeom>
              <a:rect b="b" l="l" r="r" t="t"/>
              <a:pathLst>
                <a:path extrusionOk="0" h="7995" w="12494">
                  <a:moveTo>
                    <a:pt x="1" y="1"/>
                  </a:moveTo>
                  <a:lnTo>
                    <a:pt x="4013" y="7995"/>
                  </a:lnTo>
                  <a:lnTo>
                    <a:pt x="12493" y="6049"/>
                  </a:lnTo>
                  <a:lnTo>
                    <a:pt x="4317" y="7387"/>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 name="Google Shape;74;p7"/>
          <p:cNvGrpSpPr/>
          <p:nvPr/>
        </p:nvGrpSpPr>
        <p:grpSpPr>
          <a:xfrm rot="-303472">
            <a:off x="424597" y="4296515"/>
            <a:ext cx="530037" cy="447538"/>
            <a:chOff x="7993069" y="988879"/>
            <a:chExt cx="306018" cy="258328"/>
          </a:xfrm>
        </p:grpSpPr>
        <p:sp>
          <p:nvSpPr>
            <p:cNvPr id="75" name="Google Shape;75;p7"/>
            <p:cNvSpPr/>
            <p:nvPr/>
          </p:nvSpPr>
          <p:spPr>
            <a:xfrm flipH="1">
              <a:off x="7993072" y="988879"/>
              <a:ext cx="306015" cy="258328"/>
            </a:xfrm>
            <a:custGeom>
              <a:rect b="b" l="l" r="r" t="t"/>
              <a:pathLst>
                <a:path extrusionOk="0" h="13679" w="16202">
                  <a:moveTo>
                    <a:pt x="3709" y="1"/>
                  </a:moveTo>
                  <a:lnTo>
                    <a:pt x="0" y="7599"/>
                  </a:lnTo>
                  <a:lnTo>
                    <a:pt x="12523" y="13679"/>
                  </a:lnTo>
                  <a:lnTo>
                    <a:pt x="16201" y="6049"/>
                  </a:lnTo>
                  <a:lnTo>
                    <a:pt x="370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7"/>
            <p:cNvSpPr/>
            <p:nvPr/>
          </p:nvSpPr>
          <p:spPr>
            <a:xfrm flipH="1">
              <a:off x="7993069" y="988879"/>
              <a:ext cx="235980" cy="150986"/>
            </a:xfrm>
            <a:custGeom>
              <a:rect b="b" l="l" r="r" t="t"/>
              <a:pathLst>
                <a:path extrusionOk="0" h="7995" w="12494">
                  <a:moveTo>
                    <a:pt x="1" y="1"/>
                  </a:moveTo>
                  <a:lnTo>
                    <a:pt x="4013" y="7995"/>
                  </a:lnTo>
                  <a:lnTo>
                    <a:pt x="12493" y="6049"/>
                  </a:lnTo>
                  <a:lnTo>
                    <a:pt x="4317" y="7387"/>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 name="Google Shape;77;p7"/>
          <p:cNvGrpSpPr/>
          <p:nvPr/>
        </p:nvGrpSpPr>
        <p:grpSpPr>
          <a:xfrm rot="-594872">
            <a:off x="7785024" y="604690"/>
            <a:ext cx="309788" cy="261531"/>
            <a:chOff x="7993069" y="988879"/>
            <a:chExt cx="306018" cy="258328"/>
          </a:xfrm>
        </p:grpSpPr>
        <p:sp>
          <p:nvSpPr>
            <p:cNvPr id="78" name="Google Shape;78;p7"/>
            <p:cNvSpPr/>
            <p:nvPr/>
          </p:nvSpPr>
          <p:spPr>
            <a:xfrm flipH="1">
              <a:off x="7993072" y="988879"/>
              <a:ext cx="306015" cy="258328"/>
            </a:xfrm>
            <a:custGeom>
              <a:rect b="b" l="l" r="r" t="t"/>
              <a:pathLst>
                <a:path extrusionOk="0" h="13679" w="16202">
                  <a:moveTo>
                    <a:pt x="3709" y="1"/>
                  </a:moveTo>
                  <a:lnTo>
                    <a:pt x="0" y="7599"/>
                  </a:lnTo>
                  <a:lnTo>
                    <a:pt x="12523" y="13679"/>
                  </a:lnTo>
                  <a:lnTo>
                    <a:pt x="16201" y="6049"/>
                  </a:lnTo>
                  <a:lnTo>
                    <a:pt x="370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7"/>
            <p:cNvSpPr/>
            <p:nvPr/>
          </p:nvSpPr>
          <p:spPr>
            <a:xfrm flipH="1">
              <a:off x="7993069" y="988879"/>
              <a:ext cx="235980" cy="150986"/>
            </a:xfrm>
            <a:custGeom>
              <a:rect b="b" l="l" r="r" t="t"/>
              <a:pathLst>
                <a:path extrusionOk="0" h="7995" w="12494">
                  <a:moveTo>
                    <a:pt x="1" y="1"/>
                  </a:moveTo>
                  <a:lnTo>
                    <a:pt x="4013" y="7995"/>
                  </a:lnTo>
                  <a:lnTo>
                    <a:pt x="12493" y="6049"/>
                  </a:lnTo>
                  <a:lnTo>
                    <a:pt x="4317" y="7387"/>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bg>
      <p:bgPr>
        <a:solidFill>
          <a:schemeClr val="lt2"/>
        </a:solidFill>
      </p:bgPr>
    </p:bg>
    <p:spTree>
      <p:nvGrpSpPr>
        <p:cNvPr id="80" name="Shape 80"/>
        <p:cNvGrpSpPr/>
        <p:nvPr/>
      </p:nvGrpSpPr>
      <p:grpSpPr>
        <a:xfrm>
          <a:off x="0" y="0"/>
          <a:ext cx="0" cy="0"/>
          <a:chOff x="0" y="0"/>
          <a:chExt cx="0" cy="0"/>
        </a:xfrm>
      </p:grpSpPr>
      <p:sp>
        <p:nvSpPr>
          <p:cNvPr id="81" name="Google Shape;81;p8"/>
          <p:cNvSpPr txBox="1"/>
          <p:nvPr>
            <p:ph type="title"/>
          </p:nvPr>
        </p:nvSpPr>
        <p:spPr>
          <a:xfrm>
            <a:off x="569079" y="689950"/>
            <a:ext cx="3882900" cy="2262000"/>
          </a:xfrm>
          <a:prstGeom prst="rect">
            <a:avLst/>
          </a:prstGeom>
        </p:spPr>
        <p:txBody>
          <a:bodyPr anchorCtr="0" anchor="ctr" bIns="91425" lIns="91425" spcFirstLastPara="1" rIns="91425" wrap="square" tIns="91425">
            <a:noAutofit/>
          </a:bodyPr>
          <a:lstStyle>
            <a:lvl1pPr lvl="0">
              <a:spcBef>
                <a:spcPts val="0"/>
              </a:spcBef>
              <a:spcAft>
                <a:spcPts val="0"/>
              </a:spcAft>
              <a:buSzPts val="2500"/>
              <a:buNone/>
              <a:defRPr sz="3500">
                <a:latin typeface="Krona One"/>
                <a:ea typeface="Krona One"/>
                <a:cs typeface="Krona One"/>
                <a:sym typeface="Krona One"/>
              </a:defRPr>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82" name="Shape 82"/>
        <p:cNvGrpSpPr/>
        <p:nvPr/>
      </p:nvGrpSpPr>
      <p:grpSpPr>
        <a:xfrm>
          <a:off x="0" y="0"/>
          <a:ext cx="0" cy="0"/>
          <a:chOff x="0" y="0"/>
          <a:chExt cx="0" cy="0"/>
        </a:xfrm>
      </p:grpSpPr>
      <p:sp>
        <p:nvSpPr>
          <p:cNvPr id="83" name="Google Shape;83;p9"/>
          <p:cNvSpPr/>
          <p:nvPr/>
        </p:nvSpPr>
        <p:spPr>
          <a:xfrm rot="-5400000">
            <a:off x="651743" y="728267"/>
            <a:ext cx="465918" cy="391200"/>
          </a:xfrm>
          <a:prstGeom prst="round2SameRect">
            <a:avLst>
              <a:gd fmla="val 16667" name="adj1"/>
              <a:gd fmla="val 0" name="adj2"/>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9"/>
          <p:cNvSpPr/>
          <p:nvPr/>
        </p:nvSpPr>
        <p:spPr>
          <a:xfrm>
            <a:off x="4572000" y="-125"/>
            <a:ext cx="4572000" cy="51435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9"/>
          <p:cNvSpPr txBox="1"/>
          <p:nvPr>
            <p:ph idx="1" type="subTitle"/>
          </p:nvPr>
        </p:nvSpPr>
        <p:spPr>
          <a:xfrm>
            <a:off x="1064425" y="1480027"/>
            <a:ext cx="2433000" cy="3228300"/>
          </a:xfrm>
          <a:prstGeom prst="rect">
            <a:avLst/>
          </a:prstGeom>
        </p:spPr>
        <p:txBody>
          <a:bodyPr anchorCtr="0" anchor="ctr" bIns="91425" lIns="91425" spcFirstLastPara="1" rIns="91425" wrap="square" tIns="91425">
            <a:noAutofit/>
          </a:bodyPr>
          <a:lstStyle>
            <a:lvl1pPr lvl="0" rtl="0">
              <a:lnSpc>
                <a:spcPct val="150000"/>
              </a:lnSpc>
              <a:spcBef>
                <a:spcPts val="0"/>
              </a:spcBef>
              <a:spcAft>
                <a:spcPts val="0"/>
              </a:spcAft>
              <a:buSzPts val="1200"/>
              <a:buNone/>
              <a:defRPr sz="1600">
                <a:solidFill>
                  <a:schemeClr val="dk1"/>
                </a:solidFill>
              </a:defRPr>
            </a:lvl1pPr>
            <a:lvl2pPr lvl="1" rtl="0">
              <a:lnSpc>
                <a:spcPct val="100000"/>
              </a:lnSpc>
              <a:spcBef>
                <a:spcPts val="0"/>
              </a:spcBef>
              <a:spcAft>
                <a:spcPts val="0"/>
              </a:spcAft>
              <a:buSzPts val="1200"/>
              <a:buNone/>
              <a:defRPr sz="1200"/>
            </a:lvl2pPr>
            <a:lvl3pPr lvl="2" rtl="0">
              <a:lnSpc>
                <a:spcPct val="100000"/>
              </a:lnSpc>
              <a:spcBef>
                <a:spcPts val="0"/>
              </a:spcBef>
              <a:spcAft>
                <a:spcPts val="0"/>
              </a:spcAft>
              <a:buSzPts val="1200"/>
              <a:buNone/>
              <a:defRPr sz="1200"/>
            </a:lvl3pPr>
            <a:lvl4pPr lvl="3" rtl="0">
              <a:lnSpc>
                <a:spcPct val="100000"/>
              </a:lnSpc>
              <a:spcBef>
                <a:spcPts val="0"/>
              </a:spcBef>
              <a:spcAft>
                <a:spcPts val="0"/>
              </a:spcAft>
              <a:buSzPts val="1200"/>
              <a:buNone/>
              <a:defRPr sz="1200"/>
            </a:lvl4pPr>
            <a:lvl5pPr lvl="4" rtl="0">
              <a:lnSpc>
                <a:spcPct val="100000"/>
              </a:lnSpc>
              <a:spcBef>
                <a:spcPts val="0"/>
              </a:spcBef>
              <a:spcAft>
                <a:spcPts val="0"/>
              </a:spcAft>
              <a:buSzPts val="1200"/>
              <a:buNone/>
              <a:defRPr sz="1200"/>
            </a:lvl5pPr>
            <a:lvl6pPr lvl="5" rtl="0">
              <a:lnSpc>
                <a:spcPct val="100000"/>
              </a:lnSpc>
              <a:spcBef>
                <a:spcPts val="0"/>
              </a:spcBef>
              <a:spcAft>
                <a:spcPts val="0"/>
              </a:spcAft>
              <a:buSzPts val="1200"/>
              <a:buNone/>
              <a:defRPr sz="1200"/>
            </a:lvl6pPr>
            <a:lvl7pPr lvl="6" rtl="0">
              <a:lnSpc>
                <a:spcPct val="100000"/>
              </a:lnSpc>
              <a:spcBef>
                <a:spcPts val="0"/>
              </a:spcBef>
              <a:spcAft>
                <a:spcPts val="0"/>
              </a:spcAft>
              <a:buSzPts val="1200"/>
              <a:buNone/>
              <a:defRPr sz="1200"/>
            </a:lvl7pPr>
            <a:lvl8pPr lvl="7" rtl="0">
              <a:lnSpc>
                <a:spcPct val="100000"/>
              </a:lnSpc>
              <a:spcBef>
                <a:spcPts val="0"/>
              </a:spcBef>
              <a:spcAft>
                <a:spcPts val="0"/>
              </a:spcAft>
              <a:buSzPts val="1200"/>
              <a:buNone/>
              <a:defRPr sz="1200"/>
            </a:lvl8pPr>
            <a:lvl9pPr lvl="8" rtl="0">
              <a:lnSpc>
                <a:spcPct val="100000"/>
              </a:lnSpc>
              <a:spcBef>
                <a:spcPts val="0"/>
              </a:spcBef>
              <a:spcAft>
                <a:spcPts val="0"/>
              </a:spcAft>
              <a:buSzPts val="1200"/>
              <a:buNone/>
              <a:defRPr sz="1200"/>
            </a:lvl9pPr>
          </a:lstStyle>
          <a:p/>
        </p:txBody>
      </p:sp>
      <p:sp>
        <p:nvSpPr>
          <p:cNvPr id="86" name="Google Shape;86;p9"/>
          <p:cNvSpPr txBox="1"/>
          <p:nvPr>
            <p:ph type="title"/>
          </p:nvPr>
        </p:nvSpPr>
        <p:spPr>
          <a:xfrm>
            <a:off x="752400" y="689650"/>
            <a:ext cx="3120300" cy="467400"/>
          </a:xfrm>
          <a:prstGeom prst="rect">
            <a:avLst/>
          </a:prstGeom>
          <a:solidFill>
            <a:schemeClr val="accent3"/>
          </a:solidFill>
        </p:spPr>
        <p:txBody>
          <a:bodyPr anchorCtr="0" anchor="ctr" bIns="91425" lIns="54000" spcFirstLastPara="1" rIns="91425" wrap="square" tIns="91425">
            <a:noAutofit/>
          </a:bodyPr>
          <a:lstStyle>
            <a:lvl1pPr lvl="0" rtl="0" algn="ctr">
              <a:spcBef>
                <a:spcPts val="0"/>
              </a:spcBef>
              <a:spcAft>
                <a:spcPts val="0"/>
              </a:spcAft>
              <a:buNone/>
              <a:defRPr>
                <a:solidFill>
                  <a:schemeClr val="lt1"/>
                </a:solidFill>
              </a:defRPr>
            </a:lvl1pPr>
            <a:lvl2pPr lvl="1" rtl="0" algn="ctr">
              <a:spcBef>
                <a:spcPts val="0"/>
              </a:spcBef>
              <a:spcAft>
                <a:spcPts val="0"/>
              </a:spcAft>
              <a:buNone/>
              <a:defRPr>
                <a:solidFill>
                  <a:schemeClr val="lt1"/>
                </a:solidFill>
                <a:latin typeface="Zilla Slab"/>
                <a:ea typeface="Zilla Slab"/>
                <a:cs typeface="Zilla Slab"/>
                <a:sym typeface="Zilla Slab"/>
              </a:defRPr>
            </a:lvl2pPr>
            <a:lvl3pPr lvl="2" rtl="0" algn="ctr">
              <a:spcBef>
                <a:spcPts val="0"/>
              </a:spcBef>
              <a:spcAft>
                <a:spcPts val="0"/>
              </a:spcAft>
              <a:buNone/>
              <a:defRPr>
                <a:solidFill>
                  <a:schemeClr val="lt1"/>
                </a:solidFill>
                <a:latin typeface="Zilla Slab"/>
                <a:ea typeface="Zilla Slab"/>
                <a:cs typeface="Zilla Slab"/>
                <a:sym typeface="Zilla Slab"/>
              </a:defRPr>
            </a:lvl3pPr>
            <a:lvl4pPr lvl="3" rtl="0" algn="ctr">
              <a:spcBef>
                <a:spcPts val="0"/>
              </a:spcBef>
              <a:spcAft>
                <a:spcPts val="0"/>
              </a:spcAft>
              <a:buNone/>
              <a:defRPr>
                <a:solidFill>
                  <a:schemeClr val="lt1"/>
                </a:solidFill>
                <a:latin typeface="Zilla Slab"/>
                <a:ea typeface="Zilla Slab"/>
                <a:cs typeface="Zilla Slab"/>
                <a:sym typeface="Zilla Slab"/>
              </a:defRPr>
            </a:lvl4pPr>
            <a:lvl5pPr lvl="4" rtl="0" algn="ctr">
              <a:spcBef>
                <a:spcPts val="0"/>
              </a:spcBef>
              <a:spcAft>
                <a:spcPts val="0"/>
              </a:spcAft>
              <a:buNone/>
              <a:defRPr>
                <a:solidFill>
                  <a:schemeClr val="lt1"/>
                </a:solidFill>
                <a:latin typeface="Zilla Slab"/>
                <a:ea typeface="Zilla Slab"/>
                <a:cs typeface="Zilla Slab"/>
                <a:sym typeface="Zilla Slab"/>
              </a:defRPr>
            </a:lvl5pPr>
            <a:lvl6pPr lvl="5" rtl="0" algn="ctr">
              <a:spcBef>
                <a:spcPts val="0"/>
              </a:spcBef>
              <a:spcAft>
                <a:spcPts val="0"/>
              </a:spcAft>
              <a:buNone/>
              <a:defRPr>
                <a:solidFill>
                  <a:schemeClr val="lt1"/>
                </a:solidFill>
                <a:latin typeface="Zilla Slab"/>
                <a:ea typeface="Zilla Slab"/>
                <a:cs typeface="Zilla Slab"/>
                <a:sym typeface="Zilla Slab"/>
              </a:defRPr>
            </a:lvl6pPr>
            <a:lvl7pPr lvl="6" rtl="0" algn="ctr">
              <a:spcBef>
                <a:spcPts val="0"/>
              </a:spcBef>
              <a:spcAft>
                <a:spcPts val="0"/>
              </a:spcAft>
              <a:buNone/>
              <a:defRPr>
                <a:solidFill>
                  <a:schemeClr val="lt1"/>
                </a:solidFill>
                <a:latin typeface="Zilla Slab"/>
                <a:ea typeface="Zilla Slab"/>
                <a:cs typeface="Zilla Slab"/>
                <a:sym typeface="Zilla Slab"/>
              </a:defRPr>
            </a:lvl7pPr>
            <a:lvl8pPr lvl="7" rtl="0" algn="ctr">
              <a:spcBef>
                <a:spcPts val="0"/>
              </a:spcBef>
              <a:spcAft>
                <a:spcPts val="0"/>
              </a:spcAft>
              <a:buNone/>
              <a:defRPr>
                <a:solidFill>
                  <a:schemeClr val="lt1"/>
                </a:solidFill>
                <a:latin typeface="Zilla Slab"/>
                <a:ea typeface="Zilla Slab"/>
                <a:cs typeface="Zilla Slab"/>
                <a:sym typeface="Zilla Slab"/>
              </a:defRPr>
            </a:lvl8pPr>
            <a:lvl9pPr lvl="8" rtl="0" algn="ctr">
              <a:spcBef>
                <a:spcPts val="0"/>
              </a:spcBef>
              <a:spcAft>
                <a:spcPts val="0"/>
              </a:spcAft>
              <a:buNone/>
              <a:defRPr>
                <a:solidFill>
                  <a:schemeClr val="lt1"/>
                </a:solidFill>
                <a:latin typeface="Zilla Slab"/>
                <a:ea typeface="Zilla Slab"/>
                <a:cs typeface="Zilla Slab"/>
                <a:sym typeface="Zilla Slab"/>
              </a:defRPr>
            </a:lvl9pPr>
          </a:lstStyle>
          <a:p/>
        </p:txBody>
      </p:sp>
      <p:grpSp>
        <p:nvGrpSpPr>
          <p:cNvPr id="87" name="Google Shape;87;p9"/>
          <p:cNvGrpSpPr/>
          <p:nvPr/>
        </p:nvGrpSpPr>
        <p:grpSpPr>
          <a:xfrm rot="2578115">
            <a:off x="8349045" y="329144"/>
            <a:ext cx="426703" cy="360242"/>
            <a:chOff x="7993069" y="988879"/>
            <a:chExt cx="306018" cy="258328"/>
          </a:xfrm>
        </p:grpSpPr>
        <p:sp>
          <p:nvSpPr>
            <p:cNvPr id="88" name="Google Shape;88;p9"/>
            <p:cNvSpPr/>
            <p:nvPr/>
          </p:nvSpPr>
          <p:spPr>
            <a:xfrm flipH="1">
              <a:off x="7993072" y="988879"/>
              <a:ext cx="306015" cy="258328"/>
            </a:xfrm>
            <a:custGeom>
              <a:rect b="b" l="l" r="r" t="t"/>
              <a:pathLst>
                <a:path extrusionOk="0" h="13679" w="16202">
                  <a:moveTo>
                    <a:pt x="3709" y="1"/>
                  </a:moveTo>
                  <a:lnTo>
                    <a:pt x="0" y="7599"/>
                  </a:lnTo>
                  <a:lnTo>
                    <a:pt x="12523" y="13679"/>
                  </a:lnTo>
                  <a:lnTo>
                    <a:pt x="16201" y="6049"/>
                  </a:lnTo>
                  <a:lnTo>
                    <a:pt x="3709"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9"/>
            <p:cNvSpPr/>
            <p:nvPr/>
          </p:nvSpPr>
          <p:spPr>
            <a:xfrm flipH="1">
              <a:off x="7993069" y="988879"/>
              <a:ext cx="235980" cy="150986"/>
            </a:xfrm>
            <a:custGeom>
              <a:rect b="b" l="l" r="r" t="t"/>
              <a:pathLst>
                <a:path extrusionOk="0" h="7995" w="12494">
                  <a:moveTo>
                    <a:pt x="1" y="1"/>
                  </a:moveTo>
                  <a:lnTo>
                    <a:pt x="4013" y="7995"/>
                  </a:lnTo>
                  <a:lnTo>
                    <a:pt x="12493" y="6049"/>
                  </a:lnTo>
                  <a:lnTo>
                    <a:pt x="4317" y="7387"/>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90" name="Shape 90"/>
        <p:cNvGrpSpPr/>
        <p:nvPr/>
      </p:nvGrpSpPr>
      <p:grpSpPr>
        <a:xfrm>
          <a:off x="0" y="0"/>
          <a:ext cx="0" cy="0"/>
          <a:chOff x="0" y="0"/>
          <a:chExt cx="0" cy="0"/>
        </a:xfrm>
      </p:grpSpPr>
      <p:sp>
        <p:nvSpPr>
          <p:cNvPr id="91" name="Google Shape;91;p10"/>
          <p:cNvSpPr txBox="1"/>
          <p:nvPr>
            <p:ph type="title"/>
          </p:nvPr>
        </p:nvSpPr>
        <p:spPr>
          <a:xfrm>
            <a:off x="1583825" y="1573913"/>
            <a:ext cx="5976600" cy="1654800"/>
          </a:xfrm>
          <a:prstGeom prst="rect">
            <a:avLst/>
          </a:prstGeom>
        </p:spPr>
        <p:txBody>
          <a:bodyPr anchorCtr="0" anchor="ctr" bIns="91425" lIns="91425" spcFirstLastPara="1" rIns="91425" wrap="square" tIns="91425">
            <a:noAutofit/>
          </a:bodyPr>
          <a:lstStyle>
            <a:lvl1pPr lvl="0" rtl="0" algn="ctr">
              <a:lnSpc>
                <a:spcPct val="80000"/>
              </a:lnSpc>
              <a:spcBef>
                <a:spcPts val="0"/>
              </a:spcBef>
              <a:spcAft>
                <a:spcPts val="0"/>
              </a:spcAft>
              <a:buSzPts val="4500"/>
              <a:buNone/>
              <a:defRPr sz="6000"/>
            </a:lvl1pPr>
            <a:lvl2pPr lvl="1" rtl="0">
              <a:spcBef>
                <a:spcPts val="0"/>
              </a:spcBef>
              <a:spcAft>
                <a:spcPts val="0"/>
              </a:spcAft>
              <a:buSzPts val="4500"/>
              <a:buNone/>
              <a:defRPr sz="4500"/>
            </a:lvl2pPr>
            <a:lvl3pPr lvl="2" rtl="0">
              <a:spcBef>
                <a:spcPts val="0"/>
              </a:spcBef>
              <a:spcAft>
                <a:spcPts val="0"/>
              </a:spcAft>
              <a:buSzPts val="4500"/>
              <a:buNone/>
              <a:defRPr sz="4500"/>
            </a:lvl3pPr>
            <a:lvl4pPr lvl="3" rtl="0">
              <a:spcBef>
                <a:spcPts val="0"/>
              </a:spcBef>
              <a:spcAft>
                <a:spcPts val="0"/>
              </a:spcAft>
              <a:buSzPts val="4500"/>
              <a:buNone/>
              <a:defRPr sz="4500"/>
            </a:lvl4pPr>
            <a:lvl5pPr lvl="4" rtl="0">
              <a:spcBef>
                <a:spcPts val="0"/>
              </a:spcBef>
              <a:spcAft>
                <a:spcPts val="0"/>
              </a:spcAft>
              <a:buSzPts val="4500"/>
              <a:buNone/>
              <a:defRPr sz="4500"/>
            </a:lvl5pPr>
            <a:lvl6pPr lvl="5" rtl="0">
              <a:spcBef>
                <a:spcPts val="0"/>
              </a:spcBef>
              <a:spcAft>
                <a:spcPts val="0"/>
              </a:spcAft>
              <a:buSzPts val="4500"/>
              <a:buNone/>
              <a:defRPr sz="4500"/>
            </a:lvl6pPr>
            <a:lvl7pPr lvl="6" rtl="0">
              <a:spcBef>
                <a:spcPts val="0"/>
              </a:spcBef>
              <a:spcAft>
                <a:spcPts val="0"/>
              </a:spcAft>
              <a:buSzPts val="4500"/>
              <a:buNone/>
              <a:defRPr sz="4500"/>
            </a:lvl7pPr>
            <a:lvl8pPr lvl="7" rtl="0">
              <a:spcBef>
                <a:spcPts val="0"/>
              </a:spcBef>
              <a:spcAft>
                <a:spcPts val="0"/>
              </a:spcAft>
              <a:buSzPts val="4500"/>
              <a:buNone/>
              <a:defRPr sz="4500"/>
            </a:lvl8pPr>
            <a:lvl9pPr lvl="8" rtl="0">
              <a:spcBef>
                <a:spcPts val="0"/>
              </a:spcBef>
              <a:spcAft>
                <a:spcPts val="0"/>
              </a:spcAft>
              <a:buSzPts val="4500"/>
              <a:buNone/>
              <a:defRPr sz="4500"/>
            </a:lvl9pPr>
          </a:lstStyle>
          <a:p/>
        </p:txBody>
      </p:sp>
      <p:sp>
        <p:nvSpPr>
          <p:cNvPr id="92" name="Google Shape;92;p10"/>
          <p:cNvSpPr txBox="1"/>
          <p:nvPr>
            <p:ph idx="1" type="subTitle"/>
          </p:nvPr>
        </p:nvSpPr>
        <p:spPr>
          <a:xfrm>
            <a:off x="1422900" y="3171500"/>
            <a:ext cx="6298200" cy="398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grpSp>
        <p:nvGrpSpPr>
          <p:cNvPr id="93" name="Google Shape;93;p10"/>
          <p:cNvGrpSpPr/>
          <p:nvPr/>
        </p:nvGrpSpPr>
        <p:grpSpPr>
          <a:xfrm rot="3111013">
            <a:off x="7874145" y="576637"/>
            <a:ext cx="806956" cy="681293"/>
            <a:chOff x="7993069" y="988879"/>
            <a:chExt cx="306018" cy="258328"/>
          </a:xfrm>
        </p:grpSpPr>
        <p:sp>
          <p:nvSpPr>
            <p:cNvPr id="94" name="Google Shape;94;p10"/>
            <p:cNvSpPr/>
            <p:nvPr/>
          </p:nvSpPr>
          <p:spPr>
            <a:xfrm flipH="1">
              <a:off x="7993072" y="988879"/>
              <a:ext cx="306015" cy="258328"/>
            </a:xfrm>
            <a:custGeom>
              <a:rect b="b" l="l" r="r" t="t"/>
              <a:pathLst>
                <a:path extrusionOk="0" h="13679" w="16202">
                  <a:moveTo>
                    <a:pt x="3709" y="1"/>
                  </a:moveTo>
                  <a:lnTo>
                    <a:pt x="0" y="7599"/>
                  </a:lnTo>
                  <a:lnTo>
                    <a:pt x="12523" y="13679"/>
                  </a:lnTo>
                  <a:lnTo>
                    <a:pt x="16201" y="6049"/>
                  </a:lnTo>
                  <a:lnTo>
                    <a:pt x="370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10"/>
            <p:cNvSpPr/>
            <p:nvPr/>
          </p:nvSpPr>
          <p:spPr>
            <a:xfrm flipH="1">
              <a:off x="7993069" y="988879"/>
              <a:ext cx="235980" cy="150986"/>
            </a:xfrm>
            <a:custGeom>
              <a:rect b="b" l="l" r="r" t="t"/>
              <a:pathLst>
                <a:path extrusionOk="0" h="7995" w="12494">
                  <a:moveTo>
                    <a:pt x="1" y="1"/>
                  </a:moveTo>
                  <a:lnTo>
                    <a:pt x="4013" y="7995"/>
                  </a:lnTo>
                  <a:lnTo>
                    <a:pt x="12493" y="6049"/>
                  </a:lnTo>
                  <a:lnTo>
                    <a:pt x="4317" y="7387"/>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 name="Google Shape;96;p10"/>
          <p:cNvGrpSpPr/>
          <p:nvPr/>
        </p:nvGrpSpPr>
        <p:grpSpPr>
          <a:xfrm rot="-594949">
            <a:off x="7257939" y="716884"/>
            <a:ext cx="471642" cy="398157"/>
            <a:chOff x="7993069" y="988879"/>
            <a:chExt cx="306018" cy="258328"/>
          </a:xfrm>
        </p:grpSpPr>
        <p:sp>
          <p:nvSpPr>
            <p:cNvPr id="97" name="Google Shape;97;p10"/>
            <p:cNvSpPr/>
            <p:nvPr/>
          </p:nvSpPr>
          <p:spPr>
            <a:xfrm flipH="1">
              <a:off x="7993072" y="988879"/>
              <a:ext cx="306015" cy="258328"/>
            </a:xfrm>
            <a:custGeom>
              <a:rect b="b" l="l" r="r" t="t"/>
              <a:pathLst>
                <a:path extrusionOk="0" h="13679" w="16202">
                  <a:moveTo>
                    <a:pt x="3709" y="1"/>
                  </a:moveTo>
                  <a:lnTo>
                    <a:pt x="0" y="7599"/>
                  </a:lnTo>
                  <a:lnTo>
                    <a:pt x="12523" y="13679"/>
                  </a:lnTo>
                  <a:lnTo>
                    <a:pt x="16201" y="6049"/>
                  </a:lnTo>
                  <a:lnTo>
                    <a:pt x="370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10"/>
            <p:cNvSpPr/>
            <p:nvPr/>
          </p:nvSpPr>
          <p:spPr>
            <a:xfrm flipH="1">
              <a:off x="7993069" y="988879"/>
              <a:ext cx="235980" cy="150986"/>
            </a:xfrm>
            <a:custGeom>
              <a:rect b="b" l="l" r="r" t="t"/>
              <a:pathLst>
                <a:path extrusionOk="0" h="7995" w="12494">
                  <a:moveTo>
                    <a:pt x="1" y="1"/>
                  </a:moveTo>
                  <a:lnTo>
                    <a:pt x="4013" y="7995"/>
                  </a:lnTo>
                  <a:lnTo>
                    <a:pt x="12493" y="6049"/>
                  </a:lnTo>
                  <a:lnTo>
                    <a:pt x="4317" y="7387"/>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 name="Google Shape;99;p10"/>
          <p:cNvGrpSpPr/>
          <p:nvPr/>
        </p:nvGrpSpPr>
        <p:grpSpPr>
          <a:xfrm flipH="1" rot="-3111013">
            <a:off x="525452" y="3903430"/>
            <a:ext cx="806956" cy="681293"/>
            <a:chOff x="7993069" y="988879"/>
            <a:chExt cx="306018" cy="258328"/>
          </a:xfrm>
        </p:grpSpPr>
        <p:sp>
          <p:nvSpPr>
            <p:cNvPr id="100" name="Google Shape;100;p10"/>
            <p:cNvSpPr/>
            <p:nvPr/>
          </p:nvSpPr>
          <p:spPr>
            <a:xfrm flipH="1">
              <a:off x="7993072" y="988879"/>
              <a:ext cx="306015" cy="258328"/>
            </a:xfrm>
            <a:custGeom>
              <a:rect b="b" l="l" r="r" t="t"/>
              <a:pathLst>
                <a:path extrusionOk="0" h="13679" w="16202">
                  <a:moveTo>
                    <a:pt x="3709" y="1"/>
                  </a:moveTo>
                  <a:lnTo>
                    <a:pt x="0" y="7599"/>
                  </a:lnTo>
                  <a:lnTo>
                    <a:pt x="12523" y="13679"/>
                  </a:lnTo>
                  <a:lnTo>
                    <a:pt x="16201" y="6049"/>
                  </a:lnTo>
                  <a:lnTo>
                    <a:pt x="370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10"/>
            <p:cNvSpPr/>
            <p:nvPr/>
          </p:nvSpPr>
          <p:spPr>
            <a:xfrm flipH="1">
              <a:off x="7993069" y="988879"/>
              <a:ext cx="235980" cy="150986"/>
            </a:xfrm>
            <a:custGeom>
              <a:rect b="b" l="l" r="r" t="t"/>
              <a:pathLst>
                <a:path extrusionOk="0" h="7995" w="12494">
                  <a:moveTo>
                    <a:pt x="1" y="1"/>
                  </a:moveTo>
                  <a:lnTo>
                    <a:pt x="4013" y="7995"/>
                  </a:lnTo>
                  <a:lnTo>
                    <a:pt x="12493" y="6049"/>
                  </a:lnTo>
                  <a:lnTo>
                    <a:pt x="4317" y="7387"/>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 name="Google Shape;102;p10"/>
          <p:cNvGrpSpPr/>
          <p:nvPr/>
        </p:nvGrpSpPr>
        <p:grpSpPr>
          <a:xfrm flipH="1" rot="594949">
            <a:off x="1476972" y="4043677"/>
            <a:ext cx="471642" cy="398157"/>
            <a:chOff x="7993069" y="988879"/>
            <a:chExt cx="306018" cy="258328"/>
          </a:xfrm>
        </p:grpSpPr>
        <p:sp>
          <p:nvSpPr>
            <p:cNvPr id="103" name="Google Shape;103;p10"/>
            <p:cNvSpPr/>
            <p:nvPr/>
          </p:nvSpPr>
          <p:spPr>
            <a:xfrm flipH="1">
              <a:off x="7993072" y="988879"/>
              <a:ext cx="306015" cy="258328"/>
            </a:xfrm>
            <a:custGeom>
              <a:rect b="b" l="l" r="r" t="t"/>
              <a:pathLst>
                <a:path extrusionOk="0" h="13679" w="16202">
                  <a:moveTo>
                    <a:pt x="3709" y="1"/>
                  </a:moveTo>
                  <a:lnTo>
                    <a:pt x="0" y="7599"/>
                  </a:lnTo>
                  <a:lnTo>
                    <a:pt x="12523" y="13679"/>
                  </a:lnTo>
                  <a:lnTo>
                    <a:pt x="16201" y="6049"/>
                  </a:lnTo>
                  <a:lnTo>
                    <a:pt x="370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10"/>
            <p:cNvSpPr/>
            <p:nvPr/>
          </p:nvSpPr>
          <p:spPr>
            <a:xfrm flipH="1">
              <a:off x="7993069" y="988879"/>
              <a:ext cx="235980" cy="150986"/>
            </a:xfrm>
            <a:custGeom>
              <a:rect b="b" l="l" r="r" t="t"/>
              <a:pathLst>
                <a:path extrusionOk="0" h="7995" w="12494">
                  <a:moveTo>
                    <a:pt x="1" y="1"/>
                  </a:moveTo>
                  <a:lnTo>
                    <a:pt x="4013" y="7995"/>
                  </a:lnTo>
                  <a:lnTo>
                    <a:pt x="12493" y="6049"/>
                  </a:lnTo>
                  <a:lnTo>
                    <a:pt x="4317" y="7387"/>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theme" Target="../theme/theme3.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accen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599025" y="445025"/>
            <a:ext cx="7946100" cy="572700"/>
          </a:xfrm>
          <a:prstGeom prst="rect">
            <a:avLst/>
          </a:prstGeom>
          <a:noFill/>
          <a:ln>
            <a:noFill/>
          </a:ln>
        </p:spPr>
        <p:txBody>
          <a:bodyPr anchorCtr="0" anchor="t" bIns="91425" lIns="91425" spcFirstLastPara="1" rIns="91425" wrap="square" tIns="91425">
            <a:noAutofit/>
          </a:bodyPr>
          <a:lstStyle>
            <a:lvl1pPr lvl="0">
              <a:spcBef>
                <a:spcPts val="0"/>
              </a:spcBef>
              <a:spcAft>
                <a:spcPts val="0"/>
              </a:spcAft>
              <a:buClr>
                <a:schemeClr val="dk1"/>
              </a:buClr>
              <a:buSzPts val="2500"/>
              <a:buFont typeface="Ubuntu"/>
              <a:buNone/>
              <a:defRPr b="1" sz="2500">
                <a:solidFill>
                  <a:schemeClr val="dk1"/>
                </a:solidFill>
                <a:latin typeface="Ubuntu"/>
                <a:ea typeface="Ubuntu"/>
                <a:cs typeface="Ubuntu"/>
                <a:sym typeface="Ubuntu"/>
              </a:defRPr>
            </a:lvl1pPr>
            <a:lvl2pPr lvl="1">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2pPr>
            <a:lvl3pPr lvl="2">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3pPr>
            <a:lvl4pPr lvl="3">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4pPr>
            <a:lvl5pPr lvl="4">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5pPr>
            <a:lvl6pPr lvl="5">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6pPr>
            <a:lvl7pPr lvl="6">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7pPr>
            <a:lvl8pPr lvl="7">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8pPr>
            <a:lvl9pPr lvl="8">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9pPr>
          </a:lstStyle>
          <a:p/>
        </p:txBody>
      </p:sp>
      <p:sp>
        <p:nvSpPr>
          <p:cNvPr id="7" name="Google Shape;7;p1"/>
          <p:cNvSpPr txBox="1"/>
          <p:nvPr>
            <p:ph idx="1" type="body"/>
          </p:nvPr>
        </p:nvSpPr>
        <p:spPr>
          <a:xfrm>
            <a:off x="599025" y="1152475"/>
            <a:ext cx="7946100" cy="3416400"/>
          </a:xfrm>
          <a:prstGeom prst="rect">
            <a:avLst/>
          </a:prstGeom>
          <a:noFill/>
          <a:ln>
            <a:noFill/>
          </a:ln>
        </p:spPr>
        <p:txBody>
          <a:bodyPr anchorCtr="0" anchor="t" bIns="91425" lIns="91425" spcFirstLastPara="1" rIns="91425" wrap="square" tIns="91425">
            <a:noAutofit/>
          </a:bodyPr>
          <a:lstStyle>
            <a:lvl1pPr indent="-317500" lvl="0" marL="457200">
              <a:lnSpc>
                <a:spcPct val="115000"/>
              </a:lnSpc>
              <a:spcBef>
                <a:spcPts val="0"/>
              </a:spcBef>
              <a:spcAft>
                <a:spcPts val="0"/>
              </a:spcAft>
              <a:buClr>
                <a:schemeClr val="accent3"/>
              </a:buClr>
              <a:buSzPts val="1400"/>
              <a:buFont typeface="Rubik"/>
              <a:buChar char="●"/>
              <a:defRPr>
                <a:solidFill>
                  <a:schemeClr val="accent3"/>
                </a:solidFill>
                <a:latin typeface="Rubik"/>
                <a:ea typeface="Rubik"/>
                <a:cs typeface="Rubik"/>
                <a:sym typeface="Rubik"/>
              </a:defRPr>
            </a:lvl1pPr>
            <a:lvl2pPr indent="-317500" lvl="1" marL="914400">
              <a:lnSpc>
                <a:spcPct val="115000"/>
              </a:lnSpc>
              <a:spcBef>
                <a:spcPts val="1600"/>
              </a:spcBef>
              <a:spcAft>
                <a:spcPts val="0"/>
              </a:spcAft>
              <a:buClr>
                <a:schemeClr val="accent3"/>
              </a:buClr>
              <a:buSzPts val="1400"/>
              <a:buFont typeface="Rubik"/>
              <a:buChar char="○"/>
              <a:defRPr>
                <a:solidFill>
                  <a:schemeClr val="accent3"/>
                </a:solidFill>
                <a:latin typeface="Rubik"/>
                <a:ea typeface="Rubik"/>
                <a:cs typeface="Rubik"/>
                <a:sym typeface="Rubik"/>
              </a:defRPr>
            </a:lvl2pPr>
            <a:lvl3pPr indent="-317500" lvl="2" marL="1371600">
              <a:lnSpc>
                <a:spcPct val="115000"/>
              </a:lnSpc>
              <a:spcBef>
                <a:spcPts val="1600"/>
              </a:spcBef>
              <a:spcAft>
                <a:spcPts val="0"/>
              </a:spcAft>
              <a:buClr>
                <a:schemeClr val="accent3"/>
              </a:buClr>
              <a:buSzPts val="1400"/>
              <a:buFont typeface="Rubik"/>
              <a:buChar char="■"/>
              <a:defRPr>
                <a:solidFill>
                  <a:schemeClr val="accent3"/>
                </a:solidFill>
                <a:latin typeface="Rubik"/>
                <a:ea typeface="Rubik"/>
                <a:cs typeface="Rubik"/>
                <a:sym typeface="Rubik"/>
              </a:defRPr>
            </a:lvl3pPr>
            <a:lvl4pPr indent="-317500" lvl="3" marL="1828800">
              <a:lnSpc>
                <a:spcPct val="115000"/>
              </a:lnSpc>
              <a:spcBef>
                <a:spcPts val="1600"/>
              </a:spcBef>
              <a:spcAft>
                <a:spcPts val="0"/>
              </a:spcAft>
              <a:buClr>
                <a:schemeClr val="accent3"/>
              </a:buClr>
              <a:buSzPts val="1400"/>
              <a:buFont typeface="Rubik"/>
              <a:buChar char="●"/>
              <a:defRPr>
                <a:solidFill>
                  <a:schemeClr val="accent3"/>
                </a:solidFill>
                <a:latin typeface="Rubik"/>
                <a:ea typeface="Rubik"/>
                <a:cs typeface="Rubik"/>
                <a:sym typeface="Rubik"/>
              </a:defRPr>
            </a:lvl4pPr>
            <a:lvl5pPr indent="-317500" lvl="4" marL="2286000">
              <a:lnSpc>
                <a:spcPct val="115000"/>
              </a:lnSpc>
              <a:spcBef>
                <a:spcPts val="1600"/>
              </a:spcBef>
              <a:spcAft>
                <a:spcPts val="0"/>
              </a:spcAft>
              <a:buClr>
                <a:schemeClr val="accent3"/>
              </a:buClr>
              <a:buSzPts val="1400"/>
              <a:buFont typeface="Rubik"/>
              <a:buChar char="○"/>
              <a:defRPr>
                <a:solidFill>
                  <a:schemeClr val="accent3"/>
                </a:solidFill>
                <a:latin typeface="Rubik"/>
                <a:ea typeface="Rubik"/>
                <a:cs typeface="Rubik"/>
                <a:sym typeface="Rubik"/>
              </a:defRPr>
            </a:lvl5pPr>
            <a:lvl6pPr indent="-317500" lvl="5" marL="2743200">
              <a:lnSpc>
                <a:spcPct val="115000"/>
              </a:lnSpc>
              <a:spcBef>
                <a:spcPts val="1600"/>
              </a:spcBef>
              <a:spcAft>
                <a:spcPts val="0"/>
              </a:spcAft>
              <a:buClr>
                <a:schemeClr val="accent3"/>
              </a:buClr>
              <a:buSzPts val="1400"/>
              <a:buFont typeface="Rubik"/>
              <a:buChar char="■"/>
              <a:defRPr>
                <a:solidFill>
                  <a:schemeClr val="accent3"/>
                </a:solidFill>
                <a:latin typeface="Rubik"/>
                <a:ea typeface="Rubik"/>
                <a:cs typeface="Rubik"/>
                <a:sym typeface="Rubik"/>
              </a:defRPr>
            </a:lvl6pPr>
            <a:lvl7pPr indent="-317500" lvl="6" marL="3200400">
              <a:lnSpc>
                <a:spcPct val="115000"/>
              </a:lnSpc>
              <a:spcBef>
                <a:spcPts val="1600"/>
              </a:spcBef>
              <a:spcAft>
                <a:spcPts val="0"/>
              </a:spcAft>
              <a:buClr>
                <a:schemeClr val="accent3"/>
              </a:buClr>
              <a:buSzPts val="1400"/>
              <a:buFont typeface="Rubik"/>
              <a:buChar char="●"/>
              <a:defRPr>
                <a:solidFill>
                  <a:schemeClr val="accent3"/>
                </a:solidFill>
                <a:latin typeface="Rubik"/>
                <a:ea typeface="Rubik"/>
                <a:cs typeface="Rubik"/>
                <a:sym typeface="Rubik"/>
              </a:defRPr>
            </a:lvl7pPr>
            <a:lvl8pPr indent="-317500" lvl="7" marL="3657600">
              <a:lnSpc>
                <a:spcPct val="115000"/>
              </a:lnSpc>
              <a:spcBef>
                <a:spcPts val="1600"/>
              </a:spcBef>
              <a:spcAft>
                <a:spcPts val="0"/>
              </a:spcAft>
              <a:buClr>
                <a:schemeClr val="accent3"/>
              </a:buClr>
              <a:buSzPts val="1400"/>
              <a:buFont typeface="Rubik"/>
              <a:buChar char="○"/>
              <a:defRPr>
                <a:solidFill>
                  <a:schemeClr val="accent3"/>
                </a:solidFill>
                <a:latin typeface="Rubik"/>
                <a:ea typeface="Rubik"/>
                <a:cs typeface="Rubik"/>
                <a:sym typeface="Rubik"/>
              </a:defRPr>
            </a:lvl8pPr>
            <a:lvl9pPr indent="-317500" lvl="8" marL="4114800">
              <a:lnSpc>
                <a:spcPct val="115000"/>
              </a:lnSpc>
              <a:spcBef>
                <a:spcPts val="1600"/>
              </a:spcBef>
              <a:spcAft>
                <a:spcPts val="1600"/>
              </a:spcAft>
              <a:buClr>
                <a:schemeClr val="accent3"/>
              </a:buClr>
              <a:buSzPts val="1400"/>
              <a:buFont typeface="Rubik"/>
              <a:buChar char="■"/>
              <a:defRPr>
                <a:solidFill>
                  <a:schemeClr val="accent3"/>
                </a:solidFill>
                <a:latin typeface="Rubik"/>
                <a:ea typeface="Rubik"/>
                <a:cs typeface="Rubik"/>
                <a:sym typeface="Rubik"/>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434">
          <p15:clr>
            <a:srgbClr val="EA4335"/>
          </p15:clr>
        </p15:guide>
        <p15:guide id="2" orient="horz" pos="2806">
          <p15:clr>
            <a:srgbClr val="EA4335"/>
          </p15:clr>
        </p15:guide>
        <p15:guide id="3" pos="5326">
          <p15:clr>
            <a:srgbClr val="EA4335"/>
          </p15:clr>
        </p15:guide>
        <p15:guide id="4" pos="434">
          <p15:clr>
            <a:srgbClr val="EA4335"/>
          </p15:clr>
        </p15:guide>
        <p15:guide id="5" pos="2880">
          <p15:clr>
            <a:srgbClr val="EA4335"/>
          </p15:clr>
        </p15:guide>
        <p15:guide id="6" orient="horz" pos="1766">
          <p15:clr>
            <a:srgbClr val="EA4335"/>
          </p15:clr>
        </p15:guide>
        <p15:guide id="7" orient="horz" pos="1871">
          <p15:clr>
            <a:srgbClr val="EA4335"/>
          </p15:clr>
        </p15:guide>
        <p15:guide id="8" orient="horz" pos="729">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446" name="Shape 446"/>
        <p:cNvGrpSpPr/>
        <p:nvPr/>
      </p:nvGrpSpPr>
      <p:grpSpPr>
        <a:xfrm>
          <a:off x="0" y="0"/>
          <a:ext cx="0" cy="0"/>
          <a:chOff x="0" y="0"/>
          <a:chExt cx="0" cy="0"/>
        </a:xfrm>
      </p:grpSpPr>
      <p:sp>
        <p:nvSpPr>
          <p:cNvPr id="447" name="Google Shape;447;p32"/>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448" name="Google Shape;448;p32"/>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8"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10.xml"/><Relationship Id="rId3" Type="http://schemas.openxmlformats.org/officeDocument/2006/relationships/hyperlink" Target="https://docs.google.com/spreadsheets/d/14cFr1xdD4kF6IfayQMMJtkXiOkdCR3S_ZxP3rvNBB8c/copy" TargetMode="External"/><Relationship Id="rId4" Type="http://schemas.openxmlformats.org/officeDocument/2006/relationships/image" Target="../media/image1.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37.xml"/><Relationship Id="rId5" Type="http://schemas.openxmlformats.org/officeDocument/2006/relationships/hyperlink" Target="http://bit.ly/33VAFh3" TargetMode="External"/><Relationship Id="rId6" Type="http://schemas.openxmlformats.org/officeDocument/2006/relationships/slide" Target="/ppt/slides/slide35.xml"/><Relationship Id="rId7" Type="http://schemas.openxmlformats.org/officeDocument/2006/relationships/slide" Target="/ppt/slides/slide34.xml"/><Relationship Id="rId8" Type="http://schemas.openxmlformats.org/officeDocument/2006/relationships/slide" Target="/ppt/slides/slide34.xml"/><Relationship Id="rId11" Type="http://schemas.openxmlformats.org/officeDocument/2006/relationships/slide" Target="/ppt/slides/slide38.xml"/><Relationship Id="rId10" Type="http://schemas.openxmlformats.org/officeDocument/2006/relationships/slide" Target="/ppt/slides/slide37.xml"/><Relationship Id="rId13" Type="http://schemas.openxmlformats.org/officeDocument/2006/relationships/slide" Target="/ppt/slides/slide39.xml"/><Relationship Id="rId12" Type="http://schemas.openxmlformats.org/officeDocument/2006/relationships/slide" Target="/ppt/slides/slide38.xml"/><Relationship Id="rId15" Type="http://schemas.openxmlformats.org/officeDocument/2006/relationships/slide" Target="/ppt/slides/slide40.xml"/><Relationship Id="rId14" Type="http://schemas.openxmlformats.org/officeDocument/2006/relationships/slide" Target="/ppt/slides/slide39.xml"/><Relationship Id="rId17" Type="http://schemas.openxmlformats.org/officeDocument/2006/relationships/slide" Target="/ppt/slides/slide41.xml"/><Relationship Id="rId16" Type="http://schemas.openxmlformats.org/officeDocument/2006/relationships/hyperlink" Target="https://stories.freepik.com/?utm_source=slidesgo_template&amp;utm_medium=referral-link&amp;utm_campaign=slidesgo_contents_of_this_template&amp;utm_term=stories_by_freepik&amp;utm_content=stories" TargetMode="External"/><Relationship Id="rId19" Type="http://schemas.openxmlformats.org/officeDocument/2006/relationships/slide" Target="/ppt/slides/slide47.xml"/><Relationship Id="rId18" Type="http://schemas.openxmlformats.org/officeDocument/2006/relationships/slide" Target="/ppt/slides/slide4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20.xml"/><Relationship Id="rId3" Type="http://schemas.openxmlformats.org/officeDocument/2006/relationships/image" Target="../media/image2.jp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6.xml"/><Relationship Id="rId3" Type="http://schemas.openxmlformats.org/officeDocument/2006/relationships/image" Target="../media/image6.jp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29.xml"/><Relationship Id="rId3" Type="http://schemas.openxmlformats.org/officeDocument/2006/relationships/image" Target="../media/image13.jpg"/><Relationship Id="rId4" Type="http://schemas.openxmlformats.org/officeDocument/2006/relationships/image" Target="../media/image7.jpg"/><Relationship Id="rId5" Type="http://schemas.openxmlformats.org/officeDocument/2006/relationships/image" Target="../media/image3.jp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0.xml"/><Relationship Id="rId3" Type="http://schemas.openxmlformats.org/officeDocument/2006/relationships/image" Target="../media/image10.jpg"/><Relationship Id="rId4" Type="http://schemas.openxmlformats.org/officeDocument/2006/relationships/image" Target="../media/image4.jpg"/><Relationship Id="rId5" Type="http://schemas.openxmlformats.org/officeDocument/2006/relationships/image" Target="../media/image2.jpg"/><Relationship Id="rId6" Type="http://schemas.openxmlformats.org/officeDocument/2006/relationships/image" Target="../media/image14.jpg"/><Relationship Id="rId7" Type="http://schemas.openxmlformats.org/officeDocument/2006/relationships/image" Target="../media/image8.jp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20" Type="http://schemas.openxmlformats.org/officeDocument/2006/relationships/hyperlink" Target="https://www.flaticon.com/packs/postal-service-3/?utm_source=slidesgo_template&amp;utm_medium=referral-link&amp;utm_campaign=sg_resources&amp;utm_content=flaticon" TargetMode="External"/><Relationship Id="rId1" Type="http://schemas.openxmlformats.org/officeDocument/2006/relationships/slideLayout" Target="../slideLayouts/slideLayout4.xml"/><Relationship Id="rId2" Type="http://schemas.openxmlformats.org/officeDocument/2006/relationships/notesSlide" Target="../notesSlides/notesSlide37.xml"/><Relationship Id="rId3" Type="http://schemas.openxmlformats.org/officeDocument/2006/relationships/hyperlink" Target="https://www.freepik.com/free-photo/side-view-delivery-man-carrying-cardboard-box-giving-thumbs-up_6292946.htm/?utm_source=slidesgo_template&amp;utm_medium=referral-link&amp;utm_campaign=sg_resources&amp;utm_content=freepik" TargetMode="External"/><Relationship Id="rId4" Type="http://schemas.openxmlformats.org/officeDocument/2006/relationships/hyperlink" Target="https://www.freepik.com/free-photo/smiley-woman-holding-package-indoors-sitting-couch_6645059.htm/?utm_source=slidesgo_template&amp;utm_medium=referral-link&amp;utm_campaign=sg_resources&amp;utm_content=freepik" TargetMode="External"/><Relationship Id="rId9" Type="http://schemas.openxmlformats.org/officeDocument/2006/relationships/hyperlink" Target="https://www.freepik.com/free-psd/stationery-concept-with-envelope-smartphone-mockup_2933517.htm#page=2&amp;query=mockup+envelope&amp;position=14/?utm_source=slidesgo_template&amp;utm_medium=referral-link&amp;utm_campaign=sg_resources&amp;utm_content=freepik" TargetMode="External"/><Relationship Id="rId5" Type="http://schemas.openxmlformats.org/officeDocument/2006/relationships/hyperlink" Target="https://www.freepik.com/free-photo/copy-space-delivery-man-checking-list-packages_6936361.htm/?utm_source=slidesgo_template&amp;utm_medium=referral-link&amp;utm_campaign=sg_resources&amp;utm_content=freepik" TargetMode="External"/><Relationship Id="rId6" Type="http://schemas.openxmlformats.org/officeDocument/2006/relationships/hyperlink" Target="https://www.freepik.com/free-photo/delivery-man-pointing-finger-boxes_4013733.htm/?utm_source=slidesgo_template&amp;utm_medium=referral-link&amp;utm_campaign=sg_resources&amp;utm_content=freepik" TargetMode="External"/><Relationship Id="rId7" Type="http://schemas.openxmlformats.org/officeDocument/2006/relationships/hyperlink" Target="https://www.freepik.com/free-photo/high-angle-delivery-man-beside-stack-packages_6937015.htm/?utm_source=slidesgo_template&amp;utm_medium=referral-link&amp;utm_campaign=sg_resources&amp;utm_content=freepik" TargetMode="External"/><Relationship Id="rId8" Type="http://schemas.openxmlformats.org/officeDocument/2006/relationships/hyperlink" Target="https://www.freepik.com/free-photo/delivery-man-holding-trolley-with-cardboard-boxes_2657175.htm/?utm_source=slidesgo_template&amp;utm_medium=referral-link&amp;utm_campaign=sg_resources&amp;utm_content=freepik" TargetMode="External"/><Relationship Id="rId11" Type="http://schemas.openxmlformats.org/officeDocument/2006/relationships/hyperlink" Target="https://www.freepik.com/free-vector/valentine-s-day-letters-background_6397285.htm/?utm_source=slidesgo_template&amp;utm_medium=referral-link&amp;utm_campaign=sg_resources&amp;utm_content=freepik" TargetMode="External"/><Relationship Id="rId10" Type="http://schemas.openxmlformats.org/officeDocument/2006/relationships/hyperlink" Target="https://www.freepik.com/free-vector/mailbox-background-with-flying-envelopes_1076147.htm/?utm_source=slidesgo_template&amp;utm_medium=referral-link&amp;utm_campaign=sg_resources&amp;utm_content=freepik" TargetMode="External"/><Relationship Id="rId13" Type="http://schemas.openxmlformats.org/officeDocument/2006/relationships/hyperlink" Target="https://www.freepik.com/free-vector/modern-set-female-jobs-avatars_1265949.htm/?utm_source=slidesgo_template&amp;utm_medium=referral-link&amp;utm_campaign=sg_resources&amp;utm_content=freepik" TargetMode="External"/><Relationship Id="rId12" Type="http://schemas.openxmlformats.org/officeDocument/2006/relationships/hyperlink" Target="https://www.freepik.com/free-vector/worker-avatar-collection_835095.htm/?utm_source=slidesgo_template&amp;utm_medium=referral-link&amp;utm_campaign=sg_resources&amp;utm_content=freepik" TargetMode="External"/><Relationship Id="rId15" Type="http://schemas.openxmlformats.org/officeDocument/2006/relationships/hyperlink" Target="https://www.freepik.com/free-vector/bicycle-delivery-concept-with-packages_4729751.htm/?utm_source=slidesgo_template&amp;utm_medium=referral-link&amp;utm_campaign=sg_resources&amp;utm_content=freepik" TargetMode="External"/><Relationship Id="rId14" Type="http://schemas.openxmlformats.org/officeDocument/2006/relationships/hyperlink" Target="https://www.freepik.com/free-vector/business-team-avatars_766435.htm/?utm_source=slidesgo_template&amp;utm_medium=referral-link&amp;utm_campaign=sg_resources&amp;utm_content=freepik" TargetMode="External"/><Relationship Id="rId17" Type="http://schemas.openxmlformats.org/officeDocument/2006/relationships/hyperlink" Target="https://www.freepik.com/free-vector/technology-shopping-icons_1216633.htm/?utm_source=slidesgo_template&amp;utm_medium=referral-link&amp;utm_campaign=sg_resources&amp;utm_content=freepik" TargetMode="External"/><Relationship Id="rId16" Type="http://schemas.openxmlformats.org/officeDocument/2006/relationships/hyperlink" Target="https://www.freepik.com/free-vector/variety-mailboxes-flat-design_1084192.htm/?utm_source=slidesgo_template&amp;utm_medium=referral-link&amp;utm_campaign=sg_resources&amp;utm_content=freepik" TargetMode="External"/><Relationship Id="rId19" Type="http://schemas.openxmlformats.org/officeDocument/2006/relationships/hyperlink" Target="https://www.freepik.com/free-vector/bicycle-delivery-concept-flat-style_4461442.htm/?utm_source=slidesgo_template&amp;utm_medium=referral-link&amp;utm_campaign=sg_resources&amp;utm_content=freepik" TargetMode="External"/><Relationship Id="rId18" Type="http://schemas.openxmlformats.org/officeDocument/2006/relationships/hyperlink" Target="https://www.freepik.com/free-vector/mailbox-concept-illustration_5538724.htm/?utm_source=slidesgo_template&amp;utm_medium=referral-link&amp;utm_campaign=sg_resources&amp;utm_content=freepik" TargetMode="Externa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8.xml"/><Relationship Id="rId3" Type="http://schemas.openxmlformats.org/officeDocument/2006/relationships/hyperlink" Target="http://bit.ly/2PfT4lq" TargetMode="External"/><Relationship Id="rId4" Type="http://schemas.openxmlformats.org/officeDocument/2006/relationships/slide" Target="/ppt/slides/slide34.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9.xml"/><Relationship Id="rId3" Type="http://schemas.openxmlformats.org/officeDocument/2006/relationships/hyperlink" Target="https://fonts.google.com/specimen/Ubuntu" TargetMode="External"/><Relationship Id="rId4" Type="http://schemas.openxmlformats.org/officeDocument/2006/relationships/hyperlink" Target="https://fonts.google.com/specimen/Rubik" TargetMode="Externa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0.xml"/><Relationship Id="rId3" Type="http://schemas.openxmlformats.org/officeDocument/2006/relationships/image" Target="../media/image5.gif"/><Relationship Id="rId4"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9" Type="http://schemas.openxmlformats.org/officeDocument/2006/relationships/image" Target="../media/image9.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11" Type="http://schemas.openxmlformats.org/officeDocument/2006/relationships/image" Target="../media/image11.gif"/><Relationship Id="rId10" Type="http://schemas.openxmlformats.org/officeDocument/2006/relationships/image" Target="../media/image12.gif"/></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1.xml"/><Relationship Id="rId3" Type="http://schemas.openxmlformats.org/officeDocument/2006/relationships/hyperlink" Target="https://bit.ly/2ZjL1pd" TargetMode="Externa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7.xml"/><Relationship Id="rId3" Type="http://schemas.openxmlformats.org/officeDocument/2006/relationships/hyperlink" Target="https://chrome.google.com/webstore/detail/flaticon-for-gsuit-gslide/haekgjfnhhdkgfgmldhfokhmfkgmciba" TargetMode="Externa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54.xml"/><Relationship Id="rId3" Type="http://schemas.openxmlformats.org/officeDocument/2006/relationships/hyperlink" Target="http://bit.ly/2PfT4lq" TargetMode="External"/><Relationship Id="rId4" Type="http://schemas.openxmlformats.org/officeDocument/2006/relationships/image" Target="../media/image15.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3" name="Shape 453"/>
        <p:cNvGrpSpPr/>
        <p:nvPr/>
      </p:nvGrpSpPr>
      <p:grpSpPr>
        <a:xfrm>
          <a:off x="0" y="0"/>
          <a:ext cx="0" cy="0"/>
          <a:chOff x="0" y="0"/>
          <a:chExt cx="0" cy="0"/>
        </a:xfrm>
      </p:grpSpPr>
      <p:sp>
        <p:nvSpPr>
          <p:cNvPr id="454" name="Google Shape;454;p34"/>
          <p:cNvSpPr/>
          <p:nvPr/>
        </p:nvSpPr>
        <p:spPr>
          <a:xfrm rot="-5400000">
            <a:off x="693750" y="1923325"/>
            <a:ext cx="381900" cy="391200"/>
          </a:xfrm>
          <a:prstGeom prst="round2SameRect">
            <a:avLst>
              <a:gd fmla="val 16667" name="adj1"/>
              <a:gd fmla="val 0"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5" name="Google Shape;455;p34"/>
          <p:cNvGrpSpPr/>
          <p:nvPr/>
        </p:nvGrpSpPr>
        <p:grpSpPr>
          <a:xfrm>
            <a:off x="4368024" y="1266683"/>
            <a:ext cx="1621183" cy="3185892"/>
            <a:chOff x="-2939367" y="1618363"/>
            <a:chExt cx="1780346" cy="3498674"/>
          </a:xfrm>
        </p:grpSpPr>
        <p:sp>
          <p:nvSpPr>
            <p:cNvPr id="456" name="Google Shape;456;p34"/>
            <p:cNvSpPr/>
            <p:nvPr/>
          </p:nvSpPr>
          <p:spPr>
            <a:xfrm flipH="1">
              <a:off x="-2711987" y="2213738"/>
              <a:ext cx="1120085" cy="1074009"/>
            </a:xfrm>
            <a:custGeom>
              <a:rect b="b" l="l" r="r" t="t"/>
              <a:pathLst>
                <a:path extrusionOk="0" h="56871" w="59303">
                  <a:moveTo>
                    <a:pt x="1" y="0"/>
                  </a:moveTo>
                  <a:lnTo>
                    <a:pt x="1" y="28450"/>
                  </a:lnTo>
                  <a:lnTo>
                    <a:pt x="13435" y="28450"/>
                  </a:lnTo>
                  <a:lnTo>
                    <a:pt x="13435" y="56870"/>
                  </a:lnTo>
                  <a:lnTo>
                    <a:pt x="59303" y="56870"/>
                  </a:lnTo>
                  <a:lnTo>
                    <a:pt x="59303" y="24560"/>
                  </a:lnTo>
                  <a:cubicBezTo>
                    <a:pt x="59242" y="11763"/>
                    <a:pt x="50123" y="1246"/>
                    <a:pt x="38482" y="122"/>
                  </a:cubicBezTo>
                  <a:lnTo>
                    <a:pt x="38482" y="0"/>
                  </a:ln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34"/>
            <p:cNvSpPr/>
            <p:nvPr/>
          </p:nvSpPr>
          <p:spPr>
            <a:xfrm flipH="1">
              <a:off x="-2379019" y="2213738"/>
              <a:ext cx="787118" cy="1074009"/>
            </a:xfrm>
            <a:custGeom>
              <a:rect b="b" l="l" r="r" t="t"/>
              <a:pathLst>
                <a:path extrusionOk="0" h="56871" w="41674">
                  <a:moveTo>
                    <a:pt x="1" y="0"/>
                  </a:moveTo>
                  <a:lnTo>
                    <a:pt x="1" y="56870"/>
                  </a:lnTo>
                  <a:lnTo>
                    <a:pt x="41673" y="56870"/>
                  </a:lnTo>
                  <a:lnTo>
                    <a:pt x="41673" y="24560"/>
                  </a:lnTo>
                  <a:cubicBezTo>
                    <a:pt x="41612" y="11763"/>
                    <a:pt x="32494" y="1246"/>
                    <a:pt x="20852" y="122"/>
                  </a:cubicBezTo>
                  <a:lnTo>
                    <a:pt x="20852" y="0"/>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34"/>
            <p:cNvSpPr/>
            <p:nvPr/>
          </p:nvSpPr>
          <p:spPr>
            <a:xfrm flipH="1">
              <a:off x="-2025353" y="2213738"/>
              <a:ext cx="866332" cy="1074009"/>
            </a:xfrm>
            <a:custGeom>
              <a:rect b="b" l="l" r="r" t="t"/>
              <a:pathLst>
                <a:path extrusionOk="0" h="56871" w="45868">
                  <a:moveTo>
                    <a:pt x="22919" y="0"/>
                  </a:moveTo>
                  <a:cubicBezTo>
                    <a:pt x="10304" y="0"/>
                    <a:pt x="61" y="11003"/>
                    <a:pt x="0" y="24560"/>
                  </a:cubicBezTo>
                  <a:lnTo>
                    <a:pt x="0" y="56870"/>
                  </a:lnTo>
                  <a:lnTo>
                    <a:pt x="45867" y="56870"/>
                  </a:lnTo>
                  <a:lnTo>
                    <a:pt x="45837" y="24560"/>
                  </a:lnTo>
                  <a:cubicBezTo>
                    <a:pt x="45776" y="11003"/>
                    <a:pt x="35563" y="0"/>
                    <a:pt x="22919"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34"/>
            <p:cNvSpPr/>
            <p:nvPr/>
          </p:nvSpPr>
          <p:spPr>
            <a:xfrm flipH="1">
              <a:off x="-1959325" y="2279753"/>
              <a:ext cx="734289" cy="958640"/>
            </a:xfrm>
            <a:custGeom>
              <a:rect b="b" l="l" r="r" t="t"/>
              <a:pathLst>
                <a:path extrusionOk="0" h="50762" w="38877">
                  <a:moveTo>
                    <a:pt x="19424" y="1"/>
                  </a:moveTo>
                  <a:cubicBezTo>
                    <a:pt x="8724" y="1"/>
                    <a:pt x="61" y="9788"/>
                    <a:pt x="1" y="21916"/>
                  </a:cubicBezTo>
                  <a:lnTo>
                    <a:pt x="1" y="50761"/>
                  </a:lnTo>
                  <a:lnTo>
                    <a:pt x="38877" y="50761"/>
                  </a:lnTo>
                  <a:lnTo>
                    <a:pt x="38877" y="21916"/>
                  </a:lnTo>
                  <a:cubicBezTo>
                    <a:pt x="38816" y="9788"/>
                    <a:pt x="30123" y="1"/>
                    <a:pt x="19424"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34"/>
            <p:cNvSpPr/>
            <p:nvPr/>
          </p:nvSpPr>
          <p:spPr>
            <a:xfrm flipH="1">
              <a:off x="-1959326" y="2379653"/>
              <a:ext cx="698120" cy="862195"/>
            </a:xfrm>
            <a:custGeom>
              <a:rect b="b" l="l" r="r" t="t"/>
              <a:pathLst>
                <a:path extrusionOk="0" h="45655" w="36962">
                  <a:moveTo>
                    <a:pt x="18481" y="0"/>
                  </a:moveTo>
                  <a:cubicBezTo>
                    <a:pt x="8299" y="0"/>
                    <a:pt x="31" y="8815"/>
                    <a:pt x="1" y="19727"/>
                  </a:cubicBezTo>
                  <a:lnTo>
                    <a:pt x="1" y="45655"/>
                  </a:lnTo>
                  <a:lnTo>
                    <a:pt x="36962" y="45655"/>
                  </a:lnTo>
                  <a:lnTo>
                    <a:pt x="36962" y="19727"/>
                  </a:lnTo>
                  <a:cubicBezTo>
                    <a:pt x="36901" y="8815"/>
                    <a:pt x="28664" y="0"/>
                    <a:pt x="18481" y="0"/>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34"/>
            <p:cNvSpPr/>
            <p:nvPr/>
          </p:nvSpPr>
          <p:spPr>
            <a:xfrm flipH="1">
              <a:off x="-2583994" y="1618363"/>
              <a:ext cx="299121" cy="1305917"/>
            </a:xfrm>
            <a:custGeom>
              <a:rect b="b" l="l" r="r" t="t"/>
              <a:pathLst>
                <a:path extrusionOk="0" h="69151" w="15837">
                  <a:moveTo>
                    <a:pt x="4651" y="1"/>
                  </a:moveTo>
                  <a:lnTo>
                    <a:pt x="0" y="3952"/>
                  </a:lnTo>
                  <a:lnTo>
                    <a:pt x="0" y="61218"/>
                  </a:lnTo>
                  <a:cubicBezTo>
                    <a:pt x="0" y="65594"/>
                    <a:pt x="3556" y="69151"/>
                    <a:pt x="7933" y="69151"/>
                  </a:cubicBezTo>
                  <a:cubicBezTo>
                    <a:pt x="12280" y="69151"/>
                    <a:pt x="15836" y="65594"/>
                    <a:pt x="15836" y="61218"/>
                  </a:cubicBezTo>
                  <a:cubicBezTo>
                    <a:pt x="15836" y="56841"/>
                    <a:pt x="12310" y="53315"/>
                    <a:pt x="7933" y="53315"/>
                  </a:cubicBezTo>
                  <a:cubicBezTo>
                    <a:pt x="6748" y="53315"/>
                    <a:pt x="5654" y="53558"/>
                    <a:pt x="4651" y="54014"/>
                  </a:cubicBezTo>
                  <a:lnTo>
                    <a:pt x="4651" y="1"/>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34"/>
            <p:cNvSpPr/>
            <p:nvPr/>
          </p:nvSpPr>
          <p:spPr>
            <a:xfrm flipH="1">
              <a:off x="-2939367" y="1618363"/>
              <a:ext cx="527622" cy="359363"/>
            </a:xfrm>
            <a:custGeom>
              <a:rect b="b" l="l" r="r" t="t"/>
              <a:pathLst>
                <a:path extrusionOk="0" h="19029" w="27935">
                  <a:moveTo>
                    <a:pt x="1" y="1"/>
                  </a:moveTo>
                  <a:lnTo>
                    <a:pt x="1" y="6353"/>
                  </a:lnTo>
                  <a:lnTo>
                    <a:pt x="1" y="14895"/>
                  </a:lnTo>
                  <a:lnTo>
                    <a:pt x="1" y="19028"/>
                  </a:lnTo>
                  <a:lnTo>
                    <a:pt x="23740" y="6353"/>
                  </a:lnTo>
                  <a:lnTo>
                    <a:pt x="16019" y="6353"/>
                  </a:lnTo>
                  <a:lnTo>
                    <a:pt x="27934" y="1"/>
                  </a:ln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34"/>
            <p:cNvSpPr/>
            <p:nvPr/>
          </p:nvSpPr>
          <p:spPr>
            <a:xfrm flipH="1">
              <a:off x="-2478360" y="2728707"/>
              <a:ext cx="91302" cy="91876"/>
            </a:xfrm>
            <a:custGeom>
              <a:rect b="b" l="l" r="r" t="t"/>
              <a:pathLst>
                <a:path extrusionOk="0" h="4865" w="4834">
                  <a:moveTo>
                    <a:pt x="2402" y="1"/>
                  </a:moveTo>
                  <a:cubicBezTo>
                    <a:pt x="1064" y="1"/>
                    <a:pt x="1" y="1095"/>
                    <a:pt x="1" y="2433"/>
                  </a:cubicBezTo>
                  <a:cubicBezTo>
                    <a:pt x="1" y="3770"/>
                    <a:pt x="1064" y="4864"/>
                    <a:pt x="2402" y="4864"/>
                  </a:cubicBezTo>
                  <a:cubicBezTo>
                    <a:pt x="3770" y="4864"/>
                    <a:pt x="4834" y="3770"/>
                    <a:pt x="4834" y="2433"/>
                  </a:cubicBezTo>
                  <a:cubicBezTo>
                    <a:pt x="4834" y="1095"/>
                    <a:pt x="3739" y="1"/>
                    <a:pt x="2402"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34"/>
            <p:cNvSpPr/>
            <p:nvPr/>
          </p:nvSpPr>
          <p:spPr>
            <a:xfrm flipH="1">
              <a:off x="-2509939" y="2697145"/>
              <a:ext cx="154462" cy="154989"/>
            </a:xfrm>
            <a:custGeom>
              <a:rect b="b" l="l" r="r" t="t"/>
              <a:pathLst>
                <a:path extrusionOk="0" fill="none" h="8207" w="8178">
                  <a:moveTo>
                    <a:pt x="8177" y="4104"/>
                  </a:moveTo>
                  <a:cubicBezTo>
                    <a:pt x="8177" y="6353"/>
                    <a:pt x="6354" y="8207"/>
                    <a:pt x="4104" y="8207"/>
                  </a:cubicBezTo>
                  <a:cubicBezTo>
                    <a:pt x="1825" y="8207"/>
                    <a:pt x="1" y="6353"/>
                    <a:pt x="1" y="4104"/>
                  </a:cubicBezTo>
                  <a:cubicBezTo>
                    <a:pt x="1" y="1854"/>
                    <a:pt x="1825" y="0"/>
                    <a:pt x="4104" y="0"/>
                  </a:cubicBezTo>
                  <a:cubicBezTo>
                    <a:pt x="6354" y="0"/>
                    <a:pt x="8177" y="1854"/>
                    <a:pt x="8177" y="4104"/>
                  </a:cubicBezTo>
                  <a:close/>
                </a:path>
              </a:pathLst>
            </a:custGeom>
            <a:solidFill>
              <a:srgbClr val="003075"/>
            </a:solidFill>
            <a:ln cap="flat" cmpd="sng" w="28875">
              <a:solidFill>
                <a:srgbClr val="003075"/>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34"/>
            <p:cNvSpPr/>
            <p:nvPr/>
          </p:nvSpPr>
          <p:spPr>
            <a:xfrm flipH="1">
              <a:off x="-2384740" y="3287912"/>
              <a:ext cx="851392" cy="128588"/>
            </a:xfrm>
            <a:custGeom>
              <a:rect b="b" l="l" r="r" t="t"/>
              <a:pathLst>
                <a:path extrusionOk="0" h="6809" w="45077">
                  <a:moveTo>
                    <a:pt x="0" y="0"/>
                  </a:moveTo>
                  <a:lnTo>
                    <a:pt x="0" y="6809"/>
                  </a:lnTo>
                  <a:lnTo>
                    <a:pt x="45077" y="6809"/>
                  </a:lnTo>
                  <a:lnTo>
                    <a:pt x="45077" y="0"/>
                  </a:ln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34"/>
            <p:cNvSpPr/>
            <p:nvPr/>
          </p:nvSpPr>
          <p:spPr>
            <a:xfrm flipH="1">
              <a:off x="-2384740" y="3287912"/>
              <a:ext cx="851392" cy="32161"/>
            </a:xfrm>
            <a:custGeom>
              <a:rect b="b" l="l" r="r" t="t"/>
              <a:pathLst>
                <a:path extrusionOk="0" h="1703" w="45077">
                  <a:moveTo>
                    <a:pt x="0" y="0"/>
                  </a:moveTo>
                  <a:lnTo>
                    <a:pt x="0" y="1702"/>
                  </a:lnTo>
                  <a:lnTo>
                    <a:pt x="45077" y="1702"/>
                  </a:lnTo>
                  <a:lnTo>
                    <a:pt x="45077" y="0"/>
                  </a:ln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34"/>
            <p:cNvSpPr/>
            <p:nvPr/>
          </p:nvSpPr>
          <p:spPr>
            <a:xfrm flipH="1">
              <a:off x="-2136176" y="3416503"/>
              <a:ext cx="222193" cy="1558485"/>
            </a:xfrm>
            <a:custGeom>
              <a:rect b="b" l="l" r="r" t="t"/>
              <a:pathLst>
                <a:path extrusionOk="0" h="82525" w="11764">
                  <a:moveTo>
                    <a:pt x="1" y="1"/>
                  </a:moveTo>
                  <a:lnTo>
                    <a:pt x="1" y="82525"/>
                  </a:lnTo>
                  <a:lnTo>
                    <a:pt x="11764" y="82525"/>
                  </a:lnTo>
                  <a:lnTo>
                    <a:pt x="11764" y="1"/>
                  </a:ln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34"/>
            <p:cNvSpPr/>
            <p:nvPr/>
          </p:nvSpPr>
          <p:spPr>
            <a:xfrm flipH="1">
              <a:off x="-2170059" y="4936779"/>
              <a:ext cx="281915" cy="180257"/>
            </a:xfrm>
            <a:custGeom>
              <a:rect b="b" l="l" r="r" t="t"/>
              <a:pathLst>
                <a:path extrusionOk="0" h="9545" w="14926">
                  <a:moveTo>
                    <a:pt x="1460" y="0"/>
                  </a:moveTo>
                  <a:lnTo>
                    <a:pt x="1" y="9544"/>
                  </a:lnTo>
                  <a:lnTo>
                    <a:pt x="14925" y="9544"/>
                  </a:lnTo>
                  <a:lnTo>
                    <a:pt x="13344" y="0"/>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34"/>
            <p:cNvSpPr/>
            <p:nvPr/>
          </p:nvSpPr>
          <p:spPr>
            <a:xfrm flipH="1">
              <a:off x="-1924310" y="2721832"/>
              <a:ext cx="634393" cy="89553"/>
            </a:xfrm>
            <a:custGeom>
              <a:rect b="b" l="l" r="r" t="t"/>
              <a:pathLst>
                <a:path extrusionOk="0" h="4742" w="33588">
                  <a:moveTo>
                    <a:pt x="0" y="0"/>
                  </a:moveTo>
                  <a:lnTo>
                    <a:pt x="2918" y="4742"/>
                  </a:lnTo>
                  <a:lnTo>
                    <a:pt x="33588" y="4742"/>
                  </a:lnTo>
                  <a:lnTo>
                    <a:pt x="31521" y="0"/>
                  </a:ln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34"/>
            <p:cNvSpPr/>
            <p:nvPr/>
          </p:nvSpPr>
          <p:spPr>
            <a:xfrm flipH="1">
              <a:off x="-1924322" y="2879133"/>
              <a:ext cx="316913" cy="44795"/>
            </a:xfrm>
            <a:custGeom>
              <a:rect b="b" l="l" r="r" t="t"/>
              <a:pathLst>
                <a:path extrusionOk="0" h="2372" w="16779">
                  <a:moveTo>
                    <a:pt x="0" y="1"/>
                  </a:moveTo>
                  <a:lnTo>
                    <a:pt x="1459" y="2371"/>
                  </a:lnTo>
                  <a:lnTo>
                    <a:pt x="16779" y="2371"/>
                  </a:lnTo>
                  <a:lnTo>
                    <a:pt x="15745" y="1"/>
                  </a:ln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34"/>
            <p:cNvSpPr/>
            <p:nvPr/>
          </p:nvSpPr>
          <p:spPr>
            <a:xfrm flipH="1">
              <a:off x="-1600521" y="2879133"/>
              <a:ext cx="317499" cy="44795"/>
            </a:xfrm>
            <a:custGeom>
              <a:rect b="b" l="l" r="r" t="t"/>
              <a:pathLst>
                <a:path extrusionOk="0" h="2372" w="16810">
                  <a:moveTo>
                    <a:pt x="1" y="1"/>
                  </a:moveTo>
                  <a:lnTo>
                    <a:pt x="1460" y="2371"/>
                  </a:lnTo>
                  <a:lnTo>
                    <a:pt x="16809" y="2371"/>
                  </a:lnTo>
                  <a:lnTo>
                    <a:pt x="15746" y="1"/>
                  </a:ln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34"/>
            <p:cNvSpPr/>
            <p:nvPr/>
          </p:nvSpPr>
          <p:spPr>
            <a:xfrm flipH="1">
              <a:off x="-1924322" y="2971572"/>
              <a:ext cx="316913" cy="44795"/>
            </a:xfrm>
            <a:custGeom>
              <a:rect b="b" l="l" r="r" t="t"/>
              <a:pathLst>
                <a:path extrusionOk="0" h="2372" w="16779">
                  <a:moveTo>
                    <a:pt x="0" y="0"/>
                  </a:moveTo>
                  <a:lnTo>
                    <a:pt x="1459" y="2371"/>
                  </a:lnTo>
                  <a:lnTo>
                    <a:pt x="16779" y="2371"/>
                  </a:lnTo>
                  <a:lnTo>
                    <a:pt x="15745" y="0"/>
                  </a:ln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34"/>
            <p:cNvSpPr/>
            <p:nvPr/>
          </p:nvSpPr>
          <p:spPr>
            <a:xfrm flipH="1">
              <a:off x="-1600521" y="2971572"/>
              <a:ext cx="317499" cy="44795"/>
            </a:xfrm>
            <a:custGeom>
              <a:rect b="b" l="l" r="r" t="t"/>
              <a:pathLst>
                <a:path extrusionOk="0" h="2372" w="16810">
                  <a:moveTo>
                    <a:pt x="1" y="0"/>
                  </a:moveTo>
                  <a:lnTo>
                    <a:pt x="1460" y="2371"/>
                  </a:lnTo>
                  <a:lnTo>
                    <a:pt x="16809" y="2371"/>
                  </a:lnTo>
                  <a:lnTo>
                    <a:pt x="15746" y="0"/>
                  </a:ln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34"/>
            <p:cNvSpPr/>
            <p:nvPr/>
          </p:nvSpPr>
          <p:spPr>
            <a:xfrm flipH="1">
              <a:off x="-1924322" y="3063992"/>
              <a:ext cx="316913" cy="44795"/>
            </a:xfrm>
            <a:custGeom>
              <a:rect b="b" l="l" r="r" t="t"/>
              <a:pathLst>
                <a:path extrusionOk="0" h="2372" w="16779">
                  <a:moveTo>
                    <a:pt x="0" y="1"/>
                  </a:moveTo>
                  <a:lnTo>
                    <a:pt x="1459" y="2372"/>
                  </a:lnTo>
                  <a:lnTo>
                    <a:pt x="16779" y="2372"/>
                  </a:lnTo>
                  <a:lnTo>
                    <a:pt x="15745" y="1"/>
                  </a:ln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34"/>
            <p:cNvSpPr/>
            <p:nvPr/>
          </p:nvSpPr>
          <p:spPr>
            <a:xfrm flipH="1">
              <a:off x="-1600521" y="3063992"/>
              <a:ext cx="317499" cy="44795"/>
            </a:xfrm>
            <a:custGeom>
              <a:rect b="b" l="l" r="r" t="t"/>
              <a:pathLst>
                <a:path extrusionOk="0" h="2372" w="16810">
                  <a:moveTo>
                    <a:pt x="1" y="1"/>
                  </a:moveTo>
                  <a:lnTo>
                    <a:pt x="1460" y="2372"/>
                  </a:lnTo>
                  <a:lnTo>
                    <a:pt x="16809" y="2372"/>
                  </a:lnTo>
                  <a:lnTo>
                    <a:pt x="15746" y="1"/>
                  </a:ln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34"/>
            <p:cNvSpPr/>
            <p:nvPr/>
          </p:nvSpPr>
          <p:spPr>
            <a:xfrm flipH="1">
              <a:off x="-1924322" y="3156431"/>
              <a:ext cx="316913" cy="44795"/>
            </a:xfrm>
            <a:custGeom>
              <a:rect b="b" l="l" r="r" t="t"/>
              <a:pathLst>
                <a:path extrusionOk="0" h="2372" w="16779">
                  <a:moveTo>
                    <a:pt x="0" y="1"/>
                  </a:moveTo>
                  <a:lnTo>
                    <a:pt x="1459" y="2371"/>
                  </a:lnTo>
                  <a:lnTo>
                    <a:pt x="16779" y="2371"/>
                  </a:lnTo>
                  <a:lnTo>
                    <a:pt x="15745" y="1"/>
                  </a:ln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34"/>
            <p:cNvSpPr/>
            <p:nvPr/>
          </p:nvSpPr>
          <p:spPr>
            <a:xfrm flipH="1">
              <a:off x="-1600521" y="3156431"/>
              <a:ext cx="317499" cy="44795"/>
            </a:xfrm>
            <a:custGeom>
              <a:rect b="b" l="l" r="r" t="t"/>
              <a:pathLst>
                <a:path extrusionOk="0" h="2372" w="16810">
                  <a:moveTo>
                    <a:pt x="1" y="1"/>
                  </a:moveTo>
                  <a:lnTo>
                    <a:pt x="1460" y="2371"/>
                  </a:lnTo>
                  <a:lnTo>
                    <a:pt x="16809" y="2371"/>
                  </a:lnTo>
                  <a:lnTo>
                    <a:pt x="15746" y="1"/>
                  </a:ln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8" name="Google Shape;478;p34"/>
          <p:cNvSpPr txBox="1"/>
          <p:nvPr>
            <p:ph type="title"/>
          </p:nvPr>
        </p:nvSpPr>
        <p:spPr>
          <a:xfrm>
            <a:off x="558925" y="542420"/>
            <a:ext cx="3207900" cy="1363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POST</a:t>
            </a:r>
            <a:endParaRPr/>
          </a:p>
          <a:p>
            <a:pPr indent="0" lvl="0" marL="0" rtl="0" algn="l">
              <a:spcBef>
                <a:spcPts val="0"/>
              </a:spcBef>
              <a:spcAft>
                <a:spcPts val="0"/>
              </a:spcAft>
              <a:buNone/>
            </a:pPr>
            <a:r>
              <a:rPr lang="en"/>
              <a:t>SERVICE</a:t>
            </a:r>
            <a:endParaRPr/>
          </a:p>
        </p:txBody>
      </p:sp>
      <p:sp>
        <p:nvSpPr>
          <p:cNvPr id="479" name="Google Shape;479;p34"/>
          <p:cNvSpPr txBox="1"/>
          <p:nvPr>
            <p:ph idx="1" type="subTitle"/>
          </p:nvPr>
        </p:nvSpPr>
        <p:spPr>
          <a:xfrm>
            <a:off x="581948" y="2332221"/>
            <a:ext cx="3189600" cy="393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Here is where your presentation begins</a:t>
            </a:r>
            <a:endParaRPr/>
          </a:p>
        </p:txBody>
      </p:sp>
      <p:grpSp>
        <p:nvGrpSpPr>
          <p:cNvPr id="480" name="Google Shape;480;p34"/>
          <p:cNvGrpSpPr/>
          <p:nvPr/>
        </p:nvGrpSpPr>
        <p:grpSpPr>
          <a:xfrm>
            <a:off x="6065816" y="3524525"/>
            <a:ext cx="838260" cy="931041"/>
            <a:chOff x="7612491" y="3524525"/>
            <a:chExt cx="838260" cy="931041"/>
          </a:xfrm>
        </p:grpSpPr>
        <p:sp>
          <p:nvSpPr>
            <p:cNvPr id="481" name="Google Shape;481;p34"/>
            <p:cNvSpPr/>
            <p:nvPr/>
          </p:nvSpPr>
          <p:spPr>
            <a:xfrm flipH="1">
              <a:off x="8030092" y="3524525"/>
              <a:ext cx="420659" cy="930899"/>
            </a:xfrm>
            <a:custGeom>
              <a:rect b="b" l="l" r="r" t="t"/>
              <a:pathLst>
                <a:path extrusionOk="0" h="54896" w="24803">
                  <a:moveTo>
                    <a:pt x="0" y="1"/>
                  </a:moveTo>
                  <a:lnTo>
                    <a:pt x="0" y="54895"/>
                  </a:lnTo>
                  <a:lnTo>
                    <a:pt x="24803" y="54895"/>
                  </a:lnTo>
                  <a:lnTo>
                    <a:pt x="24803" y="8785"/>
                  </a:ln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34"/>
            <p:cNvSpPr/>
            <p:nvPr/>
          </p:nvSpPr>
          <p:spPr>
            <a:xfrm flipH="1">
              <a:off x="7612491" y="3524525"/>
              <a:ext cx="420676" cy="930899"/>
            </a:xfrm>
            <a:custGeom>
              <a:rect b="b" l="l" r="r" t="t"/>
              <a:pathLst>
                <a:path extrusionOk="0" h="54896" w="24804">
                  <a:moveTo>
                    <a:pt x="1" y="1"/>
                  </a:moveTo>
                  <a:lnTo>
                    <a:pt x="1" y="54895"/>
                  </a:lnTo>
                  <a:lnTo>
                    <a:pt x="24803" y="54895"/>
                  </a:lnTo>
                  <a:lnTo>
                    <a:pt x="24803" y="8785"/>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34"/>
            <p:cNvSpPr/>
            <p:nvPr/>
          </p:nvSpPr>
          <p:spPr>
            <a:xfrm flipH="1">
              <a:off x="7745472" y="4257125"/>
              <a:ext cx="182001" cy="198441"/>
            </a:xfrm>
            <a:custGeom>
              <a:rect b="b" l="l" r="r" t="t"/>
              <a:pathLst>
                <a:path extrusionOk="0" h="11704" w="4682">
                  <a:moveTo>
                    <a:pt x="0" y="1"/>
                  </a:moveTo>
                  <a:lnTo>
                    <a:pt x="31" y="11703"/>
                  </a:lnTo>
                  <a:lnTo>
                    <a:pt x="4681" y="11703"/>
                  </a:lnTo>
                  <a:lnTo>
                    <a:pt x="468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34"/>
            <p:cNvSpPr/>
            <p:nvPr/>
          </p:nvSpPr>
          <p:spPr>
            <a:xfrm flipH="1">
              <a:off x="8133700" y="4257125"/>
              <a:ext cx="182001" cy="198441"/>
            </a:xfrm>
            <a:custGeom>
              <a:rect b="b" l="l" r="r" t="t"/>
              <a:pathLst>
                <a:path extrusionOk="0" h="11704" w="4682">
                  <a:moveTo>
                    <a:pt x="0" y="1"/>
                  </a:moveTo>
                  <a:lnTo>
                    <a:pt x="31" y="11703"/>
                  </a:lnTo>
                  <a:lnTo>
                    <a:pt x="4681" y="11703"/>
                  </a:lnTo>
                  <a:lnTo>
                    <a:pt x="468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34"/>
            <p:cNvSpPr/>
            <p:nvPr/>
          </p:nvSpPr>
          <p:spPr>
            <a:xfrm flipH="1">
              <a:off x="7848583" y="3810660"/>
              <a:ext cx="78898" cy="120110"/>
            </a:xfrm>
            <a:custGeom>
              <a:rect b="b" l="l" r="r" t="t"/>
              <a:pathLst>
                <a:path extrusionOk="0" h="7083" w="4652">
                  <a:moveTo>
                    <a:pt x="1" y="0"/>
                  </a:moveTo>
                  <a:lnTo>
                    <a:pt x="1" y="7082"/>
                  </a:lnTo>
                  <a:lnTo>
                    <a:pt x="4651" y="7082"/>
                  </a:lnTo>
                  <a:lnTo>
                    <a:pt x="465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34"/>
            <p:cNvSpPr/>
            <p:nvPr/>
          </p:nvSpPr>
          <p:spPr>
            <a:xfrm flipH="1">
              <a:off x="7745476" y="3810660"/>
              <a:ext cx="79407" cy="120110"/>
            </a:xfrm>
            <a:custGeom>
              <a:rect b="b" l="l" r="r" t="t"/>
              <a:pathLst>
                <a:path extrusionOk="0" h="7083" w="4682">
                  <a:moveTo>
                    <a:pt x="0" y="0"/>
                  </a:moveTo>
                  <a:lnTo>
                    <a:pt x="31" y="7082"/>
                  </a:lnTo>
                  <a:lnTo>
                    <a:pt x="4681" y="7082"/>
                  </a:lnTo>
                  <a:lnTo>
                    <a:pt x="468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34"/>
            <p:cNvSpPr/>
            <p:nvPr/>
          </p:nvSpPr>
          <p:spPr>
            <a:xfrm flipH="1">
              <a:off x="7848583" y="3950879"/>
              <a:ext cx="78898" cy="120110"/>
            </a:xfrm>
            <a:custGeom>
              <a:rect b="b" l="l" r="r" t="t"/>
              <a:pathLst>
                <a:path extrusionOk="0" h="7083" w="4652">
                  <a:moveTo>
                    <a:pt x="1" y="1"/>
                  </a:moveTo>
                  <a:lnTo>
                    <a:pt x="1" y="7083"/>
                  </a:lnTo>
                  <a:lnTo>
                    <a:pt x="4651" y="7083"/>
                  </a:lnTo>
                  <a:lnTo>
                    <a:pt x="465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34"/>
            <p:cNvSpPr/>
            <p:nvPr/>
          </p:nvSpPr>
          <p:spPr>
            <a:xfrm flipH="1">
              <a:off x="7745476" y="3950879"/>
              <a:ext cx="79407" cy="120110"/>
            </a:xfrm>
            <a:custGeom>
              <a:rect b="b" l="l" r="r" t="t"/>
              <a:pathLst>
                <a:path extrusionOk="0" h="7083" w="4682">
                  <a:moveTo>
                    <a:pt x="0" y="1"/>
                  </a:moveTo>
                  <a:lnTo>
                    <a:pt x="31" y="7083"/>
                  </a:lnTo>
                  <a:lnTo>
                    <a:pt x="4681" y="7083"/>
                  </a:lnTo>
                  <a:lnTo>
                    <a:pt x="468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34"/>
            <p:cNvSpPr/>
            <p:nvPr/>
          </p:nvSpPr>
          <p:spPr>
            <a:xfrm flipH="1">
              <a:off x="8236282" y="3810660"/>
              <a:ext cx="79407" cy="120110"/>
            </a:xfrm>
            <a:custGeom>
              <a:rect b="b" l="l" r="r" t="t"/>
              <a:pathLst>
                <a:path extrusionOk="0" h="7083" w="4682">
                  <a:moveTo>
                    <a:pt x="1" y="0"/>
                  </a:moveTo>
                  <a:lnTo>
                    <a:pt x="31" y="7082"/>
                  </a:lnTo>
                  <a:lnTo>
                    <a:pt x="4682" y="7082"/>
                  </a:lnTo>
                  <a:lnTo>
                    <a:pt x="468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34"/>
            <p:cNvSpPr/>
            <p:nvPr/>
          </p:nvSpPr>
          <p:spPr>
            <a:xfrm flipH="1">
              <a:off x="8133684" y="3810660"/>
              <a:ext cx="78898" cy="120110"/>
            </a:xfrm>
            <a:custGeom>
              <a:rect b="b" l="l" r="r" t="t"/>
              <a:pathLst>
                <a:path extrusionOk="0" h="7083" w="4652">
                  <a:moveTo>
                    <a:pt x="1" y="0"/>
                  </a:moveTo>
                  <a:lnTo>
                    <a:pt x="1" y="7082"/>
                  </a:lnTo>
                  <a:lnTo>
                    <a:pt x="4651" y="7082"/>
                  </a:lnTo>
                  <a:lnTo>
                    <a:pt x="465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34"/>
            <p:cNvSpPr/>
            <p:nvPr/>
          </p:nvSpPr>
          <p:spPr>
            <a:xfrm flipH="1">
              <a:off x="8236282" y="3950879"/>
              <a:ext cx="79407" cy="120110"/>
            </a:xfrm>
            <a:custGeom>
              <a:rect b="b" l="l" r="r" t="t"/>
              <a:pathLst>
                <a:path extrusionOk="0" h="7083" w="4682">
                  <a:moveTo>
                    <a:pt x="1" y="1"/>
                  </a:moveTo>
                  <a:lnTo>
                    <a:pt x="31" y="7083"/>
                  </a:lnTo>
                  <a:lnTo>
                    <a:pt x="4682" y="7083"/>
                  </a:lnTo>
                  <a:lnTo>
                    <a:pt x="468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34"/>
            <p:cNvSpPr/>
            <p:nvPr/>
          </p:nvSpPr>
          <p:spPr>
            <a:xfrm flipH="1">
              <a:off x="8133684" y="3950879"/>
              <a:ext cx="78898" cy="120110"/>
            </a:xfrm>
            <a:custGeom>
              <a:rect b="b" l="l" r="r" t="t"/>
              <a:pathLst>
                <a:path extrusionOk="0" h="7083" w="4652">
                  <a:moveTo>
                    <a:pt x="1" y="1"/>
                  </a:moveTo>
                  <a:lnTo>
                    <a:pt x="1" y="7083"/>
                  </a:lnTo>
                  <a:lnTo>
                    <a:pt x="4651" y="7083"/>
                  </a:lnTo>
                  <a:lnTo>
                    <a:pt x="465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34"/>
            <p:cNvSpPr/>
            <p:nvPr/>
          </p:nvSpPr>
          <p:spPr>
            <a:xfrm flipH="1">
              <a:off x="8123986" y="4070998"/>
              <a:ext cx="205199" cy="22706"/>
            </a:xfrm>
            <a:custGeom>
              <a:rect b="b" l="l" r="r" t="t"/>
              <a:pathLst>
                <a:path extrusionOk="0" h="1339" w="12099">
                  <a:moveTo>
                    <a:pt x="1" y="1"/>
                  </a:moveTo>
                  <a:lnTo>
                    <a:pt x="1" y="1338"/>
                  </a:lnTo>
                  <a:lnTo>
                    <a:pt x="12098" y="1338"/>
                  </a:lnTo>
                  <a:lnTo>
                    <a:pt x="1209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34"/>
            <p:cNvSpPr/>
            <p:nvPr/>
          </p:nvSpPr>
          <p:spPr>
            <a:xfrm flipH="1">
              <a:off x="7736304" y="4070998"/>
              <a:ext cx="205182" cy="22706"/>
            </a:xfrm>
            <a:custGeom>
              <a:rect b="b" l="l" r="r" t="t"/>
              <a:pathLst>
                <a:path extrusionOk="0" h="1339" w="12098">
                  <a:moveTo>
                    <a:pt x="0" y="1"/>
                  </a:moveTo>
                  <a:lnTo>
                    <a:pt x="0" y="1338"/>
                  </a:lnTo>
                  <a:lnTo>
                    <a:pt x="12098" y="1338"/>
                  </a:lnTo>
                  <a:lnTo>
                    <a:pt x="1209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 name="Google Shape;495;p34"/>
          <p:cNvGrpSpPr/>
          <p:nvPr/>
        </p:nvGrpSpPr>
        <p:grpSpPr>
          <a:xfrm>
            <a:off x="7200064" y="2985787"/>
            <a:ext cx="1254830" cy="1473115"/>
            <a:chOff x="5851564" y="2973129"/>
            <a:chExt cx="1254830" cy="1473115"/>
          </a:xfrm>
        </p:grpSpPr>
        <p:sp>
          <p:nvSpPr>
            <p:cNvPr id="496" name="Google Shape;496;p34"/>
            <p:cNvSpPr/>
            <p:nvPr/>
          </p:nvSpPr>
          <p:spPr>
            <a:xfrm flipH="1">
              <a:off x="5851564" y="2973129"/>
              <a:ext cx="377377" cy="1473115"/>
            </a:xfrm>
            <a:custGeom>
              <a:rect b="b" l="l" r="r" t="t"/>
              <a:pathLst>
                <a:path extrusionOk="0" h="86871" w="22251">
                  <a:moveTo>
                    <a:pt x="1" y="0"/>
                  </a:moveTo>
                  <a:lnTo>
                    <a:pt x="1" y="86871"/>
                  </a:lnTo>
                  <a:lnTo>
                    <a:pt x="22251" y="86749"/>
                  </a:lnTo>
                  <a:lnTo>
                    <a:pt x="22251" y="8177"/>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34"/>
            <p:cNvSpPr/>
            <p:nvPr/>
          </p:nvSpPr>
          <p:spPr>
            <a:xfrm flipH="1">
              <a:off x="5983626" y="4228342"/>
              <a:ext cx="113275" cy="217168"/>
            </a:xfrm>
            <a:custGeom>
              <a:rect b="b" l="l" r="r" t="t"/>
              <a:pathLst>
                <a:path extrusionOk="0" h="11187" w="4195">
                  <a:moveTo>
                    <a:pt x="4195" y="0"/>
                  </a:moveTo>
                  <a:lnTo>
                    <a:pt x="0" y="61"/>
                  </a:lnTo>
                  <a:lnTo>
                    <a:pt x="31" y="11186"/>
                  </a:lnTo>
                  <a:lnTo>
                    <a:pt x="4195" y="11186"/>
                  </a:lnTo>
                  <a:lnTo>
                    <a:pt x="419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34"/>
            <p:cNvSpPr/>
            <p:nvPr/>
          </p:nvSpPr>
          <p:spPr>
            <a:xfrm flipH="1">
              <a:off x="6047443" y="3254091"/>
              <a:ext cx="55697" cy="155161"/>
            </a:xfrm>
            <a:custGeom>
              <a:rect b="b" l="l" r="r" t="t"/>
              <a:pathLst>
                <a:path extrusionOk="0" h="9150" w="3284">
                  <a:moveTo>
                    <a:pt x="3162" y="1"/>
                  </a:moveTo>
                  <a:lnTo>
                    <a:pt x="0" y="214"/>
                  </a:lnTo>
                  <a:lnTo>
                    <a:pt x="122" y="9150"/>
                  </a:lnTo>
                  <a:lnTo>
                    <a:pt x="3283" y="8968"/>
                  </a:lnTo>
                  <a:lnTo>
                    <a:pt x="316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34"/>
            <p:cNvSpPr/>
            <p:nvPr/>
          </p:nvSpPr>
          <p:spPr>
            <a:xfrm flipH="1">
              <a:off x="5938671" y="3572707"/>
              <a:ext cx="55697" cy="155161"/>
            </a:xfrm>
            <a:custGeom>
              <a:rect b="b" l="l" r="r" t="t"/>
              <a:pathLst>
                <a:path extrusionOk="0" h="9150" w="3284">
                  <a:moveTo>
                    <a:pt x="3162" y="0"/>
                  </a:moveTo>
                  <a:lnTo>
                    <a:pt x="1" y="183"/>
                  </a:lnTo>
                  <a:lnTo>
                    <a:pt x="122" y="9149"/>
                  </a:lnTo>
                  <a:lnTo>
                    <a:pt x="3284" y="8937"/>
                  </a:lnTo>
                  <a:lnTo>
                    <a:pt x="316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34"/>
            <p:cNvSpPr/>
            <p:nvPr/>
          </p:nvSpPr>
          <p:spPr>
            <a:xfrm flipH="1">
              <a:off x="6047443" y="3572707"/>
              <a:ext cx="55697" cy="155161"/>
            </a:xfrm>
            <a:custGeom>
              <a:rect b="b" l="l" r="r" t="t"/>
              <a:pathLst>
                <a:path extrusionOk="0" h="9150" w="3284">
                  <a:moveTo>
                    <a:pt x="3162" y="0"/>
                  </a:moveTo>
                  <a:lnTo>
                    <a:pt x="0" y="183"/>
                  </a:lnTo>
                  <a:lnTo>
                    <a:pt x="122" y="9149"/>
                  </a:lnTo>
                  <a:lnTo>
                    <a:pt x="3283" y="8937"/>
                  </a:lnTo>
                  <a:lnTo>
                    <a:pt x="316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34"/>
            <p:cNvSpPr/>
            <p:nvPr/>
          </p:nvSpPr>
          <p:spPr>
            <a:xfrm flipH="1">
              <a:off x="6047443" y="3890797"/>
              <a:ext cx="55697" cy="155161"/>
            </a:xfrm>
            <a:custGeom>
              <a:rect b="b" l="l" r="r" t="t"/>
              <a:pathLst>
                <a:path extrusionOk="0" h="9150" w="3284">
                  <a:moveTo>
                    <a:pt x="3162" y="0"/>
                  </a:moveTo>
                  <a:lnTo>
                    <a:pt x="0" y="213"/>
                  </a:lnTo>
                  <a:lnTo>
                    <a:pt x="122" y="9149"/>
                  </a:lnTo>
                  <a:lnTo>
                    <a:pt x="3283" y="8967"/>
                  </a:lnTo>
                  <a:lnTo>
                    <a:pt x="316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34"/>
            <p:cNvSpPr/>
            <p:nvPr/>
          </p:nvSpPr>
          <p:spPr>
            <a:xfrm flipH="1">
              <a:off x="6122208" y="3254091"/>
              <a:ext cx="55680" cy="155161"/>
            </a:xfrm>
            <a:custGeom>
              <a:rect b="b" l="l" r="r" t="t"/>
              <a:pathLst>
                <a:path extrusionOk="0" h="9150" w="3283">
                  <a:moveTo>
                    <a:pt x="3161" y="1"/>
                  </a:moveTo>
                  <a:lnTo>
                    <a:pt x="0" y="214"/>
                  </a:lnTo>
                  <a:lnTo>
                    <a:pt x="122" y="9150"/>
                  </a:lnTo>
                  <a:lnTo>
                    <a:pt x="3283" y="8968"/>
                  </a:lnTo>
                  <a:lnTo>
                    <a:pt x="316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34"/>
            <p:cNvSpPr/>
            <p:nvPr/>
          </p:nvSpPr>
          <p:spPr>
            <a:xfrm flipH="1">
              <a:off x="6122208" y="3572707"/>
              <a:ext cx="55680" cy="155161"/>
            </a:xfrm>
            <a:custGeom>
              <a:rect b="b" l="l" r="r" t="t"/>
              <a:pathLst>
                <a:path extrusionOk="0" h="9150" w="3283">
                  <a:moveTo>
                    <a:pt x="3161" y="0"/>
                  </a:moveTo>
                  <a:lnTo>
                    <a:pt x="0" y="183"/>
                  </a:lnTo>
                  <a:lnTo>
                    <a:pt x="122" y="9149"/>
                  </a:lnTo>
                  <a:lnTo>
                    <a:pt x="3283" y="8937"/>
                  </a:lnTo>
                  <a:lnTo>
                    <a:pt x="316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34"/>
            <p:cNvSpPr/>
            <p:nvPr/>
          </p:nvSpPr>
          <p:spPr>
            <a:xfrm flipH="1">
              <a:off x="6122208" y="3890797"/>
              <a:ext cx="55680" cy="155161"/>
            </a:xfrm>
            <a:custGeom>
              <a:rect b="b" l="l" r="r" t="t"/>
              <a:pathLst>
                <a:path extrusionOk="0" h="9150" w="3283">
                  <a:moveTo>
                    <a:pt x="3161" y="0"/>
                  </a:moveTo>
                  <a:lnTo>
                    <a:pt x="0" y="213"/>
                  </a:lnTo>
                  <a:lnTo>
                    <a:pt x="122" y="9149"/>
                  </a:lnTo>
                  <a:lnTo>
                    <a:pt x="3283" y="8967"/>
                  </a:lnTo>
                  <a:lnTo>
                    <a:pt x="316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34"/>
            <p:cNvSpPr/>
            <p:nvPr/>
          </p:nvSpPr>
          <p:spPr>
            <a:xfrm flipH="1">
              <a:off x="6283599" y="2973129"/>
              <a:ext cx="377360" cy="1473115"/>
            </a:xfrm>
            <a:custGeom>
              <a:rect b="b" l="l" r="r" t="t"/>
              <a:pathLst>
                <a:path extrusionOk="0" h="86871" w="22250">
                  <a:moveTo>
                    <a:pt x="0" y="0"/>
                  </a:moveTo>
                  <a:lnTo>
                    <a:pt x="0" y="86871"/>
                  </a:lnTo>
                  <a:lnTo>
                    <a:pt x="22250" y="86749"/>
                  </a:lnTo>
                  <a:lnTo>
                    <a:pt x="22250" y="8177"/>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34"/>
            <p:cNvSpPr/>
            <p:nvPr/>
          </p:nvSpPr>
          <p:spPr>
            <a:xfrm flipH="1">
              <a:off x="6429132" y="4228342"/>
              <a:ext cx="113302" cy="217168"/>
            </a:xfrm>
            <a:custGeom>
              <a:rect b="b" l="l" r="r" t="t"/>
              <a:pathLst>
                <a:path extrusionOk="0" h="11187" w="4196">
                  <a:moveTo>
                    <a:pt x="4195" y="0"/>
                  </a:moveTo>
                  <a:lnTo>
                    <a:pt x="1" y="61"/>
                  </a:lnTo>
                  <a:lnTo>
                    <a:pt x="31" y="11186"/>
                  </a:lnTo>
                  <a:lnTo>
                    <a:pt x="4195" y="11186"/>
                  </a:lnTo>
                  <a:lnTo>
                    <a:pt x="419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34"/>
            <p:cNvSpPr/>
            <p:nvPr/>
          </p:nvSpPr>
          <p:spPr>
            <a:xfrm flipH="1">
              <a:off x="6479479" y="3254091"/>
              <a:ext cx="55697" cy="155161"/>
            </a:xfrm>
            <a:custGeom>
              <a:rect b="b" l="l" r="r" t="t"/>
              <a:pathLst>
                <a:path extrusionOk="0" h="9150" w="3284">
                  <a:moveTo>
                    <a:pt x="3162" y="1"/>
                  </a:moveTo>
                  <a:lnTo>
                    <a:pt x="1" y="214"/>
                  </a:lnTo>
                  <a:lnTo>
                    <a:pt x="122" y="9150"/>
                  </a:lnTo>
                  <a:lnTo>
                    <a:pt x="3284" y="8968"/>
                  </a:lnTo>
                  <a:lnTo>
                    <a:pt x="316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34"/>
            <p:cNvSpPr/>
            <p:nvPr/>
          </p:nvSpPr>
          <p:spPr>
            <a:xfrm flipH="1">
              <a:off x="6370690" y="3572707"/>
              <a:ext cx="55697" cy="155161"/>
            </a:xfrm>
            <a:custGeom>
              <a:rect b="b" l="l" r="r" t="t"/>
              <a:pathLst>
                <a:path extrusionOk="0" h="9150" w="3284">
                  <a:moveTo>
                    <a:pt x="3161" y="0"/>
                  </a:moveTo>
                  <a:lnTo>
                    <a:pt x="0" y="183"/>
                  </a:lnTo>
                  <a:lnTo>
                    <a:pt x="122" y="9149"/>
                  </a:lnTo>
                  <a:lnTo>
                    <a:pt x="3283" y="8937"/>
                  </a:lnTo>
                  <a:lnTo>
                    <a:pt x="316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34"/>
            <p:cNvSpPr/>
            <p:nvPr/>
          </p:nvSpPr>
          <p:spPr>
            <a:xfrm flipH="1">
              <a:off x="6479479" y="3572707"/>
              <a:ext cx="55697" cy="155161"/>
            </a:xfrm>
            <a:custGeom>
              <a:rect b="b" l="l" r="r" t="t"/>
              <a:pathLst>
                <a:path extrusionOk="0" h="9150" w="3284">
                  <a:moveTo>
                    <a:pt x="3162" y="0"/>
                  </a:moveTo>
                  <a:lnTo>
                    <a:pt x="1" y="183"/>
                  </a:lnTo>
                  <a:lnTo>
                    <a:pt x="122" y="9149"/>
                  </a:lnTo>
                  <a:lnTo>
                    <a:pt x="3284" y="8937"/>
                  </a:lnTo>
                  <a:lnTo>
                    <a:pt x="316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34"/>
            <p:cNvSpPr/>
            <p:nvPr/>
          </p:nvSpPr>
          <p:spPr>
            <a:xfrm flipH="1">
              <a:off x="6479479" y="3890797"/>
              <a:ext cx="55697" cy="155161"/>
            </a:xfrm>
            <a:custGeom>
              <a:rect b="b" l="l" r="r" t="t"/>
              <a:pathLst>
                <a:path extrusionOk="0" h="9150" w="3284">
                  <a:moveTo>
                    <a:pt x="3162" y="0"/>
                  </a:moveTo>
                  <a:lnTo>
                    <a:pt x="1" y="213"/>
                  </a:lnTo>
                  <a:lnTo>
                    <a:pt x="122" y="9149"/>
                  </a:lnTo>
                  <a:lnTo>
                    <a:pt x="3284" y="8967"/>
                  </a:lnTo>
                  <a:lnTo>
                    <a:pt x="316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34"/>
            <p:cNvSpPr/>
            <p:nvPr/>
          </p:nvSpPr>
          <p:spPr>
            <a:xfrm flipH="1">
              <a:off x="6554227" y="3254091"/>
              <a:ext cx="55697" cy="155161"/>
            </a:xfrm>
            <a:custGeom>
              <a:rect b="b" l="l" r="r" t="t"/>
              <a:pathLst>
                <a:path extrusionOk="0" h="9150" w="3284">
                  <a:moveTo>
                    <a:pt x="3162" y="1"/>
                  </a:moveTo>
                  <a:lnTo>
                    <a:pt x="0" y="214"/>
                  </a:lnTo>
                  <a:lnTo>
                    <a:pt x="122" y="9150"/>
                  </a:lnTo>
                  <a:lnTo>
                    <a:pt x="3283" y="8968"/>
                  </a:lnTo>
                  <a:lnTo>
                    <a:pt x="316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34"/>
            <p:cNvSpPr/>
            <p:nvPr/>
          </p:nvSpPr>
          <p:spPr>
            <a:xfrm flipH="1">
              <a:off x="6554227" y="3572707"/>
              <a:ext cx="55697" cy="155161"/>
            </a:xfrm>
            <a:custGeom>
              <a:rect b="b" l="l" r="r" t="t"/>
              <a:pathLst>
                <a:path extrusionOk="0" h="9150" w="3284">
                  <a:moveTo>
                    <a:pt x="3162" y="0"/>
                  </a:moveTo>
                  <a:lnTo>
                    <a:pt x="0" y="183"/>
                  </a:lnTo>
                  <a:lnTo>
                    <a:pt x="122" y="9149"/>
                  </a:lnTo>
                  <a:lnTo>
                    <a:pt x="3283" y="8937"/>
                  </a:lnTo>
                  <a:lnTo>
                    <a:pt x="316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34"/>
            <p:cNvSpPr/>
            <p:nvPr/>
          </p:nvSpPr>
          <p:spPr>
            <a:xfrm flipH="1">
              <a:off x="6554227" y="3890797"/>
              <a:ext cx="55697" cy="155161"/>
            </a:xfrm>
            <a:custGeom>
              <a:rect b="b" l="l" r="r" t="t"/>
              <a:pathLst>
                <a:path extrusionOk="0" h="9150" w="3284">
                  <a:moveTo>
                    <a:pt x="3162" y="0"/>
                  </a:moveTo>
                  <a:lnTo>
                    <a:pt x="0" y="213"/>
                  </a:lnTo>
                  <a:lnTo>
                    <a:pt x="122" y="9149"/>
                  </a:lnTo>
                  <a:lnTo>
                    <a:pt x="3283" y="8967"/>
                  </a:lnTo>
                  <a:lnTo>
                    <a:pt x="316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34"/>
            <p:cNvSpPr/>
            <p:nvPr/>
          </p:nvSpPr>
          <p:spPr>
            <a:xfrm flipH="1">
              <a:off x="6729543" y="2973129"/>
              <a:ext cx="376851" cy="1473115"/>
            </a:xfrm>
            <a:custGeom>
              <a:rect b="b" l="l" r="r" t="t"/>
              <a:pathLst>
                <a:path extrusionOk="0" h="86871" w="22220">
                  <a:moveTo>
                    <a:pt x="0" y="0"/>
                  </a:moveTo>
                  <a:lnTo>
                    <a:pt x="0" y="86871"/>
                  </a:lnTo>
                  <a:lnTo>
                    <a:pt x="22220" y="86749"/>
                  </a:lnTo>
                  <a:lnTo>
                    <a:pt x="22220" y="8177"/>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34"/>
            <p:cNvSpPr/>
            <p:nvPr/>
          </p:nvSpPr>
          <p:spPr>
            <a:xfrm flipH="1">
              <a:off x="6874685" y="4228342"/>
              <a:ext cx="112465" cy="217168"/>
            </a:xfrm>
            <a:custGeom>
              <a:rect b="b" l="l" r="r" t="t"/>
              <a:pathLst>
                <a:path extrusionOk="0" h="11187" w="4165">
                  <a:moveTo>
                    <a:pt x="4165" y="0"/>
                  </a:moveTo>
                  <a:lnTo>
                    <a:pt x="1" y="61"/>
                  </a:lnTo>
                  <a:lnTo>
                    <a:pt x="1" y="11186"/>
                  </a:lnTo>
                  <a:lnTo>
                    <a:pt x="4165" y="11186"/>
                  </a:lnTo>
                  <a:lnTo>
                    <a:pt x="416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34"/>
            <p:cNvSpPr/>
            <p:nvPr/>
          </p:nvSpPr>
          <p:spPr>
            <a:xfrm flipH="1">
              <a:off x="6924913" y="3254091"/>
              <a:ext cx="55697" cy="155161"/>
            </a:xfrm>
            <a:custGeom>
              <a:rect b="b" l="l" r="r" t="t"/>
              <a:pathLst>
                <a:path extrusionOk="0" h="9150" w="3284">
                  <a:moveTo>
                    <a:pt x="3162" y="1"/>
                  </a:moveTo>
                  <a:lnTo>
                    <a:pt x="1" y="214"/>
                  </a:lnTo>
                  <a:lnTo>
                    <a:pt x="123" y="9150"/>
                  </a:lnTo>
                  <a:lnTo>
                    <a:pt x="3284" y="8968"/>
                  </a:lnTo>
                  <a:lnTo>
                    <a:pt x="316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34"/>
            <p:cNvSpPr/>
            <p:nvPr/>
          </p:nvSpPr>
          <p:spPr>
            <a:xfrm flipH="1">
              <a:off x="6816124" y="3572707"/>
              <a:ext cx="55697" cy="155161"/>
            </a:xfrm>
            <a:custGeom>
              <a:rect b="b" l="l" r="r" t="t"/>
              <a:pathLst>
                <a:path extrusionOk="0" h="9150" w="3284">
                  <a:moveTo>
                    <a:pt x="3162" y="0"/>
                  </a:moveTo>
                  <a:lnTo>
                    <a:pt x="0" y="183"/>
                  </a:lnTo>
                  <a:lnTo>
                    <a:pt x="122" y="9149"/>
                  </a:lnTo>
                  <a:lnTo>
                    <a:pt x="3283" y="8937"/>
                  </a:lnTo>
                  <a:lnTo>
                    <a:pt x="316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34"/>
            <p:cNvSpPr/>
            <p:nvPr/>
          </p:nvSpPr>
          <p:spPr>
            <a:xfrm flipH="1">
              <a:off x="6924913" y="3572707"/>
              <a:ext cx="55697" cy="155161"/>
            </a:xfrm>
            <a:custGeom>
              <a:rect b="b" l="l" r="r" t="t"/>
              <a:pathLst>
                <a:path extrusionOk="0" h="9150" w="3284">
                  <a:moveTo>
                    <a:pt x="3162" y="0"/>
                  </a:moveTo>
                  <a:lnTo>
                    <a:pt x="1" y="183"/>
                  </a:lnTo>
                  <a:lnTo>
                    <a:pt x="123" y="9149"/>
                  </a:lnTo>
                  <a:lnTo>
                    <a:pt x="3284" y="8937"/>
                  </a:lnTo>
                  <a:lnTo>
                    <a:pt x="316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34"/>
            <p:cNvSpPr/>
            <p:nvPr/>
          </p:nvSpPr>
          <p:spPr>
            <a:xfrm flipH="1">
              <a:off x="6924913" y="3890797"/>
              <a:ext cx="55697" cy="155161"/>
            </a:xfrm>
            <a:custGeom>
              <a:rect b="b" l="l" r="r" t="t"/>
              <a:pathLst>
                <a:path extrusionOk="0" h="9150" w="3284">
                  <a:moveTo>
                    <a:pt x="3162" y="0"/>
                  </a:moveTo>
                  <a:lnTo>
                    <a:pt x="1" y="213"/>
                  </a:lnTo>
                  <a:lnTo>
                    <a:pt x="123" y="9149"/>
                  </a:lnTo>
                  <a:lnTo>
                    <a:pt x="3284" y="8967"/>
                  </a:lnTo>
                  <a:lnTo>
                    <a:pt x="316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34"/>
            <p:cNvSpPr/>
            <p:nvPr/>
          </p:nvSpPr>
          <p:spPr>
            <a:xfrm flipH="1">
              <a:off x="6999661" y="3254091"/>
              <a:ext cx="55697" cy="155161"/>
            </a:xfrm>
            <a:custGeom>
              <a:rect b="b" l="l" r="r" t="t"/>
              <a:pathLst>
                <a:path extrusionOk="0" h="9150" w="3284">
                  <a:moveTo>
                    <a:pt x="3162" y="1"/>
                  </a:moveTo>
                  <a:lnTo>
                    <a:pt x="1" y="214"/>
                  </a:lnTo>
                  <a:lnTo>
                    <a:pt x="122" y="9150"/>
                  </a:lnTo>
                  <a:lnTo>
                    <a:pt x="3283" y="8968"/>
                  </a:lnTo>
                  <a:lnTo>
                    <a:pt x="316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34"/>
            <p:cNvSpPr/>
            <p:nvPr/>
          </p:nvSpPr>
          <p:spPr>
            <a:xfrm flipH="1">
              <a:off x="6999661" y="3572707"/>
              <a:ext cx="55697" cy="155161"/>
            </a:xfrm>
            <a:custGeom>
              <a:rect b="b" l="l" r="r" t="t"/>
              <a:pathLst>
                <a:path extrusionOk="0" h="9150" w="3284">
                  <a:moveTo>
                    <a:pt x="3162" y="0"/>
                  </a:moveTo>
                  <a:lnTo>
                    <a:pt x="1" y="183"/>
                  </a:lnTo>
                  <a:lnTo>
                    <a:pt x="122" y="9149"/>
                  </a:lnTo>
                  <a:lnTo>
                    <a:pt x="3283" y="8937"/>
                  </a:lnTo>
                  <a:lnTo>
                    <a:pt x="316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34"/>
            <p:cNvSpPr/>
            <p:nvPr/>
          </p:nvSpPr>
          <p:spPr>
            <a:xfrm flipH="1">
              <a:off x="6999661" y="3890797"/>
              <a:ext cx="55697" cy="155161"/>
            </a:xfrm>
            <a:custGeom>
              <a:rect b="b" l="l" r="r" t="t"/>
              <a:pathLst>
                <a:path extrusionOk="0" h="9150" w="3284">
                  <a:moveTo>
                    <a:pt x="3162" y="0"/>
                  </a:moveTo>
                  <a:lnTo>
                    <a:pt x="1" y="213"/>
                  </a:lnTo>
                  <a:lnTo>
                    <a:pt x="122" y="9149"/>
                  </a:lnTo>
                  <a:lnTo>
                    <a:pt x="3283" y="8967"/>
                  </a:lnTo>
                  <a:lnTo>
                    <a:pt x="316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 name="Google Shape;523;p34"/>
          <p:cNvGrpSpPr/>
          <p:nvPr/>
        </p:nvGrpSpPr>
        <p:grpSpPr>
          <a:xfrm>
            <a:off x="5268651" y="360586"/>
            <a:ext cx="3601399" cy="2303688"/>
            <a:chOff x="3845768" y="988879"/>
            <a:chExt cx="4453319" cy="2848631"/>
          </a:xfrm>
        </p:grpSpPr>
        <p:sp>
          <p:nvSpPr>
            <p:cNvPr id="524" name="Google Shape;524;p34"/>
            <p:cNvSpPr/>
            <p:nvPr/>
          </p:nvSpPr>
          <p:spPr>
            <a:xfrm flipH="1">
              <a:off x="5882043" y="1408551"/>
              <a:ext cx="810085" cy="662429"/>
            </a:xfrm>
            <a:custGeom>
              <a:rect b="b" l="l" r="r" t="t"/>
              <a:pathLst>
                <a:path extrusionOk="0" h="35077" w="42890">
                  <a:moveTo>
                    <a:pt x="8664" y="0"/>
                  </a:moveTo>
                  <a:lnTo>
                    <a:pt x="1" y="20821"/>
                  </a:lnTo>
                  <a:lnTo>
                    <a:pt x="34226" y="35077"/>
                  </a:lnTo>
                  <a:lnTo>
                    <a:pt x="42889" y="14256"/>
                  </a:lnTo>
                  <a:lnTo>
                    <a:pt x="8664" y="0"/>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34"/>
            <p:cNvSpPr/>
            <p:nvPr/>
          </p:nvSpPr>
          <p:spPr>
            <a:xfrm flipH="1">
              <a:off x="5882036" y="1408551"/>
              <a:ext cx="646462" cy="390353"/>
            </a:xfrm>
            <a:custGeom>
              <a:rect b="b" l="l" r="r" t="t"/>
              <a:pathLst>
                <a:path extrusionOk="0" h="20670" w="34227">
                  <a:moveTo>
                    <a:pt x="1" y="0"/>
                  </a:moveTo>
                  <a:lnTo>
                    <a:pt x="11916" y="20669"/>
                  </a:lnTo>
                  <a:lnTo>
                    <a:pt x="34226" y="14226"/>
                  </a:lnTo>
                  <a:lnTo>
                    <a:pt x="12615" y="19058"/>
                  </a:lnTo>
                  <a:lnTo>
                    <a:pt x="1" y="0"/>
                  </a:lnTo>
                  <a:close/>
                </a:path>
              </a:pathLst>
            </a:custGeom>
            <a:solidFill>
              <a:srgbClr val="DB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34"/>
            <p:cNvSpPr/>
            <p:nvPr/>
          </p:nvSpPr>
          <p:spPr>
            <a:xfrm flipH="1">
              <a:off x="6894198" y="2660114"/>
              <a:ext cx="585021" cy="636613"/>
            </a:xfrm>
            <a:custGeom>
              <a:rect b="b" l="l" r="r" t="t"/>
              <a:pathLst>
                <a:path extrusionOk="0" h="33710" w="30974">
                  <a:moveTo>
                    <a:pt x="14347" y="1"/>
                  </a:moveTo>
                  <a:lnTo>
                    <a:pt x="1" y="10122"/>
                  </a:lnTo>
                  <a:lnTo>
                    <a:pt x="16597" y="33709"/>
                  </a:lnTo>
                  <a:lnTo>
                    <a:pt x="30974" y="23618"/>
                  </a:lnTo>
                  <a:lnTo>
                    <a:pt x="14347"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34"/>
            <p:cNvSpPr/>
            <p:nvPr/>
          </p:nvSpPr>
          <p:spPr>
            <a:xfrm flipH="1">
              <a:off x="6894188" y="2660114"/>
              <a:ext cx="327830" cy="446045"/>
            </a:xfrm>
            <a:custGeom>
              <a:rect b="b" l="l" r="r" t="t"/>
              <a:pathLst>
                <a:path extrusionOk="0" h="23619" w="17357">
                  <a:moveTo>
                    <a:pt x="730" y="1"/>
                  </a:moveTo>
                  <a:lnTo>
                    <a:pt x="1" y="18572"/>
                  </a:lnTo>
                  <a:lnTo>
                    <a:pt x="17357" y="23618"/>
                  </a:lnTo>
                  <a:lnTo>
                    <a:pt x="17357" y="23618"/>
                  </a:lnTo>
                  <a:lnTo>
                    <a:pt x="1126" y="17782"/>
                  </a:lnTo>
                  <a:lnTo>
                    <a:pt x="730" y="1"/>
                  </a:lnTo>
                  <a:close/>
                </a:path>
              </a:pathLst>
            </a:custGeom>
            <a:solidFill>
              <a:srgbClr val="DB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34"/>
            <p:cNvSpPr/>
            <p:nvPr/>
          </p:nvSpPr>
          <p:spPr>
            <a:xfrm flipH="1">
              <a:off x="7354062" y="1895386"/>
              <a:ext cx="381206" cy="520093"/>
            </a:xfrm>
            <a:custGeom>
              <a:rect b="b" l="l" r="r" t="t"/>
              <a:pathLst>
                <a:path extrusionOk="0" h="27540" w="20183">
                  <a:moveTo>
                    <a:pt x="14773" y="1"/>
                  </a:moveTo>
                  <a:lnTo>
                    <a:pt x="0" y="3284"/>
                  </a:lnTo>
                  <a:lnTo>
                    <a:pt x="5411" y="27539"/>
                  </a:lnTo>
                  <a:lnTo>
                    <a:pt x="20183" y="24256"/>
                  </a:lnTo>
                  <a:lnTo>
                    <a:pt x="14773"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34"/>
            <p:cNvSpPr/>
            <p:nvPr/>
          </p:nvSpPr>
          <p:spPr>
            <a:xfrm flipH="1">
              <a:off x="7354056" y="1895386"/>
              <a:ext cx="229653" cy="458093"/>
            </a:xfrm>
            <a:custGeom>
              <a:rect b="b" l="l" r="r" t="t"/>
              <a:pathLst>
                <a:path extrusionOk="0" h="24257" w="12159">
                  <a:moveTo>
                    <a:pt x="6749" y="1"/>
                  </a:moveTo>
                  <a:lnTo>
                    <a:pt x="1" y="14500"/>
                  </a:lnTo>
                  <a:lnTo>
                    <a:pt x="12159" y="24256"/>
                  </a:lnTo>
                  <a:lnTo>
                    <a:pt x="1156" y="14256"/>
                  </a:lnTo>
                  <a:lnTo>
                    <a:pt x="6749" y="1"/>
                  </a:lnTo>
                  <a:close/>
                </a:path>
              </a:pathLst>
            </a:custGeom>
            <a:solidFill>
              <a:srgbClr val="DB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34"/>
            <p:cNvSpPr/>
            <p:nvPr/>
          </p:nvSpPr>
          <p:spPr>
            <a:xfrm flipH="1">
              <a:off x="7006147" y="1408542"/>
              <a:ext cx="544262" cy="447744"/>
            </a:xfrm>
            <a:custGeom>
              <a:rect b="b" l="l" r="r" t="t"/>
              <a:pathLst>
                <a:path extrusionOk="0" h="23709" w="28816">
                  <a:moveTo>
                    <a:pt x="5958" y="0"/>
                  </a:moveTo>
                  <a:lnTo>
                    <a:pt x="1" y="13922"/>
                  </a:lnTo>
                  <a:lnTo>
                    <a:pt x="22858" y="23709"/>
                  </a:lnTo>
                  <a:lnTo>
                    <a:pt x="28816" y="9788"/>
                  </a:lnTo>
                  <a:lnTo>
                    <a:pt x="5958" y="0"/>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34"/>
            <p:cNvSpPr/>
            <p:nvPr/>
          </p:nvSpPr>
          <p:spPr>
            <a:xfrm flipH="1">
              <a:off x="7006143" y="1409109"/>
              <a:ext cx="431730" cy="262917"/>
            </a:xfrm>
            <a:custGeom>
              <a:rect b="b" l="l" r="r" t="t"/>
              <a:pathLst>
                <a:path extrusionOk="0" h="13922" w="22858">
                  <a:moveTo>
                    <a:pt x="0" y="1"/>
                  </a:moveTo>
                  <a:lnTo>
                    <a:pt x="7842" y="13922"/>
                  </a:lnTo>
                  <a:lnTo>
                    <a:pt x="22858" y="9758"/>
                  </a:lnTo>
                  <a:lnTo>
                    <a:pt x="8329" y="12858"/>
                  </a:lnTo>
                  <a:lnTo>
                    <a:pt x="0" y="1"/>
                  </a:lnTo>
                  <a:close/>
                </a:path>
              </a:pathLst>
            </a:custGeom>
            <a:solidFill>
              <a:srgbClr val="DB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34"/>
            <p:cNvSpPr/>
            <p:nvPr/>
          </p:nvSpPr>
          <p:spPr>
            <a:xfrm flipH="1">
              <a:off x="7864426" y="1426325"/>
              <a:ext cx="338162" cy="412165"/>
            </a:xfrm>
            <a:custGeom>
              <a:rect b="b" l="l" r="r" t="t"/>
              <a:pathLst>
                <a:path extrusionOk="0" h="21825" w="17904">
                  <a:moveTo>
                    <a:pt x="10578" y="0"/>
                  </a:moveTo>
                  <a:lnTo>
                    <a:pt x="0" y="4468"/>
                  </a:lnTo>
                  <a:lnTo>
                    <a:pt x="7326" y="21824"/>
                  </a:lnTo>
                  <a:lnTo>
                    <a:pt x="17903" y="17386"/>
                  </a:lnTo>
                  <a:lnTo>
                    <a:pt x="10578" y="0"/>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34"/>
            <p:cNvSpPr/>
            <p:nvPr/>
          </p:nvSpPr>
          <p:spPr>
            <a:xfrm flipH="1">
              <a:off x="7864420" y="1426325"/>
              <a:ext cx="195788" cy="327768"/>
            </a:xfrm>
            <a:custGeom>
              <a:rect b="b" l="l" r="r" t="t"/>
              <a:pathLst>
                <a:path extrusionOk="0" h="17356" w="10366">
                  <a:moveTo>
                    <a:pt x="3040" y="0"/>
                  </a:moveTo>
                  <a:lnTo>
                    <a:pt x="0" y="11733"/>
                  </a:lnTo>
                  <a:lnTo>
                    <a:pt x="10365" y="17356"/>
                  </a:lnTo>
                  <a:lnTo>
                    <a:pt x="821" y="11398"/>
                  </a:lnTo>
                  <a:lnTo>
                    <a:pt x="3040" y="0"/>
                  </a:lnTo>
                  <a:close/>
                </a:path>
              </a:pathLst>
            </a:custGeom>
            <a:solidFill>
              <a:srgbClr val="DB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34"/>
            <p:cNvSpPr/>
            <p:nvPr/>
          </p:nvSpPr>
          <p:spPr>
            <a:xfrm flipH="1">
              <a:off x="7993072" y="988879"/>
              <a:ext cx="306015" cy="258328"/>
            </a:xfrm>
            <a:custGeom>
              <a:rect b="b" l="l" r="r" t="t"/>
              <a:pathLst>
                <a:path extrusionOk="0" h="13679" w="16202">
                  <a:moveTo>
                    <a:pt x="3709" y="1"/>
                  </a:moveTo>
                  <a:lnTo>
                    <a:pt x="0" y="7599"/>
                  </a:lnTo>
                  <a:lnTo>
                    <a:pt x="12523" y="13679"/>
                  </a:lnTo>
                  <a:lnTo>
                    <a:pt x="16201" y="6049"/>
                  </a:lnTo>
                  <a:lnTo>
                    <a:pt x="3709"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34"/>
            <p:cNvSpPr/>
            <p:nvPr/>
          </p:nvSpPr>
          <p:spPr>
            <a:xfrm flipH="1">
              <a:off x="7993069" y="988879"/>
              <a:ext cx="235980" cy="150986"/>
            </a:xfrm>
            <a:custGeom>
              <a:rect b="b" l="l" r="r" t="t"/>
              <a:pathLst>
                <a:path extrusionOk="0" h="7995" w="12494">
                  <a:moveTo>
                    <a:pt x="1" y="1"/>
                  </a:moveTo>
                  <a:lnTo>
                    <a:pt x="4013" y="7995"/>
                  </a:lnTo>
                  <a:lnTo>
                    <a:pt x="12493" y="6049"/>
                  </a:lnTo>
                  <a:lnTo>
                    <a:pt x="4317" y="7387"/>
                  </a:lnTo>
                  <a:lnTo>
                    <a:pt x="1" y="1"/>
                  </a:lnTo>
                  <a:close/>
                </a:path>
              </a:pathLst>
            </a:custGeom>
            <a:solidFill>
              <a:srgbClr val="DB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34"/>
            <p:cNvSpPr/>
            <p:nvPr/>
          </p:nvSpPr>
          <p:spPr>
            <a:xfrm flipH="1">
              <a:off x="5617235" y="2811100"/>
              <a:ext cx="790088" cy="645785"/>
            </a:xfrm>
            <a:custGeom>
              <a:rect b="b" l="l" r="r" t="t"/>
              <a:pathLst>
                <a:path extrusionOk="0" h="43436" w="53133">
                  <a:moveTo>
                    <a:pt x="10731" y="1"/>
                  </a:moveTo>
                  <a:lnTo>
                    <a:pt x="1" y="25806"/>
                  </a:lnTo>
                  <a:lnTo>
                    <a:pt x="42403" y="43436"/>
                  </a:lnTo>
                  <a:lnTo>
                    <a:pt x="53133" y="17630"/>
                  </a:lnTo>
                  <a:lnTo>
                    <a:pt x="10731"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34"/>
            <p:cNvSpPr/>
            <p:nvPr/>
          </p:nvSpPr>
          <p:spPr>
            <a:xfrm flipH="1">
              <a:off x="5616791" y="2811100"/>
              <a:ext cx="630533" cy="380519"/>
            </a:xfrm>
            <a:custGeom>
              <a:rect b="b" l="l" r="r" t="t"/>
              <a:pathLst>
                <a:path extrusionOk="0" h="25594" w="42403">
                  <a:moveTo>
                    <a:pt x="1" y="1"/>
                  </a:moveTo>
                  <a:lnTo>
                    <a:pt x="14743" y="25594"/>
                  </a:lnTo>
                  <a:lnTo>
                    <a:pt x="42403" y="17630"/>
                  </a:lnTo>
                  <a:lnTo>
                    <a:pt x="42403" y="17630"/>
                  </a:lnTo>
                  <a:lnTo>
                    <a:pt x="15624" y="23588"/>
                  </a:lnTo>
                  <a:lnTo>
                    <a:pt x="1" y="1"/>
                  </a:lnTo>
                  <a:close/>
                </a:path>
              </a:pathLst>
            </a:custGeom>
            <a:solidFill>
              <a:srgbClr val="DB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34"/>
            <p:cNvSpPr/>
            <p:nvPr/>
          </p:nvSpPr>
          <p:spPr>
            <a:xfrm flipH="1">
              <a:off x="5241881" y="2159481"/>
              <a:ext cx="743469" cy="809392"/>
            </a:xfrm>
            <a:custGeom>
              <a:rect b="b" l="l" r="r" t="t"/>
              <a:pathLst>
                <a:path extrusionOk="0" h="42859" w="39363">
                  <a:moveTo>
                    <a:pt x="18238" y="1"/>
                  </a:moveTo>
                  <a:lnTo>
                    <a:pt x="0" y="12858"/>
                  </a:lnTo>
                  <a:lnTo>
                    <a:pt x="21125" y="42859"/>
                  </a:lnTo>
                  <a:lnTo>
                    <a:pt x="39363" y="30001"/>
                  </a:lnTo>
                  <a:lnTo>
                    <a:pt x="18238"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34"/>
            <p:cNvSpPr/>
            <p:nvPr/>
          </p:nvSpPr>
          <p:spPr>
            <a:xfrm flipH="1">
              <a:off x="5241869" y="2158915"/>
              <a:ext cx="416809" cy="566569"/>
            </a:xfrm>
            <a:custGeom>
              <a:rect b="b" l="l" r="r" t="t"/>
              <a:pathLst>
                <a:path extrusionOk="0" h="30001" w="22068">
                  <a:moveTo>
                    <a:pt x="943" y="0"/>
                  </a:moveTo>
                  <a:lnTo>
                    <a:pt x="0" y="23587"/>
                  </a:lnTo>
                  <a:lnTo>
                    <a:pt x="22068" y="30001"/>
                  </a:lnTo>
                  <a:lnTo>
                    <a:pt x="22068" y="30001"/>
                  </a:lnTo>
                  <a:lnTo>
                    <a:pt x="1429" y="22615"/>
                  </a:lnTo>
                  <a:lnTo>
                    <a:pt x="943" y="0"/>
                  </a:lnTo>
                  <a:close/>
                </a:path>
              </a:pathLst>
            </a:custGeom>
            <a:solidFill>
              <a:srgbClr val="DB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34"/>
            <p:cNvSpPr/>
            <p:nvPr/>
          </p:nvSpPr>
          <p:spPr>
            <a:xfrm flipH="1">
              <a:off x="6451670" y="2180824"/>
              <a:ext cx="527037" cy="573462"/>
            </a:xfrm>
            <a:custGeom>
              <a:rect b="b" l="l" r="r" t="t"/>
              <a:pathLst>
                <a:path extrusionOk="0" h="30366" w="27904">
                  <a:moveTo>
                    <a:pt x="12949" y="1"/>
                  </a:moveTo>
                  <a:lnTo>
                    <a:pt x="0" y="9119"/>
                  </a:lnTo>
                  <a:lnTo>
                    <a:pt x="14955" y="30366"/>
                  </a:lnTo>
                  <a:lnTo>
                    <a:pt x="27904" y="21247"/>
                  </a:lnTo>
                  <a:lnTo>
                    <a:pt x="12949"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34"/>
            <p:cNvSpPr/>
            <p:nvPr/>
          </p:nvSpPr>
          <p:spPr>
            <a:xfrm flipH="1">
              <a:off x="6451661" y="2180824"/>
              <a:ext cx="295098" cy="401268"/>
            </a:xfrm>
            <a:custGeom>
              <a:rect b="b" l="l" r="r" t="t"/>
              <a:pathLst>
                <a:path extrusionOk="0" h="21248" w="15624">
                  <a:moveTo>
                    <a:pt x="669" y="1"/>
                  </a:moveTo>
                  <a:lnTo>
                    <a:pt x="0" y="16688"/>
                  </a:lnTo>
                  <a:lnTo>
                    <a:pt x="15624" y="21247"/>
                  </a:lnTo>
                  <a:lnTo>
                    <a:pt x="15624" y="21247"/>
                  </a:lnTo>
                  <a:lnTo>
                    <a:pt x="1003" y="16019"/>
                  </a:lnTo>
                  <a:lnTo>
                    <a:pt x="669" y="1"/>
                  </a:lnTo>
                  <a:close/>
                </a:path>
              </a:pathLst>
            </a:custGeom>
            <a:solidFill>
              <a:srgbClr val="DB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2" name="Google Shape;542;p34"/>
            <p:cNvGrpSpPr/>
            <p:nvPr/>
          </p:nvGrpSpPr>
          <p:grpSpPr>
            <a:xfrm rot="2225189">
              <a:off x="4065129" y="2494700"/>
              <a:ext cx="1142335" cy="1110720"/>
              <a:chOff x="1663479" y="2632874"/>
              <a:chExt cx="1142372" cy="1110757"/>
            </a:xfrm>
          </p:grpSpPr>
          <p:sp>
            <p:nvSpPr>
              <p:cNvPr id="543" name="Google Shape;543;p34"/>
              <p:cNvSpPr/>
              <p:nvPr/>
            </p:nvSpPr>
            <p:spPr>
              <a:xfrm flipH="1" rot="-2228814">
                <a:off x="1792509" y="2826621"/>
                <a:ext cx="884728" cy="723261"/>
              </a:xfrm>
              <a:custGeom>
                <a:rect b="b" l="l" r="r" t="t"/>
                <a:pathLst>
                  <a:path extrusionOk="0" h="43436" w="53133">
                    <a:moveTo>
                      <a:pt x="10731" y="1"/>
                    </a:moveTo>
                    <a:lnTo>
                      <a:pt x="1" y="25806"/>
                    </a:lnTo>
                    <a:lnTo>
                      <a:pt x="42403" y="43436"/>
                    </a:lnTo>
                    <a:lnTo>
                      <a:pt x="53133" y="17630"/>
                    </a:lnTo>
                    <a:lnTo>
                      <a:pt x="10731"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34"/>
              <p:cNvSpPr/>
              <p:nvPr/>
            </p:nvSpPr>
            <p:spPr>
              <a:xfrm flipH="1" rot="-2228814">
                <a:off x="1720520" y="2910990"/>
                <a:ext cx="706061" cy="426171"/>
              </a:xfrm>
              <a:custGeom>
                <a:rect b="b" l="l" r="r" t="t"/>
                <a:pathLst>
                  <a:path extrusionOk="0" h="25594" w="42403">
                    <a:moveTo>
                      <a:pt x="1" y="1"/>
                    </a:moveTo>
                    <a:lnTo>
                      <a:pt x="14743" y="25594"/>
                    </a:lnTo>
                    <a:lnTo>
                      <a:pt x="42403" y="17630"/>
                    </a:lnTo>
                    <a:lnTo>
                      <a:pt x="42403" y="17630"/>
                    </a:lnTo>
                    <a:lnTo>
                      <a:pt x="15624" y="23588"/>
                    </a:lnTo>
                    <a:lnTo>
                      <a:pt x="1" y="1"/>
                    </a:lnTo>
                    <a:close/>
                  </a:path>
                </a:pathLst>
              </a:custGeom>
              <a:solidFill>
                <a:srgbClr val="DB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45" name="Google Shape;545;p34"/>
          <p:cNvSpPr txBox="1"/>
          <p:nvPr>
            <p:ph idx="2" type="title"/>
          </p:nvPr>
        </p:nvSpPr>
        <p:spPr>
          <a:xfrm>
            <a:off x="752400" y="1927975"/>
            <a:ext cx="2927400" cy="381900"/>
          </a:xfrm>
          <a:prstGeom prst="rect">
            <a:avLst/>
          </a:prstGeom>
        </p:spPr>
        <p:txBody>
          <a:bodyPr anchorCtr="0" anchor="ctr" bIns="72000" lIns="36000" spcFirstLastPara="1" rIns="91425" wrap="square" tIns="91425">
            <a:noAutofit/>
          </a:bodyPr>
          <a:lstStyle/>
          <a:p>
            <a:pPr indent="0" lvl="0" marL="0" rtl="0" algn="l">
              <a:spcBef>
                <a:spcPts val="0"/>
              </a:spcBef>
              <a:spcAft>
                <a:spcPts val="0"/>
              </a:spcAft>
              <a:buNone/>
            </a:pPr>
            <a:r>
              <a:rPr lang="en"/>
              <a:t>BRANDING GUIDELINES</a:t>
            </a:r>
            <a:endParaRPr/>
          </a:p>
        </p:txBody>
      </p:sp>
      <p:grpSp>
        <p:nvGrpSpPr>
          <p:cNvPr id="546" name="Google Shape;546;p34"/>
          <p:cNvGrpSpPr/>
          <p:nvPr/>
        </p:nvGrpSpPr>
        <p:grpSpPr>
          <a:xfrm>
            <a:off x="2417491" y="3524525"/>
            <a:ext cx="1252418" cy="931041"/>
            <a:chOff x="1632966" y="5368300"/>
            <a:chExt cx="1252418" cy="931041"/>
          </a:xfrm>
        </p:grpSpPr>
        <p:sp>
          <p:nvSpPr>
            <p:cNvPr id="547" name="Google Shape;547;p34"/>
            <p:cNvSpPr/>
            <p:nvPr/>
          </p:nvSpPr>
          <p:spPr>
            <a:xfrm flipH="1">
              <a:off x="2050567" y="5368300"/>
              <a:ext cx="420659" cy="930899"/>
            </a:xfrm>
            <a:custGeom>
              <a:rect b="b" l="l" r="r" t="t"/>
              <a:pathLst>
                <a:path extrusionOk="0" h="54896" w="24803">
                  <a:moveTo>
                    <a:pt x="0" y="1"/>
                  </a:moveTo>
                  <a:lnTo>
                    <a:pt x="0" y="54895"/>
                  </a:lnTo>
                  <a:lnTo>
                    <a:pt x="24803" y="54895"/>
                  </a:lnTo>
                  <a:lnTo>
                    <a:pt x="24803" y="8785"/>
                  </a:ln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34"/>
            <p:cNvSpPr/>
            <p:nvPr/>
          </p:nvSpPr>
          <p:spPr>
            <a:xfrm flipH="1">
              <a:off x="1632966" y="5368300"/>
              <a:ext cx="420676" cy="930899"/>
            </a:xfrm>
            <a:custGeom>
              <a:rect b="b" l="l" r="r" t="t"/>
              <a:pathLst>
                <a:path extrusionOk="0" h="54896" w="24804">
                  <a:moveTo>
                    <a:pt x="1" y="1"/>
                  </a:moveTo>
                  <a:lnTo>
                    <a:pt x="1" y="54895"/>
                  </a:lnTo>
                  <a:lnTo>
                    <a:pt x="24803" y="54895"/>
                  </a:lnTo>
                  <a:lnTo>
                    <a:pt x="24803" y="8785"/>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34"/>
            <p:cNvSpPr/>
            <p:nvPr/>
          </p:nvSpPr>
          <p:spPr>
            <a:xfrm flipH="1">
              <a:off x="1765947" y="6100900"/>
              <a:ext cx="182001" cy="198441"/>
            </a:xfrm>
            <a:custGeom>
              <a:rect b="b" l="l" r="r" t="t"/>
              <a:pathLst>
                <a:path extrusionOk="0" h="11704" w="4682">
                  <a:moveTo>
                    <a:pt x="0" y="1"/>
                  </a:moveTo>
                  <a:lnTo>
                    <a:pt x="31" y="11703"/>
                  </a:lnTo>
                  <a:lnTo>
                    <a:pt x="4681" y="11703"/>
                  </a:lnTo>
                  <a:lnTo>
                    <a:pt x="468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34"/>
            <p:cNvSpPr/>
            <p:nvPr/>
          </p:nvSpPr>
          <p:spPr>
            <a:xfrm flipH="1">
              <a:off x="2154175" y="6100900"/>
              <a:ext cx="182001" cy="198441"/>
            </a:xfrm>
            <a:custGeom>
              <a:rect b="b" l="l" r="r" t="t"/>
              <a:pathLst>
                <a:path extrusionOk="0" h="11704" w="4682">
                  <a:moveTo>
                    <a:pt x="0" y="1"/>
                  </a:moveTo>
                  <a:lnTo>
                    <a:pt x="31" y="11703"/>
                  </a:lnTo>
                  <a:lnTo>
                    <a:pt x="4681" y="11703"/>
                  </a:lnTo>
                  <a:lnTo>
                    <a:pt x="468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34"/>
            <p:cNvSpPr/>
            <p:nvPr/>
          </p:nvSpPr>
          <p:spPr>
            <a:xfrm flipH="1">
              <a:off x="1869058" y="5654435"/>
              <a:ext cx="78898" cy="120110"/>
            </a:xfrm>
            <a:custGeom>
              <a:rect b="b" l="l" r="r" t="t"/>
              <a:pathLst>
                <a:path extrusionOk="0" h="7083" w="4652">
                  <a:moveTo>
                    <a:pt x="1" y="0"/>
                  </a:moveTo>
                  <a:lnTo>
                    <a:pt x="1" y="7082"/>
                  </a:lnTo>
                  <a:lnTo>
                    <a:pt x="4651" y="7082"/>
                  </a:lnTo>
                  <a:lnTo>
                    <a:pt x="465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34"/>
            <p:cNvSpPr/>
            <p:nvPr/>
          </p:nvSpPr>
          <p:spPr>
            <a:xfrm flipH="1">
              <a:off x="1765951" y="5654435"/>
              <a:ext cx="79407" cy="120110"/>
            </a:xfrm>
            <a:custGeom>
              <a:rect b="b" l="l" r="r" t="t"/>
              <a:pathLst>
                <a:path extrusionOk="0" h="7083" w="4682">
                  <a:moveTo>
                    <a:pt x="0" y="0"/>
                  </a:moveTo>
                  <a:lnTo>
                    <a:pt x="31" y="7082"/>
                  </a:lnTo>
                  <a:lnTo>
                    <a:pt x="4681" y="7082"/>
                  </a:lnTo>
                  <a:lnTo>
                    <a:pt x="468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34"/>
            <p:cNvSpPr/>
            <p:nvPr/>
          </p:nvSpPr>
          <p:spPr>
            <a:xfrm flipH="1">
              <a:off x="1869058" y="5794654"/>
              <a:ext cx="78898" cy="120110"/>
            </a:xfrm>
            <a:custGeom>
              <a:rect b="b" l="l" r="r" t="t"/>
              <a:pathLst>
                <a:path extrusionOk="0" h="7083" w="4652">
                  <a:moveTo>
                    <a:pt x="1" y="1"/>
                  </a:moveTo>
                  <a:lnTo>
                    <a:pt x="1" y="7083"/>
                  </a:lnTo>
                  <a:lnTo>
                    <a:pt x="4651" y="7083"/>
                  </a:lnTo>
                  <a:lnTo>
                    <a:pt x="465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34"/>
            <p:cNvSpPr/>
            <p:nvPr/>
          </p:nvSpPr>
          <p:spPr>
            <a:xfrm flipH="1">
              <a:off x="1765951" y="5794654"/>
              <a:ext cx="79407" cy="120110"/>
            </a:xfrm>
            <a:custGeom>
              <a:rect b="b" l="l" r="r" t="t"/>
              <a:pathLst>
                <a:path extrusionOk="0" h="7083" w="4682">
                  <a:moveTo>
                    <a:pt x="0" y="1"/>
                  </a:moveTo>
                  <a:lnTo>
                    <a:pt x="31" y="7083"/>
                  </a:lnTo>
                  <a:lnTo>
                    <a:pt x="4681" y="7083"/>
                  </a:lnTo>
                  <a:lnTo>
                    <a:pt x="468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34"/>
            <p:cNvSpPr/>
            <p:nvPr/>
          </p:nvSpPr>
          <p:spPr>
            <a:xfrm flipH="1">
              <a:off x="2256757" y="5654435"/>
              <a:ext cx="79407" cy="120110"/>
            </a:xfrm>
            <a:custGeom>
              <a:rect b="b" l="l" r="r" t="t"/>
              <a:pathLst>
                <a:path extrusionOk="0" h="7083" w="4682">
                  <a:moveTo>
                    <a:pt x="1" y="0"/>
                  </a:moveTo>
                  <a:lnTo>
                    <a:pt x="31" y="7082"/>
                  </a:lnTo>
                  <a:lnTo>
                    <a:pt x="4682" y="7082"/>
                  </a:lnTo>
                  <a:lnTo>
                    <a:pt x="468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34"/>
            <p:cNvSpPr/>
            <p:nvPr/>
          </p:nvSpPr>
          <p:spPr>
            <a:xfrm flipH="1">
              <a:off x="2154159" y="5654435"/>
              <a:ext cx="78898" cy="120110"/>
            </a:xfrm>
            <a:custGeom>
              <a:rect b="b" l="l" r="r" t="t"/>
              <a:pathLst>
                <a:path extrusionOk="0" h="7083" w="4652">
                  <a:moveTo>
                    <a:pt x="1" y="0"/>
                  </a:moveTo>
                  <a:lnTo>
                    <a:pt x="1" y="7082"/>
                  </a:lnTo>
                  <a:lnTo>
                    <a:pt x="4651" y="7082"/>
                  </a:lnTo>
                  <a:lnTo>
                    <a:pt x="465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34"/>
            <p:cNvSpPr/>
            <p:nvPr/>
          </p:nvSpPr>
          <p:spPr>
            <a:xfrm flipH="1">
              <a:off x="2256757" y="5794654"/>
              <a:ext cx="79407" cy="120110"/>
            </a:xfrm>
            <a:custGeom>
              <a:rect b="b" l="l" r="r" t="t"/>
              <a:pathLst>
                <a:path extrusionOk="0" h="7083" w="4682">
                  <a:moveTo>
                    <a:pt x="1" y="1"/>
                  </a:moveTo>
                  <a:lnTo>
                    <a:pt x="31" y="7083"/>
                  </a:lnTo>
                  <a:lnTo>
                    <a:pt x="4682" y="7083"/>
                  </a:lnTo>
                  <a:lnTo>
                    <a:pt x="468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34"/>
            <p:cNvSpPr/>
            <p:nvPr/>
          </p:nvSpPr>
          <p:spPr>
            <a:xfrm flipH="1">
              <a:off x="2154159" y="5794654"/>
              <a:ext cx="78898" cy="120110"/>
            </a:xfrm>
            <a:custGeom>
              <a:rect b="b" l="l" r="r" t="t"/>
              <a:pathLst>
                <a:path extrusionOk="0" h="7083" w="4652">
                  <a:moveTo>
                    <a:pt x="1" y="1"/>
                  </a:moveTo>
                  <a:lnTo>
                    <a:pt x="1" y="7083"/>
                  </a:lnTo>
                  <a:lnTo>
                    <a:pt x="4651" y="7083"/>
                  </a:lnTo>
                  <a:lnTo>
                    <a:pt x="465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34"/>
            <p:cNvSpPr/>
            <p:nvPr/>
          </p:nvSpPr>
          <p:spPr>
            <a:xfrm flipH="1">
              <a:off x="2144461" y="5914773"/>
              <a:ext cx="205199" cy="22706"/>
            </a:xfrm>
            <a:custGeom>
              <a:rect b="b" l="l" r="r" t="t"/>
              <a:pathLst>
                <a:path extrusionOk="0" h="1339" w="12099">
                  <a:moveTo>
                    <a:pt x="1" y="1"/>
                  </a:moveTo>
                  <a:lnTo>
                    <a:pt x="1" y="1338"/>
                  </a:lnTo>
                  <a:lnTo>
                    <a:pt x="12098" y="1338"/>
                  </a:lnTo>
                  <a:lnTo>
                    <a:pt x="1209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34"/>
            <p:cNvSpPr/>
            <p:nvPr/>
          </p:nvSpPr>
          <p:spPr>
            <a:xfrm flipH="1">
              <a:off x="1756779" y="5914773"/>
              <a:ext cx="205182" cy="22706"/>
            </a:xfrm>
            <a:custGeom>
              <a:rect b="b" l="l" r="r" t="t"/>
              <a:pathLst>
                <a:path extrusionOk="0" h="1339" w="12098">
                  <a:moveTo>
                    <a:pt x="0" y="1"/>
                  </a:moveTo>
                  <a:lnTo>
                    <a:pt x="0" y="1338"/>
                  </a:lnTo>
                  <a:lnTo>
                    <a:pt x="12098" y="1338"/>
                  </a:lnTo>
                  <a:lnTo>
                    <a:pt x="1209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34"/>
            <p:cNvSpPr/>
            <p:nvPr/>
          </p:nvSpPr>
          <p:spPr>
            <a:xfrm flipH="1">
              <a:off x="2464724" y="5368300"/>
              <a:ext cx="420659" cy="930899"/>
            </a:xfrm>
            <a:custGeom>
              <a:rect b="b" l="l" r="r" t="t"/>
              <a:pathLst>
                <a:path extrusionOk="0" h="54896" w="24803">
                  <a:moveTo>
                    <a:pt x="0" y="1"/>
                  </a:moveTo>
                  <a:lnTo>
                    <a:pt x="0" y="54895"/>
                  </a:lnTo>
                  <a:lnTo>
                    <a:pt x="24803" y="54895"/>
                  </a:lnTo>
                  <a:lnTo>
                    <a:pt x="24803" y="8785"/>
                  </a:ln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34"/>
            <p:cNvSpPr/>
            <p:nvPr/>
          </p:nvSpPr>
          <p:spPr>
            <a:xfrm flipH="1">
              <a:off x="2568332" y="6100900"/>
              <a:ext cx="182001" cy="198441"/>
            </a:xfrm>
            <a:custGeom>
              <a:rect b="b" l="l" r="r" t="t"/>
              <a:pathLst>
                <a:path extrusionOk="0" h="11704" w="4682">
                  <a:moveTo>
                    <a:pt x="0" y="1"/>
                  </a:moveTo>
                  <a:lnTo>
                    <a:pt x="31" y="11703"/>
                  </a:lnTo>
                  <a:lnTo>
                    <a:pt x="4681" y="11703"/>
                  </a:lnTo>
                  <a:lnTo>
                    <a:pt x="468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34"/>
            <p:cNvSpPr/>
            <p:nvPr/>
          </p:nvSpPr>
          <p:spPr>
            <a:xfrm flipH="1">
              <a:off x="2670915" y="5654435"/>
              <a:ext cx="79407" cy="120110"/>
            </a:xfrm>
            <a:custGeom>
              <a:rect b="b" l="l" r="r" t="t"/>
              <a:pathLst>
                <a:path extrusionOk="0" h="7083" w="4682">
                  <a:moveTo>
                    <a:pt x="1" y="0"/>
                  </a:moveTo>
                  <a:lnTo>
                    <a:pt x="31" y="7082"/>
                  </a:lnTo>
                  <a:lnTo>
                    <a:pt x="4682" y="7082"/>
                  </a:lnTo>
                  <a:lnTo>
                    <a:pt x="468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34"/>
            <p:cNvSpPr/>
            <p:nvPr/>
          </p:nvSpPr>
          <p:spPr>
            <a:xfrm flipH="1">
              <a:off x="2568316" y="5654435"/>
              <a:ext cx="78898" cy="120110"/>
            </a:xfrm>
            <a:custGeom>
              <a:rect b="b" l="l" r="r" t="t"/>
              <a:pathLst>
                <a:path extrusionOk="0" h="7083" w="4652">
                  <a:moveTo>
                    <a:pt x="1" y="0"/>
                  </a:moveTo>
                  <a:lnTo>
                    <a:pt x="1" y="7082"/>
                  </a:lnTo>
                  <a:lnTo>
                    <a:pt x="4651" y="7082"/>
                  </a:lnTo>
                  <a:lnTo>
                    <a:pt x="465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34"/>
            <p:cNvSpPr/>
            <p:nvPr/>
          </p:nvSpPr>
          <p:spPr>
            <a:xfrm flipH="1">
              <a:off x="2670915" y="5794654"/>
              <a:ext cx="79407" cy="120110"/>
            </a:xfrm>
            <a:custGeom>
              <a:rect b="b" l="l" r="r" t="t"/>
              <a:pathLst>
                <a:path extrusionOk="0" h="7083" w="4682">
                  <a:moveTo>
                    <a:pt x="1" y="1"/>
                  </a:moveTo>
                  <a:lnTo>
                    <a:pt x="31" y="7083"/>
                  </a:lnTo>
                  <a:lnTo>
                    <a:pt x="4682" y="7083"/>
                  </a:lnTo>
                  <a:lnTo>
                    <a:pt x="468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34"/>
            <p:cNvSpPr/>
            <p:nvPr/>
          </p:nvSpPr>
          <p:spPr>
            <a:xfrm flipH="1">
              <a:off x="2568316" y="5794654"/>
              <a:ext cx="78898" cy="120110"/>
            </a:xfrm>
            <a:custGeom>
              <a:rect b="b" l="l" r="r" t="t"/>
              <a:pathLst>
                <a:path extrusionOk="0" h="7083" w="4652">
                  <a:moveTo>
                    <a:pt x="1" y="1"/>
                  </a:moveTo>
                  <a:lnTo>
                    <a:pt x="1" y="7083"/>
                  </a:lnTo>
                  <a:lnTo>
                    <a:pt x="4651" y="7083"/>
                  </a:lnTo>
                  <a:lnTo>
                    <a:pt x="465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34"/>
            <p:cNvSpPr/>
            <p:nvPr/>
          </p:nvSpPr>
          <p:spPr>
            <a:xfrm flipH="1">
              <a:off x="2558618" y="5914773"/>
              <a:ext cx="205199" cy="22706"/>
            </a:xfrm>
            <a:custGeom>
              <a:rect b="b" l="l" r="r" t="t"/>
              <a:pathLst>
                <a:path extrusionOk="0" h="1339" w="12099">
                  <a:moveTo>
                    <a:pt x="1" y="1"/>
                  </a:moveTo>
                  <a:lnTo>
                    <a:pt x="1" y="1338"/>
                  </a:lnTo>
                  <a:lnTo>
                    <a:pt x="12098" y="1338"/>
                  </a:lnTo>
                  <a:lnTo>
                    <a:pt x="1209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 name="Google Shape;568;p34"/>
          <p:cNvGrpSpPr/>
          <p:nvPr/>
        </p:nvGrpSpPr>
        <p:grpSpPr>
          <a:xfrm>
            <a:off x="1671716" y="3835479"/>
            <a:ext cx="558365" cy="620260"/>
            <a:chOff x="7612491" y="3524525"/>
            <a:chExt cx="838260" cy="931041"/>
          </a:xfrm>
        </p:grpSpPr>
        <p:sp>
          <p:nvSpPr>
            <p:cNvPr id="569" name="Google Shape;569;p34"/>
            <p:cNvSpPr/>
            <p:nvPr/>
          </p:nvSpPr>
          <p:spPr>
            <a:xfrm flipH="1">
              <a:off x="8030092" y="3524525"/>
              <a:ext cx="420659" cy="930899"/>
            </a:xfrm>
            <a:custGeom>
              <a:rect b="b" l="l" r="r" t="t"/>
              <a:pathLst>
                <a:path extrusionOk="0" h="54896" w="24803">
                  <a:moveTo>
                    <a:pt x="0" y="1"/>
                  </a:moveTo>
                  <a:lnTo>
                    <a:pt x="0" y="54895"/>
                  </a:lnTo>
                  <a:lnTo>
                    <a:pt x="24803" y="54895"/>
                  </a:lnTo>
                  <a:lnTo>
                    <a:pt x="24803" y="8785"/>
                  </a:ln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34"/>
            <p:cNvSpPr/>
            <p:nvPr/>
          </p:nvSpPr>
          <p:spPr>
            <a:xfrm flipH="1">
              <a:off x="7612491" y="3524525"/>
              <a:ext cx="420676" cy="930899"/>
            </a:xfrm>
            <a:custGeom>
              <a:rect b="b" l="l" r="r" t="t"/>
              <a:pathLst>
                <a:path extrusionOk="0" h="54896" w="24804">
                  <a:moveTo>
                    <a:pt x="1" y="1"/>
                  </a:moveTo>
                  <a:lnTo>
                    <a:pt x="1" y="54895"/>
                  </a:lnTo>
                  <a:lnTo>
                    <a:pt x="24803" y="54895"/>
                  </a:lnTo>
                  <a:lnTo>
                    <a:pt x="24803" y="8785"/>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34"/>
            <p:cNvSpPr/>
            <p:nvPr/>
          </p:nvSpPr>
          <p:spPr>
            <a:xfrm flipH="1">
              <a:off x="7745472" y="4257125"/>
              <a:ext cx="182001" cy="198441"/>
            </a:xfrm>
            <a:custGeom>
              <a:rect b="b" l="l" r="r" t="t"/>
              <a:pathLst>
                <a:path extrusionOk="0" h="11704" w="4682">
                  <a:moveTo>
                    <a:pt x="0" y="1"/>
                  </a:moveTo>
                  <a:lnTo>
                    <a:pt x="31" y="11703"/>
                  </a:lnTo>
                  <a:lnTo>
                    <a:pt x="4681" y="11703"/>
                  </a:lnTo>
                  <a:lnTo>
                    <a:pt x="468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34"/>
            <p:cNvSpPr/>
            <p:nvPr/>
          </p:nvSpPr>
          <p:spPr>
            <a:xfrm flipH="1">
              <a:off x="8133700" y="4257125"/>
              <a:ext cx="182001" cy="198441"/>
            </a:xfrm>
            <a:custGeom>
              <a:rect b="b" l="l" r="r" t="t"/>
              <a:pathLst>
                <a:path extrusionOk="0" h="11704" w="4682">
                  <a:moveTo>
                    <a:pt x="0" y="1"/>
                  </a:moveTo>
                  <a:lnTo>
                    <a:pt x="31" y="11703"/>
                  </a:lnTo>
                  <a:lnTo>
                    <a:pt x="4681" y="11703"/>
                  </a:lnTo>
                  <a:lnTo>
                    <a:pt x="468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34"/>
            <p:cNvSpPr/>
            <p:nvPr/>
          </p:nvSpPr>
          <p:spPr>
            <a:xfrm flipH="1">
              <a:off x="7848583" y="3810660"/>
              <a:ext cx="78898" cy="120110"/>
            </a:xfrm>
            <a:custGeom>
              <a:rect b="b" l="l" r="r" t="t"/>
              <a:pathLst>
                <a:path extrusionOk="0" h="7083" w="4652">
                  <a:moveTo>
                    <a:pt x="1" y="0"/>
                  </a:moveTo>
                  <a:lnTo>
                    <a:pt x="1" y="7082"/>
                  </a:lnTo>
                  <a:lnTo>
                    <a:pt x="4651" y="7082"/>
                  </a:lnTo>
                  <a:lnTo>
                    <a:pt x="465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34"/>
            <p:cNvSpPr/>
            <p:nvPr/>
          </p:nvSpPr>
          <p:spPr>
            <a:xfrm flipH="1">
              <a:off x="7745476" y="3810660"/>
              <a:ext cx="79407" cy="120110"/>
            </a:xfrm>
            <a:custGeom>
              <a:rect b="b" l="l" r="r" t="t"/>
              <a:pathLst>
                <a:path extrusionOk="0" h="7083" w="4682">
                  <a:moveTo>
                    <a:pt x="0" y="0"/>
                  </a:moveTo>
                  <a:lnTo>
                    <a:pt x="31" y="7082"/>
                  </a:lnTo>
                  <a:lnTo>
                    <a:pt x="4681" y="7082"/>
                  </a:lnTo>
                  <a:lnTo>
                    <a:pt x="468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34"/>
            <p:cNvSpPr/>
            <p:nvPr/>
          </p:nvSpPr>
          <p:spPr>
            <a:xfrm flipH="1">
              <a:off x="7848583" y="3950879"/>
              <a:ext cx="78898" cy="120110"/>
            </a:xfrm>
            <a:custGeom>
              <a:rect b="b" l="l" r="r" t="t"/>
              <a:pathLst>
                <a:path extrusionOk="0" h="7083" w="4652">
                  <a:moveTo>
                    <a:pt x="1" y="1"/>
                  </a:moveTo>
                  <a:lnTo>
                    <a:pt x="1" y="7083"/>
                  </a:lnTo>
                  <a:lnTo>
                    <a:pt x="4651" y="7083"/>
                  </a:lnTo>
                  <a:lnTo>
                    <a:pt x="465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34"/>
            <p:cNvSpPr/>
            <p:nvPr/>
          </p:nvSpPr>
          <p:spPr>
            <a:xfrm flipH="1">
              <a:off x="7745476" y="3950879"/>
              <a:ext cx="79407" cy="120110"/>
            </a:xfrm>
            <a:custGeom>
              <a:rect b="b" l="l" r="r" t="t"/>
              <a:pathLst>
                <a:path extrusionOk="0" h="7083" w="4682">
                  <a:moveTo>
                    <a:pt x="0" y="1"/>
                  </a:moveTo>
                  <a:lnTo>
                    <a:pt x="31" y="7083"/>
                  </a:lnTo>
                  <a:lnTo>
                    <a:pt x="4681" y="7083"/>
                  </a:lnTo>
                  <a:lnTo>
                    <a:pt x="468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34"/>
            <p:cNvSpPr/>
            <p:nvPr/>
          </p:nvSpPr>
          <p:spPr>
            <a:xfrm flipH="1">
              <a:off x="8236282" y="3810660"/>
              <a:ext cx="79407" cy="120110"/>
            </a:xfrm>
            <a:custGeom>
              <a:rect b="b" l="l" r="r" t="t"/>
              <a:pathLst>
                <a:path extrusionOk="0" h="7083" w="4682">
                  <a:moveTo>
                    <a:pt x="1" y="0"/>
                  </a:moveTo>
                  <a:lnTo>
                    <a:pt x="31" y="7082"/>
                  </a:lnTo>
                  <a:lnTo>
                    <a:pt x="4682" y="7082"/>
                  </a:lnTo>
                  <a:lnTo>
                    <a:pt x="468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34"/>
            <p:cNvSpPr/>
            <p:nvPr/>
          </p:nvSpPr>
          <p:spPr>
            <a:xfrm flipH="1">
              <a:off x="8133684" y="3810660"/>
              <a:ext cx="78898" cy="120110"/>
            </a:xfrm>
            <a:custGeom>
              <a:rect b="b" l="l" r="r" t="t"/>
              <a:pathLst>
                <a:path extrusionOk="0" h="7083" w="4652">
                  <a:moveTo>
                    <a:pt x="1" y="0"/>
                  </a:moveTo>
                  <a:lnTo>
                    <a:pt x="1" y="7082"/>
                  </a:lnTo>
                  <a:lnTo>
                    <a:pt x="4651" y="7082"/>
                  </a:lnTo>
                  <a:lnTo>
                    <a:pt x="465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34"/>
            <p:cNvSpPr/>
            <p:nvPr/>
          </p:nvSpPr>
          <p:spPr>
            <a:xfrm flipH="1">
              <a:off x="8236282" y="3950879"/>
              <a:ext cx="79407" cy="120110"/>
            </a:xfrm>
            <a:custGeom>
              <a:rect b="b" l="l" r="r" t="t"/>
              <a:pathLst>
                <a:path extrusionOk="0" h="7083" w="4682">
                  <a:moveTo>
                    <a:pt x="1" y="1"/>
                  </a:moveTo>
                  <a:lnTo>
                    <a:pt x="31" y="7083"/>
                  </a:lnTo>
                  <a:lnTo>
                    <a:pt x="4682" y="7083"/>
                  </a:lnTo>
                  <a:lnTo>
                    <a:pt x="468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34"/>
            <p:cNvSpPr/>
            <p:nvPr/>
          </p:nvSpPr>
          <p:spPr>
            <a:xfrm flipH="1">
              <a:off x="8133684" y="3950879"/>
              <a:ext cx="78898" cy="120110"/>
            </a:xfrm>
            <a:custGeom>
              <a:rect b="b" l="l" r="r" t="t"/>
              <a:pathLst>
                <a:path extrusionOk="0" h="7083" w="4652">
                  <a:moveTo>
                    <a:pt x="1" y="1"/>
                  </a:moveTo>
                  <a:lnTo>
                    <a:pt x="1" y="7083"/>
                  </a:lnTo>
                  <a:lnTo>
                    <a:pt x="4651" y="7083"/>
                  </a:lnTo>
                  <a:lnTo>
                    <a:pt x="465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34"/>
            <p:cNvSpPr/>
            <p:nvPr/>
          </p:nvSpPr>
          <p:spPr>
            <a:xfrm flipH="1">
              <a:off x="8123986" y="4070998"/>
              <a:ext cx="205199" cy="22706"/>
            </a:xfrm>
            <a:custGeom>
              <a:rect b="b" l="l" r="r" t="t"/>
              <a:pathLst>
                <a:path extrusionOk="0" h="1339" w="12099">
                  <a:moveTo>
                    <a:pt x="1" y="1"/>
                  </a:moveTo>
                  <a:lnTo>
                    <a:pt x="1" y="1338"/>
                  </a:lnTo>
                  <a:lnTo>
                    <a:pt x="12098" y="1338"/>
                  </a:lnTo>
                  <a:lnTo>
                    <a:pt x="1209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34"/>
            <p:cNvSpPr/>
            <p:nvPr/>
          </p:nvSpPr>
          <p:spPr>
            <a:xfrm flipH="1">
              <a:off x="7736304" y="4070998"/>
              <a:ext cx="205182" cy="22706"/>
            </a:xfrm>
            <a:custGeom>
              <a:rect b="b" l="l" r="r" t="t"/>
              <a:pathLst>
                <a:path extrusionOk="0" h="1339" w="12098">
                  <a:moveTo>
                    <a:pt x="0" y="1"/>
                  </a:moveTo>
                  <a:lnTo>
                    <a:pt x="0" y="1338"/>
                  </a:lnTo>
                  <a:lnTo>
                    <a:pt x="12098" y="1338"/>
                  </a:lnTo>
                  <a:lnTo>
                    <a:pt x="1209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 name="Google Shape;583;p34"/>
          <p:cNvGrpSpPr/>
          <p:nvPr/>
        </p:nvGrpSpPr>
        <p:grpSpPr>
          <a:xfrm>
            <a:off x="689094" y="3231635"/>
            <a:ext cx="688268" cy="1232261"/>
            <a:chOff x="-1078326" y="2642812"/>
            <a:chExt cx="822795" cy="1473115"/>
          </a:xfrm>
        </p:grpSpPr>
        <p:sp>
          <p:nvSpPr>
            <p:cNvPr id="584" name="Google Shape;584;p34"/>
            <p:cNvSpPr/>
            <p:nvPr/>
          </p:nvSpPr>
          <p:spPr>
            <a:xfrm flipH="1">
              <a:off x="-1078326" y="2642812"/>
              <a:ext cx="377360" cy="1473115"/>
            </a:xfrm>
            <a:custGeom>
              <a:rect b="b" l="l" r="r" t="t"/>
              <a:pathLst>
                <a:path extrusionOk="0" h="86871" w="22250">
                  <a:moveTo>
                    <a:pt x="0" y="0"/>
                  </a:moveTo>
                  <a:lnTo>
                    <a:pt x="0" y="86871"/>
                  </a:lnTo>
                  <a:lnTo>
                    <a:pt x="22250" y="86749"/>
                  </a:lnTo>
                  <a:lnTo>
                    <a:pt x="22250" y="8177"/>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34"/>
            <p:cNvSpPr/>
            <p:nvPr/>
          </p:nvSpPr>
          <p:spPr>
            <a:xfrm flipH="1">
              <a:off x="-932793" y="3898025"/>
              <a:ext cx="113302" cy="217168"/>
            </a:xfrm>
            <a:custGeom>
              <a:rect b="b" l="l" r="r" t="t"/>
              <a:pathLst>
                <a:path extrusionOk="0" h="11187" w="4196">
                  <a:moveTo>
                    <a:pt x="4195" y="0"/>
                  </a:moveTo>
                  <a:lnTo>
                    <a:pt x="1" y="61"/>
                  </a:lnTo>
                  <a:lnTo>
                    <a:pt x="31" y="11186"/>
                  </a:lnTo>
                  <a:lnTo>
                    <a:pt x="4195" y="11186"/>
                  </a:lnTo>
                  <a:lnTo>
                    <a:pt x="419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34"/>
            <p:cNvSpPr/>
            <p:nvPr/>
          </p:nvSpPr>
          <p:spPr>
            <a:xfrm flipH="1">
              <a:off x="-882446" y="2923774"/>
              <a:ext cx="55697" cy="155161"/>
            </a:xfrm>
            <a:custGeom>
              <a:rect b="b" l="l" r="r" t="t"/>
              <a:pathLst>
                <a:path extrusionOk="0" h="9150" w="3284">
                  <a:moveTo>
                    <a:pt x="3162" y="1"/>
                  </a:moveTo>
                  <a:lnTo>
                    <a:pt x="1" y="214"/>
                  </a:lnTo>
                  <a:lnTo>
                    <a:pt x="122" y="9150"/>
                  </a:lnTo>
                  <a:lnTo>
                    <a:pt x="3284" y="8968"/>
                  </a:lnTo>
                  <a:lnTo>
                    <a:pt x="316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34"/>
            <p:cNvSpPr/>
            <p:nvPr/>
          </p:nvSpPr>
          <p:spPr>
            <a:xfrm flipH="1">
              <a:off x="-991235" y="3242390"/>
              <a:ext cx="55697" cy="155161"/>
            </a:xfrm>
            <a:custGeom>
              <a:rect b="b" l="l" r="r" t="t"/>
              <a:pathLst>
                <a:path extrusionOk="0" h="9150" w="3284">
                  <a:moveTo>
                    <a:pt x="3161" y="0"/>
                  </a:moveTo>
                  <a:lnTo>
                    <a:pt x="0" y="183"/>
                  </a:lnTo>
                  <a:lnTo>
                    <a:pt x="122" y="9149"/>
                  </a:lnTo>
                  <a:lnTo>
                    <a:pt x="3283" y="8937"/>
                  </a:lnTo>
                  <a:lnTo>
                    <a:pt x="316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34"/>
            <p:cNvSpPr/>
            <p:nvPr/>
          </p:nvSpPr>
          <p:spPr>
            <a:xfrm flipH="1">
              <a:off x="-882446" y="3242390"/>
              <a:ext cx="55697" cy="155161"/>
            </a:xfrm>
            <a:custGeom>
              <a:rect b="b" l="l" r="r" t="t"/>
              <a:pathLst>
                <a:path extrusionOk="0" h="9150" w="3284">
                  <a:moveTo>
                    <a:pt x="3162" y="0"/>
                  </a:moveTo>
                  <a:lnTo>
                    <a:pt x="1" y="183"/>
                  </a:lnTo>
                  <a:lnTo>
                    <a:pt x="122" y="9149"/>
                  </a:lnTo>
                  <a:lnTo>
                    <a:pt x="3284" y="8937"/>
                  </a:lnTo>
                  <a:lnTo>
                    <a:pt x="316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34"/>
            <p:cNvSpPr/>
            <p:nvPr/>
          </p:nvSpPr>
          <p:spPr>
            <a:xfrm flipH="1">
              <a:off x="-882446" y="3560480"/>
              <a:ext cx="55697" cy="155161"/>
            </a:xfrm>
            <a:custGeom>
              <a:rect b="b" l="l" r="r" t="t"/>
              <a:pathLst>
                <a:path extrusionOk="0" h="9150" w="3284">
                  <a:moveTo>
                    <a:pt x="3162" y="0"/>
                  </a:moveTo>
                  <a:lnTo>
                    <a:pt x="1" y="213"/>
                  </a:lnTo>
                  <a:lnTo>
                    <a:pt x="122" y="9149"/>
                  </a:lnTo>
                  <a:lnTo>
                    <a:pt x="3284" y="8967"/>
                  </a:lnTo>
                  <a:lnTo>
                    <a:pt x="316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34"/>
            <p:cNvSpPr/>
            <p:nvPr/>
          </p:nvSpPr>
          <p:spPr>
            <a:xfrm flipH="1">
              <a:off x="-807698" y="2923774"/>
              <a:ext cx="55697" cy="155161"/>
            </a:xfrm>
            <a:custGeom>
              <a:rect b="b" l="l" r="r" t="t"/>
              <a:pathLst>
                <a:path extrusionOk="0" h="9150" w="3284">
                  <a:moveTo>
                    <a:pt x="3162" y="1"/>
                  </a:moveTo>
                  <a:lnTo>
                    <a:pt x="0" y="214"/>
                  </a:lnTo>
                  <a:lnTo>
                    <a:pt x="122" y="9150"/>
                  </a:lnTo>
                  <a:lnTo>
                    <a:pt x="3283" y="8968"/>
                  </a:lnTo>
                  <a:lnTo>
                    <a:pt x="316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34"/>
            <p:cNvSpPr/>
            <p:nvPr/>
          </p:nvSpPr>
          <p:spPr>
            <a:xfrm flipH="1">
              <a:off x="-807698" y="3242390"/>
              <a:ext cx="55697" cy="155161"/>
            </a:xfrm>
            <a:custGeom>
              <a:rect b="b" l="l" r="r" t="t"/>
              <a:pathLst>
                <a:path extrusionOk="0" h="9150" w="3284">
                  <a:moveTo>
                    <a:pt x="3162" y="0"/>
                  </a:moveTo>
                  <a:lnTo>
                    <a:pt x="0" y="183"/>
                  </a:lnTo>
                  <a:lnTo>
                    <a:pt x="122" y="9149"/>
                  </a:lnTo>
                  <a:lnTo>
                    <a:pt x="3283" y="8937"/>
                  </a:lnTo>
                  <a:lnTo>
                    <a:pt x="316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34"/>
            <p:cNvSpPr/>
            <p:nvPr/>
          </p:nvSpPr>
          <p:spPr>
            <a:xfrm flipH="1">
              <a:off x="-807698" y="3560480"/>
              <a:ext cx="55697" cy="155161"/>
            </a:xfrm>
            <a:custGeom>
              <a:rect b="b" l="l" r="r" t="t"/>
              <a:pathLst>
                <a:path extrusionOk="0" h="9150" w="3284">
                  <a:moveTo>
                    <a:pt x="3162" y="0"/>
                  </a:moveTo>
                  <a:lnTo>
                    <a:pt x="0" y="213"/>
                  </a:lnTo>
                  <a:lnTo>
                    <a:pt x="122" y="9149"/>
                  </a:lnTo>
                  <a:lnTo>
                    <a:pt x="3283" y="8967"/>
                  </a:lnTo>
                  <a:lnTo>
                    <a:pt x="316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34"/>
            <p:cNvSpPr/>
            <p:nvPr/>
          </p:nvSpPr>
          <p:spPr>
            <a:xfrm flipH="1">
              <a:off x="-632382" y="2642812"/>
              <a:ext cx="376851" cy="1473115"/>
            </a:xfrm>
            <a:custGeom>
              <a:rect b="b" l="l" r="r" t="t"/>
              <a:pathLst>
                <a:path extrusionOk="0" h="86871" w="22220">
                  <a:moveTo>
                    <a:pt x="0" y="0"/>
                  </a:moveTo>
                  <a:lnTo>
                    <a:pt x="0" y="86871"/>
                  </a:lnTo>
                  <a:lnTo>
                    <a:pt x="22220" y="86749"/>
                  </a:lnTo>
                  <a:lnTo>
                    <a:pt x="22220" y="8177"/>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34"/>
            <p:cNvSpPr/>
            <p:nvPr/>
          </p:nvSpPr>
          <p:spPr>
            <a:xfrm flipH="1">
              <a:off x="-487240" y="3898025"/>
              <a:ext cx="112465" cy="217168"/>
            </a:xfrm>
            <a:custGeom>
              <a:rect b="b" l="l" r="r" t="t"/>
              <a:pathLst>
                <a:path extrusionOk="0" h="11187" w="4165">
                  <a:moveTo>
                    <a:pt x="4165" y="0"/>
                  </a:moveTo>
                  <a:lnTo>
                    <a:pt x="1" y="61"/>
                  </a:lnTo>
                  <a:lnTo>
                    <a:pt x="1" y="11186"/>
                  </a:lnTo>
                  <a:lnTo>
                    <a:pt x="4165" y="11186"/>
                  </a:lnTo>
                  <a:lnTo>
                    <a:pt x="416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34"/>
            <p:cNvSpPr/>
            <p:nvPr/>
          </p:nvSpPr>
          <p:spPr>
            <a:xfrm flipH="1">
              <a:off x="-437012" y="2923774"/>
              <a:ext cx="55697" cy="155161"/>
            </a:xfrm>
            <a:custGeom>
              <a:rect b="b" l="l" r="r" t="t"/>
              <a:pathLst>
                <a:path extrusionOk="0" h="9150" w="3284">
                  <a:moveTo>
                    <a:pt x="3162" y="1"/>
                  </a:moveTo>
                  <a:lnTo>
                    <a:pt x="1" y="214"/>
                  </a:lnTo>
                  <a:lnTo>
                    <a:pt x="123" y="9150"/>
                  </a:lnTo>
                  <a:lnTo>
                    <a:pt x="3284" y="8968"/>
                  </a:lnTo>
                  <a:lnTo>
                    <a:pt x="316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34"/>
            <p:cNvSpPr/>
            <p:nvPr/>
          </p:nvSpPr>
          <p:spPr>
            <a:xfrm flipH="1">
              <a:off x="-545801" y="3242390"/>
              <a:ext cx="55697" cy="155161"/>
            </a:xfrm>
            <a:custGeom>
              <a:rect b="b" l="l" r="r" t="t"/>
              <a:pathLst>
                <a:path extrusionOk="0" h="9150" w="3284">
                  <a:moveTo>
                    <a:pt x="3162" y="0"/>
                  </a:moveTo>
                  <a:lnTo>
                    <a:pt x="0" y="183"/>
                  </a:lnTo>
                  <a:lnTo>
                    <a:pt x="122" y="9149"/>
                  </a:lnTo>
                  <a:lnTo>
                    <a:pt x="3283" y="8937"/>
                  </a:lnTo>
                  <a:lnTo>
                    <a:pt x="316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34"/>
            <p:cNvSpPr/>
            <p:nvPr/>
          </p:nvSpPr>
          <p:spPr>
            <a:xfrm flipH="1">
              <a:off x="-437012" y="3242390"/>
              <a:ext cx="55697" cy="155161"/>
            </a:xfrm>
            <a:custGeom>
              <a:rect b="b" l="l" r="r" t="t"/>
              <a:pathLst>
                <a:path extrusionOk="0" h="9150" w="3284">
                  <a:moveTo>
                    <a:pt x="3162" y="0"/>
                  </a:moveTo>
                  <a:lnTo>
                    <a:pt x="1" y="183"/>
                  </a:lnTo>
                  <a:lnTo>
                    <a:pt x="123" y="9149"/>
                  </a:lnTo>
                  <a:lnTo>
                    <a:pt x="3284" y="8937"/>
                  </a:lnTo>
                  <a:lnTo>
                    <a:pt x="316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34"/>
            <p:cNvSpPr/>
            <p:nvPr/>
          </p:nvSpPr>
          <p:spPr>
            <a:xfrm flipH="1">
              <a:off x="-437012" y="3560480"/>
              <a:ext cx="55697" cy="155161"/>
            </a:xfrm>
            <a:custGeom>
              <a:rect b="b" l="l" r="r" t="t"/>
              <a:pathLst>
                <a:path extrusionOk="0" h="9150" w="3284">
                  <a:moveTo>
                    <a:pt x="3162" y="0"/>
                  </a:moveTo>
                  <a:lnTo>
                    <a:pt x="1" y="213"/>
                  </a:lnTo>
                  <a:lnTo>
                    <a:pt x="123" y="9149"/>
                  </a:lnTo>
                  <a:lnTo>
                    <a:pt x="3284" y="8967"/>
                  </a:lnTo>
                  <a:lnTo>
                    <a:pt x="316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34"/>
            <p:cNvSpPr/>
            <p:nvPr/>
          </p:nvSpPr>
          <p:spPr>
            <a:xfrm flipH="1">
              <a:off x="-362264" y="2923774"/>
              <a:ext cx="55697" cy="155161"/>
            </a:xfrm>
            <a:custGeom>
              <a:rect b="b" l="l" r="r" t="t"/>
              <a:pathLst>
                <a:path extrusionOk="0" h="9150" w="3284">
                  <a:moveTo>
                    <a:pt x="3162" y="1"/>
                  </a:moveTo>
                  <a:lnTo>
                    <a:pt x="1" y="214"/>
                  </a:lnTo>
                  <a:lnTo>
                    <a:pt x="122" y="9150"/>
                  </a:lnTo>
                  <a:lnTo>
                    <a:pt x="3283" y="8968"/>
                  </a:lnTo>
                  <a:lnTo>
                    <a:pt x="316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34"/>
            <p:cNvSpPr/>
            <p:nvPr/>
          </p:nvSpPr>
          <p:spPr>
            <a:xfrm flipH="1">
              <a:off x="-362264" y="3242390"/>
              <a:ext cx="55697" cy="155161"/>
            </a:xfrm>
            <a:custGeom>
              <a:rect b="b" l="l" r="r" t="t"/>
              <a:pathLst>
                <a:path extrusionOk="0" h="9150" w="3284">
                  <a:moveTo>
                    <a:pt x="3162" y="0"/>
                  </a:moveTo>
                  <a:lnTo>
                    <a:pt x="1" y="183"/>
                  </a:lnTo>
                  <a:lnTo>
                    <a:pt x="122" y="9149"/>
                  </a:lnTo>
                  <a:lnTo>
                    <a:pt x="3283" y="8937"/>
                  </a:lnTo>
                  <a:lnTo>
                    <a:pt x="316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34"/>
            <p:cNvSpPr/>
            <p:nvPr/>
          </p:nvSpPr>
          <p:spPr>
            <a:xfrm flipH="1">
              <a:off x="-362264" y="3560480"/>
              <a:ext cx="55697" cy="155161"/>
            </a:xfrm>
            <a:custGeom>
              <a:rect b="b" l="l" r="r" t="t"/>
              <a:pathLst>
                <a:path extrusionOk="0" h="9150" w="3284">
                  <a:moveTo>
                    <a:pt x="3162" y="0"/>
                  </a:moveTo>
                  <a:lnTo>
                    <a:pt x="1" y="213"/>
                  </a:lnTo>
                  <a:lnTo>
                    <a:pt x="122" y="9149"/>
                  </a:lnTo>
                  <a:lnTo>
                    <a:pt x="3283" y="8967"/>
                  </a:lnTo>
                  <a:lnTo>
                    <a:pt x="316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 name="Google Shape;602;p34"/>
          <p:cNvGrpSpPr/>
          <p:nvPr/>
        </p:nvGrpSpPr>
        <p:grpSpPr>
          <a:xfrm>
            <a:off x="4014341" y="3835479"/>
            <a:ext cx="558365" cy="620260"/>
            <a:chOff x="7612491" y="3524525"/>
            <a:chExt cx="838260" cy="931041"/>
          </a:xfrm>
        </p:grpSpPr>
        <p:sp>
          <p:nvSpPr>
            <p:cNvPr id="603" name="Google Shape;603;p34"/>
            <p:cNvSpPr/>
            <p:nvPr/>
          </p:nvSpPr>
          <p:spPr>
            <a:xfrm flipH="1">
              <a:off x="8030092" y="3524525"/>
              <a:ext cx="420659" cy="930899"/>
            </a:xfrm>
            <a:custGeom>
              <a:rect b="b" l="l" r="r" t="t"/>
              <a:pathLst>
                <a:path extrusionOk="0" h="54896" w="24803">
                  <a:moveTo>
                    <a:pt x="0" y="1"/>
                  </a:moveTo>
                  <a:lnTo>
                    <a:pt x="0" y="54895"/>
                  </a:lnTo>
                  <a:lnTo>
                    <a:pt x="24803" y="54895"/>
                  </a:lnTo>
                  <a:lnTo>
                    <a:pt x="24803" y="8785"/>
                  </a:ln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34"/>
            <p:cNvSpPr/>
            <p:nvPr/>
          </p:nvSpPr>
          <p:spPr>
            <a:xfrm flipH="1">
              <a:off x="7612491" y="3524525"/>
              <a:ext cx="420676" cy="930899"/>
            </a:xfrm>
            <a:custGeom>
              <a:rect b="b" l="l" r="r" t="t"/>
              <a:pathLst>
                <a:path extrusionOk="0" h="54896" w="24804">
                  <a:moveTo>
                    <a:pt x="1" y="1"/>
                  </a:moveTo>
                  <a:lnTo>
                    <a:pt x="1" y="54895"/>
                  </a:lnTo>
                  <a:lnTo>
                    <a:pt x="24803" y="54895"/>
                  </a:lnTo>
                  <a:lnTo>
                    <a:pt x="24803" y="8785"/>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34"/>
            <p:cNvSpPr/>
            <p:nvPr/>
          </p:nvSpPr>
          <p:spPr>
            <a:xfrm flipH="1">
              <a:off x="7745472" y="4257125"/>
              <a:ext cx="182001" cy="198441"/>
            </a:xfrm>
            <a:custGeom>
              <a:rect b="b" l="l" r="r" t="t"/>
              <a:pathLst>
                <a:path extrusionOk="0" h="11704" w="4682">
                  <a:moveTo>
                    <a:pt x="0" y="1"/>
                  </a:moveTo>
                  <a:lnTo>
                    <a:pt x="31" y="11703"/>
                  </a:lnTo>
                  <a:lnTo>
                    <a:pt x="4681" y="11703"/>
                  </a:lnTo>
                  <a:lnTo>
                    <a:pt x="468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34"/>
            <p:cNvSpPr/>
            <p:nvPr/>
          </p:nvSpPr>
          <p:spPr>
            <a:xfrm flipH="1">
              <a:off x="8133700" y="4257125"/>
              <a:ext cx="182001" cy="198441"/>
            </a:xfrm>
            <a:custGeom>
              <a:rect b="b" l="l" r="r" t="t"/>
              <a:pathLst>
                <a:path extrusionOk="0" h="11704" w="4682">
                  <a:moveTo>
                    <a:pt x="0" y="1"/>
                  </a:moveTo>
                  <a:lnTo>
                    <a:pt x="31" y="11703"/>
                  </a:lnTo>
                  <a:lnTo>
                    <a:pt x="4681" y="11703"/>
                  </a:lnTo>
                  <a:lnTo>
                    <a:pt x="468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34"/>
            <p:cNvSpPr/>
            <p:nvPr/>
          </p:nvSpPr>
          <p:spPr>
            <a:xfrm flipH="1">
              <a:off x="7848583" y="3810660"/>
              <a:ext cx="78898" cy="120110"/>
            </a:xfrm>
            <a:custGeom>
              <a:rect b="b" l="l" r="r" t="t"/>
              <a:pathLst>
                <a:path extrusionOk="0" h="7083" w="4652">
                  <a:moveTo>
                    <a:pt x="1" y="0"/>
                  </a:moveTo>
                  <a:lnTo>
                    <a:pt x="1" y="7082"/>
                  </a:lnTo>
                  <a:lnTo>
                    <a:pt x="4651" y="7082"/>
                  </a:lnTo>
                  <a:lnTo>
                    <a:pt x="465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34"/>
            <p:cNvSpPr/>
            <p:nvPr/>
          </p:nvSpPr>
          <p:spPr>
            <a:xfrm flipH="1">
              <a:off x="7745476" y="3810660"/>
              <a:ext cx="79407" cy="120110"/>
            </a:xfrm>
            <a:custGeom>
              <a:rect b="b" l="l" r="r" t="t"/>
              <a:pathLst>
                <a:path extrusionOk="0" h="7083" w="4682">
                  <a:moveTo>
                    <a:pt x="0" y="0"/>
                  </a:moveTo>
                  <a:lnTo>
                    <a:pt x="31" y="7082"/>
                  </a:lnTo>
                  <a:lnTo>
                    <a:pt x="4681" y="7082"/>
                  </a:lnTo>
                  <a:lnTo>
                    <a:pt x="468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34"/>
            <p:cNvSpPr/>
            <p:nvPr/>
          </p:nvSpPr>
          <p:spPr>
            <a:xfrm flipH="1">
              <a:off x="7848583" y="3950879"/>
              <a:ext cx="78898" cy="120110"/>
            </a:xfrm>
            <a:custGeom>
              <a:rect b="b" l="l" r="r" t="t"/>
              <a:pathLst>
                <a:path extrusionOk="0" h="7083" w="4652">
                  <a:moveTo>
                    <a:pt x="1" y="1"/>
                  </a:moveTo>
                  <a:lnTo>
                    <a:pt x="1" y="7083"/>
                  </a:lnTo>
                  <a:lnTo>
                    <a:pt x="4651" y="7083"/>
                  </a:lnTo>
                  <a:lnTo>
                    <a:pt x="465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34"/>
            <p:cNvSpPr/>
            <p:nvPr/>
          </p:nvSpPr>
          <p:spPr>
            <a:xfrm flipH="1">
              <a:off x="7745476" y="3950879"/>
              <a:ext cx="79407" cy="120110"/>
            </a:xfrm>
            <a:custGeom>
              <a:rect b="b" l="l" r="r" t="t"/>
              <a:pathLst>
                <a:path extrusionOk="0" h="7083" w="4682">
                  <a:moveTo>
                    <a:pt x="0" y="1"/>
                  </a:moveTo>
                  <a:lnTo>
                    <a:pt x="31" y="7083"/>
                  </a:lnTo>
                  <a:lnTo>
                    <a:pt x="4681" y="7083"/>
                  </a:lnTo>
                  <a:lnTo>
                    <a:pt x="468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34"/>
            <p:cNvSpPr/>
            <p:nvPr/>
          </p:nvSpPr>
          <p:spPr>
            <a:xfrm flipH="1">
              <a:off x="8236282" y="3810660"/>
              <a:ext cx="79407" cy="120110"/>
            </a:xfrm>
            <a:custGeom>
              <a:rect b="b" l="l" r="r" t="t"/>
              <a:pathLst>
                <a:path extrusionOk="0" h="7083" w="4682">
                  <a:moveTo>
                    <a:pt x="1" y="0"/>
                  </a:moveTo>
                  <a:lnTo>
                    <a:pt x="31" y="7082"/>
                  </a:lnTo>
                  <a:lnTo>
                    <a:pt x="4682" y="7082"/>
                  </a:lnTo>
                  <a:lnTo>
                    <a:pt x="468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34"/>
            <p:cNvSpPr/>
            <p:nvPr/>
          </p:nvSpPr>
          <p:spPr>
            <a:xfrm flipH="1">
              <a:off x="8133684" y="3810660"/>
              <a:ext cx="78898" cy="120110"/>
            </a:xfrm>
            <a:custGeom>
              <a:rect b="b" l="l" r="r" t="t"/>
              <a:pathLst>
                <a:path extrusionOk="0" h="7083" w="4652">
                  <a:moveTo>
                    <a:pt x="1" y="0"/>
                  </a:moveTo>
                  <a:lnTo>
                    <a:pt x="1" y="7082"/>
                  </a:lnTo>
                  <a:lnTo>
                    <a:pt x="4651" y="7082"/>
                  </a:lnTo>
                  <a:lnTo>
                    <a:pt x="465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34"/>
            <p:cNvSpPr/>
            <p:nvPr/>
          </p:nvSpPr>
          <p:spPr>
            <a:xfrm flipH="1">
              <a:off x="8236282" y="3950879"/>
              <a:ext cx="79407" cy="120110"/>
            </a:xfrm>
            <a:custGeom>
              <a:rect b="b" l="l" r="r" t="t"/>
              <a:pathLst>
                <a:path extrusionOk="0" h="7083" w="4682">
                  <a:moveTo>
                    <a:pt x="1" y="1"/>
                  </a:moveTo>
                  <a:lnTo>
                    <a:pt x="31" y="7083"/>
                  </a:lnTo>
                  <a:lnTo>
                    <a:pt x="4682" y="7083"/>
                  </a:lnTo>
                  <a:lnTo>
                    <a:pt x="468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34"/>
            <p:cNvSpPr/>
            <p:nvPr/>
          </p:nvSpPr>
          <p:spPr>
            <a:xfrm flipH="1">
              <a:off x="8133684" y="3950879"/>
              <a:ext cx="78898" cy="120110"/>
            </a:xfrm>
            <a:custGeom>
              <a:rect b="b" l="l" r="r" t="t"/>
              <a:pathLst>
                <a:path extrusionOk="0" h="7083" w="4652">
                  <a:moveTo>
                    <a:pt x="1" y="1"/>
                  </a:moveTo>
                  <a:lnTo>
                    <a:pt x="1" y="7083"/>
                  </a:lnTo>
                  <a:lnTo>
                    <a:pt x="4651" y="7083"/>
                  </a:lnTo>
                  <a:lnTo>
                    <a:pt x="465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34"/>
            <p:cNvSpPr/>
            <p:nvPr/>
          </p:nvSpPr>
          <p:spPr>
            <a:xfrm flipH="1">
              <a:off x="8123986" y="4070998"/>
              <a:ext cx="205199" cy="22706"/>
            </a:xfrm>
            <a:custGeom>
              <a:rect b="b" l="l" r="r" t="t"/>
              <a:pathLst>
                <a:path extrusionOk="0" h="1339" w="12099">
                  <a:moveTo>
                    <a:pt x="1" y="1"/>
                  </a:moveTo>
                  <a:lnTo>
                    <a:pt x="1" y="1338"/>
                  </a:lnTo>
                  <a:lnTo>
                    <a:pt x="12098" y="1338"/>
                  </a:lnTo>
                  <a:lnTo>
                    <a:pt x="1209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34"/>
            <p:cNvSpPr/>
            <p:nvPr/>
          </p:nvSpPr>
          <p:spPr>
            <a:xfrm flipH="1">
              <a:off x="7736304" y="4070998"/>
              <a:ext cx="205182" cy="22706"/>
            </a:xfrm>
            <a:custGeom>
              <a:rect b="b" l="l" r="r" t="t"/>
              <a:pathLst>
                <a:path extrusionOk="0" h="1339" w="12098">
                  <a:moveTo>
                    <a:pt x="0" y="1"/>
                  </a:moveTo>
                  <a:lnTo>
                    <a:pt x="0" y="1338"/>
                  </a:lnTo>
                  <a:lnTo>
                    <a:pt x="12098" y="1338"/>
                  </a:lnTo>
                  <a:lnTo>
                    <a:pt x="1209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57" name="Shape 1157"/>
        <p:cNvGrpSpPr/>
        <p:nvPr/>
      </p:nvGrpSpPr>
      <p:grpSpPr>
        <a:xfrm>
          <a:off x="0" y="0"/>
          <a:ext cx="0" cy="0"/>
          <a:chOff x="0" y="0"/>
          <a:chExt cx="0" cy="0"/>
        </a:xfrm>
      </p:grpSpPr>
      <p:sp>
        <p:nvSpPr>
          <p:cNvPr id="1158" name="Google Shape;1158;p43"/>
          <p:cNvSpPr txBox="1"/>
          <p:nvPr>
            <p:ph idx="4" type="title"/>
          </p:nvPr>
        </p:nvSpPr>
        <p:spPr>
          <a:xfrm>
            <a:off x="752400" y="691150"/>
            <a:ext cx="3819600" cy="465900"/>
          </a:xfrm>
          <a:prstGeom prst="rect">
            <a:avLst/>
          </a:prstGeom>
        </p:spPr>
        <p:txBody>
          <a:bodyPr anchorCtr="0" anchor="ctr" bIns="91425" lIns="54000" spcFirstLastPara="1" rIns="91425" wrap="square" tIns="91425">
            <a:noAutofit/>
          </a:bodyPr>
          <a:lstStyle/>
          <a:p>
            <a:pPr indent="0" lvl="0" marL="0" rtl="0" algn="l">
              <a:spcBef>
                <a:spcPts val="0"/>
              </a:spcBef>
              <a:spcAft>
                <a:spcPts val="0"/>
              </a:spcAft>
              <a:buNone/>
            </a:pPr>
            <a:r>
              <a:rPr lang="en"/>
              <a:t>CUSTOMER </a:t>
            </a:r>
            <a:r>
              <a:rPr lang="en"/>
              <a:t>ANALYTICS</a:t>
            </a:r>
            <a:endParaRPr/>
          </a:p>
        </p:txBody>
      </p:sp>
      <p:sp>
        <p:nvSpPr>
          <p:cNvPr id="1159" name="Google Shape;1159;p43"/>
          <p:cNvSpPr txBox="1"/>
          <p:nvPr>
            <p:ph type="title"/>
          </p:nvPr>
        </p:nvSpPr>
        <p:spPr>
          <a:xfrm>
            <a:off x="5661900" y="2177211"/>
            <a:ext cx="1508400" cy="727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75%</a:t>
            </a:r>
            <a:endParaRPr/>
          </a:p>
        </p:txBody>
      </p:sp>
      <p:sp>
        <p:nvSpPr>
          <p:cNvPr id="1160" name="Google Shape;1160;p43"/>
          <p:cNvSpPr txBox="1"/>
          <p:nvPr>
            <p:ph idx="1" type="subTitle"/>
          </p:nvPr>
        </p:nvSpPr>
        <p:spPr>
          <a:xfrm>
            <a:off x="7087668" y="2177213"/>
            <a:ext cx="1481700" cy="727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the ringed planet</a:t>
            </a:r>
            <a:endParaRPr/>
          </a:p>
        </p:txBody>
      </p:sp>
      <p:sp>
        <p:nvSpPr>
          <p:cNvPr id="1161" name="Google Shape;1161;p43"/>
          <p:cNvSpPr txBox="1"/>
          <p:nvPr>
            <p:ph idx="2" type="title"/>
          </p:nvPr>
        </p:nvSpPr>
        <p:spPr>
          <a:xfrm>
            <a:off x="5661900" y="3169900"/>
            <a:ext cx="1508400" cy="727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38%</a:t>
            </a:r>
            <a:endParaRPr/>
          </a:p>
        </p:txBody>
      </p:sp>
      <p:sp>
        <p:nvSpPr>
          <p:cNvPr id="1162" name="Google Shape;1162;p43"/>
          <p:cNvSpPr txBox="1"/>
          <p:nvPr>
            <p:ph idx="3" type="subTitle"/>
          </p:nvPr>
        </p:nvSpPr>
        <p:spPr>
          <a:xfrm>
            <a:off x="7087668" y="3169891"/>
            <a:ext cx="1481700" cy="727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 i</a:t>
            </a:r>
            <a:r>
              <a:rPr lang="en"/>
              <a:t>s the biggest planet</a:t>
            </a:r>
            <a:endParaRPr/>
          </a:p>
        </p:txBody>
      </p:sp>
      <p:sp>
        <p:nvSpPr>
          <p:cNvPr id="1163" name="Google Shape;1163;p43"/>
          <p:cNvSpPr txBox="1"/>
          <p:nvPr/>
        </p:nvSpPr>
        <p:spPr>
          <a:xfrm>
            <a:off x="5782275" y="3981008"/>
            <a:ext cx="2748300" cy="561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Rubik"/>
                <a:ea typeface="Rubik"/>
                <a:cs typeface="Rubik"/>
                <a:sym typeface="Rubik"/>
              </a:rPr>
              <a:t>T</a:t>
            </a:r>
            <a:r>
              <a:rPr lang="en">
                <a:solidFill>
                  <a:schemeClr val="dk1"/>
                </a:solidFill>
                <a:latin typeface="Rubik"/>
                <a:ea typeface="Rubik"/>
                <a:cs typeface="Rubik"/>
                <a:sym typeface="Rubik"/>
              </a:rPr>
              <a:t>o modify: c</a:t>
            </a:r>
            <a:r>
              <a:rPr lang="en">
                <a:solidFill>
                  <a:schemeClr val="dk1"/>
                </a:solidFill>
                <a:latin typeface="Rubik"/>
                <a:ea typeface="Rubik"/>
                <a:cs typeface="Rubik"/>
                <a:sym typeface="Rubik"/>
              </a:rPr>
              <a:t>lick on the link, change the data and paste the resulting graph here</a:t>
            </a:r>
            <a:endParaRPr>
              <a:solidFill>
                <a:schemeClr val="dk1"/>
              </a:solidFill>
              <a:latin typeface="Roboto"/>
              <a:ea typeface="Roboto"/>
              <a:cs typeface="Roboto"/>
              <a:sym typeface="Roboto"/>
            </a:endParaRPr>
          </a:p>
        </p:txBody>
      </p:sp>
      <p:pic>
        <p:nvPicPr>
          <p:cNvPr id="1164" name="Google Shape;1164;p43" title="Chart">
            <a:hlinkClick r:id="rId3"/>
          </p:cNvPr>
          <p:cNvPicPr preferRelativeResize="0"/>
          <p:nvPr/>
        </p:nvPicPr>
        <p:blipFill>
          <a:blip r:embed="rId4">
            <a:alphaModFix/>
          </a:blip>
          <a:stretch>
            <a:fillRect/>
          </a:stretch>
        </p:blipFill>
        <p:spPr>
          <a:xfrm>
            <a:off x="562893" y="2065350"/>
            <a:ext cx="4134801" cy="2556674"/>
          </a:xfrm>
          <a:prstGeom prst="rect">
            <a:avLst/>
          </a:prstGeom>
          <a:noFill/>
          <a:ln>
            <a:noFill/>
          </a:ln>
        </p:spPr>
      </p:pic>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68" name="Shape 1168"/>
        <p:cNvGrpSpPr/>
        <p:nvPr/>
      </p:nvGrpSpPr>
      <p:grpSpPr>
        <a:xfrm>
          <a:off x="0" y="0"/>
          <a:ext cx="0" cy="0"/>
          <a:chOff x="0" y="0"/>
          <a:chExt cx="0" cy="0"/>
        </a:xfrm>
      </p:grpSpPr>
      <p:sp>
        <p:nvSpPr>
          <p:cNvPr id="1169" name="Google Shape;1169;p44"/>
          <p:cNvSpPr txBox="1"/>
          <p:nvPr>
            <p:ph type="title"/>
          </p:nvPr>
        </p:nvSpPr>
        <p:spPr>
          <a:xfrm>
            <a:off x="1498500" y="2456722"/>
            <a:ext cx="6147000" cy="1048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4,498,300,000</a:t>
            </a:r>
            <a:endParaRPr/>
          </a:p>
        </p:txBody>
      </p:sp>
      <p:sp>
        <p:nvSpPr>
          <p:cNvPr id="1170" name="Google Shape;1170;p44"/>
          <p:cNvSpPr txBox="1"/>
          <p:nvPr>
            <p:ph idx="1" type="subTitle"/>
          </p:nvPr>
        </p:nvSpPr>
        <p:spPr>
          <a:xfrm>
            <a:off x="1678600" y="3345260"/>
            <a:ext cx="5786700" cy="379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Big numbers catch your audience’s attention</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74" name="Shape 1174"/>
        <p:cNvGrpSpPr/>
        <p:nvPr/>
      </p:nvGrpSpPr>
      <p:grpSpPr>
        <a:xfrm>
          <a:off x="0" y="0"/>
          <a:ext cx="0" cy="0"/>
          <a:chOff x="0" y="0"/>
          <a:chExt cx="0" cy="0"/>
        </a:xfrm>
      </p:grpSpPr>
      <p:grpSp>
        <p:nvGrpSpPr>
          <p:cNvPr id="1175" name="Google Shape;1175;p45"/>
          <p:cNvGrpSpPr/>
          <p:nvPr/>
        </p:nvGrpSpPr>
        <p:grpSpPr>
          <a:xfrm>
            <a:off x="3860275" y="2318900"/>
            <a:ext cx="1424013" cy="1420060"/>
            <a:chOff x="3860275" y="2318900"/>
            <a:chExt cx="1424013" cy="1420060"/>
          </a:xfrm>
        </p:grpSpPr>
        <p:sp>
          <p:nvSpPr>
            <p:cNvPr id="1176" name="Google Shape;1176;p45"/>
            <p:cNvSpPr/>
            <p:nvPr/>
          </p:nvSpPr>
          <p:spPr>
            <a:xfrm>
              <a:off x="3860275" y="2318900"/>
              <a:ext cx="1424013" cy="1420060"/>
            </a:xfrm>
            <a:custGeom>
              <a:rect b="b" l="l" r="r" t="t"/>
              <a:pathLst>
                <a:path extrusionOk="0" h="19274" w="19327">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chemeClr val="accent4"/>
            </a:solidFill>
            <a:ln cap="flat" cmpd="sng" w="28575">
              <a:solidFill>
                <a:schemeClr val="accent3"/>
              </a:solidFill>
              <a:prstDash val="dash"/>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177" name="Google Shape;1177;p45"/>
            <p:cNvGrpSpPr/>
            <p:nvPr/>
          </p:nvGrpSpPr>
          <p:grpSpPr>
            <a:xfrm>
              <a:off x="3982292" y="2440577"/>
              <a:ext cx="1179964" cy="1176728"/>
              <a:chOff x="4104576" y="2851874"/>
              <a:chExt cx="934847" cy="932283"/>
            </a:xfrm>
          </p:grpSpPr>
          <p:sp>
            <p:nvSpPr>
              <p:cNvPr id="1178" name="Google Shape;1178;p45"/>
              <p:cNvSpPr/>
              <p:nvPr/>
            </p:nvSpPr>
            <p:spPr>
              <a:xfrm>
                <a:off x="4104576" y="2851874"/>
                <a:ext cx="934847" cy="932283"/>
              </a:xfrm>
              <a:custGeom>
                <a:rect b="b" l="l" r="r" t="t"/>
                <a:pathLst>
                  <a:path extrusionOk="0" h="19274" w="19327">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179" name="Google Shape;1179;p45"/>
              <p:cNvGrpSpPr/>
              <p:nvPr/>
            </p:nvGrpSpPr>
            <p:grpSpPr>
              <a:xfrm>
                <a:off x="4176785" y="2916597"/>
                <a:ext cx="802998" cy="802856"/>
                <a:chOff x="4270215" y="4152325"/>
                <a:chExt cx="603667" cy="603560"/>
              </a:xfrm>
            </p:grpSpPr>
            <p:sp>
              <p:nvSpPr>
                <p:cNvPr id="1180" name="Google Shape;1180;p45"/>
                <p:cNvSpPr/>
                <p:nvPr/>
              </p:nvSpPr>
              <p:spPr>
                <a:xfrm>
                  <a:off x="4270215" y="4152325"/>
                  <a:ext cx="603667" cy="603560"/>
                </a:xfrm>
                <a:custGeom>
                  <a:rect b="b" l="l" r="r" t="t"/>
                  <a:pathLst>
                    <a:path extrusionOk="0" h="16350" w="16354">
                      <a:moveTo>
                        <a:pt x="8178" y="1"/>
                      </a:moveTo>
                      <a:cubicBezTo>
                        <a:pt x="3662" y="1"/>
                        <a:pt x="1" y="3659"/>
                        <a:pt x="1" y="8175"/>
                      </a:cubicBezTo>
                      <a:cubicBezTo>
                        <a:pt x="1" y="12689"/>
                        <a:pt x="3662" y="16350"/>
                        <a:pt x="8178" y="16350"/>
                      </a:cubicBezTo>
                      <a:cubicBezTo>
                        <a:pt x="12692" y="16350"/>
                        <a:pt x="16353" y="12689"/>
                        <a:pt x="16353" y="8175"/>
                      </a:cubicBezTo>
                      <a:cubicBezTo>
                        <a:pt x="16353" y="3659"/>
                        <a:pt x="12692" y="1"/>
                        <a:pt x="81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45"/>
                <p:cNvSpPr/>
                <p:nvPr/>
              </p:nvSpPr>
              <p:spPr>
                <a:xfrm>
                  <a:off x="4333815" y="4215816"/>
                  <a:ext cx="476577" cy="476573"/>
                </a:xfrm>
                <a:custGeom>
                  <a:rect b="b" l="l" r="r" t="t"/>
                  <a:pathLst>
                    <a:path extrusionOk="0" h="12910" w="12911">
                      <a:moveTo>
                        <a:pt x="6455" y="1"/>
                      </a:moveTo>
                      <a:cubicBezTo>
                        <a:pt x="2889" y="1"/>
                        <a:pt x="1" y="2891"/>
                        <a:pt x="1" y="6455"/>
                      </a:cubicBezTo>
                      <a:cubicBezTo>
                        <a:pt x="1" y="10019"/>
                        <a:pt x="2889" y="12910"/>
                        <a:pt x="6455" y="12910"/>
                      </a:cubicBezTo>
                      <a:cubicBezTo>
                        <a:pt x="10019" y="12910"/>
                        <a:pt x="12910" y="10019"/>
                        <a:pt x="12910" y="6455"/>
                      </a:cubicBezTo>
                      <a:cubicBezTo>
                        <a:pt x="12910" y="2891"/>
                        <a:pt x="10019" y="1"/>
                        <a:pt x="64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182" name="Google Shape;1182;p45"/>
          <p:cNvSpPr txBox="1"/>
          <p:nvPr>
            <p:ph type="title"/>
          </p:nvPr>
        </p:nvSpPr>
        <p:spPr>
          <a:xfrm>
            <a:off x="1656350" y="914648"/>
            <a:ext cx="5831400" cy="77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OUR LOGO</a:t>
            </a:r>
            <a:endParaRPr/>
          </a:p>
        </p:txBody>
      </p:sp>
      <p:sp>
        <p:nvSpPr>
          <p:cNvPr id="1183" name="Google Shape;1183;p45"/>
          <p:cNvSpPr txBox="1"/>
          <p:nvPr>
            <p:ph idx="1" type="subTitle"/>
          </p:nvPr>
        </p:nvSpPr>
        <p:spPr>
          <a:xfrm>
            <a:off x="1791800" y="4233329"/>
            <a:ext cx="5560500" cy="347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enter a subtitle here if you need it</a:t>
            </a:r>
            <a:endParaRPr/>
          </a:p>
        </p:txBody>
      </p:sp>
      <p:sp>
        <p:nvSpPr>
          <p:cNvPr id="1184" name="Google Shape;1184;p45"/>
          <p:cNvSpPr txBox="1"/>
          <p:nvPr>
            <p:ph idx="2" type="title"/>
          </p:nvPr>
        </p:nvSpPr>
        <p:spPr>
          <a:xfrm>
            <a:off x="4059473" y="2557450"/>
            <a:ext cx="1020900" cy="951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1</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88" name="Shape 1188"/>
        <p:cNvGrpSpPr/>
        <p:nvPr/>
      </p:nvGrpSpPr>
      <p:grpSpPr>
        <a:xfrm>
          <a:off x="0" y="0"/>
          <a:ext cx="0" cy="0"/>
          <a:chOff x="0" y="0"/>
          <a:chExt cx="0" cy="0"/>
        </a:xfrm>
      </p:grpSpPr>
      <p:sp>
        <p:nvSpPr>
          <p:cNvPr id="1189" name="Google Shape;1189;p46"/>
          <p:cNvSpPr txBox="1"/>
          <p:nvPr>
            <p:ph type="title"/>
          </p:nvPr>
        </p:nvSpPr>
        <p:spPr>
          <a:xfrm rot="-5400000">
            <a:off x="-1077367" y="2380550"/>
            <a:ext cx="3759000" cy="383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OUR LOGO</a:t>
            </a:r>
            <a:endParaRPr/>
          </a:p>
        </p:txBody>
      </p:sp>
      <p:grpSp>
        <p:nvGrpSpPr>
          <p:cNvPr id="1190" name="Google Shape;1190;p46"/>
          <p:cNvGrpSpPr/>
          <p:nvPr/>
        </p:nvGrpSpPr>
        <p:grpSpPr>
          <a:xfrm>
            <a:off x="4057943" y="1045762"/>
            <a:ext cx="1935146" cy="1913685"/>
            <a:chOff x="3604425" y="1260000"/>
            <a:chExt cx="1935146" cy="1913685"/>
          </a:xfrm>
        </p:grpSpPr>
        <p:sp>
          <p:nvSpPr>
            <p:cNvPr id="1191" name="Google Shape;1191;p46"/>
            <p:cNvSpPr/>
            <p:nvPr/>
          </p:nvSpPr>
          <p:spPr>
            <a:xfrm>
              <a:off x="3604425" y="1260000"/>
              <a:ext cx="1935146" cy="1913685"/>
            </a:xfrm>
            <a:custGeom>
              <a:rect b="b" l="l" r="r" t="t"/>
              <a:pathLst>
                <a:path extrusionOk="0" h="9006" w="9107">
                  <a:moveTo>
                    <a:pt x="6933" y="0"/>
                  </a:moveTo>
                  <a:cubicBezTo>
                    <a:pt x="6875" y="0"/>
                    <a:pt x="6817" y="7"/>
                    <a:pt x="6759" y="21"/>
                  </a:cubicBezTo>
                  <a:lnTo>
                    <a:pt x="6000" y="191"/>
                  </a:lnTo>
                  <a:lnTo>
                    <a:pt x="2964" y="877"/>
                  </a:lnTo>
                  <a:lnTo>
                    <a:pt x="681" y="1391"/>
                  </a:lnTo>
                  <a:cubicBezTo>
                    <a:pt x="261" y="1485"/>
                    <a:pt x="0" y="1902"/>
                    <a:pt x="95" y="2322"/>
                  </a:cubicBezTo>
                  <a:lnTo>
                    <a:pt x="436" y="3841"/>
                  </a:lnTo>
                  <a:lnTo>
                    <a:pt x="692" y="4979"/>
                  </a:lnTo>
                  <a:lnTo>
                    <a:pt x="864" y="5738"/>
                  </a:lnTo>
                  <a:lnTo>
                    <a:pt x="867" y="5738"/>
                  </a:lnTo>
                  <a:lnTo>
                    <a:pt x="1125" y="6877"/>
                  </a:lnTo>
                  <a:lnTo>
                    <a:pt x="1295" y="7639"/>
                  </a:lnTo>
                  <a:lnTo>
                    <a:pt x="1467" y="8398"/>
                  </a:lnTo>
                  <a:cubicBezTo>
                    <a:pt x="1547" y="8756"/>
                    <a:pt x="1865" y="9006"/>
                    <a:pt x="2223" y="9006"/>
                  </a:cubicBezTo>
                  <a:cubicBezTo>
                    <a:pt x="2253" y="9006"/>
                    <a:pt x="2283" y="9004"/>
                    <a:pt x="2313" y="9001"/>
                  </a:cubicBezTo>
                  <a:cubicBezTo>
                    <a:pt x="2329" y="8998"/>
                    <a:pt x="2345" y="8998"/>
                    <a:pt x="2358" y="8995"/>
                  </a:cubicBezTo>
                  <a:lnTo>
                    <a:pt x="5058" y="8387"/>
                  </a:lnTo>
                  <a:lnTo>
                    <a:pt x="8471" y="7612"/>
                  </a:lnTo>
                  <a:cubicBezTo>
                    <a:pt x="8673" y="7569"/>
                    <a:pt x="8848" y="7445"/>
                    <a:pt x="8958" y="7270"/>
                  </a:cubicBezTo>
                  <a:cubicBezTo>
                    <a:pt x="9069" y="7095"/>
                    <a:pt x="9106" y="6882"/>
                    <a:pt x="9058" y="6680"/>
                  </a:cubicBezTo>
                  <a:lnTo>
                    <a:pt x="7688" y="608"/>
                  </a:lnTo>
                  <a:cubicBezTo>
                    <a:pt x="7645" y="406"/>
                    <a:pt x="7521" y="231"/>
                    <a:pt x="7346" y="121"/>
                  </a:cubicBezTo>
                  <a:cubicBezTo>
                    <a:pt x="7221" y="42"/>
                    <a:pt x="7078" y="0"/>
                    <a:pt x="693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46"/>
            <p:cNvSpPr/>
            <p:nvPr/>
          </p:nvSpPr>
          <p:spPr>
            <a:xfrm>
              <a:off x="4233593" y="1300372"/>
              <a:ext cx="827861" cy="952593"/>
            </a:xfrm>
            <a:custGeom>
              <a:rect b="b" l="l" r="r" t="t"/>
              <a:pathLst>
                <a:path extrusionOk="0" h="4483" w="3896">
                  <a:moveTo>
                    <a:pt x="3039" y="1"/>
                  </a:moveTo>
                  <a:lnTo>
                    <a:pt x="0" y="687"/>
                  </a:lnTo>
                  <a:lnTo>
                    <a:pt x="856" y="4482"/>
                  </a:lnTo>
                  <a:lnTo>
                    <a:pt x="2119" y="3002"/>
                  </a:lnTo>
                  <a:lnTo>
                    <a:pt x="3895" y="3799"/>
                  </a:lnTo>
                  <a:lnTo>
                    <a:pt x="303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46"/>
            <p:cNvSpPr/>
            <p:nvPr/>
          </p:nvSpPr>
          <p:spPr>
            <a:xfrm>
              <a:off x="3660521" y="1857293"/>
              <a:ext cx="351246" cy="218865"/>
            </a:xfrm>
            <a:custGeom>
              <a:rect b="b" l="l" r="r" t="t"/>
              <a:pathLst>
                <a:path extrusionOk="0" h="1030" w="1653">
                  <a:moveTo>
                    <a:pt x="1237" y="0"/>
                  </a:moveTo>
                  <a:cubicBezTo>
                    <a:pt x="1205" y="0"/>
                    <a:pt x="1173" y="4"/>
                    <a:pt x="1141" y="12"/>
                  </a:cubicBezTo>
                  <a:lnTo>
                    <a:pt x="0" y="270"/>
                  </a:lnTo>
                  <a:lnTo>
                    <a:pt x="172" y="1030"/>
                  </a:lnTo>
                  <a:lnTo>
                    <a:pt x="1314" y="771"/>
                  </a:lnTo>
                  <a:cubicBezTo>
                    <a:pt x="1454" y="744"/>
                    <a:pt x="1567" y="645"/>
                    <a:pt x="1610" y="510"/>
                  </a:cubicBezTo>
                  <a:cubicBezTo>
                    <a:pt x="1653" y="375"/>
                    <a:pt x="1621" y="227"/>
                    <a:pt x="1524" y="122"/>
                  </a:cubicBezTo>
                  <a:cubicBezTo>
                    <a:pt x="1447" y="44"/>
                    <a:pt x="1343" y="0"/>
                    <a:pt x="12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46"/>
            <p:cNvSpPr/>
            <p:nvPr/>
          </p:nvSpPr>
          <p:spPr>
            <a:xfrm>
              <a:off x="3751464" y="2261012"/>
              <a:ext cx="351246" cy="218865"/>
            </a:xfrm>
            <a:custGeom>
              <a:rect b="b" l="l" r="r" t="t"/>
              <a:pathLst>
                <a:path extrusionOk="0" h="1030" w="1653">
                  <a:moveTo>
                    <a:pt x="1239" y="0"/>
                  </a:moveTo>
                  <a:cubicBezTo>
                    <a:pt x="1207" y="0"/>
                    <a:pt x="1174" y="4"/>
                    <a:pt x="1141" y="12"/>
                  </a:cubicBezTo>
                  <a:lnTo>
                    <a:pt x="0" y="271"/>
                  </a:lnTo>
                  <a:lnTo>
                    <a:pt x="172" y="1030"/>
                  </a:lnTo>
                  <a:lnTo>
                    <a:pt x="175" y="1030"/>
                  </a:lnTo>
                  <a:lnTo>
                    <a:pt x="1314" y="771"/>
                  </a:lnTo>
                  <a:cubicBezTo>
                    <a:pt x="1454" y="745"/>
                    <a:pt x="1567" y="645"/>
                    <a:pt x="1610" y="510"/>
                  </a:cubicBezTo>
                  <a:cubicBezTo>
                    <a:pt x="1653" y="373"/>
                    <a:pt x="1621" y="225"/>
                    <a:pt x="1524" y="123"/>
                  </a:cubicBezTo>
                  <a:cubicBezTo>
                    <a:pt x="1448" y="43"/>
                    <a:pt x="1345" y="0"/>
                    <a:pt x="12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46"/>
            <p:cNvSpPr/>
            <p:nvPr/>
          </p:nvSpPr>
          <p:spPr>
            <a:xfrm>
              <a:off x="3843470" y="2664307"/>
              <a:ext cx="350821" cy="218865"/>
            </a:xfrm>
            <a:custGeom>
              <a:rect b="b" l="l" r="r" t="t"/>
              <a:pathLst>
                <a:path extrusionOk="0" h="1030" w="1651">
                  <a:moveTo>
                    <a:pt x="1221" y="0"/>
                  </a:moveTo>
                  <a:cubicBezTo>
                    <a:pt x="1193" y="0"/>
                    <a:pt x="1165" y="3"/>
                    <a:pt x="1136" y="9"/>
                  </a:cubicBezTo>
                  <a:lnTo>
                    <a:pt x="0" y="268"/>
                  </a:lnTo>
                  <a:lnTo>
                    <a:pt x="173" y="1030"/>
                  </a:lnTo>
                  <a:lnTo>
                    <a:pt x="1309" y="774"/>
                  </a:lnTo>
                  <a:cubicBezTo>
                    <a:pt x="1519" y="725"/>
                    <a:pt x="1651" y="518"/>
                    <a:pt x="1605" y="305"/>
                  </a:cubicBezTo>
                  <a:cubicBezTo>
                    <a:pt x="1563" y="124"/>
                    <a:pt x="1402" y="0"/>
                    <a:pt x="12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6" name="Google Shape;1196;p46"/>
          <p:cNvSpPr txBox="1"/>
          <p:nvPr>
            <p:ph idx="4294967295" type="subTitle"/>
          </p:nvPr>
        </p:nvSpPr>
        <p:spPr>
          <a:xfrm flipH="1">
            <a:off x="2795218" y="3227995"/>
            <a:ext cx="4458600" cy="5874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b="1" lang="en" sz="3350">
                <a:latin typeface="Ubuntu"/>
                <a:ea typeface="Ubuntu"/>
                <a:cs typeface="Ubuntu"/>
                <a:sym typeface="Ubuntu"/>
              </a:rPr>
              <a:t>DELIVERY SERVICE</a:t>
            </a:r>
            <a:endParaRPr b="1" sz="3350">
              <a:latin typeface="Ubuntu"/>
              <a:ea typeface="Ubuntu"/>
              <a:cs typeface="Ubuntu"/>
              <a:sym typeface="Ubuntu"/>
            </a:endParaRPr>
          </a:p>
        </p:txBody>
      </p:sp>
      <p:sp>
        <p:nvSpPr>
          <p:cNvPr id="1197" name="Google Shape;1197;p46"/>
          <p:cNvSpPr txBox="1"/>
          <p:nvPr>
            <p:ph idx="4294967295" type="subTitle"/>
          </p:nvPr>
        </p:nvSpPr>
        <p:spPr>
          <a:xfrm>
            <a:off x="3627543" y="3901033"/>
            <a:ext cx="2797800" cy="246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Your shipping company</a:t>
            </a:r>
            <a:endParaRPr/>
          </a:p>
        </p:txBody>
      </p:sp>
      <p:grpSp>
        <p:nvGrpSpPr>
          <p:cNvPr id="1198" name="Google Shape;1198;p46"/>
          <p:cNvGrpSpPr/>
          <p:nvPr/>
        </p:nvGrpSpPr>
        <p:grpSpPr>
          <a:xfrm>
            <a:off x="7025992" y="257036"/>
            <a:ext cx="1844058" cy="1942513"/>
            <a:chOff x="7025992" y="257036"/>
            <a:chExt cx="1844058" cy="1942513"/>
          </a:xfrm>
        </p:grpSpPr>
        <p:sp>
          <p:nvSpPr>
            <p:cNvPr id="1199" name="Google Shape;1199;p46"/>
            <p:cNvSpPr/>
            <p:nvPr/>
          </p:nvSpPr>
          <p:spPr>
            <a:xfrm flipH="1">
              <a:off x="8291521" y="1684713"/>
              <a:ext cx="473128" cy="514836"/>
            </a:xfrm>
            <a:custGeom>
              <a:rect b="b" l="l" r="r" t="t"/>
              <a:pathLst>
                <a:path extrusionOk="0" h="33710" w="30974">
                  <a:moveTo>
                    <a:pt x="14347" y="1"/>
                  </a:moveTo>
                  <a:lnTo>
                    <a:pt x="1" y="10122"/>
                  </a:lnTo>
                  <a:lnTo>
                    <a:pt x="16597" y="33709"/>
                  </a:lnTo>
                  <a:lnTo>
                    <a:pt x="30974" y="23618"/>
                  </a:lnTo>
                  <a:lnTo>
                    <a:pt x="1434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46"/>
            <p:cNvSpPr/>
            <p:nvPr/>
          </p:nvSpPr>
          <p:spPr>
            <a:xfrm flipH="1">
              <a:off x="8291522" y="1684713"/>
              <a:ext cx="265128" cy="360721"/>
            </a:xfrm>
            <a:custGeom>
              <a:rect b="b" l="l" r="r" t="t"/>
              <a:pathLst>
                <a:path extrusionOk="0" h="23619" w="17357">
                  <a:moveTo>
                    <a:pt x="730" y="1"/>
                  </a:moveTo>
                  <a:lnTo>
                    <a:pt x="1" y="18572"/>
                  </a:lnTo>
                  <a:lnTo>
                    <a:pt x="17357" y="23618"/>
                  </a:lnTo>
                  <a:lnTo>
                    <a:pt x="17357" y="23618"/>
                  </a:lnTo>
                  <a:lnTo>
                    <a:pt x="1126" y="17782"/>
                  </a:lnTo>
                  <a:lnTo>
                    <a:pt x="73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46"/>
            <p:cNvSpPr/>
            <p:nvPr/>
          </p:nvSpPr>
          <p:spPr>
            <a:xfrm flipH="1">
              <a:off x="8105795" y="1111328"/>
              <a:ext cx="308295" cy="420605"/>
            </a:xfrm>
            <a:custGeom>
              <a:rect b="b" l="l" r="r" t="t"/>
              <a:pathLst>
                <a:path extrusionOk="0" h="27540" w="20183">
                  <a:moveTo>
                    <a:pt x="14773" y="1"/>
                  </a:moveTo>
                  <a:lnTo>
                    <a:pt x="0" y="3284"/>
                  </a:lnTo>
                  <a:lnTo>
                    <a:pt x="5411" y="27539"/>
                  </a:lnTo>
                  <a:lnTo>
                    <a:pt x="20183" y="24256"/>
                  </a:lnTo>
                  <a:lnTo>
                    <a:pt x="1477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46"/>
            <p:cNvSpPr/>
            <p:nvPr/>
          </p:nvSpPr>
          <p:spPr>
            <a:xfrm flipH="1">
              <a:off x="8105796" y="1111328"/>
              <a:ext cx="185729" cy="370465"/>
            </a:xfrm>
            <a:custGeom>
              <a:rect b="b" l="l" r="r" t="t"/>
              <a:pathLst>
                <a:path extrusionOk="0" h="24257" w="12159">
                  <a:moveTo>
                    <a:pt x="6749" y="1"/>
                  </a:moveTo>
                  <a:lnTo>
                    <a:pt x="1" y="14500"/>
                  </a:lnTo>
                  <a:lnTo>
                    <a:pt x="12159" y="24256"/>
                  </a:lnTo>
                  <a:lnTo>
                    <a:pt x="1156" y="14256"/>
                  </a:lnTo>
                  <a:lnTo>
                    <a:pt x="674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46"/>
            <p:cNvSpPr/>
            <p:nvPr/>
          </p:nvSpPr>
          <p:spPr>
            <a:xfrm flipH="1">
              <a:off x="7824430" y="596417"/>
              <a:ext cx="440164" cy="362096"/>
            </a:xfrm>
            <a:custGeom>
              <a:rect b="b" l="l" r="r" t="t"/>
              <a:pathLst>
                <a:path extrusionOk="0" h="23709" w="28816">
                  <a:moveTo>
                    <a:pt x="5958" y="0"/>
                  </a:moveTo>
                  <a:lnTo>
                    <a:pt x="1" y="13922"/>
                  </a:lnTo>
                  <a:lnTo>
                    <a:pt x="22858" y="23709"/>
                  </a:lnTo>
                  <a:lnTo>
                    <a:pt x="28816" y="9788"/>
                  </a:lnTo>
                  <a:lnTo>
                    <a:pt x="595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46"/>
            <p:cNvSpPr/>
            <p:nvPr/>
          </p:nvSpPr>
          <p:spPr>
            <a:xfrm flipH="1">
              <a:off x="7824431" y="596875"/>
              <a:ext cx="349156" cy="212624"/>
            </a:xfrm>
            <a:custGeom>
              <a:rect b="b" l="l" r="r" t="t"/>
              <a:pathLst>
                <a:path extrusionOk="0" h="13922" w="22858">
                  <a:moveTo>
                    <a:pt x="0" y="1"/>
                  </a:moveTo>
                  <a:lnTo>
                    <a:pt x="7842" y="13922"/>
                  </a:lnTo>
                  <a:lnTo>
                    <a:pt x="22858" y="9758"/>
                  </a:lnTo>
                  <a:lnTo>
                    <a:pt x="8329" y="12858"/>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46"/>
            <p:cNvSpPr/>
            <p:nvPr/>
          </p:nvSpPr>
          <p:spPr>
            <a:xfrm flipH="1">
              <a:off x="8518528" y="610798"/>
              <a:ext cx="273484" cy="333322"/>
            </a:xfrm>
            <a:custGeom>
              <a:rect b="b" l="l" r="r" t="t"/>
              <a:pathLst>
                <a:path extrusionOk="0" h="21825" w="17904">
                  <a:moveTo>
                    <a:pt x="10578" y="0"/>
                  </a:moveTo>
                  <a:lnTo>
                    <a:pt x="0" y="4468"/>
                  </a:lnTo>
                  <a:lnTo>
                    <a:pt x="7326" y="21824"/>
                  </a:lnTo>
                  <a:lnTo>
                    <a:pt x="17903" y="17386"/>
                  </a:lnTo>
                  <a:lnTo>
                    <a:pt x="1057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46"/>
            <p:cNvSpPr/>
            <p:nvPr/>
          </p:nvSpPr>
          <p:spPr>
            <a:xfrm flipH="1">
              <a:off x="8518528" y="610798"/>
              <a:ext cx="158341" cy="265070"/>
            </a:xfrm>
            <a:custGeom>
              <a:rect b="b" l="l" r="r" t="t"/>
              <a:pathLst>
                <a:path extrusionOk="0" h="17356" w="10366">
                  <a:moveTo>
                    <a:pt x="3040" y="0"/>
                  </a:moveTo>
                  <a:lnTo>
                    <a:pt x="0" y="11733"/>
                  </a:lnTo>
                  <a:lnTo>
                    <a:pt x="10365" y="17356"/>
                  </a:lnTo>
                  <a:lnTo>
                    <a:pt x="821" y="11398"/>
                  </a:lnTo>
                  <a:lnTo>
                    <a:pt x="304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46"/>
            <p:cNvSpPr/>
            <p:nvPr/>
          </p:nvSpPr>
          <p:spPr>
            <a:xfrm flipH="1">
              <a:off x="8622565" y="257036"/>
              <a:ext cx="247486" cy="208913"/>
            </a:xfrm>
            <a:custGeom>
              <a:rect b="b" l="l" r="r" t="t"/>
              <a:pathLst>
                <a:path extrusionOk="0" h="13679" w="16202">
                  <a:moveTo>
                    <a:pt x="3709" y="1"/>
                  </a:moveTo>
                  <a:lnTo>
                    <a:pt x="0" y="7599"/>
                  </a:lnTo>
                  <a:lnTo>
                    <a:pt x="12523" y="13679"/>
                  </a:lnTo>
                  <a:lnTo>
                    <a:pt x="16201" y="6049"/>
                  </a:lnTo>
                  <a:lnTo>
                    <a:pt x="370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46"/>
            <p:cNvSpPr/>
            <p:nvPr/>
          </p:nvSpPr>
          <p:spPr>
            <a:xfrm flipH="1">
              <a:off x="8622565" y="257036"/>
              <a:ext cx="190846" cy="122104"/>
            </a:xfrm>
            <a:custGeom>
              <a:rect b="b" l="l" r="r" t="t"/>
              <a:pathLst>
                <a:path extrusionOk="0" h="7995" w="12494">
                  <a:moveTo>
                    <a:pt x="1" y="1"/>
                  </a:moveTo>
                  <a:lnTo>
                    <a:pt x="4013" y="7995"/>
                  </a:lnTo>
                  <a:lnTo>
                    <a:pt x="12493" y="6049"/>
                  </a:lnTo>
                  <a:lnTo>
                    <a:pt x="4317" y="7387"/>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46"/>
            <p:cNvSpPr/>
            <p:nvPr/>
          </p:nvSpPr>
          <p:spPr>
            <a:xfrm flipH="1">
              <a:off x="7459825" y="1360612"/>
              <a:ext cx="426234" cy="463765"/>
            </a:xfrm>
            <a:custGeom>
              <a:rect b="b" l="l" r="r" t="t"/>
              <a:pathLst>
                <a:path extrusionOk="0" h="30366" w="27904">
                  <a:moveTo>
                    <a:pt x="12949" y="1"/>
                  </a:moveTo>
                  <a:lnTo>
                    <a:pt x="0" y="9119"/>
                  </a:lnTo>
                  <a:lnTo>
                    <a:pt x="14955" y="30366"/>
                  </a:lnTo>
                  <a:lnTo>
                    <a:pt x="27904" y="21247"/>
                  </a:lnTo>
                  <a:lnTo>
                    <a:pt x="1294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46"/>
            <p:cNvSpPr/>
            <p:nvPr/>
          </p:nvSpPr>
          <p:spPr>
            <a:xfrm flipH="1">
              <a:off x="7459826" y="1360612"/>
              <a:ext cx="238657" cy="324510"/>
            </a:xfrm>
            <a:custGeom>
              <a:rect b="b" l="l" r="r" t="t"/>
              <a:pathLst>
                <a:path extrusionOk="0" h="21248" w="15624">
                  <a:moveTo>
                    <a:pt x="669" y="1"/>
                  </a:moveTo>
                  <a:lnTo>
                    <a:pt x="0" y="16688"/>
                  </a:lnTo>
                  <a:lnTo>
                    <a:pt x="15624" y="21247"/>
                  </a:lnTo>
                  <a:lnTo>
                    <a:pt x="15624" y="21247"/>
                  </a:lnTo>
                  <a:lnTo>
                    <a:pt x="1003" y="16019"/>
                  </a:lnTo>
                  <a:lnTo>
                    <a:pt x="66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46"/>
            <p:cNvSpPr/>
            <p:nvPr/>
          </p:nvSpPr>
          <p:spPr>
            <a:xfrm flipH="1">
              <a:off x="7025992" y="686924"/>
              <a:ext cx="433832" cy="354716"/>
            </a:xfrm>
            <a:custGeom>
              <a:rect b="b" l="l" r="r" t="t"/>
              <a:pathLst>
                <a:path extrusionOk="0" h="35077" w="42890">
                  <a:moveTo>
                    <a:pt x="8664" y="0"/>
                  </a:moveTo>
                  <a:lnTo>
                    <a:pt x="1" y="20821"/>
                  </a:lnTo>
                  <a:lnTo>
                    <a:pt x="34226" y="35077"/>
                  </a:lnTo>
                  <a:lnTo>
                    <a:pt x="42889" y="14256"/>
                  </a:lnTo>
                  <a:lnTo>
                    <a:pt x="866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46"/>
            <p:cNvSpPr/>
            <p:nvPr/>
          </p:nvSpPr>
          <p:spPr>
            <a:xfrm flipH="1">
              <a:off x="7026000" y="686924"/>
              <a:ext cx="346206" cy="209025"/>
            </a:xfrm>
            <a:custGeom>
              <a:rect b="b" l="l" r="r" t="t"/>
              <a:pathLst>
                <a:path extrusionOk="0" h="20670" w="34227">
                  <a:moveTo>
                    <a:pt x="1" y="0"/>
                  </a:moveTo>
                  <a:lnTo>
                    <a:pt x="11916" y="20669"/>
                  </a:lnTo>
                  <a:lnTo>
                    <a:pt x="34226" y="14226"/>
                  </a:lnTo>
                  <a:lnTo>
                    <a:pt x="12615" y="19058"/>
                  </a:ln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16" name="Shape 1216"/>
        <p:cNvGrpSpPr/>
        <p:nvPr/>
      </p:nvGrpSpPr>
      <p:grpSpPr>
        <a:xfrm>
          <a:off x="0" y="0"/>
          <a:ext cx="0" cy="0"/>
          <a:chOff x="0" y="0"/>
          <a:chExt cx="0" cy="0"/>
        </a:xfrm>
      </p:grpSpPr>
      <p:sp>
        <p:nvSpPr>
          <p:cNvPr id="1217" name="Google Shape;1217;p47"/>
          <p:cNvSpPr txBox="1"/>
          <p:nvPr>
            <p:ph type="title"/>
          </p:nvPr>
        </p:nvSpPr>
        <p:spPr>
          <a:xfrm>
            <a:off x="752400" y="691150"/>
            <a:ext cx="3819600" cy="465900"/>
          </a:xfrm>
          <a:prstGeom prst="rect">
            <a:avLst/>
          </a:prstGeom>
        </p:spPr>
        <p:txBody>
          <a:bodyPr anchorCtr="0" anchor="ctr" bIns="91425" lIns="36000" spcFirstLastPara="1" rIns="91425" wrap="square" tIns="91425">
            <a:noAutofit/>
          </a:bodyPr>
          <a:lstStyle/>
          <a:p>
            <a:pPr indent="0" lvl="0" marL="0" rtl="0" algn="l">
              <a:spcBef>
                <a:spcPts val="0"/>
              </a:spcBef>
              <a:spcAft>
                <a:spcPts val="0"/>
              </a:spcAft>
              <a:buNone/>
            </a:pPr>
            <a:r>
              <a:rPr lang="en"/>
              <a:t>THE CONCEPT</a:t>
            </a:r>
            <a:endParaRPr/>
          </a:p>
        </p:txBody>
      </p:sp>
      <p:sp>
        <p:nvSpPr>
          <p:cNvPr id="1218" name="Google Shape;1218;p47"/>
          <p:cNvSpPr/>
          <p:nvPr/>
        </p:nvSpPr>
        <p:spPr>
          <a:xfrm rot="767969">
            <a:off x="7364388" y="2372302"/>
            <a:ext cx="1172496" cy="1159493"/>
          </a:xfrm>
          <a:custGeom>
            <a:rect b="b" l="l" r="r" t="t"/>
            <a:pathLst>
              <a:path extrusionOk="0" h="9006" w="9107">
                <a:moveTo>
                  <a:pt x="6933" y="0"/>
                </a:moveTo>
                <a:cubicBezTo>
                  <a:pt x="6875" y="0"/>
                  <a:pt x="6817" y="7"/>
                  <a:pt x="6759" y="21"/>
                </a:cubicBezTo>
                <a:lnTo>
                  <a:pt x="6000" y="191"/>
                </a:lnTo>
                <a:lnTo>
                  <a:pt x="2964" y="877"/>
                </a:lnTo>
                <a:lnTo>
                  <a:pt x="681" y="1391"/>
                </a:lnTo>
                <a:cubicBezTo>
                  <a:pt x="261" y="1485"/>
                  <a:pt x="0" y="1902"/>
                  <a:pt x="95" y="2322"/>
                </a:cubicBezTo>
                <a:lnTo>
                  <a:pt x="436" y="3841"/>
                </a:lnTo>
                <a:lnTo>
                  <a:pt x="692" y="4979"/>
                </a:lnTo>
                <a:lnTo>
                  <a:pt x="864" y="5738"/>
                </a:lnTo>
                <a:lnTo>
                  <a:pt x="867" y="5738"/>
                </a:lnTo>
                <a:lnTo>
                  <a:pt x="1125" y="6877"/>
                </a:lnTo>
                <a:lnTo>
                  <a:pt x="1295" y="7639"/>
                </a:lnTo>
                <a:lnTo>
                  <a:pt x="1467" y="8398"/>
                </a:lnTo>
                <a:cubicBezTo>
                  <a:pt x="1547" y="8756"/>
                  <a:pt x="1865" y="9006"/>
                  <a:pt x="2223" y="9006"/>
                </a:cubicBezTo>
                <a:cubicBezTo>
                  <a:pt x="2253" y="9006"/>
                  <a:pt x="2283" y="9004"/>
                  <a:pt x="2313" y="9001"/>
                </a:cubicBezTo>
                <a:cubicBezTo>
                  <a:pt x="2329" y="8998"/>
                  <a:pt x="2345" y="8998"/>
                  <a:pt x="2358" y="8995"/>
                </a:cubicBezTo>
                <a:lnTo>
                  <a:pt x="5058" y="8387"/>
                </a:lnTo>
                <a:lnTo>
                  <a:pt x="8471" y="7612"/>
                </a:lnTo>
                <a:cubicBezTo>
                  <a:pt x="8673" y="7569"/>
                  <a:pt x="8848" y="7445"/>
                  <a:pt x="8958" y="7270"/>
                </a:cubicBezTo>
                <a:cubicBezTo>
                  <a:pt x="9069" y="7095"/>
                  <a:pt x="9106" y="6882"/>
                  <a:pt x="9058" y="6680"/>
                </a:cubicBezTo>
                <a:lnTo>
                  <a:pt x="7688" y="608"/>
                </a:lnTo>
                <a:cubicBezTo>
                  <a:pt x="7645" y="406"/>
                  <a:pt x="7521" y="231"/>
                  <a:pt x="7346" y="121"/>
                </a:cubicBezTo>
                <a:cubicBezTo>
                  <a:pt x="7221" y="42"/>
                  <a:pt x="7078" y="0"/>
                  <a:pt x="693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47"/>
          <p:cNvSpPr/>
          <p:nvPr/>
        </p:nvSpPr>
        <p:spPr>
          <a:xfrm rot="781668">
            <a:off x="5721039" y="2377964"/>
            <a:ext cx="983057" cy="1139809"/>
          </a:xfrm>
          <a:custGeom>
            <a:rect b="b" l="l" r="r" t="t"/>
            <a:pathLst>
              <a:path extrusionOk="0" h="4483" w="3896">
                <a:moveTo>
                  <a:pt x="3039" y="1"/>
                </a:moveTo>
                <a:lnTo>
                  <a:pt x="0" y="687"/>
                </a:lnTo>
                <a:lnTo>
                  <a:pt x="856" y="4482"/>
                </a:lnTo>
                <a:lnTo>
                  <a:pt x="2119" y="3002"/>
                </a:lnTo>
                <a:lnTo>
                  <a:pt x="3895" y="3799"/>
                </a:lnTo>
                <a:lnTo>
                  <a:pt x="303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0" name="Google Shape;1220;p47"/>
          <p:cNvGrpSpPr/>
          <p:nvPr/>
        </p:nvGrpSpPr>
        <p:grpSpPr>
          <a:xfrm rot="10800000">
            <a:off x="4538494" y="2406602"/>
            <a:ext cx="394179" cy="1103169"/>
            <a:chOff x="2303986" y="1504742"/>
            <a:chExt cx="397839" cy="1115326"/>
          </a:xfrm>
        </p:grpSpPr>
        <p:sp>
          <p:nvSpPr>
            <p:cNvPr id="1221" name="Google Shape;1221;p47"/>
            <p:cNvSpPr/>
            <p:nvPr/>
          </p:nvSpPr>
          <p:spPr>
            <a:xfrm rot="729943">
              <a:off x="2323104" y="1539295"/>
              <a:ext cx="351245" cy="218864"/>
            </a:xfrm>
            <a:custGeom>
              <a:rect b="b" l="l" r="r" t="t"/>
              <a:pathLst>
                <a:path extrusionOk="0" h="1030" w="1653">
                  <a:moveTo>
                    <a:pt x="1237" y="0"/>
                  </a:moveTo>
                  <a:cubicBezTo>
                    <a:pt x="1205" y="0"/>
                    <a:pt x="1173" y="4"/>
                    <a:pt x="1141" y="12"/>
                  </a:cubicBezTo>
                  <a:lnTo>
                    <a:pt x="0" y="270"/>
                  </a:lnTo>
                  <a:lnTo>
                    <a:pt x="172" y="1030"/>
                  </a:lnTo>
                  <a:lnTo>
                    <a:pt x="1314" y="771"/>
                  </a:lnTo>
                  <a:cubicBezTo>
                    <a:pt x="1454" y="744"/>
                    <a:pt x="1567" y="645"/>
                    <a:pt x="1610" y="510"/>
                  </a:cubicBezTo>
                  <a:cubicBezTo>
                    <a:pt x="1653" y="375"/>
                    <a:pt x="1621" y="227"/>
                    <a:pt x="1524" y="122"/>
                  </a:cubicBezTo>
                  <a:cubicBezTo>
                    <a:pt x="1447" y="44"/>
                    <a:pt x="1343" y="0"/>
                    <a:pt x="12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47"/>
            <p:cNvSpPr/>
            <p:nvPr/>
          </p:nvSpPr>
          <p:spPr>
            <a:xfrm rot="729943">
              <a:off x="2326927" y="1953114"/>
              <a:ext cx="351245" cy="218864"/>
            </a:xfrm>
            <a:custGeom>
              <a:rect b="b" l="l" r="r" t="t"/>
              <a:pathLst>
                <a:path extrusionOk="0" h="1030" w="1653">
                  <a:moveTo>
                    <a:pt x="1239" y="0"/>
                  </a:moveTo>
                  <a:cubicBezTo>
                    <a:pt x="1207" y="0"/>
                    <a:pt x="1174" y="4"/>
                    <a:pt x="1141" y="12"/>
                  </a:cubicBezTo>
                  <a:lnTo>
                    <a:pt x="0" y="271"/>
                  </a:lnTo>
                  <a:lnTo>
                    <a:pt x="172" y="1030"/>
                  </a:lnTo>
                  <a:lnTo>
                    <a:pt x="175" y="1030"/>
                  </a:lnTo>
                  <a:lnTo>
                    <a:pt x="1314" y="771"/>
                  </a:lnTo>
                  <a:cubicBezTo>
                    <a:pt x="1454" y="745"/>
                    <a:pt x="1567" y="645"/>
                    <a:pt x="1610" y="510"/>
                  </a:cubicBezTo>
                  <a:cubicBezTo>
                    <a:pt x="1653" y="373"/>
                    <a:pt x="1621" y="225"/>
                    <a:pt x="1524" y="123"/>
                  </a:cubicBezTo>
                  <a:cubicBezTo>
                    <a:pt x="1448" y="43"/>
                    <a:pt x="1345" y="0"/>
                    <a:pt x="123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47"/>
            <p:cNvSpPr/>
            <p:nvPr/>
          </p:nvSpPr>
          <p:spPr>
            <a:xfrm rot="729943">
              <a:off x="2331882" y="2366696"/>
              <a:ext cx="350820" cy="218864"/>
            </a:xfrm>
            <a:custGeom>
              <a:rect b="b" l="l" r="r" t="t"/>
              <a:pathLst>
                <a:path extrusionOk="0" h="1030" w="1651">
                  <a:moveTo>
                    <a:pt x="1221" y="0"/>
                  </a:moveTo>
                  <a:cubicBezTo>
                    <a:pt x="1193" y="0"/>
                    <a:pt x="1165" y="3"/>
                    <a:pt x="1136" y="9"/>
                  </a:cubicBezTo>
                  <a:lnTo>
                    <a:pt x="0" y="268"/>
                  </a:lnTo>
                  <a:lnTo>
                    <a:pt x="173" y="1030"/>
                  </a:lnTo>
                  <a:lnTo>
                    <a:pt x="1309" y="774"/>
                  </a:lnTo>
                  <a:cubicBezTo>
                    <a:pt x="1519" y="725"/>
                    <a:pt x="1651" y="518"/>
                    <a:pt x="1605" y="305"/>
                  </a:cubicBezTo>
                  <a:cubicBezTo>
                    <a:pt x="1563" y="124"/>
                    <a:pt x="1402" y="0"/>
                    <a:pt x="122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4" name="Google Shape;1224;p47"/>
          <p:cNvSpPr/>
          <p:nvPr/>
        </p:nvSpPr>
        <p:spPr>
          <a:xfrm>
            <a:off x="5050139" y="2670322"/>
            <a:ext cx="555000" cy="555000"/>
          </a:xfrm>
          <a:prstGeom prst="mathPlus">
            <a:avLst>
              <a:gd fmla="val 23520" name="adj1"/>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47"/>
          <p:cNvSpPr/>
          <p:nvPr/>
        </p:nvSpPr>
        <p:spPr>
          <a:xfrm>
            <a:off x="6756457" y="2670322"/>
            <a:ext cx="555000" cy="555000"/>
          </a:xfrm>
          <a:prstGeom prst="mathPlus">
            <a:avLst>
              <a:gd fmla="val 23520" name="adj1"/>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47"/>
          <p:cNvSpPr txBox="1"/>
          <p:nvPr>
            <p:ph idx="1" type="body"/>
          </p:nvPr>
        </p:nvSpPr>
        <p:spPr>
          <a:xfrm>
            <a:off x="586200" y="2015000"/>
            <a:ext cx="3012600" cy="18741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t>Mercury is the smallest planet in the Solar System</a:t>
            </a:r>
            <a:endParaRPr sz="1600">
              <a:solidFill>
                <a:schemeClr val="dk1"/>
              </a:solidFill>
            </a:endParaRPr>
          </a:p>
          <a:p>
            <a:pPr indent="0" lvl="0" marL="0" rtl="0" algn="l">
              <a:lnSpc>
                <a:spcPct val="115000"/>
              </a:lnSpc>
              <a:spcBef>
                <a:spcPts val="0"/>
              </a:spcBef>
              <a:spcAft>
                <a:spcPts val="0"/>
              </a:spcAft>
              <a:buNone/>
            </a:pPr>
            <a:r>
              <a:t/>
            </a:r>
            <a:endParaRPr/>
          </a:p>
          <a:p>
            <a:pPr indent="-330200" lvl="0" marL="457200" rtl="0" algn="l">
              <a:lnSpc>
                <a:spcPct val="115000"/>
              </a:lnSpc>
              <a:spcBef>
                <a:spcPts val="0"/>
              </a:spcBef>
              <a:spcAft>
                <a:spcPts val="0"/>
              </a:spcAft>
              <a:buClr>
                <a:schemeClr val="accent2"/>
              </a:buClr>
              <a:buSzPts val="1600"/>
              <a:buChar char="▆"/>
            </a:pPr>
            <a:r>
              <a:rPr lang="en" sz="1600">
                <a:solidFill>
                  <a:schemeClr val="dk1"/>
                </a:solidFill>
              </a:rPr>
              <a:t>Venus: It’s terribly hot </a:t>
            </a:r>
            <a:endParaRPr sz="1600">
              <a:solidFill>
                <a:schemeClr val="dk1"/>
              </a:solidFill>
            </a:endParaRPr>
          </a:p>
          <a:p>
            <a:pPr indent="-330200" lvl="0" marL="457200" rtl="0" algn="l">
              <a:lnSpc>
                <a:spcPct val="115000"/>
              </a:lnSpc>
              <a:spcBef>
                <a:spcPts val="0"/>
              </a:spcBef>
              <a:spcAft>
                <a:spcPts val="0"/>
              </a:spcAft>
              <a:buClr>
                <a:schemeClr val="accent4"/>
              </a:buClr>
              <a:buSzPts val="1600"/>
              <a:buChar char="▆"/>
            </a:pPr>
            <a:r>
              <a:rPr lang="en" sz="1600">
                <a:solidFill>
                  <a:schemeClr val="dk1"/>
                </a:solidFill>
              </a:rPr>
              <a:t>Mars: It’s a cold place</a:t>
            </a:r>
            <a:endParaRPr sz="1600">
              <a:solidFill>
                <a:schemeClr val="dk1"/>
              </a:solidFill>
            </a:endParaRPr>
          </a:p>
          <a:p>
            <a:pPr indent="-330200" lvl="0" marL="457200" rtl="0" algn="l">
              <a:lnSpc>
                <a:spcPct val="115000"/>
              </a:lnSpc>
              <a:spcBef>
                <a:spcPts val="0"/>
              </a:spcBef>
              <a:spcAft>
                <a:spcPts val="0"/>
              </a:spcAft>
              <a:buClr>
                <a:schemeClr val="accent5"/>
              </a:buClr>
              <a:buSzPts val="1600"/>
              <a:buChar char="▆"/>
            </a:pPr>
            <a:r>
              <a:rPr lang="en" sz="1600">
                <a:solidFill>
                  <a:schemeClr val="dk1"/>
                </a:solidFill>
              </a:rPr>
              <a:t>Mercury: The closest </a:t>
            </a:r>
            <a:r>
              <a:rPr lang="en"/>
              <a:t>one</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30" name="Shape 1230"/>
        <p:cNvGrpSpPr/>
        <p:nvPr/>
      </p:nvGrpSpPr>
      <p:grpSpPr>
        <a:xfrm>
          <a:off x="0" y="0"/>
          <a:ext cx="0" cy="0"/>
          <a:chOff x="0" y="0"/>
          <a:chExt cx="0" cy="0"/>
        </a:xfrm>
      </p:grpSpPr>
      <p:cxnSp>
        <p:nvCxnSpPr>
          <p:cNvPr id="1231" name="Google Shape;1231;p48"/>
          <p:cNvCxnSpPr/>
          <p:nvPr/>
        </p:nvCxnSpPr>
        <p:spPr>
          <a:xfrm>
            <a:off x="2501700" y="2804504"/>
            <a:ext cx="4401300" cy="0"/>
          </a:xfrm>
          <a:prstGeom prst="straightConnector1">
            <a:avLst/>
          </a:prstGeom>
          <a:noFill/>
          <a:ln cap="flat" cmpd="sng" w="28575">
            <a:solidFill>
              <a:schemeClr val="accent2"/>
            </a:solidFill>
            <a:prstDash val="dash"/>
            <a:round/>
            <a:headEnd len="med" w="med" type="none"/>
            <a:tailEnd len="med" w="med" type="none"/>
          </a:ln>
        </p:spPr>
      </p:cxnSp>
      <p:sp>
        <p:nvSpPr>
          <p:cNvPr id="1232" name="Google Shape;1232;p48"/>
          <p:cNvSpPr txBox="1"/>
          <p:nvPr>
            <p:ph type="title"/>
          </p:nvPr>
        </p:nvSpPr>
        <p:spPr>
          <a:xfrm>
            <a:off x="752400" y="691150"/>
            <a:ext cx="3819600" cy="465900"/>
          </a:xfrm>
          <a:prstGeom prst="rect">
            <a:avLst/>
          </a:prstGeom>
        </p:spPr>
        <p:txBody>
          <a:bodyPr anchorCtr="0" anchor="ctr" bIns="91425" lIns="36000" spcFirstLastPara="1" rIns="91425" wrap="square" tIns="91425">
            <a:noAutofit/>
          </a:bodyPr>
          <a:lstStyle/>
          <a:p>
            <a:pPr indent="0" lvl="0" marL="0" rtl="0" algn="l">
              <a:spcBef>
                <a:spcPts val="0"/>
              </a:spcBef>
              <a:spcAft>
                <a:spcPts val="0"/>
              </a:spcAft>
              <a:buNone/>
            </a:pPr>
            <a:r>
              <a:rPr lang="en"/>
              <a:t>CREATIVE PROCESS</a:t>
            </a:r>
            <a:endParaRPr/>
          </a:p>
        </p:txBody>
      </p:sp>
      <p:grpSp>
        <p:nvGrpSpPr>
          <p:cNvPr id="1233" name="Google Shape;1233;p48"/>
          <p:cNvGrpSpPr/>
          <p:nvPr/>
        </p:nvGrpSpPr>
        <p:grpSpPr>
          <a:xfrm>
            <a:off x="6513090" y="2151777"/>
            <a:ext cx="1325575" cy="1310874"/>
            <a:chOff x="3604425" y="1260000"/>
            <a:chExt cx="1935146" cy="1913685"/>
          </a:xfrm>
        </p:grpSpPr>
        <p:sp>
          <p:nvSpPr>
            <p:cNvPr id="1234" name="Google Shape;1234;p48"/>
            <p:cNvSpPr/>
            <p:nvPr/>
          </p:nvSpPr>
          <p:spPr>
            <a:xfrm>
              <a:off x="3604425" y="1260000"/>
              <a:ext cx="1935146" cy="1913685"/>
            </a:xfrm>
            <a:custGeom>
              <a:rect b="b" l="l" r="r" t="t"/>
              <a:pathLst>
                <a:path extrusionOk="0" h="9006" w="9107">
                  <a:moveTo>
                    <a:pt x="6933" y="0"/>
                  </a:moveTo>
                  <a:cubicBezTo>
                    <a:pt x="6875" y="0"/>
                    <a:pt x="6817" y="7"/>
                    <a:pt x="6759" y="21"/>
                  </a:cubicBezTo>
                  <a:lnTo>
                    <a:pt x="6000" y="191"/>
                  </a:lnTo>
                  <a:lnTo>
                    <a:pt x="2964" y="877"/>
                  </a:lnTo>
                  <a:lnTo>
                    <a:pt x="681" y="1391"/>
                  </a:lnTo>
                  <a:cubicBezTo>
                    <a:pt x="261" y="1485"/>
                    <a:pt x="0" y="1902"/>
                    <a:pt x="95" y="2322"/>
                  </a:cubicBezTo>
                  <a:lnTo>
                    <a:pt x="436" y="3841"/>
                  </a:lnTo>
                  <a:lnTo>
                    <a:pt x="692" y="4979"/>
                  </a:lnTo>
                  <a:lnTo>
                    <a:pt x="864" y="5738"/>
                  </a:lnTo>
                  <a:lnTo>
                    <a:pt x="867" y="5738"/>
                  </a:lnTo>
                  <a:lnTo>
                    <a:pt x="1125" y="6877"/>
                  </a:lnTo>
                  <a:lnTo>
                    <a:pt x="1295" y="7639"/>
                  </a:lnTo>
                  <a:lnTo>
                    <a:pt x="1467" y="8398"/>
                  </a:lnTo>
                  <a:cubicBezTo>
                    <a:pt x="1547" y="8756"/>
                    <a:pt x="1865" y="9006"/>
                    <a:pt x="2223" y="9006"/>
                  </a:cubicBezTo>
                  <a:cubicBezTo>
                    <a:pt x="2253" y="9006"/>
                    <a:pt x="2283" y="9004"/>
                    <a:pt x="2313" y="9001"/>
                  </a:cubicBezTo>
                  <a:cubicBezTo>
                    <a:pt x="2329" y="8998"/>
                    <a:pt x="2345" y="8998"/>
                    <a:pt x="2358" y="8995"/>
                  </a:cubicBezTo>
                  <a:lnTo>
                    <a:pt x="5058" y="8387"/>
                  </a:lnTo>
                  <a:lnTo>
                    <a:pt x="8471" y="7612"/>
                  </a:lnTo>
                  <a:cubicBezTo>
                    <a:pt x="8673" y="7569"/>
                    <a:pt x="8848" y="7445"/>
                    <a:pt x="8958" y="7270"/>
                  </a:cubicBezTo>
                  <a:cubicBezTo>
                    <a:pt x="9069" y="7095"/>
                    <a:pt x="9106" y="6882"/>
                    <a:pt x="9058" y="6680"/>
                  </a:cubicBezTo>
                  <a:lnTo>
                    <a:pt x="7688" y="608"/>
                  </a:lnTo>
                  <a:cubicBezTo>
                    <a:pt x="7645" y="406"/>
                    <a:pt x="7521" y="231"/>
                    <a:pt x="7346" y="121"/>
                  </a:cubicBezTo>
                  <a:cubicBezTo>
                    <a:pt x="7221" y="42"/>
                    <a:pt x="7078" y="0"/>
                    <a:pt x="693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48"/>
            <p:cNvSpPr/>
            <p:nvPr/>
          </p:nvSpPr>
          <p:spPr>
            <a:xfrm>
              <a:off x="4233593" y="1300372"/>
              <a:ext cx="827861" cy="952593"/>
            </a:xfrm>
            <a:custGeom>
              <a:rect b="b" l="l" r="r" t="t"/>
              <a:pathLst>
                <a:path extrusionOk="0" h="4483" w="3896">
                  <a:moveTo>
                    <a:pt x="3039" y="1"/>
                  </a:moveTo>
                  <a:lnTo>
                    <a:pt x="0" y="687"/>
                  </a:lnTo>
                  <a:lnTo>
                    <a:pt x="856" y="4482"/>
                  </a:lnTo>
                  <a:lnTo>
                    <a:pt x="2119" y="3002"/>
                  </a:lnTo>
                  <a:lnTo>
                    <a:pt x="3895" y="3799"/>
                  </a:lnTo>
                  <a:lnTo>
                    <a:pt x="303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48"/>
            <p:cNvSpPr/>
            <p:nvPr/>
          </p:nvSpPr>
          <p:spPr>
            <a:xfrm>
              <a:off x="3660521" y="1857293"/>
              <a:ext cx="351246" cy="218865"/>
            </a:xfrm>
            <a:custGeom>
              <a:rect b="b" l="l" r="r" t="t"/>
              <a:pathLst>
                <a:path extrusionOk="0" h="1030" w="1653">
                  <a:moveTo>
                    <a:pt x="1237" y="0"/>
                  </a:moveTo>
                  <a:cubicBezTo>
                    <a:pt x="1205" y="0"/>
                    <a:pt x="1173" y="4"/>
                    <a:pt x="1141" y="12"/>
                  </a:cubicBezTo>
                  <a:lnTo>
                    <a:pt x="0" y="270"/>
                  </a:lnTo>
                  <a:lnTo>
                    <a:pt x="172" y="1030"/>
                  </a:lnTo>
                  <a:lnTo>
                    <a:pt x="1314" y="771"/>
                  </a:lnTo>
                  <a:cubicBezTo>
                    <a:pt x="1454" y="744"/>
                    <a:pt x="1567" y="645"/>
                    <a:pt x="1610" y="510"/>
                  </a:cubicBezTo>
                  <a:cubicBezTo>
                    <a:pt x="1653" y="375"/>
                    <a:pt x="1621" y="227"/>
                    <a:pt x="1524" y="122"/>
                  </a:cubicBezTo>
                  <a:cubicBezTo>
                    <a:pt x="1447" y="44"/>
                    <a:pt x="1343" y="0"/>
                    <a:pt x="12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48"/>
            <p:cNvSpPr/>
            <p:nvPr/>
          </p:nvSpPr>
          <p:spPr>
            <a:xfrm>
              <a:off x="3751464" y="2261012"/>
              <a:ext cx="351246" cy="218865"/>
            </a:xfrm>
            <a:custGeom>
              <a:rect b="b" l="l" r="r" t="t"/>
              <a:pathLst>
                <a:path extrusionOk="0" h="1030" w="1653">
                  <a:moveTo>
                    <a:pt x="1239" y="0"/>
                  </a:moveTo>
                  <a:cubicBezTo>
                    <a:pt x="1207" y="0"/>
                    <a:pt x="1174" y="4"/>
                    <a:pt x="1141" y="12"/>
                  </a:cubicBezTo>
                  <a:lnTo>
                    <a:pt x="0" y="271"/>
                  </a:lnTo>
                  <a:lnTo>
                    <a:pt x="172" y="1030"/>
                  </a:lnTo>
                  <a:lnTo>
                    <a:pt x="175" y="1030"/>
                  </a:lnTo>
                  <a:lnTo>
                    <a:pt x="1314" y="771"/>
                  </a:lnTo>
                  <a:cubicBezTo>
                    <a:pt x="1454" y="745"/>
                    <a:pt x="1567" y="645"/>
                    <a:pt x="1610" y="510"/>
                  </a:cubicBezTo>
                  <a:cubicBezTo>
                    <a:pt x="1653" y="373"/>
                    <a:pt x="1621" y="225"/>
                    <a:pt x="1524" y="123"/>
                  </a:cubicBezTo>
                  <a:cubicBezTo>
                    <a:pt x="1448" y="43"/>
                    <a:pt x="1345" y="0"/>
                    <a:pt x="12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48"/>
            <p:cNvSpPr/>
            <p:nvPr/>
          </p:nvSpPr>
          <p:spPr>
            <a:xfrm>
              <a:off x="3843470" y="2664307"/>
              <a:ext cx="350821" cy="218865"/>
            </a:xfrm>
            <a:custGeom>
              <a:rect b="b" l="l" r="r" t="t"/>
              <a:pathLst>
                <a:path extrusionOk="0" h="1030" w="1651">
                  <a:moveTo>
                    <a:pt x="1221" y="0"/>
                  </a:moveTo>
                  <a:cubicBezTo>
                    <a:pt x="1193" y="0"/>
                    <a:pt x="1165" y="3"/>
                    <a:pt x="1136" y="9"/>
                  </a:cubicBezTo>
                  <a:lnTo>
                    <a:pt x="0" y="268"/>
                  </a:lnTo>
                  <a:lnTo>
                    <a:pt x="173" y="1030"/>
                  </a:lnTo>
                  <a:lnTo>
                    <a:pt x="1309" y="774"/>
                  </a:lnTo>
                  <a:cubicBezTo>
                    <a:pt x="1519" y="725"/>
                    <a:pt x="1651" y="518"/>
                    <a:pt x="1605" y="305"/>
                  </a:cubicBezTo>
                  <a:cubicBezTo>
                    <a:pt x="1563" y="124"/>
                    <a:pt x="1402" y="0"/>
                    <a:pt x="12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 name="Google Shape;1239;p48"/>
          <p:cNvGrpSpPr/>
          <p:nvPr/>
        </p:nvGrpSpPr>
        <p:grpSpPr>
          <a:xfrm rot="780091">
            <a:off x="3992060" y="2151882"/>
            <a:ext cx="1325497" cy="1310797"/>
            <a:chOff x="3604425" y="1260000"/>
            <a:chExt cx="1935146" cy="1913685"/>
          </a:xfrm>
        </p:grpSpPr>
        <p:sp>
          <p:nvSpPr>
            <p:cNvPr id="1240" name="Google Shape;1240;p48"/>
            <p:cNvSpPr/>
            <p:nvPr/>
          </p:nvSpPr>
          <p:spPr>
            <a:xfrm>
              <a:off x="3604425" y="1260000"/>
              <a:ext cx="1935146" cy="1913685"/>
            </a:xfrm>
            <a:custGeom>
              <a:rect b="b" l="l" r="r" t="t"/>
              <a:pathLst>
                <a:path extrusionOk="0" h="9006" w="9107">
                  <a:moveTo>
                    <a:pt x="6933" y="0"/>
                  </a:moveTo>
                  <a:cubicBezTo>
                    <a:pt x="6875" y="0"/>
                    <a:pt x="6817" y="7"/>
                    <a:pt x="6759" y="21"/>
                  </a:cubicBezTo>
                  <a:lnTo>
                    <a:pt x="6000" y="191"/>
                  </a:lnTo>
                  <a:lnTo>
                    <a:pt x="2964" y="877"/>
                  </a:lnTo>
                  <a:lnTo>
                    <a:pt x="681" y="1391"/>
                  </a:lnTo>
                  <a:cubicBezTo>
                    <a:pt x="261" y="1485"/>
                    <a:pt x="0" y="1902"/>
                    <a:pt x="95" y="2322"/>
                  </a:cubicBezTo>
                  <a:lnTo>
                    <a:pt x="436" y="3841"/>
                  </a:lnTo>
                  <a:lnTo>
                    <a:pt x="692" y="4979"/>
                  </a:lnTo>
                  <a:lnTo>
                    <a:pt x="864" y="5738"/>
                  </a:lnTo>
                  <a:lnTo>
                    <a:pt x="867" y="5738"/>
                  </a:lnTo>
                  <a:lnTo>
                    <a:pt x="1125" y="6877"/>
                  </a:lnTo>
                  <a:lnTo>
                    <a:pt x="1295" y="7639"/>
                  </a:lnTo>
                  <a:lnTo>
                    <a:pt x="1467" y="8398"/>
                  </a:lnTo>
                  <a:cubicBezTo>
                    <a:pt x="1547" y="8756"/>
                    <a:pt x="1865" y="9006"/>
                    <a:pt x="2223" y="9006"/>
                  </a:cubicBezTo>
                  <a:cubicBezTo>
                    <a:pt x="2253" y="9006"/>
                    <a:pt x="2283" y="9004"/>
                    <a:pt x="2313" y="9001"/>
                  </a:cubicBezTo>
                  <a:cubicBezTo>
                    <a:pt x="2329" y="8998"/>
                    <a:pt x="2345" y="8998"/>
                    <a:pt x="2358" y="8995"/>
                  </a:cubicBezTo>
                  <a:lnTo>
                    <a:pt x="5058" y="8387"/>
                  </a:lnTo>
                  <a:lnTo>
                    <a:pt x="8471" y="7612"/>
                  </a:lnTo>
                  <a:cubicBezTo>
                    <a:pt x="8673" y="7569"/>
                    <a:pt x="8848" y="7445"/>
                    <a:pt x="8958" y="7270"/>
                  </a:cubicBezTo>
                  <a:cubicBezTo>
                    <a:pt x="9069" y="7095"/>
                    <a:pt x="9106" y="6882"/>
                    <a:pt x="9058" y="6680"/>
                  </a:cubicBezTo>
                  <a:lnTo>
                    <a:pt x="7688" y="608"/>
                  </a:lnTo>
                  <a:cubicBezTo>
                    <a:pt x="7645" y="406"/>
                    <a:pt x="7521" y="231"/>
                    <a:pt x="7346" y="121"/>
                  </a:cubicBezTo>
                  <a:cubicBezTo>
                    <a:pt x="7221" y="42"/>
                    <a:pt x="7078" y="0"/>
                    <a:pt x="693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48"/>
            <p:cNvSpPr/>
            <p:nvPr/>
          </p:nvSpPr>
          <p:spPr>
            <a:xfrm>
              <a:off x="4064052" y="1340377"/>
              <a:ext cx="827861" cy="952593"/>
            </a:xfrm>
            <a:custGeom>
              <a:rect b="b" l="l" r="r" t="t"/>
              <a:pathLst>
                <a:path extrusionOk="0" h="4483" w="3896">
                  <a:moveTo>
                    <a:pt x="3039" y="1"/>
                  </a:moveTo>
                  <a:lnTo>
                    <a:pt x="0" y="687"/>
                  </a:lnTo>
                  <a:lnTo>
                    <a:pt x="856" y="4482"/>
                  </a:lnTo>
                  <a:lnTo>
                    <a:pt x="2119" y="3002"/>
                  </a:lnTo>
                  <a:lnTo>
                    <a:pt x="3895" y="3799"/>
                  </a:lnTo>
                  <a:lnTo>
                    <a:pt x="303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48"/>
            <p:cNvSpPr/>
            <p:nvPr/>
          </p:nvSpPr>
          <p:spPr>
            <a:xfrm>
              <a:off x="3843470" y="2664307"/>
              <a:ext cx="350821" cy="218865"/>
            </a:xfrm>
            <a:custGeom>
              <a:rect b="b" l="l" r="r" t="t"/>
              <a:pathLst>
                <a:path extrusionOk="0" h="1030" w="1651">
                  <a:moveTo>
                    <a:pt x="1221" y="0"/>
                  </a:moveTo>
                  <a:cubicBezTo>
                    <a:pt x="1193" y="0"/>
                    <a:pt x="1165" y="3"/>
                    <a:pt x="1136" y="9"/>
                  </a:cubicBezTo>
                  <a:lnTo>
                    <a:pt x="0" y="268"/>
                  </a:lnTo>
                  <a:lnTo>
                    <a:pt x="173" y="1030"/>
                  </a:lnTo>
                  <a:lnTo>
                    <a:pt x="1309" y="774"/>
                  </a:lnTo>
                  <a:cubicBezTo>
                    <a:pt x="1519" y="725"/>
                    <a:pt x="1651" y="518"/>
                    <a:pt x="1605" y="305"/>
                  </a:cubicBezTo>
                  <a:cubicBezTo>
                    <a:pt x="1563" y="124"/>
                    <a:pt x="1402" y="0"/>
                    <a:pt x="12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 name="Google Shape;1243;p48"/>
          <p:cNvGrpSpPr/>
          <p:nvPr/>
        </p:nvGrpSpPr>
        <p:grpSpPr>
          <a:xfrm rot="-30124">
            <a:off x="1199045" y="2017119"/>
            <a:ext cx="1590988" cy="1580057"/>
            <a:chOff x="941506" y="1862838"/>
            <a:chExt cx="1810546" cy="1798107"/>
          </a:xfrm>
        </p:grpSpPr>
        <p:sp>
          <p:nvSpPr>
            <p:cNvPr id="1244" name="Google Shape;1244;p48"/>
            <p:cNvSpPr/>
            <p:nvPr/>
          </p:nvSpPr>
          <p:spPr>
            <a:xfrm rot="796588">
              <a:off x="1092622" y="2016098"/>
              <a:ext cx="1508315" cy="1491587"/>
            </a:xfrm>
            <a:custGeom>
              <a:rect b="b" l="l" r="r" t="t"/>
              <a:pathLst>
                <a:path extrusionOk="0" h="9006" w="9107">
                  <a:moveTo>
                    <a:pt x="6933" y="0"/>
                  </a:moveTo>
                  <a:cubicBezTo>
                    <a:pt x="6875" y="0"/>
                    <a:pt x="6817" y="7"/>
                    <a:pt x="6759" y="21"/>
                  </a:cubicBezTo>
                  <a:lnTo>
                    <a:pt x="6000" y="191"/>
                  </a:lnTo>
                  <a:lnTo>
                    <a:pt x="2964" y="877"/>
                  </a:lnTo>
                  <a:lnTo>
                    <a:pt x="681" y="1391"/>
                  </a:lnTo>
                  <a:cubicBezTo>
                    <a:pt x="261" y="1485"/>
                    <a:pt x="0" y="1902"/>
                    <a:pt x="95" y="2322"/>
                  </a:cubicBezTo>
                  <a:lnTo>
                    <a:pt x="436" y="3841"/>
                  </a:lnTo>
                  <a:lnTo>
                    <a:pt x="692" y="4979"/>
                  </a:lnTo>
                  <a:lnTo>
                    <a:pt x="864" y="5738"/>
                  </a:lnTo>
                  <a:lnTo>
                    <a:pt x="867" y="5738"/>
                  </a:lnTo>
                  <a:lnTo>
                    <a:pt x="1125" y="6877"/>
                  </a:lnTo>
                  <a:lnTo>
                    <a:pt x="1295" y="7639"/>
                  </a:lnTo>
                  <a:lnTo>
                    <a:pt x="1467" y="8398"/>
                  </a:lnTo>
                  <a:cubicBezTo>
                    <a:pt x="1547" y="8756"/>
                    <a:pt x="1865" y="9006"/>
                    <a:pt x="2223" y="9006"/>
                  </a:cubicBezTo>
                  <a:cubicBezTo>
                    <a:pt x="2253" y="9006"/>
                    <a:pt x="2283" y="9004"/>
                    <a:pt x="2313" y="9001"/>
                  </a:cubicBezTo>
                  <a:cubicBezTo>
                    <a:pt x="2329" y="8998"/>
                    <a:pt x="2345" y="8998"/>
                    <a:pt x="2358" y="8995"/>
                  </a:cubicBezTo>
                  <a:lnTo>
                    <a:pt x="5058" y="8387"/>
                  </a:lnTo>
                  <a:lnTo>
                    <a:pt x="8471" y="7612"/>
                  </a:lnTo>
                  <a:cubicBezTo>
                    <a:pt x="8673" y="7569"/>
                    <a:pt x="8848" y="7445"/>
                    <a:pt x="8958" y="7270"/>
                  </a:cubicBezTo>
                  <a:cubicBezTo>
                    <a:pt x="9069" y="7095"/>
                    <a:pt x="9106" y="6882"/>
                    <a:pt x="9058" y="6680"/>
                  </a:cubicBezTo>
                  <a:lnTo>
                    <a:pt x="7688" y="608"/>
                  </a:lnTo>
                  <a:cubicBezTo>
                    <a:pt x="7645" y="406"/>
                    <a:pt x="7521" y="231"/>
                    <a:pt x="7346" y="121"/>
                  </a:cubicBezTo>
                  <a:cubicBezTo>
                    <a:pt x="7221" y="42"/>
                    <a:pt x="7078" y="0"/>
                    <a:pt x="693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48"/>
            <p:cNvSpPr/>
            <p:nvPr/>
          </p:nvSpPr>
          <p:spPr>
            <a:xfrm rot="796590">
              <a:off x="1342774" y="2042334"/>
              <a:ext cx="1008733" cy="1160716"/>
            </a:xfrm>
            <a:custGeom>
              <a:rect b="b" l="l" r="r" t="t"/>
              <a:pathLst>
                <a:path extrusionOk="0" h="4483" w="3896">
                  <a:moveTo>
                    <a:pt x="3039" y="1"/>
                  </a:moveTo>
                  <a:lnTo>
                    <a:pt x="0" y="687"/>
                  </a:lnTo>
                  <a:lnTo>
                    <a:pt x="856" y="4482"/>
                  </a:lnTo>
                  <a:lnTo>
                    <a:pt x="2119" y="3002"/>
                  </a:lnTo>
                  <a:lnTo>
                    <a:pt x="3895" y="3799"/>
                  </a:lnTo>
                  <a:lnTo>
                    <a:pt x="303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6" name="Google Shape;1246;p48"/>
          <p:cNvSpPr txBox="1"/>
          <p:nvPr>
            <p:ph idx="4294967295" type="title"/>
          </p:nvPr>
        </p:nvSpPr>
        <p:spPr>
          <a:xfrm>
            <a:off x="1199323" y="3593665"/>
            <a:ext cx="1597200" cy="381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000">
                <a:solidFill>
                  <a:schemeClr val="accent3"/>
                </a:solidFill>
              </a:rPr>
              <a:t>DAY 1</a:t>
            </a:r>
            <a:endParaRPr sz="2000">
              <a:solidFill>
                <a:schemeClr val="accent3"/>
              </a:solidFill>
            </a:endParaRPr>
          </a:p>
        </p:txBody>
      </p:sp>
      <p:sp>
        <p:nvSpPr>
          <p:cNvPr id="1247" name="Google Shape;1247;p48"/>
          <p:cNvSpPr txBox="1"/>
          <p:nvPr>
            <p:ph idx="4294967295" type="subTitle"/>
          </p:nvPr>
        </p:nvSpPr>
        <p:spPr>
          <a:xfrm>
            <a:off x="938900" y="3952040"/>
            <a:ext cx="2118000" cy="6063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400"/>
              <a:t>Mercury is the closest planet to the Sun</a:t>
            </a:r>
            <a:endParaRPr sz="1400"/>
          </a:p>
        </p:txBody>
      </p:sp>
      <p:sp>
        <p:nvSpPr>
          <p:cNvPr id="1248" name="Google Shape;1248;p48"/>
          <p:cNvSpPr txBox="1"/>
          <p:nvPr>
            <p:ph idx="4294967295" type="title"/>
          </p:nvPr>
        </p:nvSpPr>
        <p:spPr>
          <a:xfrm>
            <a:off x="3773423" y="3593665"/>
            <a:ext cx="1597200" cy="381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000">
                <a:solidFill>
                  <a:schemeClr val="accent3"/>
                </a:solidFill>
              </a:rPr>
              <a:t>DAY 15</a:t>
            </a:r>
            <a:endParaRPr sz="2000">
              <a:solidFill>
                <a:schemeClr val="accent3"/>
              </a:solidFill>
            </a:endParaRPr>
          </a:p>
        </p:txBody>
      </p:sp>
      <p:sp>
        <p:nvSpPr>
          <p:cNvPr id="1249" name="Google Shape;1249;p48"/>
          <p:cNvSpPr txBox="1"/>
          <p:nvPr>
            <p:ph idx="4294967295" type="subTitle"/>
          </p:nvPr>
        </p:nvSpPr>
        <p:spPr>
          <a:xfrm>
            <a:off x="3513000" y="3952040"/>
            <a:ext cx="2118000" cy="6063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Neptune is the farthest planet from the Sun</a:t>
            </a:r>
            <a:endParaRPr/>
          </a:p>
        </p:txBody>
      </p:sp>
      <p:sp>
        <p:nvSpPr>
          <p:cNvPr id="1250" name="Google Shape;1250;p48"/>
          <p:cNvSpPr txBox="1"/>
          <p:nvPr>
            <p:ph idx="4294967295" type="title"/>
          </p:nvPr>
        </p:nvSpPr>
        <p:spPr>
          <a:xfrm>
            <a:off x="6347523" y="3593665"/>
            <a:ext cx="1597200" cy="381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000">
                <a:solidFill>
                  <a:schemeClr val="accent3"/>
                </a:solidFill>
              </a:rPr>
              <a:t>DAY 30</a:t>
            </a:r>
            <a:endParaRPr sz="2000">
              <a:solidFill>
                <a:schemeClr val="accent3"/>
              </a:solidFill>
            </a:endParaRPr>
          </a:p>
        </p:txBody>
      </p:sp>
      <p:sp>
        <p:nvSpPr>
          <p:cNvPr id="1251" name="Google Shape;1251;p48"/>
          <p:cNvSpPr txBox="1"/>
          <p:nvPr>
            <p:ph idx="4294967295" type="subTitle"/>
          </p:nvPr>
        </p:nvSpPr>
        <p:spPr>
          <a:xfrm>
            <a:off x="6087100" y="3952040"/>
            <a:ext cx="2118000" cy="6063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Jupiter is the biggest planet of them all</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55" name="Shape 1255"/>
        <p:cNvGrpSpPr/>
        <p:nvPr/>
      </p:nvGrpSpPr>
      <p:grpSpPr>
        <a:xfrm>
          <a:off x="0" y="0"/>
          <a:ext cx="0" cy="0"/>
          <a:chOff x="0" y="0"/>
          <a:chExt cx="0" cy="0"/>
        </a:xfrm>
      </p:grpSpPr>
      <p:grpSp>
        <p:nvGrpSpPr>
          <p:cNvPr id="1256" name="Google Shape;1256;p49"/>
          <p:cNvGrpSpPr/>
          <p:nvPr/>
        </p:nvGrpSpPr>
        <p:grpSpPr>
          <a:xfrm>
            <a:off x="5033638" y="1791506"/>
            <a:ext cx="3421360" cy="2662909"/>
            <a:chOff x="4462552" y="1791509"/>
            <a:chExt cx="2993578" cy="2329958"/>
          </a:xfrm>
        </p:grpSpPr>
        <p:grpSp>
          <p:nvGrpSpPr>
            <p:cNvPr id="1257" name="Google Shape;1257;p49"/>
            <p:cNvGrpSpPr/>
            <p:nvPr/>
          </p:nvGrpSpPr>
          <p:grpSpPr>
            <a:xfrm>
              <a:off x="6124935" y="1791509"/>
              <a:ext cx="1331195" cy="2329958"/>
              <a:chOff x="2081947" y="1702000"/>
              <a:chExt cx="1249362" cy="2186727"/>
            </a:xfrm>
          </p:grpSpPr>
          <p:sp>
            <p:nvSpPr>
              <p:cNvPr id="1258" name="Google Shape;1258;p49"/>
              <p:cNvSpPr/>
              <p:nvPr/>
            </p:nvSpPr>
            <p:spPr>
              <a:xfrm>
                <a:off x="2081947" y="1702004"/>
                <a:ext cx="312300" cy="3123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49"/>
              <p:cNvSpPr/>
              <p:nvPr/>
            </p:nvSpPr>
            <p:spPr>
              <a:xfrm>
                <a:off x="2394393" y="1702004"/>
                <a:ext cx="312300" cy="3123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49"/>
              <p:cNvSpPr/>
              <p:nvPr/>
            </p:nvSpPr>
            <p:spPr>
              <a:xfrm>
                <a:off x="2706839" y="1702004"/>
                <a:ext cx="312300" cy="3123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49"/>
              <p:cNvSpPr/>
              <p:nvPr/>
            </p:nvSpPr>
            <p:spPr>
              <a:xfrm>
                <a:off x="2081947" y="2014435"/>
                <a:ext cx="312300" cy="3123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49"/>
              <p:cNvSpPr/>
              <p:nvPr/>
            </p:nvSpPr>
            <p:spPr>
              <a:xfrm>
                <a:off x="2394393" y="2014435"/>
                <a:ext cx="312300" cy="3123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49"/>
              <p:cNvSpPr/>
              <p:nvPr/>
            </p:nvSpPr>
            <p:spPr>
              <a:xfrm>
                <a:off x="2706839" y="2014435"/>
                <a:ext cx="312300" cy="3123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49"/>
              <p:cNvSpPr/>
              <p:nvPr/>
            </p:nvSpPr>
            <p:spPr>
              <a:xfrm>
                <a:off x="2081947" y="2326867"/>
                <a:ext cx="312300" cy="3123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49"/>
              <p:cNvSpPr/>
              <p:nvPr/>
            </p:nvSpPr>
            <p:spPr>
              <a:xfrm>
                <a:off x="2394393" y="2326867"/>
                <a:ext cx="312300" cy="3123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49"/>
              <p:cNvSpPr/>
              <p:nvPr/>
            </p:nvSpPr>
            <p:spPr>
              <a:xfrm>
                <a:off x="2706839" y="2326867"/>
                <a:ext cx="312300" cy="3123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49"/>
              <p:cNvSpPr/>
              <p:nvPr/>
            </p:nvSpPr>
            <p:spPr>
              <a:xfrm>
                <a:off x="2081947" y="2639298"/>
                <a:ext cx="312300" cy="3123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49"/>
              <p:cNvSpPr/>
              <p:nvPr/>
            </p:nvSpPr>
            <p:spPr>
              <a:xfrm>
                <a:off x="2394393" y="2639298"/>
                <a:ext cx="312300" cy="3123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49"/>
              <p:cNvSpPr/>
              <p:nvPr/>
            </p:nvSpPr>
            <p:spPr>
              <a:xfrm>
                <a:off x="2706839" y="2639298"/>
                <a:ext cx="312300" cy="3123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49"/>
              <p:cNvSpPr/>
              <p:nvPr/>
            </p:nvSpPr>
            <p:spPr>
              <a:xfrm>
                <a:off x="2081947" y="2951565"/>
                <a:ext cx="312300" cy="3123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49"/>
              <p:cNvSpPr/>
              <p:nvPr/>
            </p:nvSpPr>
            <p:spPr>
              <a:xfrm>
                <a:off x="2394393" y="2951565"/>
                <a:ext cx="312300" cy="3123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49"/>
              <p:cNvSpPr/>
              <p:nvPr/>
            </p:nvSpPr>
            <p:spPr>
              <a:xfrm>
                <a:off x="2706839" y="2951565"/>
                <a:ext cx="312300" cy="3123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49"/>
              <p:cNvSpPr/>
              <p:nvPr/>
            </p:nvSpPr>
            <p:spPr>
              <a:xfrm>
                <a:off x="2081947" y="3263996"/>
                <a:ext cx="312300" cy="3123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49"/>
              <p:cNvSpPr/>
              <p:nvPr/>
            </p:nvSpPr>
            <p:spPr>
              <a:xfrm>
                <a:off x="2394393" y="3263996"/>
                <a:ext cx="312300" cy="3123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49"/>
              <p:cNvSpPr/>
              <p:nvPr/>
            </p:nvSpPr>
            <p:spPr>
              <a:xfrm>
                <a:off x="2706839" y="3263996"/>
                <a:ext cx="312300" cy="3123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49"/>
              <p:cNvSpPr/>
              <p:nvPr/>
            </p:nvSpPr>
            <p:spPr>
              <a:xfrm>
                <a:off x="2081947" y="3576427"/>
                <a:ext cx="312300" cy="3123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49"/>
              <p:cNvSpPr/>
              <p:nvPr/>
            </p:nvSpPr>
            <p:spPr>
              <a:xfrm>
                <a:off x="2394393" y="3576427"/>
                <a:ext cx="312300" cy="3123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49"/>
              <p:cNvSpPr/>
              <p:nvPr/>
            </p:nvSpPr>
            <p:spPr>
              <a:xfrm>
                <a:off x="2706839" y="3576427"/>
                <a:ext cx="312300" cy="3123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9" name="Google Shape;1279;p49"/>
              <p:cNvGrpSpPr/>
              <p:nvPr/>
            </p:nvGrpSpPr>
            <p:grpSpPr>
              <a:xfrm>
                <a:off x="3019071" y="2951560"/>
                <a:ext cx="312237" cy="937099"/>
                <a:chOff x="-217850" y="1312575"/>
                <a:chExt cx="174600" cy="524016"/>
              </a:xfrm>
            </p:grpSpPr>
            <p:sp>
              <p:nvSpPr>
                <p:cNvPr id="1280" name="Google Shape;1280;p49"/>
                <p:cNvSpPr/>
                <p:nvPr/>
              </p:nvSpPr>
              <p:spPr>
                <a:xfrm>
                  <a:off x="-217850" y="1312575"/>
                  <a:ext cx="174600" cy="1746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49"/>
                <p:cNvSpPr/>
                <p:nvPr/>
              </p:nvSpPr>
              <p:spPr>
                <a:xfrm>
                  <a:off x="-217850" y="1487283"/>
                  <a:ext cx="174600" cy="1746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49"/>
                <p:cNvSpPr/>
                <p:nvPr/>
              </p:nvSpPr>
              <p:spPr>
                <a:xfrm>
                  <a:off x="-217850" y="1661991"/>
                  <a:ext cx="174600" cy="1746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 name="Google Shape;1283;p49"/>
              <p:cNvGrpSpPr/>
              <p:nvPr/>
            </p:nvGrpSpPr>
            <p:grpSpPr>
              <a:xfrm>
                <a:off x="3019071" y="1702000"/>
                <a:ext cx="312237" cy="1249529"/>
                <a:chOff x="-217850" y="1312575"/>
                <a:chExt cx="174600" cy="698725"/>
              </a:xfrm>
            </p:grpSpPr>
            <p:sp>
              <p:nvSpPr>
                <p:cNvPr id="1284" name="Google Shape;1284;p49"/>
                <p:cNvSpPr/>
                <p:nvPr/>
              </p:nvSpPr>
              <p:spPr>
                <a:xfrm>
                  <a:off x="-217850" y="1312575"/>
                  <a:ext cx="174600" cy="1746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49"/>
                <p:cNvSpPr/>
                <p:nvPr/>
              </p:nvSpPr>
              <p:spPr>
                <a:xfrm>
                  <a:off x="-217850" y="1487283"/>
                  <a:ext cx="174600" cy="1746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49"/>
                <p:cNvSpPr/>
                <p:nvPr/>
              </p:nvSpPr>
              <p:spPr>
                <a:xfrm>
                  <a:off x="-217850" y="1661991"/>
                  <a:ext cx="174600" cy="1746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49"/>
                <p:cNvSpPr/>
                <p:nvPr/>
              </p:nvSpPr>
              <p:spPr>
                <a:xfrm>
                  <a:off x="-217850" y="1836700"/>
                  <a:ext cx="174600" cy="1746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88" name="Google Shape;1288;p49"/>
            <p:cNvGrpSpPr/>
            <p:nvPr/>
          </p:nvGrpSpPr>
          <p:grpSpPr>
            <a:xfrm>
              <a:off x="4462552" y="1791509"/>
              <a:ext cx="1664104" cy="2329958"/>
              <a:chOff x="2706839" y="1702000"/>
              <a:chExt cx="1561806" cy="2186727"/>
            </a:xfrm>
          </p:grpSpPr>
          <p:sp>
            <p:nvSpPr>
              <p:cNvPr id="1289" name="Google Shape;1289;p49"/>
              <p:cNvSpPr/>
              <p:nvPr/>
            </p:nvSpPr>
            <p:spPr>
              <a:xfrm>
                <a:off x="2706839" y="1702004"/>
                <a:ext cx="312300" cy="3123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49"/>
              <p:cNvSpPr/>
              <p:nvPr/>
            </p:nvSpPr>
            <p:spPr>
              <a:xfrm>
                <a:off x="2706839" y="2014435"/>
                <a:ext cx="312300" cy="3123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49"/>
              <p:cNvSpPr/>
              <p:nvPr/>
            </p:nvSpPr>
            <p:spPr>
              <a:xfrm>
                <a:off x="2706839" y="2326867"/>
                <a:ext cx="312300" cy="3123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49"/>
              <p:cNvSpPr/>
              <p:nvPr/>
            </p:nvSpPr>
            <p:spPr>
              <a:xfrm>
                <a:off x="2706839" y="2639298"/>
                <a:ext cx="312300" cy="3123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49"/>
              <p:cNvSpPr/>
              <p:nvPr/>
            </p:nvSpPr>
            <p:spPr>
              <a:xfrm>
                <a:off x="2706839" y="2951565"/>
                <a:ext cx="312300" cy="3123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49"/>
              <p:cNvSpPr/>
              <p:nvPr/>
            </p:nvSpPr>
            <p:spPr>
              <a:xfrm>
                <a:off x="2706839" y="3263996"/>
                <a:ext cx="312300" cy="3123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49"/>
              <p:cNvSpPr/>
              <p:nvPr/>
            </p:nvSpPr>
            <p:spPr>
              <a:xfrm>
                <a:off x="2706839" y="3576427"/>
                <a:ext cx="312300" cy="3123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6" name="Google Shape;1296;p49"/>
              <p:cNvGrpSpPr/>
              <p:nvPr/>
            </p:nvGrpSpPr>
            <p:grpSpPr>
              <a:xfrm>
                <a:off x="3019071" y="2951560"/>
                <a:ext cx="1249574" cy="937099"/>
                <a:chOff x="-217850" y="1312575"/>
                <a:chExt cx="698749" cy="524016"/>
              </a:xfrm>
            </p:grpSpPr>
            <p:sp>
              <p:nvSpPr>
                <p:cNvPr id="1297" name="Google Shape;1297;p49"/>
                <p:cNvSpPr/>
                <p:nvPr/>
              </p:nvSpPr>
              <p:spPr>
                <a:xfrm>
                  <a:off x="-217850" y="1312575"/>
                  <a:ext cx="174600" cy="1746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49"/>
                <p:cNvSpPr/>
                <p:nvPr/>
              </p:nvSpPr>
              <p:spPr>
                <a:xfrm>
                  <a:off x="-43134" y="1312575"/>
                  <a:ext cx="174600" cy="1746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49"/>
                <p:cNvSpPr/>
                <p:nvPr/>
              </p:nvSpPr>
              <p:spPr>
                <a:xfrm>
                  <a:off x="131583" y="1312575"/>
                  <a:ext cx="174600" cy="1746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49"/>
                <p:cNvSpPr/>
                <p:nvPr/>
              </p:nvSpPr>
              <p:spPr>
                <a:xfrm>
                  <a:off x="306299" y="1312575"/>
                  <a:ext cx="174600" cy="1746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49"/>
                <p:cNvSpPr/>
                <p:nvPr/>
              </p:nvSpPr>
              <p:spPr>
                <a:xfrm>
                  <a:off x="-217850" y="1487283"/>
                  <a:ext cx="174600" cy="1746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49"/>
                <p:cNvSpPr/>
                <p:nvPr/>
              </p:nvSpPr>
              <p:spPr>
                <a:xfrm>
                  <a:off x="-43134" y="1487283"/>
                  <a:ext cx="174600" cy="1746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49"/>
                <p:cNvSpPr/>
                <p:nvPr/>
              </p:nvSpPr>
              <p:spPr>
                <a:xfrm>
                  <a:off x="131583" y="1487283"/>
                  <a:ext cx="174600" cy="1746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49"/>
                <p:cNvSpPr/>
                <p:nvPr/>
              </p:nvSpPr>
              <p:spPr>
                <a:xfrm>
                  <a:off x="306299" y="1487283"/>
                  <a:ext cx="174600" cy="1746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49"/>
                <p:cNvSpPr/>
                <p:nvPr/>
              </p:nvSpPr>
              <p:spPr>
                <a:xfrm>
                  <a:off x="-217850" y="1661991"/>
                  <a:ext cx="174600" cy="1746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49"/>
                <p:cNvSpPr/>
                <p:nvPr/>
              </p:nvSpPr>
              <p:spPr>
                <a:xfrm>
                  <a:off x="-43134" y="1661991"/>
                  <a:ext cx="174600" cy="1746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49"/>
                <p:cNvSpPr/>
                <p:nvPr/>
              </p:nvSpPr>
              <p:spPr>
                <a:xfrm>
                  <a:off x="131583" y="1661991"/>
                  <a:ext cx="174600" cy="1746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49"/>
                <p:cNvSpPr/>
                <p:nvPr/>
              </p:nvSpPr>
              <p:spPr>
                <a:xfrm>
                  <a:off x="306299" y="1661991"/>
                  <a:ext cx="174600" cy="1746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 name="Google Shape;1309;p49"/>
              <p:cNvGrpSpPr/>
              <p:nvPr/>
            </p:nvGrpSpPr>
            <p:grpSpPr>
              <a:xfrm>
                <a:off x="3019071" y="1702000"/>
                <a:ext cx="1249574" cy="1249529"/>
                <a:chOff x="-217850" y="1312575"/>
                <a:chExt cx="698749" cy="698725"/>
              </a:xfrm>
            </p:grpSpPr>
            <p:sp>
              <p:nvSpPr>
                <p:cNvPr id="1310" name="Google Shape;1310;p49"/>
                <p:cNvSpPr/>
                <p:nvPr/>
              </p:nvSpPr>
              <p:spPr>
                <a:xfrm>
                  <a:off x="-217850" y="1312575"/>
                  <a:ext cx="174600" cy="1746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49"/>
                <p:cNvSpPr/>
                <p:nvPr/>
              </p:nvSpPr>
              <p:spPr>
                <a:xfrm>
                  <a:off x="-43134" y="1312575"/>
                  <a:ext cx="174600" cy="1746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49"/>
                <p:cNvSpPr/>
                <p:nvPr/>
              </p:nvSpPr>
              <p:spPr>
                <a:xfrm>
                  <a:off x="306299" y="1312575"/>
                  <a:ext cx="174600" cy="1746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49"/>
                <p:cNvSpPr/>
                <p:nvPr/>
              </p:nvSpPr>
              <p:spPr>
                <a:xfrm>
                  <a:off x="-217850" y="1487283"/>
                  <a:ext cx="174600" cy="1746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49"/>
                <p:cNvSpPr/>
                <p:nvPr/>
              </p:nvSpPr>
              <p:spPr>
                <a:xfrm>
                  <a:off x="-43134" y="1487283"/>
                  <a:ext cx="174600" cy="1746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49"/>
                <p:cNvSpPr/>
                <p:nvPr/>
              </p:nvSpPr>
              <p:spPr>
                <a:xfrm>
                  <a:off x="131583" y="1487283"/>
                  <a:ext cx="174600" cy="1746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49"/>
                <p:cNvSpPr/>
                <p:nvPr/>
              </p:nvSpPr>
              <p:spPr>
                <a:xfrm>
                  <a:off x="306299" y="1487283"/>
                  <a:ext cx="174600" cy="1746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49"/>
                <p:cNvSpPr/>
                <p:nvPr/>
              </p:nvSpPr>
              <p:spPr>
                <a:xfrm>
                  <a:off x="-217850" y="1661991"/>
                  <a:ext cx="174600" cy="1746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49"/>
                <p:cNvSpPr/>
                <p:nvPr/>
              </p:nvSpPr>
              <p:spPr>
                <a:xfrm>
                  <a:off x="-43134" y="1661991"/>
                  <a:ext cx="174600" cy="1746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49"/>
                <p:cNvSpPr/>
                <p:nvPr/>
              </p:nvSpPr>
              <p:spPr>
                <a:xfrm>
                  <a:off x="131583" y="1661991"/>
                  <a:ext cx="174600" cy="1746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49"/>
                <p:cNvSpPr/>
                <p:nvPr/>
              </p:nvSpPr>
              <p:spPr>
                <a:xfrm>
                  <a:off x="306299" y="1661991"/>
                  <a:ext cx="174600" cy="1746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49"/>
                <p:cNvSpPr/>
                <p:nvPr/>
              </p:nvSpPr>
              <p:spPr>
                <a:xfrm>
                  <a:off x="-217850" y="1836700"/>
                  <a:ext cx="174600" cy="1746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49"/>
                <p:cNvSpPr/>
                <p:nvPr/>
              </p:nvSpPr>
              <p:spPr>
                <a:xfrm>
                  <a:off x="-43134" y="1836700"/>
                  <a:ext cx="174600" cy="1746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49"/>
                <p:cNvSpPr/>
                <p:nvPr/>
              </p:nvSpPr>
              <p:spPr>
                <a:xfrm>
                  <a:off x="131583" y="1836700"/>
                  <a:ext cx="174600" cy="1746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49"/>
                <p:cNvSpPr/>
                <p:nvPr/>
              </p:nvSpPr>
              <p:spPr>
                <a:xfrm>
                  <a:off x="306299" y="1836700"/>
                  <a:ext cx="174600" cy="1746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49"/>
                <p:cNvSpPr/>
                <p:nvPr/>
              </p:nvSpPr>
              <p:spPr>
                <a:xfrm>
                  <a:off x="131583" y="1312575"/>
                  <a:ext cx="174600" cy="1746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326" name="Google Shape;1326;p49"/>
          <p:cNvGrpSpPr/>
          <p:nvPr/>
        </p:nvGrpSpPr>
        <p:grpSpPr>
          <a:xfrm>
            <a:off x="6169900" y="2175502"/>
            <a:ext cx="1145026" cy="1136729"/>
            <a:chOff x="3604425" y="1260000"/>
            <a:chExt cx="1935146" cy="1913685"/>
          </a:xfrm>
        </p:grpSpPr>
        <p:sp>
          <p:nvSpPr>
            <p:cNvPr id="1327" name="Google Shape;1327;p49"/>
            <p:cNvSpPr/>
            <p:nvPr/>
          </p:nvSpPr>
          <p:spPr>
            <a:xfrm>
              <a:off x="3604425" y="1260000"/>
              <a:ext cx="1935146" cy="1913685"/>
            </a:xfrm>
            <a:custGeom>
              <a:rect b="b" l="l" r="r" t="t"/>
              <a:pathLst>
                <a:path extrusionOk="0" h="9006" w="9107">
                  <a:moveTo>
                    <a:pt x="6933" y="0"/>
                  </a:moveTo>
                  <a:cubicBezTo>
                    <a:pt x="6875" y="0"/>
                    <a:pt x="6817" y="7"/>
                    <a:pt x="6759" y="21"/>
                  </a:cubicBezTo>
                  <a:lnTo>
                    <a:pt x="6000" y="191"/>
                  </a:lnTo>
                  <a:lnTo>
                    <a:pt x="2964" y="877"/>
                  </a:lnTo>
                  <a:lnTo>
                    <a:pt x="681" y="1391"/>
                  </a:lnTo>
                  <a:cubicBezTo>
                    <a:pt x="261" y="1485"/>
                    <a:pt x="0" y="1902"/>
                    <a:pt x="95" y="2322"/>
                  </a:cubicBezTo>
                  <a:lnTo>
                    <a:pt x="436" y="3841"/>
                  </a:lnTo>
                  <a:lnTo>
                    <a:pt x="692" y="4979"/>
                  </a:lnTo>
                  <a:lnTo>
                    <a:pt x="864" y="5738"/>
                  </a:lnTo>
                  <a:lnTo>
                    <a:pt x="867" y="5738"/>
                  </a:lnTo>
                  <a:lnTo>
                    <a:pt x="1125" y="6877"/>
                  </a:lnTo>
                  <a:lnTo>
                    <a:pt x="1295" y="7639"/>
                  </a:lnTo>
                  <a:lnTo>
                    <a:pt x="1467" y="8398"/>
                  </a:lnTo>
                  <a:cubicBezTo>
                    <a:pt x="1547" y="8756"/>
                    <a:pt x="1865" y="9006"/>
                    <a:pt x="2223" y="9006"/>
                  </a:cubicBezTo>
                  <a:cubicBezTo>
                    <a:pt x="2253" y="9006"/>
                    <a:pt x="2283" y="9004"/>
                    <a:pt x="2313" y="9001"/>
                  </a:cubicBezTo>
                  <a:cubicBezTo>
                    <a:pt x="2329" y="8998"/>
                    <a:pt x="2345" y="8998"/>
                    <a:pt x="2358" y="8995"/>
                  </a:cubicBezTo>
                  <a:lnTo>
                    <a:pt x="5058" y="8387"/>
                  </a:lnTo>
                  <a:lnTo>
                    <a:pt x="8471" y="7612"/>
                  </a:lnTo>
                  <a:cubicBezTo>
                    <a:pt x="8673" y="7569"/>
                    <a:pt x="8848" y="7445"/>
                    <a:pt x="8958" y="7270"/>
                  </a:cubicBezTo>
                  <a:cubicBezTo>
                    <a:pt x="9069" y="7095"/>
                    <a:pt x="9106" y="6882"/>
                    <a:pt x="9058" y="6680"/>
                  </a:cubicBezTo>
                  <a:lnTo>
                    <a:pt x="7688" y="608"/>
                  </a:lnTo>
                  <a:cubicBezTo>
                    <a:pt x="7645" y="406"/>
                    <a:pt x="7521" y="231"/>
                    <a:pt x="7346" y="121"/>
                  </a:cubicBezTo>
                  <a:cubicBezTo>
                    <a:pt x="7221" y="42"/>
                    <a:pt x="7078" y="0"/>
                    <a:pt x="693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49"/>
            <p:cNvSpPr/>
            <p:nvPr/>
          </p:nvSpPr>
          <p:spPr>
            <a:xfrm>
              <a:off x="4233593" y="1300372"/>
              <a:ext cx="827861" cy="952593"/>
            </a:xfrm>
            <a:custGeom>
              <a:rect b="b" l="l" r="r" t="t"/>
              <a:pathLst>
                <a:path extrusionOk="0" h="4483" w="3896">
                  <a:moveTo>
                    <a:pt x="3039" y="1"/>
                  </a:moveTo>
                  <a:lnTo>
                    <a:pt x="0" y="687"/>
                  </a:lnTo>
                  <a:lnTo>
                    <a:pt x="856" y="4482"/>
                  </a:lnTo>
                  <a:lnTo>
                    <a:pt x="2119" y="3002"/>
                  </a:lnTo>
                  <a:lnTo>
                    <a:pt x="3895" y="3799"/>
                  </a:lnTo>
                  <a:lnTo>
                    <a:pt x="303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49"/>
            <p:cNvSpPr/>
            <p:nvPr/>
          </p:nvSpPr>
          <p:spPr>
            <a:xfrm>
              <a:off x="3660521" y="1857293"/>
              <a:ext cx="351246" cy="218865"/>
            </a:xfrm>
            <a:custGeom>
              <a:rect b="b" l="l" r="r" t="t"/>
              <a:pathLst>
                <a:path extrusionOk="0" h="1030" w="1653">
                  <a:moveTo>
                    <a:pt x="1237" y="0"/>
                  </a:moveTo>
                  <a:cubicBezTo>
                    <a:pt x="1205" y="0"/>
                    <a:pt x="1173" y="4"/>
                    <a:pt x="1141" y="12"/>
                  </a:cubicBezTo>
                  <a:lnTo>
                    <a:pt x="0" y="270"/>
                  </a:lnTo>
                  <a:lnTo>
                    <a:pt x="172" y="1030"/>
                  </a:lnTo>
                  <a:lnTo>
                    <a:pt x="1314" y="771"/>
                  </a:lnTo>
                  <a:cubicBezTo>
                    <a:pt x="1454" y="744"/>
                    <a:pt x="1567" y="645"/>
                    <a:pt x="1610" y="510"/>
                  </a:cubicBezTo>
                  <a:cubicBezTo>
                    <a:pt x="1653" y="375"/>
                    <a:pt x="1621" y="227"/>
                    <a:pt x="1524" y="122"/>
                  </a:cubicBezTo>
                  <a:cubicBezTo>
                    <a:pt x="1447" y="44"/>
                    <a:pt x="1343" y="0"/>
                    <a:pt x="12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49"/>
            <p:cNvSpPr/>
            <p:nvPr/>
          </p:nvSpPr>
          <p:spPr>
            <a:xfrm>
              <a:off x="3751464" y="2261012"/>
              <a:ext cx="351246" cy="218865"/>
            </a:xfrm>
            <a:custGeom>
              <a:rect b="b" l="l" r="r" t="t"/>
              <a:pathLst>
                <a:path extrusionOk="0" h="1030" w="1653">
                  <a:moveTo>
                    <a:pt x="1239" y="0"/>
                  </a:moveTo>
                  <a:cubicBezTo>
                    <a:pt x="1207" y="0"/>
                    <a:pt x="1174" y="4"/>
                    <a:pt x="1141" y="12"/>
                  </a:cubicBezTo>
                  <a:lnTo>
                    <a:pt x="0" y="271"/>
                  </a:lnTo>
                  <a:lnTo>
                    <a:pt x="172" y="1030"/>
                  </a:lnTo>
                  <a:lnTo>
                    <a:pt x="175" y="1030"/>
                  </a:lnTo>
                  <a:lnTo>
                    <a:pt x="1314" y="771"/>
                  </a:lnTo>
                  <a:cubicBezTo>
                    <a:pt x="1454" y="745"/>
                    <a:pt x="1567" y="645"/>
                    <a:pt x="1610" y="510"/>
                  </a:cubicBezTo>
                  <a:cubicBezTo>
                    <a:pt x="1653" y="373"/>
                    <a:pt x="1621" y="225"/>
                    <a:pt x="1524" y="123"/>
                  </a:cubicBezTo>
                  <a:cubicBezTo>
                    <a:pt x="1448" y="43"/>
                    <a:pt x="1345" y="0"/>
                    <a:pt x="12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49"/>
            <p:cNvSpPr/>
            <p:nvPr/>
          </p:nvSpPr>
          <p:spPr>
            <a:xfrm>
              <a:off x="3843470" y="2664307"/>
              <a:ext cx="350821" cy="218865"/>
            </a:xfrm>
            <a:custGeom>
              <a:rect b="b" l="l" r="r" t="t"/>
              <a:pathLst>
                <a:path extrusionOk="0" h="1030" w="1651">
                  <a:moveTo>
                    <a:pt x="1221" y="0"/>
                  </a:moveTo>
                  <a:cubicBezTo>
                    <a:pt x="1193" y="0"/>
                    <a:pt x="1165" y="3"/>
                    <a:pt x="1136" y="9"/>
                  </a:cubicBezTo>
                  <a:lnTo>
                    <a:pt x="0" y="268"/>
                  </a:lnTo>
                  <a:lnTo>
                    <a:pt x="173" y="1030"/>
                  </a:lnTo>
                  <a:lnTo>
                    <a:pt x="1309" y="774"/>
                  </a:lnTo>
                  <a:cubicBezTo>
                    <a:pt x="1519" y="725"/>
                    <a:pt x="1651" y="518"/>
                    <a:pt x="1605" y="305"/>
                  </a:cubicBezTo>
                  <a:cubicBezTo>
                    <a:pt x="1563" y="124"/>
                    <a:pt x="1402" y="0"/>
                    <a:pt x="12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2" name="Google Shape;1332;p49"/>
          <p:cNvSpPr txBox="1"/>
          <p:nvPr>
            <p:ph idx="4294967295" type="subTitle"/>
          </p:nvPr>
        </p:nvSpPr>
        <p:spPr>
          <a:xfrm flipH="1">
            <a:off x="5414275" y="3449874"/>
            <a:ext cx="2660100" cy="345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sz="2000">
                <a:latin typeface="Ubuntu"/>
                <a:ea typeface="Ubuntu"/>
                <a:cs typeface="Ubuntu"/>
                <a:sym typeface="Ubuntu"/>
              </a:rPr>
              <a:t>DELIVERY SERVICE</a:t>
            </a:r>
            <a:endParaRPr b="1" sz="2000">
              <a:latin typeface="Ubuntu"/>
              <a:ea typeface="Ubuntu"/>
              <a:cs typeface="Ubuntu"/>
              <a:sym typeface="Ubuntu"/>
            </a:endParaRPr>
          </a:p>
        </p:txBody>
      </p:sp>
      <p:sp>
        <p:nvSpPr>
          <p:cNvPr id="1333" name="Google Shape;1333;p49"/>
          <p:cNvSpPr txBox="1"/>
          <p:nvPr>
            <p:ph idx="4294967295" type="subTitle"/>
          </p:nvPr>
        </p:nvSpPr>
        <p:spPr>
          <a:xfrm>
            <a:off x="5798900" y="3795174"/>
            <a:ext cx="1890900" cy="144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850"/>
              <a:t>Your shipping company</a:t>
            </a:r>
            <a:endParaRPr sz="850"/>
          </a:p>
        </p:txBody>
      </p:sp>
      <p:sp>
        <p:nvSpPr>
          <p:cNvPr id="1334" name="Google Shape;1334;p49"/>
          <p:cNvSpPr txBox="1"/>
          <p:nvPr>
            <p:ph type="title"/>
          </p:nvPr>
        </p:nvSpPr>
        <p:spPr>
          <a:xfrm>
            <a:off x="752400" y="691150"/>
            <a:ext cx="3819600" cy="465900"/>
          </a:xfrm>
          <a:prstGeom prst="rect">
            <a:avLst/>
          </a:prstGeom>
        </p:spPr>
        <p:txBody>
          <a:bodyPr anchorCtr="0" anchor="ctr" bIns="91425" lIns="54000" spcFirstLastPara="1" rIns="91425" wrap="square" tIns="91425">
            <a:noAutofit/>
          </a:bodyPr>
          <a:lstStyle/>
          <a:p>
            <a:pPr indent="0" lvl="0" marL="0" rtl="0" algn="l">
              <a:spcBef>
                <a:spcPts val="0"/>
              </a:spcBef>
              <a:spcAft>
                <a:spcPts val="0"/>
              </a:spcAft>
              <a:buNone/>
            </a:pPr>
            <a:r>
              <a:rPr lang="en"/>
              <a:t>CONSTRUCTION</a:t>
            </a:r>
            <a:endParaRPr/>
          </a:p>
        </p:txBody>
      </p:sp>
      <p:sp>
        <p:nvSpPr>
          <p:cNvPr id="1335" name="Google Shape;1335;p49"/>
          <p:cNvSpPr/>
          <p:nvPr/>
        </p:nvSpPr>
        <p:spPr>
          <a:xfrm>
            <a:off x="6552773" y="1074249"/>
            <a:ext cx="383100" cy="3831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49"/>
          <p:cNvSpPr txBox="1"/>
          <p:nvPr>
            <p:ph idx="1" type="body"/>
          </p:nvPr>
        </p:nvSpPr>
        <p:spPr>
          <a:xfrm>
            <a:off x="586200" y="2015000"/>
            <a:ext cx="3012600" cy="1874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 is a planet with a beautiful name and is the second one from the Sun. It’s terribly hot—even hotter than Mercury—and its atmosphere is extremely poisonous</a:t>
            </a:r>
            <a:endParaRPr/>
          </a:p>
          <a:p>
            <a:pPr indent="0" lvl="0" marL="0" rtl="0" algn="l">
              <a:spcBef>
                <a:spcPts val="1600"/>
              </a:spcBef>
              <a:spcAft>
                <a:spcPts val="1600"/>
              </a:spcAft>
              <a:buNone/>
            </a:pPr>
            <a:r>
              <a:t/>
            </a:r>
            <a:endParaRPr/>
          </a:p>
        </p:txBody>
      </p:sp>
      <p:sp>
        <p:nvSpPr>
          <p:cNvPr id="1337" name="Google Shape;1337;p49"/>
          <p:cNvSpPr txBox="1"/>
          <p:nvPr/>
        </p:nvSpPr>
        <p:spPr>
          <a:xfrm>
            <a:off x="6552778" y="1075062"/>
            <a:ext cx="383100" cy="32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800">
                <a:solidFill>
                  <a:schemeClr val="accent2"/>
                </a:solidFill>
                <a:latin typeface="Rubik"/>
                <a:ea typeface="Rubik"/>
                <a:cs typeface="Rubik"/>
                <a:sym typeface="Rubik"/>
              </a:rPr>
              <a:t>x</a:t>
            </a:r>
            <a:endParaRPr sz="2800">
              <a:solidFill>
                <a:schemeClr val="accent2"/>
              </a:solidFill>
              <a:latin typeface="Rubik"/>
              <a:ea typeface="Rubik"/>
              <a:cs typeface="Rubik"/>
              <a:sym typeface="Rubik"/>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41" name="Shape 1341"/>
        <p:cNvGrpSpPr/>
        <p:nvPr/>
      </p:nvGrpSpPr>
      <p:grpSpPr>
        <a:xfrm>
          <a:off x="0" y="0"/>
          <a:ext cx="0" cy="0"/>
          <a:chOff x="0" y="0"/>
          <a:chExt cx="0" cy="0"/>
        </a:xfrm>
      </p:grpSpPr>
      <p:sp>
        <p:nvSpPr>
          <p:cNvPr id="1342" name="Google Shape;1342;p50"/>
          <p:cNvSpPr txBox="1"/>
          <p:nvPr>
            <p:ph type="title"/>
          </p:nvPr>
        </p:nvSpPr>
        <p:spPr>
          <a:xfrm>
            <a:off x="752400" y="691150"/>
            <a:ext cx="3819600" cy="465900"/>
          </a:xfrm>
          <a:prstGeom prst="rect">
            <a:avLst/>
          </a:prstGeom>
        </p:spPr>
        <p:txBody>
          <a:bodyPr anchorCtr="0" anchor="ctr" bIns="91425" lIns="54000" spcFirstLastPara="1" rIns="91425" wrap="square" tIns="91425">
            <a:noAutofit/>
          </a:bodyPr>
          <a:lstStyle/>
          <a:p>
            <a:pPr indent="0" lvl="0" marL="0" rtl="0" algn="l">
              <a:spcBef>
                <a:spcPts val="0"/>
              </a:spcBef>
              <a:spcAft>
                <a:spcPts val="0"/>
              </a:spcAft>
              <a:buNone/>
            </a:pPr>
            <a:r>
              <a:rPr lang="en"/>
              <a:t>DIMENSIONS</a:t>
            </a:r>
            <a:endParaRPr/>
          </a:p>
        </p:txBody>
      </p:sp>
      <p:grpSp>
        <p:nvGrpSpPr>
          <p:cNvPr id="1343" name="Google Shape;1343;p50"/>
          <p:cNvGrpSpPr/>
          <p:nvPr/>
        </p:nvGrpSpPr>
        <p:grpSpPr>
          <a:xfrm>
            <a:off x="5120761" y="1873715"/>
            <a:ext cx="1085617" cy="1073577"/>
            <a:chOff x="3604425" y="1260000"/>
            <a:chExt cx="1935146" cy="1913685"/>
          </a:xfrm>
        </p:grpSpPr>
        <p:sp>
          <p:nvSpPr>
            <p:cNvPr id="1344" name="Google Shape;1344;p50"/>
            <p:cNvSpPr/>
            <p:nvPr/>
          </p:nvSpPr>
          <p:spPr>
            <a:xfrm>
              <a:off x="3604425" y="1260000"/>
              <a:ext cx="1935146" cy="1913685"/>
            </a:xfrm>
            <a:custGeom>
              <a:rect b="b" l="l" r="r" t="t"/>
              <a:pathLst>
                <a:path extrusionOk="0" h="9006" w="9107">
                  <a:moveTo>
                    <a:pt x="6933" y="0"/>
                  </a:moveTo>
                  <a:cubicBezTo>
                    <a:pt x="6875" y="0"/>
                    <a:pt x="6817" y="7"/>
                    <a:pt x="6759" y="21"/>
                  </a:cubicBezTo>
                  <a:lnTo>
                    <a:pt x="6000" y="191"/>
                  </a:lnTo>
                  <a:lnTo>
                    <a:pt x="2964" y="877"/>
                  </a:lnTo>
                  <a:lnTo>
                    <a:pt x="681" y="1391"/>
                  </a:lnTo>
                  <a:cubicBezTo>
                    <a:pt x="261" y="1485"/>
                    <a:pt x="0" y="1902"/>
                    <a:pt x="95" y="2322"/>
                  </a:cubicBezTo>
                  <a:lnTo>
                    <a:pt x="436" y="3841"/>
                  </a:lnTo>
                  <a:lnTo>
                    <a:pt x="692" y="4979"/>
                  </a:lnTo>
                  <a:lnTo>
                    <a:pt x="864" y="5738"/>
                  </a:lnTo>
                  <a:lnTo>
                    <a:pt x="867" y="5738"/>
                  </a:lnTo>
                  <a:lnTo>
                    <a:pt x="1125" y="6877"/>
                  </a:lnTo>
                  <a:lnTo>
                    <a:pt x="1295" y="7639"/>
                  </a:lnTo>
                  <a:lnTo>
                    <a:pt x="1467" y="8398"/>
                  </a:lnTo>
                  <a:cubicBezTo>
                    <a:pt x="1547" y="8756"/>
                    <a:pt x="1865" y="9006"/>
                    <a:pt x="2223" y="9006"/>
                  </a:cubicBezTo>
                  <a:cubicBezTo>
                    <a:pt x="2253" y="9006"/>
                    <a:pt x="2283" y="9004"/>
                    <a:pt x="2313" y="9001"/>
                  </a:cubicBezTo>
                  <a:cubicBezTo>
                    <a:pt x="2329" y="8998"/>
                    <a:pt x="2345" y="8998"/>
                    <a:pt x="2358" y="8995"/>
                  </a:cubicBezTo>
                  <a:lnTo>
                    <a:pt x="5058" y="8387"/>
                  </a:lnTo>
                  <a:lnTo>
                    <a:pt x="8471" y="7612"/>
                  </a:lnTo>
                  <a:cubicBezTo>
                    <a:pt x="8673" y="7569"/>
                    <a:pt x="8848" y="7445"/>
                    <a:pt x="8958" y="7270"/>
                  </a:cubicBezTo>
                  <a:cubicBezTo>
                    <a:pt x="9069" y="7095"/>
                    <a:pt x="9106" y="6882"/>
                    <a:pt x="9058" y="6680"/>
                  </a:cubicBezTo>
                  <a:lnTo>
                    <a:pt x="7688" y="608"/>
                  </a:lnTo>
                  <a:cubicBezTo>
                    <a:pt x="7645" y="406"/>
                    <a:pt x="7521" y="231"/>
                    <a:pt x="7346" y="121"/>
                  </a:cubicBezTo>
                  <a:cubicBezTo>
                    <a:pt x="7221" y="42"/>
                    <a:pt x="7078" y="0"/>
                    <a:pt x="693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50"/>
            <p:cNvSpPr/>
            <p:nvPr/>
          </p:nvSpPr>
          <p:spPr>
            <a:xfrm>
              <a:off x="4233593" y="1300372"/>
              <a:ext cx="827861" cy="952593"/>
            </a:xfrm>
            <a:custGeom>
              <a:rect b="b" l="l" r="r" t="t"/>
              <a:pathLst>
                <a:path extrusionOk="0" h="4483" w="3896">
                  <a:moveTo>
                    <a:pt x="3039" y="1"/>
                  </a:moveTo>
                  <a:lnTo>
                    <a:pt x="0" y="687"/>
                  </a:lnTo>
                  <a:lnTo>
                    <a:pt x="856" y="4482"/>
                  </a:lnTo>
                  <a:lnTo>
                    <a:pt x="2119" y="3002"/>
                  </a:lnTo>
                  <a:lnTo>
                    <a:pt x="3895" y="3799"/>
                  </a:lnTo>
                  <a:lnTo>
                    <a:pt x="303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50"/>
            <p:cNvSpPr/>
            <p:nvPr/>
          </p:nvSpPr>
          <p:spPr>
            <a:xfrm>
              <a:off x="3660521" y="1857293"/>
              <a:ext cx="351246" cy="218865"/>
            </a:xfrm>
            <a:custGeom>
              <a:rect b="b" l="l" r="r" t="t"/>
              <a:pathLst>
                <a:path extrusionOk="0" h="1030" w="1653">
                  <a:moveTo>
                    <a:pt x="1237" y="0"/>
                  </a:moveTo>
                  <a:cubicBezTo>
                    <a:pt x="1205" y="0"/>
                    <a:pt x="1173" y="4"/>
                    <a:pt x="1141" y="12"/>
                  </a:cubicBezTo>
                  <a:lnTo>
                    <a:pt x="0" y="270"/>
                  </a:lnTo>
                  <a:lnTo>
                    <a:pt x="172" y="1030"/>
                  </a:lnTo>
                  <a:lnTo>
                    <a:pt x="1314" y="771"/>
                  </a:lnTo>
                  <a:cubicBezTo>
                    <a:pt x="1454" y="744"/>
                    <a:pt x="1567" y="645"/>
                    <a:pt x="1610" y="510"/>
                  </a:cubicBezTo>
                  <a:cubicBezTo>
                    <a:pt x="1653" y="375"/>
                    <a:pt x="1621" y="227"/>
                    <a:pt x="1524" y="122"/>
                  </a:cubicBezTo>
                  <a:cubicBezTo>
                    <a:pt x="1447" y="44"/>
                    <a:pt x="1343" y="0"/>
                    <a:pt x="12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50"/>
            <p:cNvSpPr/>
            <p:nvPr/>
          </p:nvSpPr>
          <p:spPr>
            <a:xfrm>
              <a:off x="3751464" y="2261012"/>
              <a:ext cx="351246" cy="218865"/>
            </a:xfrm>
            <a:custGeom>
              <a:rect b="b" l="l" r="r" t="t"/>
              <a:pathLst>
                <a:path extrusionOk="0" h="1030" w="1653">
                  <a:moveTo>
                    <a:pt x="1239" y="0"/>
                  </a:moveTo>
                  <a:cubicBezTo>
                    <a:pt x="1207" y="0"/>
                    <a:pt x="1174" y="4"/>
                    <a:pt x="1141" y="12"/>
                  </a:cubicBezTo>
                  <a:lnTo>
                    <a:pt x="0" y="271"/>
                  </a:lnTo>
                  <a:lnTo>
                    <a:pt x="172" y="1030"/>
                  </a:lnTo>
                  <a:lnTo>
                    <a:pt x="175" y="1030"/>
                  </a:lnTo>
                  <a:lnTo>
                    <a:pt x="1314" y="771"/>
                  </a:lnTo>
                  <a:cubicBezTo>
                    <a:pt x="1454" y="745"/>
                    <a:pt x="1567" y="645"/>
                    <a:pt x="1610" y="510"/>
                  </a:cubicBezTo>
                  <a:cubicBezTo>
                    <a:pt x="1653" y="373"/>
                    <a:pt x="1621" y="225"/>
                    <a:pt x="1524" y="123"/>
                  </a:cubicBezTo>
                  <a:cubicBezTo>
                    <a:pt x="1448" y="43"/>
                    <a:pt x="1345" y="0"/>
                    <a:pt x="12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50"/>
            <p:cNvSpPr/>
            <p:nvPr/>
          </p:nvSpPr>
          <p:spPr>
            <a:xfrm>
              <a:off x="3843470" y="2664307"/>
              <a:ext cx="350821" cy="218865"/>
            </a:xfrm>
            <a:custGeom>
              <a:rect b="b" l="l" r="r" t="t"/>
              <a:pathLst>
                <a:path extrusionOk="0" h="1030" w="1651">
                  <a:moveTo>
                    <a:pt x="1221" y="0"/>
                  </a:moveTo>
                  <a:cubicBezTo>
                    <a:pt x="1193" y="0"/>
                    <a:pt x="1165" y="3"/>
                    <a:pt x="1136" y="9"/>
                  </a:cubicBezTo>
                  <a:lnTo>
                    <a:pt x="0" y="268"/>
                  </a:lnTo>
                  <a:lnTo>
                    <a:pt x="173" y="1030"/>
                  </a:lnTo>
                  <a:lnTo>
                    <a:pt x="1309" y="774"/>
                  </a:lnTo>
                  <a:cubicBezTo>
                    <a:pt x="1519" y="725"/>
                    <a:pt x="1651" y="518"/>
                    <a:pt x="1605" y="305"/>
                  </a:cubicBezTo>
                  <a:cubicBezTo>
                    <a:pt x="1563" y="124"/>
                    <a:pt x="1402" y="0"/>
                    <a:pt x="12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 name="Google Shape;1349;p50"/>
          <p:cNvGrpSpPr/>
          <p:nvPr/>
        </p:nvGrpSpPr>
        <p:grpSpPr>
          <a:xfrm>
            <a:off x="6535012" y="2244323"/>
            <a:ext cx="710973" cy="703088"/>
            <a:chOff x="3604425" y="1260000"/>
            <a:chExt cx="1935146" cy="1913685"/>
          </a:xfrm>
        </p:grpSpPr>
        <p:sp>
          <p:nvSpPr>
            <p:cNvPr id="1350" name="Google Shape;1350;p50"/>
            <p:cNvSpPr/>
            <p:nvPr/>
          </p:nvSpPr>
          <p:spPr>
            <a:xfrm>
              <a:off x="3604425" y="1260000"/>
              <a:ext cx="1935146" cy="1913685"/>
            </a:xfrm>
            <a:custGeom>
              <a:rect b="b" l="l" r="r" t="t"/>
              <a:pathLst>
                <a:path extrusionOk="0" h="9006" w="9107">
                  <a:moveTo>
                    <a:pt x="6933" y="0"/>
                  </a:moveTo>
                  <a:cubicBezTo>
                    <a:pt x="6875" y="0"/>
                    <a:pt x="6817" y="7"/>
                    <a:pt x="6759" y="21"/>
                  </a:cubicBezTo>
                  <a:lnTo>
                    <a:pt x="6000" y="191"/>
                  </a:lnTo>
                  <a:lnTo>
                    <a:pt x="2964" y="877"/>
                  </a:lnTo>
                  <a:lnTo>
                    <a:pt x="681" y="1391"/>
                  </a:lnTo>
                  <a:cubicBezTo>
                    <a:pt x="261" y="1485"/>
                    <a:pt x="0" y="1902"/>
                    <a:pt x="95" y="2322"/>
                  </a:cubicBezTo>
                  <a:lnTo>
                    <a:pt x="436" y="3841"/>
                  </a:lnTo>
                  <a:lnTo>
                    <a:pt x="692" y="4979"/>
                  </a:lnTo>
                  <a:lnTo>
                    <a:pt x="864" y="5738"/>
                  </a:lnTo>
                  <a:lnTo>
                    <a:pt x="867" y="5738"/>
                  </a:lnTo>
                  <a:lnTo>
                    <a:pt x="1125" y="6877"/>
                  </a:lnTo>
                  <a:lnTo>
                    <a:pt x="1295" y="7639"/>
                  </a:lnTo>
                  <a:lnTo>
                    <a:pt x="1467" y="8398"/>
                  </a:lnTo>
                  <a:cubicBezTo>
                    <a:pt x="1547" y="8756"/>
                    <a:pt x="1865" y="9006"/>
                    <a:pt x="2223" y="9006"/>
                  </a:cubicBezTo>
                  <a:cubicBezTo>
                    <a:pt x="2253" y="9006"/>
                    <a:pt x="2283" y="9004"/>
                    <a:pt x="2313" y="9001"/>
                  </a:cubicBezTo>
                  <a:cubicBezTo>
                    <a:pt x="2329" y="8998"/>
                    <a:pt x="2345" y="8998"/>
                    <a:pt x="2358" y="8995"/>
                  </a:cubicBezTo>
                  <a:lnTo>
                    <a:pt x="5058" y="8387"/>
                  </a:lnTo>
                  <a:lnTo>
                    <a:pt x="8471" y="7612"/>
                  </a:lnTo>
                  <a:cubicBezTo>
                    <a:pt x="8673" y="7569"/>
                    <a:pt x="8848" y="7445"/>
                    <a:pt x="8958" y="7270"/>
                  </a:cubicBezTo>
                  <a:cubicBezTo>
                    <a:pt x="9069" y="7095"/>
                    <a:pt x="9106" y="6882"/>
                    <a:pt x="9058" y="6680"/>
                  </a:cubicBezTo>
                  <a:lnTo>
                    <a:pt x="7688" y="608"/>
                  </a:lnTo>
                  <a:cubicBezTo>
                    <a:pt x="7645" y="406"/>
                    <a:pt x="7521" y="231"/>
                    <a:pt x="7346" y="121"/>
                  </a:cubicBezTo>
                  <a:cubicBezTo>
                    <a:pt x="7221" y="42"/>
                    <a:pt x="7078" y="0"/>
                    <a:pt x="693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50"/>
            <p:cNvSpPr/>
            <p:nvPr/>
          </p:nvSpPr>
          <p:spPr>
            <a:xfrm>
              <a:off x="4233593" y="1300372"/>
              <a:ext cx="827861" cy="952593"/>
            </a:xfrm>
            <a:custGeom>
              <a:rect b="b" l="l" r="r" t="t"/>
              <a:pathLst>
                <a:path extrusionOk="0" h="4483" w="3896">
                  <a:moveTo>
                    <a:pt x="3039" y="1"/>
                  </a:moveTo>
                  <a:lnTo>
                    <a:pt x="0" y="687"/>
                  </a:lnTo>
                  <a:lnTo>
                    <a:pt x="856" y="4482"/>
                  </a:lnTo>
                  <a:lnTo>
                    <a:pt x="2119" y="3002"/>
                  </a:lnTo>
                  <a:lnTo>
                    <a:pt x="3895" y="3799"/>
                  </a:lnTo>
                  <a:lnTo>
                    <a:pt x="303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50"/>
            <p:cNvSpPr/>
            <p:nvPr/>
          </p:nvSpPr>
          <p:spPr>
            <a:xfrm>
              <a:off x="3660521" y="1857293"/>
              <a:ext cx="351246" cy="218865"/>
            </a:xfrm>
            <a:custGeom>
              <a:rect b="b" l="l" r="r" t="t"/>
              <a:pathLst>
                <a:path extrusionOk="0" h="1030" w="1653">
                  <a:moveTo>
                    <a:pt x="1237" y="0"/>
                  </a:moveTo>
                  <a:cubicBezTo>
                    <a:pt x="1205" y="0"/>
                    <a:pt x="1173" y="4"/>
                    <a:pt x="1141" y="12"/>
                  </a:cubicBezTo>
                  <a:lnTo>
                    <a:pt x="0" y="270"/>
                  </a:lnTo>
                  <a:lnTo>
                    <a:pt x="172" y="1030"/>
                  </a:lnTo>
                  <a:lnTo>
                    <a:pt x="1314" y="771"/>
                  </a:lnTo>
                  <a:cubicBezTo>
                    <a:pt x="1454" y="744"/>
                    <a:pt x="1567" y="645"/>
                    <a:pt x="1610" y="510"/>
                  </a:cubicBezTo>
                  <a:cubicBezTo>
                    <a:pt x="1653" y="375"/>
                    <a:pt x="1621" y="227"/>
                    <a:pt x="1524" y="122"/>
                  </a:cubicBezTo>
                  <a:cubicBezTo>
                    <a:pt x="1447" y="44"/>
                    <a:pt x="1343" y="0"/>
                    <a:pt x="12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50"/>
            <p:cNvSpPr/>
            <p:nvPr/>
          </p:nvSpPr>
          <p:spPr>
            <a:xfrm>
              <a:off x="3751464" y="2261012"/>
              <a:ext cx="351246" cy="218865"/>
            </a:xfrm>
            <a:custGeom>
              <a:rect b="b" l="l" r="r" t="t"/>
              <a:pathLst>
                <a:path extrusionOk="0" h="1030" w="1653">
                  <a:moveTo>
                    <a:pt x="1239" y="0"/>
                  </a:moveTo>
                  <a:cubicBezTo>
                    <a:pt x="1207" y="0"/>
                    <a:pt x="1174" y="4"/>
                    <a:pt x="1141" y="12"/>
                  </a:cubicBezTo>
                  <a:lnTo>
                    <a:pt x="0" y="271"/>
                  </a:lnTo>
                  <a:lnTo>
                    <a:pt x="172" y="1030"/>
                  </a:lnTo>
                  <a:lnTo>
                    <a:pt x="175" y="1030"/>
                  </a:lnTo>
                  <a:lnTo>
                    <a:pt x="1314" y="771"/>
                  </a:lnTo>
                  <a:cubicBezTo>
                    <a:pt x="1454" y="745"/>
                    <a:pt x="1567" y="645"/>
                    <a:pt x="1610" y="510"/>
                  </a:cubicBezTo>
                  <a:cubicBezTo>
                    <a:pt x="1653" y="373"/>
                    <a:pt x="1621" y="225"/>
                    <a:pt x="1524" y="123"/>
                  </a:cubicBezTo>
                  <a:cubicBezTo>
                    <a:pt x="1448" y="43"/>
                    <a:pt x="1345" y="0"/>
                    <a:pt x="12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50"/>
            <p:cNvSpPr/>
            <p:nvPr/>
          </p:nvSpPr>
          <p:spPr>
            <a:xfrm>
              <a:off x="3843470" y="2664307"/>
              <a:ext cx="350821" cy="218865"/>
            </a:xfrm>
            <a:custGeom>
              <a:rect b="b" l="l" r="r" t="t"/>
              <a:pathLst>
                <a:path extrusionOk="0" h="1030" w="1651">
                  <a:moveTo>
                    <a:pt x="1221" y="0"/>
                  </a:moveTo>
                  <a:cubicBezTo>
                    <a:pt x="1193" y="0"/>
                    <a:pt x="1165" y="3"/>
                    <a:pt x="1136" y="9"/>
                  </a:cubicBezTo>
                  <a:lnTo>
                    <a:pt x="0" y="268"/>
                  </a:lnTo>
                  <a:lnTo>
                    <a:pt x="173" y="1030"/>
                  </a:lnTo>
                  <a:lnTo>
                    <a:pt x="1309" y="774"/>
                  </a:lnTo>
                  <a:cubicBezTo>
                    <a:pt x="1519" y="725"/>
                    <a:pt x="1651" y="518"/>
                    <a:pt x="1605" y="305"/>
                  </a:cubicBezTo>
                  <a:cubicBezTo>
                    <a:pt x="1563" y="124"/>
                    <a:pt x="1402" y="0"/>
                    <a:pt x="12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5" name="Google Shape;1355;p50"/>
          <p:cNvSpPr txBox="1"/>
          <p:nvPr>
            <p:ph idx="3" type="subTitle"/>
          </p:nvPr>
        </p:nvSpPr>
        <p:spPr>
          <a:xfrm>
            <a:off x="1784300" y="3647281"/>
            <a:ext cx="1424100" cy="39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PRINT</a:t>
            </a:r>
            <a:endParaRPr/>
          </a:p>
        </p:txBody>
      </p:sp>
      <p:sp>
        <p:nvSpPr>
          <p:cNvPr id="1356" name="Google Shape;1356;p50"/>
          <p:cNvSpPr txBox="1"/>
          <p:nvPr>
            <p:ph idx="3" type="subTitle"/>
          </p:nvPr>
        </p:nvSpPr>
        <p:spPr>
          <a:xfrm>
            <a:off x="5331931" y="3210160"/>
            <a:ext cx="663300" cy="145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100">
                <a:latin typeface="Rubik"/>
                <a:ea typeface="Rubik"/>
                <a:cs typeface="Rubik"/>
                <a:sym typeface="Rubik"/>
              </a:rPr>
              <a:t>150px</a:t>
            </a:r>
            <a:endParaRPr sz="1100">
              <a:latin typeface="Rubik"/>
              <a:ea typeface="Rubik"/>
              <a:cs typeface="Rubik"/>
              <a:sym typeface="Rubik"/>
            </a:endParaRPr>
          </a:p>
        </p:txBody>
      </p:sp>
      <p:sp>
        <p:nvSpPr>
          <p:cNvPr id="1357" name="Google Shape;1357;p50"/>
          <p:cNvSpPr txBox="1"/>
          <p:nvPr>
            <p:ph idx="3" type="subTitle"/>
          </p:nvPr>
        </p:nvSpPr>
        <p:spPr>
          <a:xfrm>
            <a:off x="6558844" y="3210160"/>
            <a:ext cx="663300" cy="145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100">
                <a:latin typeface="Rubik"/>
                <a:ea typeface="Rubik"/>
                <a:cs typeface="Rubik"/>
                <a:sym typeface="Rubik"/>
              </a:rPr>
              <a:t>100px</a:t>
            </a:r>
            <a:endParaRPr sz="1100">
              <a:latin typeface="Rubik"/>
              <a:ea typeface="Rubik"/>
              <a:cs typeface="Rubik"/>
              <a:sym typeface="Rubik"/>
            </a:endParaRPr>
          </a:p>
        </p:txBody>
      </p:sp>
      <p:sp>
        <p:nvSpPr>
          <p:cNvPr id="1358" name="Google Shape;1358;p50"/>
          <p:cNvSpPr txBox="1"/>
          <p:nvPr>
            <p:ph idx="3" type="subTitle"/>
          </p:nvPr>
        </p:nvSpPr>
        <p:spPr>
          <a:xfrm>
            <a:off x="7567100" y="3210160"/>
            <a:ext cx="663300" cy="145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100">
                <a:latin typeface="Rubik"/>
                <a:ea typeface="Rubik"/>
                <a:cs typeface="Rubik"/>
                <a:sym typeface="Rubik"/>
              </a:rPr>
              <a:t>60px</a:t>
            </a:r>
            <a:endParaRPr sz="1100">
              <a:latin typeface="Rubik"/>
              <a:ea typeface="Rubik"/>
              <a:cs typeface="Rubik"/>
              <a:sym typeface="Rubik"/>
            </a:endParaRPr>
          </a:p>
        </p:txBody>
      </p:sp>
      <p:cxnSp>
        <p:nvCxnSpPr>
          <p:cNvPr id="1359" name="Google Shape;1359;p50"/>
          <p:cNvCxnSpPr/>
          <p:nvPr/>
        </p:nvCxnSpPr>
        <p:spPr>
          <a:xfrm>
            <a:off x="6496888" y="3117914"/>
            <a:ext cx="787200" cy="0"/>
          </a:xfrm>
          <a:prstGeom prst="straightConnector1">
            <a:avLst/>
          </a:prstGeom>
          <a:noFill/>
          <a:ln cap="flat" cmpd="sng" w="9525">
            <a:solidFill>
              <a:schemeClr val="dk1"/>
            </a:solidFill>
            <a:prstDash val="dash"/>
            <a:round/>
            <a:headEnd len="med" w="med" type="none"/>
            <a:tailEnd len="med" w="med" type="none"/>
          </a:ln>
        </p:spPr>
      </p:cxnSp>
      <p:cxnSp>
        <p:nvCxnSpPr>
          <p:cNvPr id="1360" name="Google Shape;1360;p50"/>
          <p:cNvCxnSpPr/>
          <p:nvPr/>
        </p:nvCxnSpPr>
        <p:spPr>
          <a:xfrm>
            <a:off x="5135425" y="3117914"/>
            <a:ext cx="1056300" cy="0"/>
          </a:xfrm>
          <a:prstGeom prst="straightConnector1">
            <a:avLst/>
          </a:prstGeom>
          <a:noFill/>
          <a:ln cap="flat" cmpd="sng" w="9525">
            <a:solidFill>
              <a:schemeClr val="dk1"/>
            </a:solidFill>
            <a:prstDash val="dash"/>
            <a:round/>
            <a:headEnd len="med" w="med" type="none"/>
            <a:tailEnd len="med" w="med" type="none"/>
          </a:ln>
        </p:spPr>
      </p:cxnSp>
      <p:cxnSp>
        <p:nvCxnSpPr>
          <p:cNvPr id="1361" name="Google Shape;1361;p50"/>
          <p:cNvCxnSpPr/>
          <p:nvPr/>
        </p:nvCxnSpPr>
        <p:spPr>
          <a:xfrm>
            <a:off x="7589263" y="3117901"/>
            <a:ext cx="586500" cy="0"/>
          </a:xfrm>
          <a:prstGeom prst="straightConnector1">
            <a:avLst/>
          </a:prstGeom>
          <a:noFill/>
          <a:ln cap="flat" cmpd="sng" w="9525">
            <a:solidFill>
              <a:schemeClr val="dk1"/>
            </a:solidFill>
            <a:prstDash val="dash"/>
            <a:round/>
            <a:headEnd len="med" w="med" type="none"/>
            <a:tailEnd len="med" w="med" type="none"/>
          </a:ln>
        </p:spPr>
      </p:cxnSp>
      <p:sp>
        <p:nvSpPr>
          <p:cNvPr id="1362" name="Google Shape;1362;p50"/>
          <p:cNvSpPr txBox="1"/>
          <p:nvPr>
            <p:ph idx="1" type="subTitle"/>
          </p:nvPr>
        </p:nvSpPr>
        <p:spPr>
          <a:xfrm>
            <a:off x="851163" y="3984895"/>
            <a:ext cx="3290400" cy="602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a:t>
            </a:r>
            <a:endParaRPr/>
          </a:p>
          <a:p>
            <a:pPr indent="0" lvl="0" marL="0" rtl="0" algn="ctr">
              <a:spcBef>
                <a:spcPts val="0"/>
              </a:spcBef>
              <a:spcAft>
                <a:spcPts val="0"/>
              </a:spcAft>
              <a:buNone/>
            </a:pPr>
            <a:r>
              <a:t/>
            </a:r>
            <a:endParaRPr/>
          </a:p>
        </p:txBody>
      </p:sp>
      <p:sp>
        <p:nvSpPr>
          <p:cNvPr id="1363" name="Google Shape;1363;p50"/>
          <p:cNvSpPr txBox="1"/>
          <p:nvPr>
            <p:ph idx="2" type="subTitle"/>
          </p:nvPr>
        </p:nvSpPr>
        <p:spPr>
          <a:xfrm>
            <a:off x="5002437" y="3984895"/>
            <a:ext cx="3290400" cy="602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a gas giant, composed mostly of hydrogen and helium</a:t>
            </a:r>
            <a:endParaRPr/>
          </a:p>
        </p:txBody>
      </p:sp>
      <p:sp>
        <p:nvSpPr>
          <p:cNvPr id="1364" name="Google Shape;1364;p50"/>
          <p:cNvSpPr txBox="1"/>
          <p:nvPr>
            <p:ph idx="4" type="subTitle"/>
          </p:nvPr>
        </p:nvSpPr>
        <p:spPr>
          <a:xfrm>
            <a:off x="5935575" y="3647281"/>
            <a:ext cx="1424100" cy="39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DIGITAL</a:t>
            </a:r>
            <a:endParaRPr/>
          </a:p>
        </p:txBody>
      </p:sp>
      <p:grpSp>
        <p:nvGrpSpPr>
          <p:cNvPr id="1365" name="Google Shape;1365;p50"/>
          <p:cNvGrpSpPr/>
          <p:nvPr/>
        </p:nvGrpSpPr>
        <p:grpSpPr>
          <a:xfrm>
            <a:off x="7662596" y="2511002"/>
            <a:ext cx="439859" cy="434981"/>
            <a:chOff x="3604425" y="1260000"/>
            <a:chExt cx="1935146" cy="1913685"/>
          </a:xfrm>
        </p:grpSpPr>
        <p:sp>
          <p:nvSpPr>
            <p:cNvPr id="1366" name="Google Shape;1366;p50"/>
            <p:cNvSpPr/>
            <p:nvPr/>
          </p:nvSpPr>
          <p:spPr>
            <a:xfrm>
              <a:off x="3604425" y="1260000"/>
              <a:ext cx="1935146" cy="1913685"/>
            </a:xfrm>
            <a:custGeom>
              <a:rect b="b" l="l" r="r" t="t"/>
              <a:pathLst>
                <a:path extrusionOk="0" h="9006" w="9107">
                  <a:moveTo>
                    <a:pt x="6933" y="0"/>
                  </a:moveTo>
                  <a:cubicBezTo>
                    <a:pt x="6875" y="0"/>
                    <a:pt x="6817" y="7"/>
                    <a:pt x="6759" y="21"/>
                  </a:cubicBezTo>
                  <a:lnTo>
                    <a:pt x="6000" y="191"/>
                  </a:lnTo>
                  <a:lnTo>
                    <a:pt x="2964" y="877"/>
                  </a:lnTo>
                  <a:lnTo>
                    <a:pt x="681" y="1391"/>
                  </a:lnTo>
                  <a:cubicBezTo>
                    <a:pt x="261" y="1485"/>
                    <a:pt x="0" y="1902"/>
                    <a:pt x="95" y="2322"/>
                  </a:cubicBezTo>
                  <a:lnTo>
                    <a:pt x="436" y="3841"/>
                  </a:lnTo>
                  <a:lnTo>
                    <a:pt x="692" y="4979"/>
                  </a:lnTo>
                  <a:lnTo>
                    <a:pt x="864" y="5738"/>
                  </a:lnTo>
                  <a:lnTo>
                    <a:pt x="867" y="5738"/>
                  </a:lnTo>
                  <a:lnTo>
                    <a:pt x="1125" y="6877"/>
                  </a:lnTo>
                  <a:lnTo>
                    <a:pt x="1295" y="7639"/>
                  </a:lnTo>
                  <a:lnTo>
                    <a:pt x="1467" y="8398"/>
                  </a:lnTo>
                  <a:cubicBezTo>
                    <a:pt x="1547" y="8756"/>
                    <a:pt x="1865" y="9006"/>
                    <a:pt x="2223" y="9006"/>
                  </a:cubicBezTo>
                  <a:cubicBezTo>
                    <a:pt x="2253" y="9006"/>
                    <a:pt x="2283" y="9004"/>
                    <a:pt x="2313" y="9001"/>
                  </a:cubicBezTo>
                  <a:cubicBezTo>
                    <a:pt x="2329" y="8998"/>
                    <a:pt x="2345" y="8998"/>
                    <a:pt x="2358" y="8995"/>
                  </a:cubicBezTo>
                  <a:lnTo>
                    <a:pt x="5058" y="8387"/>
                  </a:lnTo>
                  <a:lnTo>
                    <a:pt x="8471" y="7612"/>
                  </a:lnTo>
                  <a:cubicBezTo>
                    <a:pt x="8673" y="7569"/>
                    <a:pt x="8848" y="7445"/>
                    <a:pt x="8958" y="7270"/>
                  </a:cubicBezTo>
                  <a:cubicBezTo>
                    <a:pt x="9069" y="7095"/>
                    <a:pt x="9106" y="6882"/>
                    <a:pt x="9058" y="6680"/>
                  </a:cubicBezTo>
                  <a:lnTo>
                    <a:pt x="7688" y="608"/>
                  </a:lnTo>
                  <a:cubicBezTo>
                    <a:pt x="7645" y="406"/>
                    <a:pt x="7521" y="231"/>
                    <a:pt x="7346" y="121"/>
                  </a:cubicBezTo>
                  <a:cubicBezTo>
                    <a:pt x="7221" y="42"/>
                    <a:pt x="7078" y="0"/>
                    <a:pt x="693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50"/>
            <p:cNvSpPr/>
            <p:nvPr/>
          </p:nvSpPr>
          <p:spPr>
            <a:xfrm>
              <a:off x="4233593" y="1300372"/>
              <a:ext cx="827861" cy="952593"/>
            </a:xfrm>
            <a:custGeom>
              <a:rect b="b" l="l" r="r" t="t"/>
              <a:pathLst>
                <a:path extrusionOk="0" h="4483" w="3896">
                  <a:moveTo>
                    <a:pt x="3039" y="1"/>
                  </a:moveTo>
                  <a:lnTo>
                    <a:pt x="0" y="687"/>
                  </a:lnTo>
                  <a:lnTo>
                    <a:pt x="856" y="4482"/>
                  </a:lnTo>
                  <a:lnTo>
                    <a:pt x="2119" y="3002"/>
                  </a:lnTo>
                  <a:lnTo>
                    <a:pt x="3895" y="3799"/>
                  </a:lnTo>
                  <a:lnTo>
                    <a:pt x="303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50"/>
            <p:cNvSpPr/>
            <p:nvPr/>
          </p:nvSpPr>
          <p:spPr>
            <a:xfrm>
              <a:off x="3660521" y="1857293"/>
              <a:ext cx="351246" cy="218865"/>
            </a:xfrm>
            <a:custGeom>
              <a:rect b="b" l="l" r="r" t="t"/>
              <a:pathLst>
                <a:path extrusionOk="0" h="1030" w="1653">
                  <a:moveTo>
                    <a:pt x="1237" y="0"/>
                  </a:moveTo>
                  <a:cubicBezTo>
                    <a:pt x="1205" y="0"/>
                    <a:pt x="1173" y="4"/>
                    <a:pt x="1141" y="12"/>
                  </a:cubicBezTo>
                  <a:lnTo>
                    <a:pt x="0" y="270"/>
                  </a:lnTo>
                  <a:lnTo>
                    <a:pt x="172" y="1030"/>
                  </a:lnTo>
                  <a:lnTo>
                    <a:pt x="1314" y="771"/>
                  </a:lnTo>
                  <a:cubicBezTo>
                    <a:pt x="1454" y="744"/>
                    <a:pt x="1567" y="645"/>
                    <a:pt x="1610" y="510"/>
                  </a:cubicBezTo>
                  <a:cubicBezTo>
                    <a:pt x="1653" y="375"/>
                    <a:pt x="1621" y="227"/>
                    <a:pt x="1524" y="122"/>
                  </a:cubicBezTo>
                  <a:cubicBezTo>
                    <a:pt x="1447" y="44"/>
                    <a:pt x="1343" y="0"/>
                    <a:pt x="12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50"/>
            <p:cNvSpPr/>
            <p:nvPr/>
          </p:nvSpPr>
          <p:spPr>
            <a:xfrm>
              <a:off x="3751464" y="2261012"/>
              <a:ext cx="351246" cy="218865"/>
            </a:xfrm>
            <a:custGeom>
              <a:rect b="b" l="l" r="r" t="t"/>
              <a:pathLst>
                <a:path extrusionOk="0" h="1030" w="1653">
                  <a:moveTo>
                    <a:pt x="1239" y="0"/>
                  </a:moveTo>
                  <a:cubicBezTo>
                    <a:pt x="1207" y="0"/>
                    <a:pt x="1174" y="4"/>
                    <a:pt x="1141" y="12"/>
                  </a:cubicBezTo>
                  <a:lnTo>
                    <a:pt x="0" y="271"/>
                  </a:lnTo>
                  <a:lnTo>
                    <a:pt x="172" y="1030"/>
                  </a:lnTo>
                  <a:lnTo>
                    <a:pt x="175" y="1030"/>
                  </a:lnTo>
                  <a:lnTo>
                    <a:pt x="1314" y="771"/>
                  </a:lnTo>
                  <a:cubicBezTo>
                    <a:pt x="1454" y="745"/>
                    <a:pt x="1567" y="645"/>
                    <a:pt x="1610" y="510"/>
                  </a:cubicBezTo>
                  <a:cubicBezTo>
                    <a:pt x="1653" y="373"/>
                    <a:pt x="1621" y="225"/>
                    <a:pt x="1524" y="123"/>
                  </a:cubicBezTo>
                  <a:cubicBezTo>
                    <a:pt x="1448" y="43"/>
                    <a:pt x="1345" y="0"/>
                    <a:pt x="12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50"/>
            <p:cNvSpPr/>
            <p:nvPr/>
          </p:nvSpPr>
          <p:spPr>
            <a:xfrm>
              <a:off x="3843470" y="2664307"/>
              <a:ext cx="350821" cy="218865"/>
            </a:xfrm>
            <a:custGeom>
              <a:rect b="b" l="l" r="r" t="t"/>
              <a:pathLst>
                <a:path extrusionOk="0" h="1030" w="1651">
                  <a:moveTo>
                    <a:pt x="1221" y="0"/>
                  </a:moveTo>
                  <a:cubicBezTo>
                    <a:pt x="1193" y="0"/>
                    <a:pt x="1165" y="3"/>
                    <a:pt x="1136" y="9"/>
                  </a:cubicBezTo>
                  <a:lnTo>
                    <a:pt x="0" y="268"/>
                  </a:lnTo>
                  <a:lnTo>
                    <a:pt x="173" y="1030"/>
                  </a:lnTo>
                  <a:lnTo>
                    <a:pt x="1309" y="774"/>
                  </a:lnTo>
                  <a:cubicBezTo>
                    <a:pt x="1519" y="725"/>
                    <a:pt x="1651" y="518"/>
                    <a:pt x="1605" y="305"/>
                  </a:cubicBezTo>
                  <a:cubicBezTo>
                    <a:pt x="1563" y="124"/>
                    <a:pt x="1402" y="0"/>
                    <a:pt x="12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 name="Google Shape;1371;p50"/>
          <p:cNvGrpSpPr/>
          <p:nvPr/>
        </p:nvGrpSpPr>
        <p:grpSpPr>
          <a:xfrm>
            <a:off x="970819" y="1873715"/>
            <a:ext cx="1085617" cy="1073577"/>
            <a:chOff x="3604425" y="1260000"/>
            <a:chExt cx="1935146" cy="1913685"/>
          </a:xfrm>
        </p:grpSpPr>
        <p:sp>
          <p:nvSpPr>
            <p:cNvPr id="1372" name="Google Shape;1372;p50"/>
            <p:cNvSpPr/>
            <p:nvPr/>
          </p:nvSpPr>
          <p:spPr>
            <a:xfrm>
              <a:off x="3604425" y="1260000"/>
              <a:ext cx="1935146" cy="1913685"/>
            </a:xfrm>
            <a:custGeom>
              <a:rect b="b" l="l" r="r" t="t"/>
              <a:pathLst>
                <a:path extrusionOk="0" h="9006" w="9107">
                  <a:moveTo>
                    <a:pt x="6933" y="0"/>
                  </a:moveTo>
                  <a:cubicBezTo>
                    <a:pt x="6875" y="0"/>
                    <a:pt x="6817" y="7"/>
                    <a:pt x="6759" y="21"/>
                  </a:cubicBezTo>
                  <a:lnTo>
                    <a:pt x="6000" y="191"/>
                  </a:lnTo>
                  <a:lnTo>
                    <a:pt x="2964" y="877"/>
                  </a:lnTo>
                  <a:lnTo>
                    <a:pt x="681" y="1391"/>
                  </a:lnTo>
                  <a:cubicBezTo>
                    <a:pt x="261" y="1485"/>
                    <a:pt x="0" y="1902"/>
                    <a:pt x="95" y="2322"/>
                  </a:cubicBezTo>
                  <a:lnTo>
                    <a:pt x="436" y="3841"/>
                  </a:lnTo>
                  <a:lnTo>
                    <a:pt x="692" y="4979"/>
                  </a:lnTo>
                  <a:lnTo>
                    <a:pt x="864" y="5738"/>
                  </a:lnTo>
                  <a:lnTo>
                    <a:pt x="867" y="5738"/>
                  </a:lnTo>
                  <a:lnTo>
                    <a:pt x="1125" y="6877"/>
                  </a:lnTo>
                  <a:lnTo>
                    <a:pt x="1295" y="7639"/>
                  </a:lnTo>
                  <a:lnTo>
                    <a:pt x="1467" y="8398"/>
                  </a:lnTo>
                  <a:cubicBezTo>
                    <a:pt x="1547" y="8756"/>
                    <a:pt x="1865" y="9006"/>
                    <a:pt x="2223" y="9006"/>
                  </a:cubicBezTo>
                  <a:cubicBezTo>
                    <a:pt x="2253" y="9006"/>
                    <a:pt x="2283" y="9004"/>
                    <a:pt x="2313" y="9001"/>
                  </a:cubicBezTo>
                  <a:cubicBezTo>
                    <a:pt x="2329" y="8998"/>
                    <a:pt x="2345" y="8998"/>
                    <a:pt x="2358" y="8995"/>
                  </a:cubicBezTo>
                  <a:lnTo>
                    <a:pt x="5058" y="8387"/>
                  </a:lnTo>
                  <a:lnTo>
                    <a:pt x="8471" y="7612"/>
                  </a:lnTo>
                  <a:cubicBezTo>
                    <a:pt x="8673" y="7569"/>
                    <a:pt x="8848" y="7445"/>
                    <a:pt x="8958" y="7270"/>
                  </a:cubicBezTo>
                  <a:cubicBezTo>
                    <a:pt x="9069" y="7095"/>
                    <a:pt x="9106" y="6882"/>
                    <a:pt x="9058" y="6680"/>
                  </a:cubicBezTo>
                  <a:lnTo>
                    <a:pt x="7688" y="608"/>
                  </a:lnTo>
                  <a:cubicBezTo>
                    <a:pt x="7645" y="406"/>
                    <a:pt x="7521" y="231"/>
                    <a:pt x="7346" y="121"/>
                  </a:cubicBezTo>
                  <a:cubicBezTo>
                    <a:pt x="7221" y="42"/>
                    <a:pt x="7078" y="0"/>
                    <a:pt x="6933" y="0"/>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50"/>
            <p:cNvSpPr/>
            <p:nvPr/>
          </p:nvSpPr>
          <p:spPr>
            <a:xfrm>
              <a:off x="4233593" y="1300372"/>
              <a:ext cx="827861" cy="952593"/>
            </a:xfrm>
            <a:custGeom>
              <a:rect b="b" l="l" r="r" t="t"/>
              <a:pathLst>
                <a:path extrusionOk="0" h="4483" w="3896">
                  <a:moveTo>
                    <a:pt x="3039" y="1"/>
                  </a:moveTo>
                  <a:lnTo>
                    <a:pt x="0" y="687"/>
                  </a:lnTo>
                  <a:lnTo>
                    <a:pt x="856" y="4482"/>
                  </a:lnTo>
                  <a:lnTo>
                    <a:pt x="2119" y="3002"/>
                  </a:lnTo>
                  <a:lnTo>
                    <a:pt x="3895" y="3799"/>
                  </a:lnTo>
                  <a:lnTo>
                    <a:pt x="303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50"/>
            <p:cNvSpPr/>
            <p:nvPr/>
          </p:nvSpPr>
          <p:spPr>
            <a:xfrm>
              <a:off x="3660521" y="1857293"/>
              <a:ext cx="351246" cy="218865"/>
            </a:xfrm>
            <a:custGeom>
              <a:rect b="b" l="l" r="r" t="t"/>
              <a:pathLst>
                <a:path extrusionOk="0" h="1030" w="1653">
                  <a:moveTo>
                    <a:pt x="1237" y="0"/>
                  </a:moveTo>
                  <a:cubicBezTo>
                    <a:pt x="1205" y="0"/>
                    <a:pt x="1173" y="4"/>
                    <a:pt x="1141" y="12"/>
                  </a:cubicBezTo>
                  <a:lnTo>
                    <a:pt x="0" y="270"/>
                  </a:lnTo>
                  <a:lnTo>
                    <a:pt x="172" y="1030"/>
                  </a:lnTo>
                  <a:lnTo>
                    <a:pt x="1314" y="771"/>
                  </a:lnTo>
                  <a:cubicBezTo>
                    <a:pt x="1454" y="744"/>
                    <a:pt x="1567" y="645"/>
                    <a:pt x="1610" y="510"/>
                  </a:cubicBezTo>
                  <a:cubicBezTo>
                    <a:pt x="1653" y="375"/>
                    <a:pt x="1621" y="227"/>
                    <a:pt x="1524" y="122"/>
                  </a:cubicBezTo>
                  <a:cubicBezTo>
                    <a:pt x="1447" y="44"/>
                    <a:pt x="1343" y="0"/>
                    <a:pt x="12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50"/>
            <p:cNvSpPr/>
            <p:nvPr/>
          </p:nvSpPr>
          <p:spPr>
            <a:xfrm>
              <a:off x="3751464" y="2261012"/>
              <a:ext cx="351246" cy="218865"/>
            </a:xfrm>
            <a:custGeom>
              <a:rect b="b" l="l" r="r" t="t"/>
              <a:pathLst>
                <a:path extrusionOk="0" h="1030" w="1653">
                  <a:moveTo>
                    <a:pt x="1239" y="0"/>
                  </a:moveTo>
                  <a:cubicBezTo>
                    <a:pt x="1207" y="0"/>
                    <a:pt x="1174" y="4"/>
                    <a:pt x="1141" y="12"/>
                  </a:cubicBezTo>
                  <a:lnTo>
                    <a:pt x="0" y="271"/>
                  </a:lnTo>
                  <a:lnTo>
                    <a:pt x="172" y="1030"/>
                  </a:lnTo>
                  <a:lnTo>
                    <a:pt x="175" y="1030"/>
                  </a:lnTo>
                  <a:lnTo>
                    <a:pt x="1314" y="771"/>
                  </a:lnTo>
                  <a:cubicBezTo>
                    <a:pt x="1454" y="745"/>
                    <a:pt x="1567" y="645"/>
                    <a:pt x="1610" y="510"/>
                  </a:cubicBezTo>
                  <a:cubicBezTo>
                    <a:pt x="1653" y="373"/>
                    <a:pt x="1621" y="225"/>
                    <a:pt x="1524" y="123"/>
                  </a:cubicBezTo>
                  <a:cubicBezTo>
                    <a:pt x="1448" y="43"/>
                    <a:pt x="1345" y="0"/>
                    <a:pt x="12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50"/>
            <p:cNvSpPr/>
            <p:nvPr/>
          </p:nvSpPr>
          <p:spPr>
            <a:xfrm>
              <a:off x="3843470" y="2664307"/>
              <a:ext cx="350821" cy="218865"/>
            </a:xfrm>
            <a:custGeom>
              <a:rect b="b" l="l" r="r" t="t"/>
              <a:pathLst>
                <a:path extrusionOk="0" h="1030" w="1651">
                  <a:moveTo>
                    <a:pt x="1221" y="0"/>
                  </a:moveTo>
                  <a:cubicBezTo>
                    <a:pt x="1193" y="0"/>
                    <a:pt x="1165" y="3"/>
                    <a:pt x="1136" y="9"/>
                  </a:cubicBezTo>
                  <a:lnTo>
                    <a:pt x="0" y="268"/>
                  </a:lnTo>
                  <a:lnTo>
                    <a:pt x="173" y="1030"/>
                  </a:lnTo>
                  <a:lnTo>
                    <a:pt x="1309" y="774"/>
                  </a:lnTo>
                  <a:cubicBezTo>
                    <a:pt x="1519" y="725"/>
                    <a:pt x="1651" y="518"/>
                    <a:pt x="1605" y="305"/>
                  </a:cubicBezTo>
                  <a:cubicBezTo>
                    <a:pt x="1563" y="124"/>
                    <a:pt x="1402" y="0"/>
                    <a:pt x="12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 name="Google Shape;1377;p50"/>
          <p:cNvGrpSpPr/>
          <p:nvPr/>
        </p:nvGrpSpPr>
        <p:grpSpPr>
          <a:xfrm>
            <a:off x="2385045" y="2244323"/>
            <a:ext cx="710973" cy="703088"/>
            <a:chOff x="3604425" y="1260000"/>
            <a:chExt cx="1935146" cy="1913685"/>
          </a:xfrm>
        </p:grpSpPr>
        <p:sp>
          <p:nvSpPr>
            <p:cNvPr id="1378" name="Google Shape;1378;p50"/>
            <p:cNvSpPr/>
            <p:nvPr/>
          </p:nvSpPr>
          <p:spPr>
            <a:xfrm>
              <a:off x="3604425" y="1260000"/>
              <a:ext cx="1935146" cy="1913685"/>
            </a:xfrm>
            <a:custGeom>
              <a:rect b="b" l="l" r="r" t="t"/>
              <a:pathLst>
                <a:path extrusionOk="0" h="9006" w="9107">
                  <a:moveTo>
                    <a:pt x="6933" y="0"/>
                  </a:moveTo>
                  <a:cubicBezTo>
                    <a:pt x="6875" y="0"/>
                    <a:pt x="6817" y="7"/>
                    <a:pt x="6759" y="21"/>
                  </a:cubicBezTo>
                  <a:lnTo>
                    <a:pt x="6000" y="191"/>
                  </a:lnTo>
                  <a:lnTo>
                    <a:pt x="2964" y="877"/>
                  </a:lnTo>
                  <a:lnTo>
                    <a:pt x="681" y="1391"/>
                  </a:lnTo>
                  <a:cubicBezTo>
                    <a:pt x="261" y="1485"/>
                    <a:pt x="0" y="1902"/>
                    <a:pt x="95" y="2322"/>
                  </a:cubicBezTo>
                  <a:lnTo>
                    <a:pt x="436" y="3841"/>
                  </a:lnTo>
                  <a:lnTo>
                    <a:pt x="692" y="4979"/>
                  </a:lnTo>
                  <a:lnTo>
                    <a:pt x="864" y="5738"/>
                  </a:lnTo>
                  <a:lnTo>
                    <a:pt x="867" y="5738"/>
                  </a:lnTo>
                  <a:lnTo>
                    <a:pt x="1125" y="6877"/>
                  </a:lnTo>
                  <a:lnTo>
                    <a:pt x="1295" y="7639"/>
                  </a:lnTo>
                  <a:lnTo>
                    <a:pt x="1467" y="8398"/>
                  </a:lnTo>
                  <a:cubicBezTo>
                    <a:pt x="1547" y="8756"/>
                    <a:pt x="1865" y="9006"/>
                    <a:pt x="2223" y="9006"/>
                  </a:cubicBezTo>
                  <a:cubicBezTo>
                    <a:pt x="2253" y="9006"/>
                    <a:pt x="2283" y="9004"/>
                    <a:pt x="2313" y="9001"/>
                  </a:cubicBezTo>
                  <a:cubicBezTo>
                    <a:pt x="2329" y="8998"/>
                    <a:pt x="2345" y="8998"/>
                    <a:pt x="2358" y="8995"/>
                  </a:cubicBezTo>
                  <a:lnTo>
                    <a:pt x="5058" y="8387"/>
                  </a:lnTo>
                  <a:lnTo>
                    <a:pt x="8471" y="7612"/>
                  </a:lnTo>
                  <a:cubicBezTo>
                    <a:pt x="8673" y="7569"/>
                    <a:pt x="8848" y="7445"/>
                    <a:pt x="8958" y="7270"/>
                  </a:cubicBezTo>
                  <a:cubicBezTo>
                    <a:pt x="9069" y="7095"/>
                    <a:pt x="9106" y="6882"/>
                    <a:pt x="9058" y="6680"/>
                  </a:cubicBezTo>
                  <a:lnTo>
                    <a:pt x="7688" y="608"/>
                  </a:lnTo>
                  <a:cubicBezTo>
                    <a:pt x="7645" y="406"/>
                    <a:pt x="7521" y="231"/>
                    <a:pt x="7346" y="121"/>
                  </a:cubicBezTo>
                  <a:cubicBezTo>
                    <a:pt x="7221" y="42"/>
                    <a:pt x="7078" y="0"/>
                    <a:pt x="6933" y="0"/>
                  </a:cubicBezTo>
                  <a:close/>
                </a:path>
              </a:pathLst>
            </a:cu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50"/>
            <p:cNvSpPr/>
            <p:nvPr/>
          </p:nvSpPr>
          <p:spPr>
            <a:xfrm>
              <a:off x="4233593" y="1300372"/>
              <a:ext cx="827861" cy="952593"/>
            </a:xfrm>
            <a:custGeom>
              <a:rect b="b" l="l" r="r" t="t"/>
              <a:pathLst>
                <a:path extrusionOk="0" h="4483" w="3896">
                  <a:moveTo>
                    <a:pt x="3039" y="1"/>
                  </a:moveTo>
                  <a:lnTo>
                    <a:pt x="0" y="687"/>
                  </a:lnTo>
                  <a:lnTo>
                    <a:pt x="856" y="4482"/>
                  </a:lnTo>
                  <a:lnTo>
                    <a:pt x="2119" y="3002"/>
                  </a:lnTo>
                  <a:lnTo>
                    <a:pt x="3895" y="3799"/>
                  </a:lnTo>
                  <a:lnTo>
                    <a:pt x="303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50"/>
            <p:cNvSpPr/>
            <p:nvPr/>
          </p:nvSpPr>
          <p:spPr>
            <a:xfrm>
              <a:off x="3660521" y="1857293"/>
              <a:ext cx="351246" cy="218865"/>
            </a:xfrm>
            <a:custGeom>
              <a:rect b="b" l="l" r="r" t="t"/>
              <a:pathLst>
                <a:path extrusionOk="0" h="1030" w="1653">
                  <a:moveTo>
                    <a:pt x="1237" y="0"/>
                  </a:moveTo>
                  <a:cubicBezTo>
                    <a:pt x="1205" y="0"/>
                    <a:pt x="1173" y="4"/>
                    <a:pt x="1141" y="12"/>
                  </a:cubicBezTo>
                  <a:lnTo>
                    <a:pt x="0" y="270"/>
                  </a:lnTo>
                  <a:lnTo>
                    <a:pt x="172" y="1030"/>
                  </a:lnTo>
                  <a:lnTo>
                    <a:pt x="1314" y="771"/>
                  </a:lnTo>
                  <a:cubicBezTo>
                    <a:pt x="1454" y="744"/>
                    <a:pt x="1567" y="645"/>
                    <a:pt x="1610" y="510"/>
                  </a:cubicBezTo>
                  <a:cubicBezTo>
                    <a:pt x="1653" y="375"/>
                    <a:pt x="1621" y="227"/>
                    <a:pt x="1524" y="122"/>
                  </a:cubicBezTo>
                  <a:cubicBezTo>
                    <a:pt x="1447" y="44"/>
                    <a:pt x="1343" y="0"/>
                    <a:pt x="12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50"/>
            <p:cNvSpPr/>
            <p:nvPr/>
          </p:nvSpPr>
          <p:spPr>
            <a:xfrm>
              <a:off x="3751464" y="2261012"/>
              <a:ext cx="351246" cy="218865"/>
            </a:xfrm>
            <a:custGeom>
              <a:rect b="b" l="l" r="r" t="t"/>
              <a:pathLst>
                <a:path extrusionOk="0" h="1030" w="1653">
                  <a:moveTo>
                    <a:pt x="1239" y="0"/>
                  </a:moveTo>
                  <a:cubicBezTo>
                    <a:pt x="1207" y="0"/>
                    <a:pt x="1174" y="4"/>
                    <a:pt x="1141" y="12"/>
                  </a:cubicBezTo>
                  <a:lnTo>
                    <a:pt x="0" y="271"/>
                  </a:lnTo>
                  <a:lnTo>
                    <a:pt x="172" y="1030"/>
                  </a:lnTo>
                  <a:lnTo>
                    <a:pt x="175" y="1030"/>
                  </a:lnTo>
                  <a:lnTo>
                    <a:pt x="1314" y="771"/>
                  </a:lnTo>
                  <a:cubicBezTo>
                    <a:pt x="1454" y="745"/>
                    <a:pt x="1567" y="645"/>
                    <a:pt x="1610" y="510"/>
                  </a:cubicBezTo>
                  <a:cubicBezTo>
                    <a:pt x="1653" y="373"/>
                    <a:pt x="1621" y="225"/>
                    <a:pt x="1524" y="123"/>
                  </a:cubicBezTo>
                  <a:cubicBezTo>
                    <a:pt x="1448" y="43"/>
                    <a:pt x="1345" y="0"/>
                    <a:pt x="12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50"/>
            <p:cNvSpPr/>
            <p:nvPr/>
          </p:nvSpPr>
          <p:spPr>
            <a:xfrm>
              <a:off x="3843470" y="2664307"/>
              <a:ext cx="350821" cy="218865"/>
            </a:xfrm>
            <a:custGeom>
              <a:rect b="b" l="l" r="r" t="t"/>
              <a:pathLst>
                <a:path extrusionOk="0" h="1030" w="1651">
                  <a:moveTo>
                    <a:pt x="1221" y="0"/>
                  </a:moveTo>
                  <a:cubicBezTo>
                    <a:pt x="1193" y="0"/>
                    <a:pt x="1165" y="3"/>
                    <a:pt x="1136" y="9"/>
                  </a:cubicBezTo>
                  <a:lnTo>
                    <a:pt x="0" y="268"/>
                  </a:lnTo>
                  <a:lnTo>
                    <a:pt x="173" y="1030"/>
                  </a:lnTo>
                  <a:lnTo>
                    <a:pt x="1309" y="774"/>
                  </a:lnTo>
                  <a:cubicBezTo>
                    <a:pt x="1519" y="725"/>
                    <a:pt x="1651" y="518"/>
                    <a:pt x="1605" y="305"/>
                  </a:cubicBezTo>
                  <a:cubicBezTo>
                    <a:pt x="1563" y="124"/>
                    <a:pt x="1402" y="0"/>
                    <a:pt x="12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3" name="Google Shape;1383;p50"/>
          <p:cNvSpPr txBox="1"/>
          <p:nvPr>
            <p:ph idx="3" type="subTitle"/>
          </p:nvPr>
        </p:nvSpPr>
        <p:spPr>
          <a:xfrm>
            <a:off x="1168325" y="3210163"/>
            <a:ext cx="690600" cy="145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100">
                <a:latin typeface="Rubik"/>
                <a:ea typeface="Rubik"/>
                <a:cs typeface="Rubik"/>
                <a:sym typeface="Rubik"/>
              </a:rPr>
              <a:t>55 mm</a:t>
            </a:r>
            <a:endParaRPr sz="1100">
              <a:latin typeface="Rubik"/>
              <a:ea typeface="Rubik"/>
              <a:cs typeface="Rubik"/>
              <a:sym typeface="Rubik"/>
            </a:endParaRPr>
          </a:p>
        </p:txBody>
      </p:sp>
      <p:sp>
        <p:nvSpPr>
          <p:cNvPr id="1384" name="Google Shape;1384;p50"/>
          <p:cNvSpPr txBox="1"/>
          <p:nvPr>
            <p:ph idx="3" type="subTitle"/>
          </p:nvPr>
        </p:nvSpPr>
        <p:spPr>
          <a:xfrm>
            <a:off x="2395226" y="3210163"/>
            <a:ext cx="690600" cy="145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100">
                <a:latin typeface="Rubik"/>
                <a:ea typeface="Rubik"/>
                <a:cs typeface="Rubik"/>
                <a:sym typeface="Rubik"/>
              </a:rPr>
              <a:t>25 mm</a:t>
            </a:r>
            <a:endParaRPr sz="1100">
              <a:latin typeface="Rubik"/>
              <a:ea typeface="Rubik"/>
              <a:cs typeface="Rubik"/>
              <a:sym typeface="Rubik"/>
            </a:endParaRPr>
          </a:p>
        </p:txBody>
      </p:sp>
      <p:sp>
        <p:nvSpPr>
          <p:cNvPr id="1385" name="Google Shape;1385;p50"/>
          <p:cNvSpPr txBox="1"/>
          <p:nvPr>
            <p:ph idx="3" type="subTitle"/>
          </p:nvPr>
        </p:nvSpPr>
        <p:spPr>
          <a:xfrm>
            <a:off x="3387263" y="3210163"/>
            <a:ext cx="690600" cy="145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100">
                <a:latin typeface="Rubik"/>
                <a:ea typeface="Rubik"/>
                <a:cs typeface="Rubik"/>
                <a:sym typeface="Rubik"/>
              </a:rPr>
              <a:t>15 mm</a:t>
            </a:r>
            <a:endParaRPr sz="1100">
              <a:latin typeface="Rubik"/>
              <a:ea typeface="Rubik"/>
              <a:cs typeface="Rubik"/>
              <a:sym typeface="Rubik"/>
            </a:endParaRPr>
          </a:p>
        </p:txBody>
      </p:sp>
      <p:cxnSp>
        <p:nvCxnSpPr>
          <p:cNvPr id="1386" name="Google Shape;1386;p50"/>
          <p:cNvCxnSpPr/>
          <p:nvPr/>
        </p:nvCxnSpPr>
        <p:spPr>
          <a:xfrm>
            <a:off x="2346925" y="3117914"/>
            <a:ext cx="787200" cy="0"/>
          </a:xfrm>
          <a:prstGeom prst="straightConnector1">
            <a:avLst/>
          </a:prstGeom>
          <a:noFill/>
          <a:ln cap="flat" cmpd="sng" w="9525">
            <a:solidFill>
              <a:schemeClr val="dk1"/>
            </a:solidFill>
            <a:prstDash val="dash"/>
            <a:round/>
            <a:headEnd len="med" w="med" type="none"/>
            <a:tailEnd len="med" w="med" type="none"/>
          </a:ln>
        </p:spPr>
      </p:cxnSp>
      <p:cxnSp>
        <p:nvCxnSpPr>
          <p:cNvPr id="1387" name="Google Shape;1387;p50"/>
          <p:cNvCxnSpPr/>
          <p:nvPr/>
        </p:nvCxnSpPr>
        <p:spPr>
          <a:xfrm>
            <a:off x="985463" y="3117914"/>
            <a:ext cx="1056300" cy="0"/>
          </a:xfrm>
          <a:prstGeom prst="straightConnector1">
            <a:avLst/>
          </a:prstGeom>
          <a:noFill/>
          <a:ln cap="flat" cmpd="sng" w="9525">
            <a:solidFill>
              <a:schemeClr val="dk1"/>
            </a:solidFill>
            <a:prstDash val="dash"/>
            <a:round/>
            <a:headEnd len="med" w="med" type="none"/>
            <a:tailEnd len="med" w="med" type="none"/>
          </a:ln>
        </p:spPr>
      </p:cxnSp>
      <p:cxnSp>
        <p:nvCxnSpPr>
          <p:cNvPr id="1388" name="Google Shape;1388;p50"/>
          <p:cNvCxnSpPr/>
          <p:nvPr/>
        </p:nvCxnSpPr>
        <p:spPr>
          <a:xfrm>
            <a:off x="3439300" y="3117901"/>
            <a:ext cx="586500" cy="0"/>
          </a:xfrm>
          <a:prstGeom prst="straightConnector1">
            <a:avLst/>
          </a:prstGeom>
          <a:noFill/>
          <a:ln cap="flat" cmpd="sng" w="9525">
            <a:solidFill>
              <a:schemeClr val="dk1"/>
            </a:solidFill>
            <a:prstDash val="dash"/>
            <a:round/>
            <a:headEnd len="med" w="med" type="none"/>
            <a:tailEnd len="med" w="med" type="none"/>
          </a:ln>
        </p:spPr>
      </p:cxnSp>
      <p:grpSp>
        <p:nvGrpSpPr>
          <p:cNvPr id="1389" name="Google Shape;1389;p50"/>
          <p:cNvGrpSpPr/>
          <p:nvPr/>
        </p:nvGrpSpPr>
        <p:grpSpPr>
          <a:xfrm>
            <a:off x="3512642" y="2511002"/>
            <a:ext cx="439859" cy="434981"/>
            <a:chOff x="3604425" y="1260000"/>
            <a:chExt cx="1935146" cy="1913685"/>
          </a:xfrm>
        </p:grpSpPr>
        <p:sp>
          <p:nvSpPr>
            <p:cNvPr id="1390" name="Google Shape;1390;p50"/>
            <p:cNvSpPr/>
            <p:nvPr/>
          </p:nvSpPr>
          <p:spPr>
            <a:xfrm>
              <a:off x="3604425" y="1260000"/>
              <a:ext cx="1935146" cy="1913685"/>
            </a:xfrm>
            <a:custGeom>
              <a:rect b="b" l="l" r="r" t="t"/>
              <a:pathLst>
                <a:path extrusionOk="0" h="9006" w="9107">
                  <a:moveTo>
                    <a:pt x="6933" y="0"/>
                  </a:moveTo>
                  <a:cubicBezTo>
                    <a:pt x="6875" y="0"/>
                    <a:pt x="6817" y="7"/>
                    <a:pt x="6759" y="21"/>
                  </a:cubicBezTo>
                  <a:lnTo>
                    <a:pt x="6000" y="191"/>
                  </a:lnTo>
                  <a:lnTo>
                    <a:pt x="2964" y="877"/>
                  </a:lnTo>
                  <a:lnTo>
                    <a:pt x="681" y="1391"/>
                  </a:lnTo>
                  <a:cubicBezTo>
                    <a:pt x="261" y="1485"/>
                    <a:pt x="0" y="1902"/>
                    <a:pt x="95" y="2322"/>
                  </a:cubicBezTo>
                  <a:lnTo>
                    <a:pt x="436" y="3841"/>
                  </a:lnTo>
                  <a:lnTo>
                    <a:pt x="692" y="4979"/>
                  </a:lnTo>
                  <a:lnTo>
                    <a:pt x="864" y="5738"/>
                  </a:lnTo>
                  <a:lnTo>
                    <a:pt x="867" y="5738"/>
                  </a:lnTo>
                  <a:lnTo>
                    <a:pt x="1125" y="6877"/>
                  </a:lnTo>
                  <a:lnTo>
                    <a:pt x="1295" y="7639"/>
                  </a:lnTo>
                  <a:lnTo>
                    <a:pt x="1467" y="8398"/>
                  </a:lnTo>
                  <a:cubicBezTo>
                    <a:pt x="1547" y="8756"/>
                    <a:pt x="1865" y="9006"/>
                    <a:pt x="2223" y="9006"/>
                  </a:cubicBezTo>
                  <a:cubicBezTo>
                    <a:pt x="2253" y="9006"/>
                    <a:pt x="2283" y="9004"/>
                    <a:pt x="2313" y="9001"/>
                  </a:cubicBezTo>
                  <a:cubicBezTo>
                    <a:pt x="2329" y="8998"/>
                    <a:pt x="2345" y="8998"/>
                    <a:pt x="2358" y="8995"/>
                  </a:cubicBezTo>
                  <a:lnTo>
                    <a:pt x="5058" y="8387"/>
                  </a:lnTo>
                  <a:lnTo>
                    <a:pt x="8471" y="7612"/>
                  </a:lnTo>
                  <a:cubicBezTo>
                    <a:pt x="8673" y="7569"/>
                    <a:pt x="8848" y="7445"/>
                    <a:pt x="8958" y="7270"/>
                  </a:cubicBezTo>
                  <a:cubicBezTo>
                    <a:pt x="9069" y="7095"/>
                    <a:pt x="9106" y="6882"/>
                    <a:pt x="9058" y="6680"/>
                  </a:cubicBezTo>
                  <a:lnTo>
                    <a:pt x="7688" y="608"/>
                  </a:lnTo>
                  <a:cubicBezTo>
                    <a:pt x="7645" y="406"/>
                    <a:pt x="7521" y="231"/>
                    <a:pt x="7346" y="121"/>
                  </a:cubicBezTo>
                  <a:cubicBezTo>
                    <a:pt x="7221" y="42"/>
                    <a:pt x="7078" y="0"/>
                    <a:pt x="6933" y="0"/>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50"/>
            <p:cNvSpPr/>
            <p:nvPr/>
          </p:nvSpPr>
          <p:spPr>
            <a:xfrm>
              <a:off x="4233593" y="1300372"/>
              <a:ext cx="827861" cy="952593"/>
            </a:xfrm>
            <a:custGeom>
              <a:rect b="b" l="l" r="r" t="t"/>
              <a:pathLst>
                <a:path extrusionOk="0" h="4483" w="3896">
                  <a:moveTo>
                    <a:pt x="3039" y="1"/>
                  </a:moveTo>
                  <a:lnTo>
                    <a:pt x="0" y="687"/>
                  </a:lnTo>
                  <a:lnTo>
                    <a:pt x="856" y="4482"/>
                  </a:lnTo>
                  <a:lnTo>
                    <a:pt x="2119" y="3002"/>
                  </a:lnTo>
                  <a:lnTo>
                    <a:pt x="3895" y="3799"/>
                  </a:lnTo>
                  <a:lnTo>
                    <a:pt x="303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50"/>
            <p:cNvSpPr/>
            <p:nvPr/>
          </p:nvSpPr>
          <p:spPr>
            <a:xfrm>
              <a:off x="3660521" y="1857293"/>
              <a:ext cx="351246" cy="218865"/>
            </a:xfrm>
            <a:custGeom>
              <a:rect b="b" l="l" r="r" t="t"/>
              <a:pathLst>
                <a:path extrusionOk="0" h="1030" w="1653">
                  <a:moveTo>
                    <a:pt x="1237" y="0"/>
                  </a:moveTo>
                  <a:cubicBezTo>
                    <a:pt x="1205" y="0"/>
                    <a:pt x="1173" y="4"/>
                    <a:pt x="1141" y="12"/>
                  </a:cubicBezTo>
                  <a:lnTo>
                    <a:pt x="0" y="270"/>
                  </a:lnTo>
                  <a:lnTo>
                    <a:pt x="172" y="1030"/>
                  </a:lnTo>
                  <a:lnTo>
                    <a:pt x="1314" y="771"/>
                  </a:lnTo>
                  <a:cubicBezTo>
                    <a:pt x="1454" y="744"/>
                    <a:pt x="1567" y="645"/>
                    <a:pt x="1610" y="510"/>
                  </a:cubicBezTo>
                  <a:cubicBezTo>
                    <a:pt x="1653" y="375"/>
                    <a:pt x="1621" y="227"/>
                    <a:pt x="1524" y="122"/>
                  </a:cubicBezTo>
                  <a:cubicBezTo>
                    <a:pt x="1447" y="44"/>
                    <a:pt x="1343" y="0"/>
                    <a:pt x="12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50"/>
            <p:cNvSpPr/>
            <p:nvPr/>
          </p:nvSpPr>
          <p:spPr>
            <a:xfrm>
              <a:off x="3751464" y="2261012"/>
              <a:ext cx="351246" cy="218865"/>
            </a:xfrm>
            <a:custGeom>
              <a:rect b="b" l="l" r="r" t="t"/>
              <a:pathLst>
                <a:path extrusionOk="0" h="1030" w="1653">
                  <a:moveTo>
                    <a:pt x="1239" y="0"/>
                  </a:moveTo>
                  <a:cubicBezTo>
                    <a:pt x="1207" y="0"/>
                    <a:pt x="1174" y="4"/>
                    <a:pt x="1141" y="12"/>
                  </a:cubicBezTo>
                  <a:lnTo>
                    <a:pt x="0" y="271"/>
                  </a:lnTo>
                  <a:lnTo>
                    <a:pt x="172" y="1030"/>
                  </a:lnTo>
                  <a:lnTo>
                    <a:pt x="175" y="1030"/>
                  </a:lnTo>
                  <a:lnTo>
                    <a:pt x="1314" y="771"/>
                  </a:lnTo>
                  <a:cubicBezTo>
                    <a:pt x="1454" y="745"/>
                    <a:pt x="1567" y="645"/>
                    <a:pt x="1610" y="510"/>
                  </a:cubicBezTo>
                  <a:cubicBezTo>
                    <a:pt x="1653" y="373"/>
                    <a:pt x="1621" y="225"/>
                    <a:pt x="1524" y="123"/>
                  </a:cubicBezTo>
                  <a:cubicBezTo>
                    <a:pt x="1448" y="43"/>
                    <a:pt x="1345" y="0"/>
                    <a:pt x="12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50"/>
            <p:cNvSpPr/>
            <p:nvPr/>
          </p:nvSpPr>
          <p:spPr>
            <a:xfrm>
              <a:off x="3843470" y="2664307"/>
              <a:ext cx="350821" cy="218865"/>
            </a:xfrm>
            <a:custGeom>
              <a:rect b="b" l="l" r="r" t="t"/>
              <a:pathLst>
                <a:path extrusionOk="0" h="1030" w="1651">
                  <a:moveTo>
                    <a:pt x="1221" y="0"/>
                  </a:moveTo>
                  <a:cubicBezTo>
                    <a:pt x="1193" y="0"/>
                    <a:pt x="1165" y="3"/>
                    <a:pt x="1136" y="9"/>
                  </a:cubicBezTo>
                  <a:lnTo>
                    <a:pt x="0" y="268"/>
                  </a:lnTo>
                  <a:lnTo>
                    <a:pt x="173" y="1030"/>
                  </a:lnTo>
                  <a:lnTo>
                    <a:pt x="1309" y="774"/>
                  </a:lnTo>
                  <a:cubicBezTo>
                    <a:pt x="1519" y="725"/>
                    <a:pt x="1651" y="518"/>
                    <a:pt x="1605" y="305"/>
                  </a:cubicBezTo>
                  <a:cubicBezTo>
                    <a:pt x="1563" y="124"/>
                    <a:pt x="1402" y="0"/>
                    <a:pt x="12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98" name="Shape 1398"/>
        <p:cNvGrpSpPr/>
        <p:nvPr/>
      </p:nvGrpSpPr>
      <p:grpSpPr>
        <a:xfrm>
          <a:off x="0" y="0"/>
          <a:ext cx="0" cy="0"/>
          <a:chOff x="0" y="0"/>
          <a:chExt cx="0" cy="0"/>
        </a:xfrm>
      </p:grpSpPr>
      <p:sp>
        <p:nvSpPr>
          <p:cNvPr id="1399" name="Google Shape;1399;p51"/>
          <p:cNvSpPr txBox="1"/>
          <p:nvPr>
            <p:ph type="title"/>
          </p:nvPr>
        </p:nvSpPr>
        <p:spPr>
          <a:xfrm>
            <a:off x="4572000" y="691150"/>
            <a:ext cx="3819600" cy="465900"/>
          </a:xfrm>
          <a:prstGeom prst="rect">
            <a:avLst/>
          </a:prstGeom>
        </p:spPr>
        <p:txBody>
          <a:bodyPr anchorCtr="0" anchor="ctr" bIns="91425" lIns="90000" spcFirstLastPara="1" rIns="36000" wrap="square" tIns="91425">
            <a:noAutofit/>
          </a:bodyPr>
          <a:lstStyle/>
          <a:p>
            <a:pPr indent="0" lvl="0" marL="0" rtl="0" algn="r">
              <a:spcBef>
                <a:spcPts val="0"/>
              </a:spcBef>
              <a:spcAft>
                <a:spcPts val="0"/>
              </a:spcAft>
              <a:buNone/>
            </a:pPr>
            <a:r>
              <a:rPr lang="en"/>
              <a:t>CLEAR SPACE </a:t>
            </a:r>
            <a:endParaRPr/>
          </a:p>
        </p:txBody>
      </p:sp>
      <p:grpSp>
        <p:nvGrpSpPr>
          <p:cNvPr id="1400" name="Google Shape;1400;p51"/>
          <p:cNvGrpSpPr/>
          <p:nvPr/>
        </p:nvGrpSpPr>
        <p:grpSpPr>
          <a:xfrm>
            <a:off x="689111" y="1791525"/>
            <a:ext cx="2660760" cy="2663500"/>
            <a:chOff x="5128147" y="2124404"/>
            <a:chExt cx="1662455" cy="1664168"/>
          </a:xfrm>
        </p:grpSpPr>
        <p:grpSp>
          <p:nvGrpSpPr>
            <p:cNvPr id="1401" name="Google Shape;1401;p51"/>
            <p:cNvGrpSpPr/>
            <p:nvPr/>
          </p:nvGrpSpPr>
          <p:grpSpPr>
            <a:xfrm>
              <a:off x="6124935" y="2124409"/>
              <a:ext cx="665667" cy="1664162"/>
              <a:chOff x="2081947" y="2014435"/>
              <a:chExt cx="624746" cy="1561861"/>
            </a:xfrm>
          </p:grpSpPr>
          <p:sp>
            <p:nvSpPr>
              <p:cNvPr id="1402" name="Google Shape;1402;p51"/>
              <p:cNvSpPr/>
              <p:nvPr/>
            </p:nvSpPr>
            <p:spPr>
              <a:xfrm>
                <a:off x="2081947" y="2014435"/>
                <a:ext cx="312300" cy="312300"/>
              </a:xfrm>
              <a:prstGeom prst="rect">
                <a:avLst/>
              </a:prstGeom>
              <a:solidFill>
                <a:schemeClr val="l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51"/>
              <p:cNvSpPr/>
              <p:nvPr/>
            </p:nvSpPr>
            <p:spPr>
              <a:xfrm>
                <a:off x="2394393" y="2014435"/>
                <a:ext cx="312300" cy="312300"/>
              </a:xfrm>
              <a:prstGeom prst="rect">
                <a:avLst/>
              </a:prstGeom>
              <a:solidFill>
                <a:schemeClr val="accent4"/>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51"/>
              <p:cNvSpPr/>
              <p:nvPr/>
            </p:nvSpPr>
            <p:spPr>
              <a:xfrm>
                <a:off x="2081947" y="2326867"/>
                <a:ext cx="312300" cy="3123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51"/>
              <p:cNvSpPr/>
              <p:nvPr/>
            </p:nvSpPr>
            <p:spPr>
              <a:xfrm>
                <a:off x="2394393" y="2326867"/>
                <a:ext cx="312300" cy="312300"/>
              </a:xfrm>
              <a:prstGeom prst="rect">
                <a:avLst/>
              </a:prstGeom>
              <a:solidFill>
                <a:schemeClr val="l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51"/>
              <p:cNvSpPr/>
              <p:nvPr/>
            </p:nvSpPr>
            <p:spPr>
              <a:xfrm>
                <a:off x="2081947" y="2639298"/>
                <a:ext cx="312300" cy="3123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51"/>
              <p:cNvSpPr/>
              <p:nvPr/>
            </p:nvSpPr>
            <p:spPr>
              <a:xfrm>
                <a:off x="2394393" y="2639298"/>
                <a:ext cx="312300" cy="312300"/>
              </a:xfrm>
              <a:prstGeom prst="rect">
                <a:avLst/>
              </a:prstGeom>
              <a:solidFill>
                <a:schemeClr val="l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51"/>
              <p:cNvSpPr/>
              <p:nvPr/>
            </p:nvSpPr>
            <p:spPr>
              <a:xfrm>
                <a:off x="2081947" y="2951565"/>
                <a:ext cx="312300" cy="3123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51"/>
              <p:cNvSpPr/>
              <p:nvPr/>
            </p:nvSpPr>
            <p:spPr>
              <a:xfrm>
                <a:off x="2394393" y="2951565"/>
                <a:ext cx="312300" cy="312300"/>
              </a:xfrm>
              <a:prstGeom prst="rect">
                <a:avLst/>
              </a:prstGeom>
              <a:solidFill>
                <a:schemeClr val="l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51"/>
              <p:cNvSpPr/>
              <p:nvPr/>
            </p:nvSpPr>
            <p:spPr>
              <a:xfrm>
                <a:off x="2081947" y="3263996"/>
                <a:ext cx="312300" cy="312300"/>
              </a:xfrm>
              <a:prstGeom prst="rect">
                <a:avLst/>
              </a:prstGeom>
              <a:solidFill>
                <a:schemeClr val="l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51"/>
              <p:cNvSpPr/>
              <p:nvPr/>
            </p:nvSpPr>
            <p:spPr>
              <a:xfrm>
                <a:off x="2394393" y="3263996"/>
                <a:ext cx="312300" cy="312300"/>
              </a:xfrm>
              <a:prstGeom prst="rect">
                <a:avLst/>
              </a:prstGeom>
              <a:solidFill>
                <a:schemeClr val="accent4"/>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2" name="Google Shape;1412;p51"/>
            <p:cNvGrpSpPr/>
            <p:nvPr/>
          </p:nvGrpSpPr>
          <p:grpSpPr>
            <a:xfrm>
              <a:off x="5128147" y="2124404"/>
              <a:ext cx="998510" cy="1664096"/>
              <a:chOff x="3331517" y="2014430"/>
              <a:chExt cx="937128" cy="1561798"/>
            </a:xfrm>
          </p:grpSpPr>
          <p:grpSp>
            <p:nvGrpSpPr>
              <p:cNvPr id="1413" name="Google Shape;1413;p51"/>
              <p:cNvGrpSpPr/>
              <p:nvPr/>
            </p:nvGrpSpPr>
            <p:grpSpPr>
              <a:xfrm>
                <a:off x="3331517" y="2951560"/>
                <a:ext cx="937128" cy="624668"/>
                <a:chOff x="-43134" y="1312575"/>
                <a:chExt cx="524033" cy="349308"/>
              </a:xfrm>
            </p:grpSpPr>
            <p:sp>
              <p:nvSpPr>
                <p:cNvPr id="1414" name="Google Shape;1414;p51"/>
                <p:cNvSpPr/>
                <p:nvPr/>
              </p:nvSpPr>
              <p:spPr>
                <a:xfrm>
                  <a:off x="-43134" y="1312575"/>
                  <a:ext cx="174600" cy="174600"/>
                </a:xfrm>
                <a:prstGeom prst="rect">
                  <a:avLst/>
                </a:prstGeom>
                <a:solidFill>
                  <a:schemeClr val="l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51"/>
                <p:cNvSpPr/>
                <p:nvPr/>
              </p:nvSpPr>
              <p:spPr>
                <a:xfrm>
                  <a:off x="131583" y="1312575"/>
                  <a:ext cx="174600" cy="1746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51"/>
                <p:cNvSpPr/>
                <p:nvPr/>
              </p:nvSpPr>
              <p:spPr>
                <a:xfrm>
                  <a:off x="306299" y="1312575"/>
                  <a:ext cx="174600" cy="1746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51"/>
                <p:cNvSpPr/>
                <p:nvPr/>
              </p:nvSpPr>
              <p:spPr>
                <a:xfrm>
                  <a:off x="-43134" y="1487283"/>
                  <a:ext cx="174600" cy="174600"/>
                </a:xfrm>
                <a:prstGeom prst="rect">
                  <a:avLst/>
                </a:prstGeom>
                <a:solidFill>
                  <a:schemeClr val="accent4"/>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51"/>
                <p:cNvSpPr/>
                <p:nvPr/>
              </p:nvSpPr>
              <p:spPr>
                <a:xfrm>
                  <a:off x="131583" y="1487283"/>
                  <a:ext cx="174600" cy="174600"/>
                </a:xfrm>
                <a:prstGeom prst="rect">
                  <a:avLst/>
                </a:prstGeom>
                <a:solidFill>
                  <a:schemeClr val="l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51"/>
                <p:cNvSpPr/>
                <p:nvPr/>
              </p:nvSpPr>
              <p:spPr>
                <a:xfrm>
                  <a:off x="306299" y="1487283"/>
                  <a:ext cx="174600" cy="174600"/>
                </a:xfrm>
                <a:prstGeom prst="rect">
                  <a:avLst/>
                </a:prstGeom>
                <a:solidFill>
                  <a:schemeClr val="l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 name="Google Shape;1420;p51"/>
              <p:cNvGrpSpPr/>
              <p:nvPr/>
            </p:nvGrpSpPr>
            <p:grpSpPr>
              <a:xfrm>
                <a:off x="3331517" y="2014430"/>
                <a:ext cx="937128" cy="937099"/>
                <a:chOff x="-43134" y="1487283"/>
                <a:chExt cx="524033" cy="524016"/>
              </a:xfrm>
            </p:grpSpPr>
            <p:sp>
              <p:nvSpPr>
                <p:cNvPr id="1421" name="Google Shape;1421;p51"/>
                <p:cNvSpPr/>
                <p:nvPr/>
              </p:nvSpPr>
              <p:spPr>
                <a:xfrm>
                  <a:off x="-43134" y="1487283"/>
                  <a:ext cx="174600" cy="174600"/>
                </a:xfrm>
                <a:prstGeom prst="rect">
                  <a:avLst/>
                </a:prstGeom>
                <a:solidFill>
                  <a:schemeClr val="accent4"/>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51"/>
                <p:cNvSpPr/>
                <p:nvPr/>
              </p:nvSpPr>
              <p:spPr>
                <a:xfrm>
                  <a:off x="131583" y="1487283"/>
                  <a:ext cx="174600" cy="174600"/>
                </a:xfrm>
                <a:prstGeom prst="rect">
                  <a:avLst/>
                </a:prstGeom>
                <a:solidFill>
                  <a:schemeClr val="l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51"/>
                <p:cNvSpPr/>
                <p:nvPr/>
              </p:nvSpPr>
              <p:spPr>
                <a:xfrm>
                  <a:off x="306299" y="1487283"/>
                  <a:ext cx="174600" cy="174600"/>
                </a:xfrm>
                <a:prstGeom prst="rect">
                  <a:avLst/>
                </a:prstGeom>
                <a:solidFill>
                  <a:schemeClr val="l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51"/>
                <p:cNvSpPr/>
                <p:nvPr/>
              </p:nvSpPr>
              <p:spPr>
                <a:xfrm>
                  <a:off x="-43134" y="1661991"/>
                  <a:ext cx="174600" cy="174600"/>
                </a:xfrm>
                <a:prstGeom prst="rect">
                  <a:avLst/>
                </a:prstGeom>
                <a:solidFill>
                  <a:schemeClr val="l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51"/>
                <p:cNvSpPr/>
                <p:nvPr/>
              </p:nvSpPr>
              <p:spPr>
                <a:xfrm>
                  <a:off x="131583" y="1661991"/>
                  <a:ext cx="174600" cy="1746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51"/>
                <p:cNvSpPr/>
                <p:nvPr/>
              </p:nvSpPr>
              <p:spPr>
                <a:xfrm>
                  <a:off x="306299" y="1661991"/>
                  <a:ext cx="174600" cy="1746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51"/>
                <p:cNvSpPr/>
                <p:nvPr/>
              </p:nvSpPr>
              <p:spPr>
                <a:xfrm>
                  <a:off x="-43134" y="1836700"/>
                  <a:ext cx="174600" cy="174600"/>
                </a:xfrm>
                <a:prstGeom prst="rect">
                  <a:avLst/>
                </a:prstGeom>
                <a:solidFill>
                  <a:schemeClr val="l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51"/>
                <p:cNvSpPr/>
                <p:nvPr/>
              </p:nvSpPr>
              <p:spPr>
                <a:xfrm>
                  <a:off x="131583" y="1836700"/>
                  <a:ext cx="174600" cy="1746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51"/>
                <p:cNvSpPr/>
                <p:nvPr/>
              </p:nvSpPr>
              <p:spPr>
                <a:xfrm>
                  <a:off x="306299" y="1836700"/>
                  <a:ext cx="174600" cy="174600"/>
                </a:xfrm>
                <a:prstGeom prst="rect">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430" name="Google Shape;1430;p51"/>
          <p:cNvGrpSpPr/>
          <p:nvPr/>
        </p:nvGrpSpPr>
        <p:grpSpPr>
          <a:xfrm>
            <a:off x="1214606" y="2335164"/>
            <a:ext cx="1593593" cy="1575920"/>
            <a:chOff x="3604425" y="1260000"/>
            <a:chExt cx="1935146" cy="1913685"/>
          </a:xfrm>
        </p:grpSpPr>
        <p:sp>
          <p:nvSpPr>
            <p:cNvPr id="1431" name="Google Shape;1431;p51"/>
            <p:cNvSpPr/>
            <p:nvPr/>
          </p:nvSpPr>
          <p:spPr>
            <a:xfrm>
              <a:off x="3604425" y="1260000"/>
              <a:ext cx="1935146" cy="1913685"/>
            </a:xfrm>
            <a:custGeom>
              <a:rect b="b" l="l" r="r" t="t"/>
              <a:pathLst>
                <a:path extrusionOk="0" h="9006" w="9107">
                  <a:moveTo>
                    <a:pt x="6933" y="0"/>
                  </a:moveTo>
                  <a:cubicBezTo>
                    <a:pt x="6875" y="0"/>
                    <a:pt x="6817" y="7"/>
                    <a:pt x="6759" y="21"/>
                  </a:cubicBezTo>
                  <a:lnTo>
                    <a:pt x="6000" y="191"/>
                  </a:lnTo>
                  <a:lnTo>
                    <a:pt x="2964" y="877"/>
                  </a:lnTo>
                  <a:lnTo>
                    <a:pt x="681" y="1391"/>
                  </a:lnTo>
                  <a:cubicBezTo>
                    <a:pt x="261" y="1485"/>
                    <a:pt x="0" y="1902"/>
                    <a:pt x="95" y="2322"/>
                  </a:cubicBezTo>
                  <a:lnTo>
                    <a:pt x="436" y="3841"/>
                  </a:lnTo>
                  <a:lnTo>
                    <a:pt x="692" y="4979"/>
                  </a:lnTo>
                  <a:lnTo>
                    <a:pt x="864" y="5738"/>
                  </a:lnTo>
                  <a:lnTo>
                    <a:pt x="867" y="5738"/>
                  </a:lnTo>
                  <a:lnTo>
                    <a:pt x="1125" y="6877"/>
                  </a:lnTo>
                  <a:lnTo>
                    <a:pt x="1295" y="7639"/>
                  </a:lnTo>
                  <a:lnTo>
                    <a:pt x="1467" y="8398"/>
                  </a:lnTo>
                  <a:cubicBezTo>
                    <a:pt x="1547" y="8756"/>
                    <a:pt x="1865" y="9006"/>
                    <a:pt x="2223" y="9006"/>
                  </a:cubicBezTo>
                  <a:cubicBezTo>
                    <a:pt x="2253" y="9006"/>
                    <a:pt x="2283" y="9004"/>
                    <a:pt x="2313" y="9001"/>
                  </a:cubicBezTo>
                  <a:cubicBezTo>
                    <a:pt x="2329" y="8998"/>
                    <a:pt x="2345" y="8998"/>
                    <a:pt x="2358" y="8995"/>
                  </a:cubicBezTo>
                  <a:lnTo>
                    <a:pt x="5058" y="8387"/>
                  </a:lnTo>
                  <a:lnTo>
                    <a:pt x="8471" y="7612"/>
                  </a:lnTo>
                  <a:cubicBezTo>
                    <a:pt x="8673" y="7569"/>
                    <a:pt x="8848" y="7445"/>
                    <a:pt x="8958" y="7270"/>
                  </a:cubicBezTo>
                  <a:cubicBezTo>
                    <a:pt x="9069" y="7095"/>
                    <a:pt x="9106" y="6882"/>
                    <a:pt x="9058" y="6680"/>
                  </a:cubicBezTo>
                  <a:lnTo>
                    <a:pt x="7688" y="608"/>
                  </a:lnTo>
                  <a:cubicBezTo>
                    <a:pt x="7645" y="406"/>
                    <a:pt x="7521" y="231"/>
                    <a:pt x="7346" y="121"/>
                  </a:cubicBezTo>
                  <a:cubicBezTo>
                    <a:pt x="7221" y="42"/>
                    <a:pt x="7078" y="0"/>
                    <a:pt x="693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51"/>
            <p:cNvSpPr/>
            <p:nvPr/>
          </p:nvSpPr>
          <p:spPr>
            <a:xfrm>
              <a:off x="4233593" y="1300372"/>
              <a:ext cx="827861" cy="952593"/>
            </a:xfrm>
            <a:custGeom>
              <a:rect b="b" l="l" r="r" t="t"/>
              <a:pathLst>
                <a:path extrusionOk="0" h="4483" w="3896">
                  <a:moveTo>
                    <a:pt x="3039" y="1"/>
                  </a:moveTo>
                  <a:lnTo>
                    <a:pt x="0" y="687"/>
                  </a:lnTo>
                  <a:lnTo>
                    <a:pt x="856" y="4482"/>
                  </a:lnTo>
                  <a:lnTo>
                    <a:pt x="2119" y="3002"/>
                  </a:lnTo>
                  <a:lnTo>
                    <a:pt x="3895" y="3799"/>
                  </a:lnTo>
                  <a:lnTo>
                    <a:pt x="303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51"/>
            <p:cNvSpPr/>
            <p:nvPr/>
          </p:nvSpPr>
          <p:spPr>
            <a:xfrm>
              <a:off x="3660521" y="1857293"/>
              <a:ext cx="351246" cy="218865"/>
            </a:xfrm>
            <a:custGeom>
              <a:rect b="b" l="l" r="r" t="t"/>
              <a:pathLst>
                <a:path extrusionOk="0" h="1030" w="1653">
                  <a:moveTo>
                    <a:pt x="1237" y="0"/>
                  </a:moveTo>
                  <a:cubicBezTo>
                    <a:pt x="1205" y="0"/>
                    <a:pt x="1173" y="4"/>
                    <a:pt x="1141" y="12"/>
                  </a:cubicBezTo>
                  <a:lnTo>
                    <a:pt x="0" y="270"/>
                  </a:lnTo>
                  <a:lnTo>
                    <a:pt x="172" y="1030"/>
                  </a:lnTo>
                  <a:lnTo>
                    <a:pt x="1314" y="771"/>
                  </a:lnTo>
                  <a:cubicBezTo>
                    <a:pt x="1454" y="744"/>
                    <a:pt x="1567" y="645"/>
                    <a:pt x="1610" y="510"/>
                  </a:cubicBezTo>
                  <a:cubicBezTo>
                    <a:pt x="1653" y="375"/>
                    <a:pt x="1621" y="227"/>
                    <a:pt x="1524" y="122"/>
                  </a:cubicBezTo>
                  <a:cubicBezTo>
                    <a:pt x="1447" y="44"/>
                    <a:pt x="1343" y="0"/>
                    <a:pt x="12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51"/>
            <p:cNvSpPr/>
            <p:nvPr/>
          </p:nvSpPr>
          <p:spPr>
            <a:xfrm>
              <a:off x="3751464" y="2261012"/>
              <a:ext cx="351246" cy="218865"/>
            </a:xfrm>
            <a:custGeom>
              <a:rect b="b" l="l" r="r" t="t"/>
              <a:pathLst>
                <a:path extrusionOk="0" h="1030" w="1653">
                  <a:moveTo>
                    <a:pt x="1239" y="0"/>
                  </a:moveTo>
                  <a:cubicBezTo>
                    <a:pt x="1207" y="0"/>
                    <a:pt x="1174" y="4"/>
                    <a:pt x="1141" y="12"/>
                  </a:cubicBezTo>
                  <a:lnTo>
                    <a:pt x="0" y="271"/>
                  </a:lnTo>
                  <a:lnTo>
                    <a:pt x="172" y="1030"/>
                  </a:lnTo>
                  <a:lnTo>
                    <a:pt x="175" y="1030"/>
                  </a:lnTo>
                  <a:lnTo>
                    <a:pt x="1314" y="771"/>
                  </a:lnTo>
                  <a:cubicBezTo>
                    <a:pt x="1454" y="745"/>
                    <a:pt x="1567" y="645"/>
                    <a:pt x="1610" y="510"/>
                  </a:cubicBezTo>
                  <a:cubicBezTo>
                    <a:pt x="1653" y="373"/>
                    <a:pt x="1621" y="225"/>
                    <a:pt x="1524" y="123"/>
                  </a:cubicBezTo>
                  <a:cubicBezTo>
                    <a:pt x="1448" y="43"/>
                    <a:pt x="1345" y="0"/>
                    <a:pt x="12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51"/>
            <p:cNvSpPr/>
            <p:nvPr/>
          </p:nvSpPr>
          <p:spPr>
            <a:xfrm>
              <a:off x="3843470" y="2664307"/>
              <a:ext cx="350821" cy="218865"/>
            </a:xfrm>
            <a:custGeom>
              <a:rect b="b" l="l" r="r" t="t"/>
              <a:pathLst>
                <a:path extrusionOk="0" h="1030" w="1651">
                  <a:moveTo>
                    <a:pt x="1221" y="0"/>
                  </a:moveTo>
                  <a:cubicBezTo>
                    <a:pt x="1193" y="0"/>
                    <a:pt x="1165" y="3"/>
                    <a:pt x="1136" y="9"/>
                  </a:cubicBezTo>
                  <a:lnTo>
                    <a:pt x="0" y="268"/>
                  </a:lnTo>
                  <a:lnTo>
                    <a:pt x="173" y="1030"/>
                  </a:lnTo>
                  <a:lnTo>
                    <a:pt x="1309" y="774"/>
                  </a:lnTo>
                  <a:cubicBezTo>
                    <a:pt x="1519" y="725"/>
                    <a:pt x="1651" y="518"/>
                    <a:pt x="1605" y="305"/>
                  </a:cubicBezTo>
                  <a:cubicBezTo>
                    <a:pt x="1563" y="124"/>
                    <a:pt x="1402" y="0"/>
                    <a:pt x="12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6" name="Google Shape;1436;p51"/>
          <p:cNvSpPr/>
          <p:nvPr/>
        </p:nvSpPr>
        <p:spPr>
          <a:xfrm>
            <a:off x="689101" y="1074240"/>
            <a:ext cx="519300" cy="519300"/>
          </a:xfrm>
          <a:prstGeom prst="rect">
            <a:avLst/>
          </a:prstGeom>
          <a:solidFill>
            <a:schemeClr val="l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51"/>
          <p:cNvSpPr txBox="1"/>
          <p:nvPr>
            <p:ph idx="1" type="body"/>
          </p:nvPr>
        </p:nvSpPr>
        <p:spPr>
          <a:xfrm>
            <a:off x="5442300" y="2015000"/>
            <a:ext cx="3012600" cy="18741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Venus is a planet with a beautiful name and is the second one from the Sun. It’s terribly hot—even hotter than Mercury—and its atmosphere is extremely poisonous</a:t>
            </a:r>
            <a:endParaRPr/>
          </a:p>
        </p:txBody>
      </p:sp>
      <p:sp>
        <p:nvSpPr>
          <p:cNvPr id="1438" name="Google Shape;1438;p51"/>
          <p:cNvSpPr txBox="1"/>
          <p:nvPr/>
        </p:nvSpPr>
        <p:spPr>
          <a:xfrm>
            <a:off x="689100" y="1148639"/>
            <a:ext cx="519300" cy="32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800">
                <a:solidFill>
                  <a:schemeClr val="accent4"/>
                </a:solidFill>
                <a:latin typeface="Rubik"/>
                <a:ea typeface="Rubik"/>
                <a:cs typeface="Rubik"/>
                <a:sym typeface="Rubik"/>
              </a:rPr>
              <a:t>x</a:t>
            </a:r>
            <a:endParaRPr sz="2800">
              <a:solidFill>
                <a:schemeClr val="accent4"/>
              </a:solidFill>
              <a:latin typeface="Rubik"/>
              <a:ea typeface="Rubik"/>
              <a:cs typeface="Rubik"/>
              <a:sym typeface="Rubik"/>
            </a:endParaRPr>
          </a:p>
        </p:txBody>
      </p:sp>
      <p:sp>
        <p:nvSpPr>
          <p:cNvPr id="1439" name="Google Shape;1439;p51"/>
          <p:cNvSpPr txBox="1"/>
          <p:nvPr/>
        </p:nvSpPr>
        <p:spPr>
          <a:xfrm>
            <a:off x="1635488" y="1148650"/>
            <a:ext cx="768000" cy="32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accent3"/>
                </a:solidFill>
                <a:latin typeface="Rubik"/>
                <a:ea typeface="Rubik"/>
                <a:cs typeface="Rubik"/>
                <a:sym typeface="Rubik"/>
              </a:rPr>
              <a:t>5x</a:t>
            </a:r>
            <a:endParaRPr sz="1600">
              <a:solidFill>
                <a:schemeClr val="accent3"/>
              </a:solidFill>
              <a:latin typeface="Rubik"/>
              <a:ea typeface="Rubik"/>
              <a:cs typeface="Rubik"/>
              <a:sym typeface="Rubik"/>
            </a:endParaRPr>
          </a:p>
        </p:txBody>
      </p:sp>
      <p:sp>
        <p:nvSpPr>
          <p:cNvPr id="1440" name="Google Shape;1440;p51"/>
          <p:cNvSpPr txBox="1"/>
          <p:nvPr/>
        </p:nvSpPr>
        <p:spPr>
          <a:xfrm>
            <a:off x="3547070" y="2959925"/>
            <a:ext cx="768000" cy="32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accent3"/>
                </a:solidFill>
                <a:latin typeface="Rubik"/>
                <a:ea typeface="Rubik"/>
                <a:cs typeface="Rubik"/>
                <a:sym typeface="Rubik"/>
              </a:rPr>
              <a:t>5x</a:t>
            </a:r>
            <a:endParaRPr sz="1600">
              <a:solidFill>
                <a:schemeClr val="accent3"/>
              </a:solidFill>
              <a:latin typeface="Rubik"/>
              <a:ea typeface="Rubik"/>
              <a:cs typeface="Rubik"/>
              <a:sym typeface="Rubik"/>
            </a:endParaRPr>
          </a:p>
        </p:txBody>
      </p:sp>
      <p:cxnSp>
        <p:nvCxnSpPr>
          <p:cNvPr id="1441" name="Google Shape;1441;p51"/>
          <p:cNvCxnSpPr/>
          <p:nvPr/>
        </p:nvCxnSpPr>
        <p:spPr>
          <a:xfrm>
            <a:off x="3543625" y="1829525"/>
            <a:ext cx="0" cy="2651100"/>
          </a:xfrm>
          <a:prstGeom prst="straightConnector1">
            <a:avLst/>
          </a:prstGeom>
          <a:noFill/>
          <a:ln cap="flat" cmpd="sng" w="9525">
            <a:solidFill>
              <a:schemeClr val="accent3"/>
            </a:solidFill>
            <a:prstDash val="solid"/>
            <a:round/>
            <a:headEnd len="med" w="med" type="none"/>
            <a:tailEnd len="med" w="med" type="none"/>
          </a:ln>
        </p:spPr>
      </p:cxnSp>
      <p:cxnSp>
        <p:nvCxnSpPr>
          <p:cNvPr id="1442" name="Google Shape;1442;p51"/>
          <p:cNvCxnSpPr/>
          <p:nvPr/>
        </p:nvCxnSpPr>
        <p:spPr>
          <a:xfrm>
            <a:off x="689100" y="1593550"/>
            <a:ext cx="2657700" cy="0"/>
          </a:xfrm>
          <a:prstGeom prst="straightConnector1">
            <a:avLst/>
          </a:prstGeom>
          <a:noFill/>
          <a:ln cap="flat" cmpd="sng" w="9525">
            <a:solidFill>
              <a:schemeClr val="accent3"/>
            </a:solidFill>
            <a:prstDash val="solid"/>
            <a:round/>
            <a:headEnd len="med" w="med" type="none"/>
            <a:tailEnd len="med" w="med" type="none"/>
          </a:ln>
        </p:spPr>
      </p:cxn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46" name="Shape 1446"/>
        <p:cNvGrpSpPr/>
        <p:nvPr/>
      </p:nvGrpSpPr>
      <p:grpSpPr>
        <a:xfrm>
          <a:off x="0" y="0"/>
          <a:ext cx="0" cy="0"/>
          <a:chOff x="0" y="0"/>
          <a:chExt cx="0" cy="0"/>
        </a:xfrm>
      </p:grpSpPr>
      <p:sp>
        <p:nvSpPr>
          <p:cNvPr id="1447" name="Google Shape;1447;p52"/>
          <p:cNvSpPr/>
          <p:nvPr/>
        </p:nvSpPr>
        <p:spPr>
          <a:xfrm>
            <a:off x="5084350" y="1074250"/>
            <a:ext cx="1012200" cy="11274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52"/>
          <p:cNvSpPr/>
          <p:nvPr/>
        </p:nvSpPr>
        <p:spPr>
          <a:xfrm>
            <a:off x="6096600" y="2764325"/>
            <a:ext cx="2358300" cy="16902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52"/>
          <p:cNvSpPr txBox="1"/>
          <p:nvPr>
            <p:ph type="title"/>
          </p:nvPr>
        </p:nvSpPr>
        <p:spPr>
          <a:xfrm>
            <a:off x="752400" y="691150"/>
            <a:ext cx="1911900" cy="465900"/>
          </a:xfrm>
          <a:prstGeom prst="rect">
            <a:avLst/>
          </a:prstGeom>
        </p:spPr>
        <p:txBody>
          <a:bodyPr anchorCtr="0" anchor="ctr" bIns="91425" lIns="54000" spcFirstLastPara="1" rIns="91425" wrap="square" tIns="91425">
            <a:noAutofit/>
          </a:bodyPr>
          <a:lstStyle/>
          <a:p>
            <a:pPr indent="0" lvl="0" marL="0" rtl="0" algn="l">
              <a:spcBef>
                <a:spcPts val="0"/>
              </a:spcBef>
              <a:spcAft>
                <a:spcPts val="0"/>
              </a:spcAft>
              <a:buNone/>
            </a:pPr>
            <a:r>
              <a:rPr lang="en"/>
              <a:t>DOS</a:t>
            </a:r>
            <a:endParaRPr/>
          </a:p>
        </p:txBody>
      </p:sp>
      <p:sp>
        <p:nvSpPr>
          <p:cNvPr id="1450" name="Google Shape;1450;p52"/>
          <p:cNvSpPr/>
          <p:nvPr/>
        </p:nvSpPr>
        <p:spPr>
          <a:xfrm>
            <a:off x="6096600" y="1074250"/>
            <a:ext cx="2358300" cy="16902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1" name="Google Shape;1451;p52"/>
          <p:cNvGrpSpPr/>
          <p:nvPr/>
        </p:nvGrpSpPr>
        <p:grpSpPr>
          <a:xfrm>
            <a:off x="6860357" y="2934464"/>
            <a:ext cx="831339" cy="822119"/>
            <a:chOff x="3604425" y="1260000"/>
            <a:chExt cx="1935146" cy="1913685"/>
          </a:xfrm>
        </p:grpSpPr>
        <p:sp>
          <p:nvSpPr>
            <p:cNvPr id="1452" name="Google Shape;1452;p52"/>
            <p:cNvSpPr/>
            <p:nvPr/>
          </p:nvSpPr>
          <p:spPr>
            <a:xfrm>
              <a:off x="3604425" y="1260000"/>
              <a:ext cx="1935146" cy="1913685"/>
            </a:xfrm>
            <a:custGeom>
              <a:rect b="b" l="l" r="r" t="t"/>
              <a:pathLst>
                <a:path extrusionOk="0" h="9006" w="9107">
                  <a:moveTo>
                    <a:pt x="6933" y="0"/>
                  </a:moveTo>
                  <a:cubicBezTo>
                    <a:pt x="6875" y="0"/>
                    <a:pt x="6817" y="7"/>
                    <a:pt x="6759" y="21"/>
                  </a:cubicBezTo>
                  <a:lnTo>
                    <a:pt x="6000" y="191"/>
                  </a:lnTo>
                  <a:lnTo>
                    <a:pt x="2964" y="877"/>
                  </a:lnTo>
                  <a:lnTo>
                    <a:pt x="681" y="1391"/>
                  </a:lnTo>
                  <a:cubicBezTo>
                    <a:pt x="261" y="1485"/>
                    <a:pt x="0" y="1902"/>
                    <a:pt x="95" y="2322"/>
                  </a:cubicBezTo>
                  <a:lnTo>
                    <a:pt x="436" y="3841"/>
                  </a:lnTo>
                  <a:lnTo>
                    <a:pt x="692" y="4979"/>
                  </a:lnTo>
                  <a:lnTo>
                    <a:pt x="864" y="5738"/>
                  </a:lnTo>
                  <a:lnTo>
                    <a:pt x="867" y="5738"/>
                  </a:lnTo>
                  <a:lnTo>
                    <a:pt x="1125" y="6877"/>
                  </a:lnTo>
                  <a:lnTo>
                    <a:pt x="1295" y="7639"/>
                  </a:lnTo>
                  <a:lnTo>
                    <a:pt x="1467" y="8398"/>
                  </a:lnTo>
                  <a:cubicBezTo>
                    <a:pt x="1547" y="8756"/>
                    <a:pt x="1865" y="9006"/>
                    <a:pt x="2223" y="9006"/>
                  </a:cubicBezTo>
                  <a:cubicBezTo>
                    <a:pt x="2253" y="9006"/>
                    <a:pt x="2283" y="9004"/>
                    <a:pt x="2313" y="9001"/>
                  </a:cubicBezTo>
                  <a:cubicBezTo>
                    <a:pt x="2329" y="8998"/>
                    <a:pt x="2345" y="8998"/>
                    <a:pt x="2358" y="8995"/>
                  </a:cubicBezTo>
                  <a:lnTo>
                    <a:pt x="5058" y="8387"/>
                  </a:lnTo>
                  <a:lnTo>
                    <a:pt x="8471" y="7612"/>
                  </a:lnTo>
                  <a:cubicBezTo>
                    <a:pt x="8673" y="7569"/>
                    <a:pt x="8848" y="7445"/>
                    <a:pt x="8958" y="7270"/>
                  </a:cubicBezTo>
                  <a:cubicBezTo>
                    <a:pt x="9069" y="7095"/>
                    <a:pt x="9106" y="6882"/>
                    <a:pt x="9058" y="6680"/>
                  </a:cubicBezTo>
                  <a:lnTo>
                    <a:pt x="7688" y="608"/>
                  </a:lnTo>
                  <a:cubicBezTo>
                    <a:pt x="7645" y="406"/>
                    <a:pt x="7521" y="231"/>
                    <a:pt x="7346" y="121"/>
                  </a:cubicBezTo>
                  <a:cubicBezTo>
                    <a:pt x="7221" y="42"/>
                    <a:pt x="7078" y="0"/>
                    <a:pt x="693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52"/>
            <p:cNvSpPr/>
            <p:nvPr/>
          </p:nvSpPr>
          <p:spPr>
            <a:xfrm>
              <a:off x="4233593" y="1300372"/>
              <a:ext cx="827861" cy="952593"/>
            </a:xfrm>
            <a:custGeom>
              <a:rect b="b" l="l" r="r" t="t"/>
              <a:pathLst>
                <a:path extrusionOk="0" h="4483" w="3896">
                  <a:moveTo>
                    <a:pt x="3039" y="1"/>
                  </a:moveTo>
                  <a:lnTo>
                    <a:pt x="0" y="687"/>
                  </a:lnTo>
                  <a:lnTo>
                    <a:pt x="856" y="4482"/>
                  </a:lnTo>
                  <a:lnTo>
                    <a:pt x="2119" y="3002"/>
                  </a:lnTo>
                  <a:lnTo>
                    <a:pt x="3895" y="3799"/>
                  </a:lnTo>
                  <a:lnTo>
                    <a:pt x="303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52"/>
            <p:cNvSpPr/>
            <p:nvPr/>
          </p:nvSpPr>
          <p:spPr>
            <a:xfrm>
              <a:off x="3660521" y="1857293"/>
              <a:ext cx="351246" cy="218865"/>
            </a:xfrm>
            <a:custGeom>
              <a:rect b="b" l="l" r="r" t="t"/>
              <a:pathLst>
                <a:path extrusionOk="0" h="1030" w="1653">
                  <a:moveTo>
                    <a:pt x="1237" y="0"/>
                  </a:moveTo>
                  <a:cubicBezTo>
                    <a:pt x="1205" y="0"/>
                    <a:pt x="1173" y="4"/>
                    <a:pt x="1141" y="12"/>
                  </a:cubicBezTo>
                  <a:lnTo>
                    <a:pt x="0" y="270"/>
                  </a:lnTo>
                  <a:lnTo>
                    <a:pt x="172" y="1030"/>
                  </a:lnTo>
                  <a:lnTo>
                    <a:pt x="1314" y="771"/>
                  </a:lnTo>
                  <a:cubicBezTo>
                    <a:pt x="1454" y="744"/>
                    <a:pt x="1567" y="645"/>
                    <a:pt x="1610" y="510"/>
                  </a:cubicBezTo>
                  <a:cubicBezTo>
                    <a:pt x="1653" y="375"/>
                    <a:pt x="1621" y="227"/>
                    <a:pt x="1524" y="122"/>
                  </a:cubicBezTo>
                  <a:cubicBezTo>
                    <a:pt x="1447" y="44"/>
                    <a:pt x="1343" y="0"/>
                    <a:pt x="1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52"/>
            <p:cNvSpPr/>
            <p:nvPr/>
          </p:nvSpPr>
          <p:spPr>
            <a:xfrm>
              <a:off x="3751464" y="2261012"/>
              <a:ext cx="351246" cy="218865"/>
            </a:xfrm>
            <a:custGeom>
              <a:rect b="b" l="l" r="r" t="t"/>
              <a:pathLst>
                <a:path extrusionOk="0" h="1030" w="1653">
                  <a:moveTo>
                    <a:pt x="1239" y="0"/>
                  </a:moveTo>
                  <a:cubicBezTo>
                    <a:pt x="1207" y="0"/>
                    <a:pt x="1174" y="4"/>
                    <a:pt x="1141" y="12"/>
                  </a:cubicBezTo>
                  <a:lnTo>
                    <a:pt x="0" y="271"/>
                  </a:lnTo>
                  <a:lnTo>
                    <a:pt x="172" y="1030"/>
                  </a:lnTo>
                  <a:lnTo>
                    <a:pt x="175" y="1030"/>
                  </a:lnTo>
                  <a:lnTo>
                    <a:pt x="1314" y="771"/>
                  </a:lnTo>
                  <a:cubicBezTo>
                    <a:pt x="1454" y="745"/>
                    <a:pt x="1567" y="645"/>
                    <a:pt x="1610" y="510"/>
                  </a:cubicBezTo>
                  <a:cubicBezTo>
                    <a:pt x="1653" y="373"/>
                    <a:pt x="1621" y="225"/>
                    <a:pt x="1524" y="123"/>
                  </a:cubicBezTo>
                  <a:cubicBezTo>
                    <a:pt x="1448" y="43"/>
                    <a:pt x="1345" y="0"/>
                    <a:pt x="12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52"/>
            <p:cNvSpPr/>
            <p:nvPr/>
          </p:nvSpPr>
          <p:spPr>
            <a:xfrm>
              <a:off x="3843470" y="2664307"/>
              <a:ext cx="350821" cy="218865"/>
            </a:xfrm>
            <a:custGeom>
              <a:rect b="b" l="l" r="r" t="t"/>
              <a:pathLst>
                <a:path extrusionOk="0" h="1030" w="1651">
                  <a:moveTo>
                    <a:pt x="1221" y="0"/>
                  </a:moveTo>
                  <a:cubicBezTo>
                    <a:pt x="1193" y="0"/>
                    <a:pt x="1165" y="3"/>
                    <a:pt x="1136" y="9"/>
                  </a:cubicBezTo>
                  <a:lnTo>
                    <a:pt x="0" y="268"/>
                  </a:lnTo>
                  <a:lnTo>
                    <a:pt x="173" y="1030"/>
                  </a:lnTo>
                  <a:lnTo>
                    <a:pt x="1309" y="774"/>
                  </a:lnTo>
                  <a:cubicBezTo>
                    <a:pt x="1519" y="725"/>
                    <a:pt x="1651" y="518"/>
                    <a:pt x="1605" y="305"/>
                  </a:cubicBezTo>
                  <a:cubicBezTo>
                    <a:pt x="1563" y="124"/>
                    <a:pt x="1402" y="0"/>
                    <a:pt x="12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7" name="Google Shape;1457;p52"/>
          <p:cNvSpPr txBox="1"/>
          <p:nvPr>
            <p:ph idx="4294967295" type="subTitle"/>
          </p:nvPr>
        </p:nvSpPr>
        <p:spPr>
          <a:xfrm flipH="1">
            <a:off x="6318000" y="3926550"/>
            <a:ext cx="1915500" cy="252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accent5"/>
                </a:solidFill>
                <a:latin typeface="Ubuntu"/>
                <a:ea typeface="Ubuntu"/>
                <a:cs typeface="Ubuntu"/>
                <a:sym typeface="Ubuntu"/>
              </a:rPr>
              <a:t>DELIVERY SERVICE</a:t>
            </a:r>
            <a:endParaRPr b="1">
              <a:solidFill>
                <a:schemeClr val="accent5"/>
              </a:solidFill>
              <a:latin typeface="Ubuntu"/>
              <a:ea typeface="Ubuntu"/>
              <a:cs typeface="Ubuntu"/>
              <a:sym typeface="Ubuntu"/>
            </a:endParaRPr>
          </a:p>
        </p:txBody>
      </p:sp>
      <p:sp>
        <p:nvSpPr>
          <p:cNvPr id="1458" name="Google Shape;1458;p52"/>
          <p:cNvSpPr txBox="1"/>
          <p:nvPr>
            <p:ph idx="4294967295" type="subTitle"/>
          </p:nvPr>
        </p:nvSpPr>
        <p:spPr>
          <a:xfrm>
            <a:off x="6675548" y="4178778"/>
            <a:ext cx="1201800" cy="105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550">
                <a:solidFill>
                  <a:schemeClr val="accent5"/>
                </a:solidFill>
              </a:rPr>
              <a:t>Your shipping company</a:t>
            </a:r>
            <a:endParaRPr sz="550">
              <a:solidFill>
                <a:schemeClr val="accent5"/>
              </a:solidFill>
            </a:endParaRPr>
          </a:p>
        </p:txBody>
      </p:sp>
      <p:grpSp>
        <p:nvGrpSpPr>
          <p:cNvPr id="1459" name="Google Shape;1459;p52"/>
          <p:cNvGrpSpPr/>
          <p:nvPr/>
        </p:nvGrpSpPr>
        <p:grpSpPr>
          <a:xfrm>
            <a:off x="6860357" y="1244389"/>
            <a:ext cx="831339" cy="822119"/>
            <a:chOff x="3604425" y="1260000"/>
            <a:chExt cx="1935146" cy="1913685"/>
          </a:xfrm>
        </p:grpSpPr>
        <p:sp>
          <p:nvSpPr>
            <p:cNvPr id="1460" name="Google Shape;1460;p52"/>
            <p:cNvSpPr/>
            <p:nvPr/>
          </p:nvSpPr>
          <p:spPr>
            <a:xfrm>
              <a:off x="3604425" y="1260000"/>
              <a:ext cx="1935146" cy="1913685"/>
            </a:xfrm>
            <a:custGeom>
              <a:rect b="b" l="l" r="r" t="t"/>
              <a:pathLst>
                <a:path extrusionOk="0" h="9006" w="9107">
                  <a:moveTo>
                    <a:pt x="6933" y="0"/>
                  </a:moveTo>
                  <a:cubicBezTo>
                    <a:pt x="6875" y="0"/>
                    <a:pt x="6817" y="7"/>
                    <a:pt x="6759" y="21"/>
                  </a:cubicBezTo>
                  <a:lnTo>
                    <a:pt x="6000" y="191"/>
                  </a:lnTo>
                  <a:lnTo>
                    <a:pt x="2964" y="877"/>
                  </a:lnTo>
                  <a:lnTo>
                    <a:pt x="681" y="1391"/>
                  </a:lnTo>
                  <a:cubicBezTo>
                    <a:pt x="261" y="1485"/>
                    <a:pt x="0" y="1902"/>
                    <a:pt x="95" y="2322"/>
                  </a:cubicBezTo>
                  <a:lnTo>
                    <a:pt x="436" y="3841"/>
                  </a:lnTo>
                  <a:lnTo>
                    <a:pt x="692" y="4979"/>
                  </a:lnTo>
                  <a:lnTo>
                    <a:pt x="864" y="5738"/>
                  </a:lnTo>
                  <a:lnTo>
                    <a:pt x="867" y="5738"/>
                  </a:lnTo>
                  <a:lnTo>
                    <a:pt x="1125" y="6877"/>
                  </a:lnTo>
                  <a:lnTo>
                    <a:pt x="1295" y="7639"/>
                  </a:lnTo>
                  <a:lnTo>
                    <a:pt x="1467" y="8398"/>
                  </a:lnTo>
                  <a:cubicBezTo>
                    <a:pt x="1547" y="8756"/>
                    <a:pt x="1865" y="9006"/>
                    <a:pt x="2223" y="9006"/>
                  </a:cubicBezTo>
                  <a:cubicBezTo>
                    <a:pt x="2253" y="9006"/>
                    <a:pt x="2283" y="9004"/>
                    <a:pt x="2313" y="9001"/>
                  </a:cubicBezTo>
                  <a:cubicBezTo>
                    <a:pt x="2329" y="8998"/>
                    <a:pt x="2345" y="8998"/>
                    <a:pt x="2358" y="8995"/>
                  </a:cubicBezTo>
                  <a:lnTo>
                    <a:pt x="5058" y="8387"/>
                  </a:lnTo>
                  <a:lnTo>
                    <a:pt x="8471" y="7612"/>
                  </a:lnTo>
                  <a:cubicBezTo>
                    <a:pt x="8673" y="7569"/>
                    <a:pt x="8848" y="7445"/>
                    <a:pt x="8958" y="7270"/>
                  </a:cubicBezTo>
                  <a:cubicBezTo>
                    <a:pt x="9069" y="7095"/>
                    <a:pt x="9106" y="6882"/>
                    <a:pt x="9058" y="6680"/>
                  </a:cubicBezTo>
                  <a:lnTo>
                    <a:pt x="7688" y="608"/>
                  </a:lnTo>
                  <a:cubicBezTo>
                    <a:pt x="7645" y="406"/>
                    <a:pt x="7521" y="231"/>
                    <a:pt x="7346" y="121"/>
                  </a:cubicBezTo>
                  <a:cubicBezTo>
                    <a:pt x="7221" y="42"/>
                    <a:pt x="7078" y="0"/>
                    <a:pt x="693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52"/>
            <p:cNvSpPr/>
            <p:nvPr/>
          </p:nvSpPr>
          <p:spPr>
            <a:xfrm>
              <a:off x="4233593" y="1285308"/>
              <a:ext cx="827861" cy="952593"/>
            </a:xfrm>
            <a:custGeom>
              <a:rect b="b" l="l" r="r" t="t"/>
              <a:pathLst>
                <a:path extrusionOk="0" h="4483" w="3896">
                  <a:moveTo>
                    <a:pt x="3039" y="1"/>
                  </a:moveTo>
                  <a:lnTo>
                    <a:pt x="0" y="687"/>
                  </a:lnTo>
                  <a:lnTo>
                    <a:pt x="856" y="4482"/>
                  </a:lnTo>
                  <a:lnTo>
                    <a:pt x="2119" y="3002"/>
                  </a:lnTo>
                  <a:lnTo>
                    <a:pt x="3895" y="3799"/>
                  </a:lnTo>
                  <a:lnTo>
                    <a:pt x="303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52"/>
            <p:cNvSpPr/>
            <p:nvPr/>
          </p:nvSpPr>
          <p:spPr>
            <a:xfrm>
              <a:off x="3645457" y="1857293"/>
              <a:ext cx="351246" cy="218865"/>
            </a:xfrm>
            <a:custGeom>
              <a:rect b="b" l="l" r="r" t="t"/>
              <a:pathLst>
                <a:path extrusionOk="0" h="1030" w="1653">
                  <a:moveTo>
                    <a:pt x="1237" y="0"/>
                  </a:moveTo>
                  <a:cubicBezTo>
                    <a:pt x="1205" y="0"/>
                    <a:pt x="1173" y="4"/>
                    <a:pt x="1141" y="12"/>
                  </a:cubicBezTo>
                  <a:lnTo>
                    <a:pt x="0" y="270"/>
                  </a:lnTo>
                  <a:lnTo>
                    <a:pt x="172" y="1030"/>
                  </a:lnTo>
                  <a:lnTo>
                    <a:pt x="1314" y="771"/>
                  </a:lnTo>
                  <a:cubicBezTo>
                    <a:pt x="1454" y="744"/>
                    <a:pt x="1567" y="645"/>
                    <a:pt x="1610" y="510"/>
                  </a:cubicBezTo>
                  <a:cubicBezTo>
                    <a:pt x="1653" y="375"/>
                    <a:pt x="1621" y="227"/>
                    <a:pt x="1524" y="122"/>
                  </a:cubicBezTo>
                  <a:cubicBezTo>
                    <a:pt x="1447" y="44"/>
                    <a:pt x="1343" y="0"/>
                    <a:pt x="12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52"/>
            <p:cNvSpPr/>
            <p:nvPr/>
          </p:nvSpPr>
          <p:spPr>
            <a:xfrm>
              <a:off x="3736401" y="2261012"/>
              <a:ext cx="351246" cy="218865"/>
            </a:xfrm>
            <a:custGeom>
              <a:rect b="b" l="l" r="r" t="t"/>
              <a:pathLst>
                <a:path extrusionOk="0" h="1030" w="1653">
                  <a:moveTo>
                    <a:pt x="1239" y="0"/>
                  </a:moveTo>
                  <a:cubicBezTo>
                    <a:pt x="1207" y="0"/>
                    <a:pt x="1174" y="4"/>
                    <a:pt x="1141" y="12"/>
                  </a:cubicBezTo>
                  <a:lnTo>
                    <a:pt x="0" y="271"/>
                  </a:lnTo>
                  <a:lnTo>
                    <a:pt x="172" y="1030"/>
                  </a:lnTo>
                  <a:lnTo>
                    <a:pt x="175" y="1030"/>
                  </a:lnTo>
                  <a:lnTo>
                    <a:pt x="1314" y="771"/>
                  </a:lnTo>
                  <a:cubicBezTo>
                    <a:pt x="1454" y="745"/>
                    <a:pt x="1567" y="645"/>
                    <a:pt x="1610" y="510"/>
                  </a:cubicBezTo>
                  <a:cubicBezTo>
                    <a:pt x="1653" y="373"/>
                    <a:pt x="1621" y="225"/>
                    <a:pt x="1524" y="123"/>
                  </a:cubicBezTo>
                  <a:cubicBezTo>
                    <a:pt x="1448" y="43"/>
                    <a:pt x="1345" y="0"/>
                    <a:pt x="12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52"/>
            <p:cNvSpPr/>
            <p:nvPr/>
          </p:nvSpPr>
          <p:spPr>
            <a:xfrm>
              <a:off x="3828407" y="2664307"/>
              <a:ext cx="350821" cy="218865"/>
            </a:xfrm>
            <a:custGeom>
              <a:rect b="b" l="l" r="r" t="t"/>
              <a:pathLst>
                <a:path extrusionOk="0" h="1030" w="1651">
                  <a:moveTo>
                    <a:pt x="1221" y="0"/>
                  </a:moveTo>
                  <a:cubicBezTo>
                    <a:pt x="1193" y="0"/>
                    <a:pt x="1165" y="3"/>
                    <a:pt x="1136" y="9"/>
                  </a:cubicBezTo>
                  <a:lnTo>
                    <a:pt x="0" y="268"/>
                  </a:lnTo>
                  <a:lnTo>
                    <a:pt x="173" y="1030"/>
                  </a:lnTo>
                  <a:lnTo>
                    <a:pt x="1309" y="774"/>
                  </a:lnTo>
                  <a:cubicBezTo>
                    <a:pt x="1519" y="725"/>
                    <a:pt x="1651" y="518"/>
                    <a:pt x="1605" y="305"/>
                  </a:cubicBezTo>
                  <a:cubicBezTo>
                    <a:pt x="1563" y="124"/>
                    <a:pt x="1402" y="0"/>
                    <a:pt x="12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5" name="Google Shape;1465;p52"/>
          <p:cNvSpPr txBox="1"/>
          <p:nvPr>
            <p:ph idx="4294967295" type="subTitle"/>
          </p:nvPr>
        </p:nvSpPr>
        <p:spPr>
          <a:xfrm flipH="1">
            <a:off x="6318000" y="2236475"/>
            <a:ext cx="1915500" cy="252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accent5"/>
                </a:solidFill>
                <a:latin typeface="Ubuntu"/>
                <a:ea typeface="Ubuntu"/>
                <a:cs typeface="Ubuntu"/>
                <a:sym typeface="Ubuntu"/>
              </a:rPr>
              <a:t>DELIVERY SERVICE</a:t>
            </a:r>
            <a:endParaRPr b="1">
              <a:solidFill>
                <a:schemeClr val="accent5"/>
              </a:solidFill>
              <a:latin typeface="Ubuntu"/>
              <a:ea typeface="Ubuntu"/>
              <a:cs typeface="Ubuntu"/>
              <a:sym typeface="Ubuntu"/>
            </a:endParaRPr>
          </a:p>
        </p:txBody>
      </p:sp>
      <p:sp>
        <p:nvSpPr>
          <p:cNvPr id="1466" name="Google Shape;1466;p52"/>
          <p:cNvSpPr txBox="1"/>
          <p:nvPr>
            <p:ph idx="4294967295" type="subTitle"/>
          </p:nvPr>
        </p:nvSpPr>
        <p:spPr>
          <a:xfrm>
            <a:off x="6675548" y="2488703"/>
            <a:ext cx="1201800" cy="105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550">
                <a:solidFill>
                  <a:schemeClr val="accent5"/>
                </a:solidFill>
              </a:rPr>
              <a:t>Your shipping company</a:t>
            </a:r>
            <a:endParaRPr sz="550">
              <a:solidFill>
                <a:schemeClr val="accent5"/>
              </a:solidFill>
            </a:endParaRPr>
          </a:p>
        </p:txBody>
      </p:sp>
      <p:grpSp>
        <p:nvGrpSpPr>
          <p:cNvPr id="1467" name="Google Shape;1467;p52"/>
          <p:cNvGrpSpPr/>
          <p:nvPr/>
        </p:nvGrpSpPr>
        <p:grpSpPr>
          <a:xfrm>
            <a:off x="5276684" y="1327842"/>
            <a:ext cx="627181" cy="620225"/>
            <a:chOff x="3604425" y="1260000"/>
            <a:chExt cx="1935146" cy="1913685"/>
          </a:xfrm>
        </p:grpSpPr>
        <p:sp>
          <p:nvSpPr>
            <p:cNvPr id="1468" name="Google Shape;1468;p52"/>
            <p:cNvSpPr/>
            <p:nvPr/>
          </p:nvSpPr>
          <p:spPr>
            <a:xfrm>
              <a:off x="3604425" y="1260000"/>
              <a:ext cx="1935146" cy="1913685"/>
            </a:xfrm>
            <a:custGeom>
              <a:rect b="b" l="l" r="r" t="t"/>
              <a:pathLst>
                <a:path extrusionOk="0" h="9006" w="9107">
                  <a:moveTo>
                    <a:pt x="6933" y="0"/>
                  </a:moveTo>
                  <a:cubicBezTo>
                    <a:pt x="6875" y="0"/>
                    <a:pt x="6817" y="7"/>
                    <a:pt x="6759" y="21"/>
                  </a:cubicBezTo>
                  <a:lnTo>
                    <a:pt x="6000" y="191"/>
                  </a:lnTo>
                  <a:lnTo>
                    <a:pt x="2964" y="877"/>
                  </a:lnTo>
                  <a:lnTo>
                    <a:pt x="681" y="1391"/>
                  </a:lnTo>
                  <a:cubicBezTo>
                    <a:pt x="261" y="1485"/>
                    <a:pt x="0" y="1902"/>
                    <a:pt x="95" y="2322"/>
                  </a:cubicBezTo>
                  <a:lnTo>
                    <a:pt x="436" y="3841"/>
                  </a:lnTo>
                  <a:lnTo>
                    <a:pt x="692" y="4979"/>
                  </a:lnTo>
                  <a:lnTo>
                    <a:pt x="864" y="5738"/>
                  </a:lnTo>
                  <a:lnTo>
                    <a:pt x="867" y="5738"/>
                  </a:lnTo>
                  <a:lnTo>
                    <a:pt x="1125" y="6877"/>
                  </a:lnTo>
                  <a:lnTo>
                    <a:pt x="1295" y="7639"/>
                  </a:lnTo>
                  <a:lnTo>
                    <a:pt x="1467" y="8398"/>
                  </a:lnTo>
                  <a:cubicBezTo>
                    <a:pt x="1547" y="8756"/>
                    <a:pt x="1865" y="9006"/>
                    <a:pt x="2223" y="9006"/>
                  </a:cubicBezTo>
                  <a:cubicBezTo>
                    <a:pt x="2253" y="9006"/>
                    <a:pt x="2283" y="9004"/>
                    <a:pt x="2313" y="9001"/>
                  </a:cubicBezTo>
                  <a:cubicBezTo>
                    <a:pt x="2329" y="8998"/>
                    <a:pt x="2345" y="8998"/>
                    <a:pt x="2358" y="8995"/>
                  </a:cubicBezTo>
                  <a:lnTo>
                    <a:pt x="5058" y="8387"/>
                  </a:lnTo>
                  <a:lnTo>
                    <a:pt x="8471" y="7612"/>
                  </a:lnTo>
                  <a:cubicBezTo>
                    <a:pt x="8673" y="7569"/>
                    <a:pt x="8848" y="7445"/>
                    <a:pt x="8958" y="7270"/>
                  </a:cubicBezTo>
                  <a:cubicBezTo>
                    <a:pt x="9069" y="7095"/>
                    <a:pt x="9106" y="6882"/>
                    <a:pt x="9058" y="6680"/>
                  </a:cubicBezTo>
                  <a:lnTo>
                    <a:pt x="7688" y="608"/>
                  </a:lnTo>
                  <a:cubicBezTo>
                    <a:pt x="7645" y="406"/>
                    <a:pt x="7521" y="231"/>
                    <a:pt x="7346" y="121"/>
                  </a:cubicBezTo>
                  <a:cubicBezTo>
                    <a:pt x="7221" y="42"/>
                    <a:pt x="7078" y="0"/>
                    <a:pt x="693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52"/>
            <p:cNvSpPr/>
            <p:nvPr/>
          </p:nvSpPr>
          <p:spPr>
            <a:xfrm>
              <a:off x="4233593" y="1300372"/>
              <a:ext cx="827861" cy="952593"/>
            </a:xfrm>
            <a:custGeom>
              <a:rect b="b" l="l" r="r" t="t"/>
              <a:pathLst>
                <a:path extrusionOk="0" h="4483" w="3896">
                  <a:moveTo>
                    <a:pt x="3039" y="1"/>
                  </a:moveTo>
                  <a:lnTo>
                    <a:pt x="0" y="687"/>
                  </a:lnTo>
                  <a:lnTo>
                    <a:pt x="856" y="4482"/>
                  </a:lnTo>
                  <a:lnTo>
                    <a:pt x="2119" y="3002"/>
                  </a:lnTo>
                  <a:lnTo>
                    <a:pt x="3895" y="3799"/>
                  </a:lnTo>
                  <a:lnTo>
                    <a:pt x="303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52"/>
            <p:cNvSpPr/>
            <p:nvPr/>
          </p:nvSpPr>
          <p:spPr>
            <a:xfrm>
              <a:off x="3660521" y="1857293"/>
              <a:ext cx="351246" cy="218865"/>
            </a:xfrm>
            <a:custGeom>
              <a:rect b="b" l="l" r="r" t="t"/>
              <a:pathLst>
                <a:path extrusionOk="0" h="1030" w="1653">
                  <a:moveTo>
                    <a:pt x="1237" y="0"/>
                  </a:moveTo>
                  <a:cubicBezTo>
                    <a:pt x="1205" y="0"/>
                    <a:pt x="1173" y="4"/>
                    <a:pt x="1141" y="12"/>
                  </a:cubicBezTo>
                  <a:lnTo>
                    <a:pt x="0" y="270"/>
                  </a:lnTo>
                  <a:lnTo>
                    <a:pt x="172" y="1030"/>
                  </a:lnTo>
                  <a:lnTo>
                    <a:pt x="1314" y="771"/>
                  </a:lnTo>
                  <a:cubicBezTo>
                    <a:pt x="1454" y="744"/>
                    <a:pt x="1567" y="645"/>
                    <a:pt x="1610" y="510"/>
                  </a:cubicBezTo>
                  <a:cubicBezTo>
                    <a:pt x="1653" y="375"/>
                    <a:pt x="1621" y="227"/>
                    <a:pt x="1524" y="122"/>
                  </a:cubicBezTo>
                  <a:cubicBezTo>
                    <a:pt x="1447" y="44"/>
                    <a:pt x="1343" y="0"/>
                    <a:pt x="12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52"/>
            <p:cNvSpPr/>
            <p:nvPr/>
          </p:nvSpPr>
          <p:spPr>
            <a:xfrm>
              <a:off x="3751464" y="2261012"/>
              <a:ext cx="351246" cy="218865"/>
            </a:xfrm>
            <a:custGeom>
              <a:rect b="b" l="l" r="r" t="t"/>
              <a:pathLst>
                <a:path extrusionOk="0" h="1030" w="1653">
                  <a:moveTo>
                    <a:pt x="1239" y="0"/>
                  </a:moveTo>
                  <a:cubicBezTo>
                    <a:pt x="1207" y="0"/>
                    <a:pt x="1174" y="4"/>
                    <a:pt x="1141" y="12"/>
                  </a:cubicBezTo>
                  <a:lnTo>
                    <a:pt x="0" y="271"/>
                  </a:lnTo>
                  <a:lnTo>
                    <a:pt x="172" y="1030"/>
                  </a:lnTo>
                  <a:lnTo>
                    <a:pt x="175" y="1030"/>
                  </a:lnTo>
                  <a:lnTo>
                    <a:pt x="1314" y="771"/>
                  </a:lnTo>
                  <a:cubicBezTo>
                    <a:pt x="1454" y="745"/>
                    <a:pt x="1567" y="645"/>
                    <a:pt x="1610" y="510"/>
                  </a:cubicBezTo>
                  <a:cubicBezTo>
                    <a:pt x="1653" y="373"/>
                    <a:pt x="1621" y="225"/>
                    <a:pt x="1524" y="123"/>
                  </a:cubicBezTo>
                  <a:cubicBezTo>
                    <a:pt x="1448" y="43"/>
                    <a:pt x="1345" y="0"/>
                    <a:pt x="12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52"/>
            <p:cNvSpPr/>
            <p:nvPr/>
          </p:nvSpPr>
          <p:spPr>
            <a:xfrm>
              <a:off x="3843470" y="2664307"/>
              <a:ext cx="350821" cy="218865"/>
            </a:xfrm>
            <a:custGeom>
              <a:rect b="b" l="l" r="r" t="t"/>
              <a:pathLst>
                <a:path extrusionOk="0" h="1030" w="1651">
                  <a:moveTo>
                    <a:pt x="1221" y="0"/>
                  </a:moveTo>
                  <a:cubicBezTo>
                    <a:pt x="1193" y="0"/>
                    <a:pt x="1165" y="3"/>
                    <a:pt x="1136" y="9"/>
                  </a:cubicBezTo>
                  <a:lnTo>
                    <a:pt x="0" y="268"/>
                  </a:lnTo>
                  <a:lnTo>
                    <a:pt x="173" y="1030"/>
                  </a:lnTo>
                  <a:lnTo>
                    <a:pt x="1309" y="774"/>
                  </a:lnTo>
                  <a:cubicBezTo>
                    <a:pt x="1519" y="725"/>
                    <a:pt x="1651" y="518"/>
                    <a:pt x="1605" y="305"/>
                  </a:cubicBezTo>
                  <a:cubicBezTo>
                    <a:pt x="1563" y="124"/>
                    <a:pt x="1402" y="0"/>
                    <a:pt x="12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3" name="Google Shape;1473;p52"/>
          <p:cNvSpPr/>
          <p:nvPr/>
        </p:nvSpPr>
        <p:spPr>
          <a:xfrm>
            <a:off x="5084350" y="2200605"/>
            <a:ext cx="1012200" cy="11274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52"/>
          <p:cNvSpPr/>
          <p:nvPr/>
        </p:nvSpPr>
        <p:spPr>
          <a:xfrm>
            <a:off x="5084350" y="3326963"/>
            <a:ext cx="1012200" cy="11274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5" name="Google Shape;1475;p52"/>
          <p:cNvGrpSpPr/>
          <p:nvPr/>
        </p:nvGrpSpPr>
        <p:grpSpPr>
          <a:xfrm>
            <a:off x="5276684" y="2454192"/>
            <a:ext cx="627181" cy="620225"/>
            <a:chOff x="3604425" y="1260000"/>
            <a:chExt cx="1935146" cy="1913685"/>
          </a:xfrm>
        </p:grpSpPr>
        <p:sp>
          <p:nvSpPr>
            <p:cNvPr id="1476" name="Google Shape;1476;p52"/>
            <p:cNvSpPr/>
            <p:nvPr/>
          </p:nvSpPr>
          <p:spPr>
            <a:xfrm>
              <a:off x="3604425" y="1260000"/>
              <a:ext cx="1935146" cy="1913685"/>
            </a:xfrm>
            <a:custGeom>
              <a:rect b="b" l="l" r="r" t="t"/>
              <a:pathLst>
                <a:path extrusionOk="0" h="9006" w="9107">
                  <a:moveTo>
                    <a:pt x="6933" y="0"/>
                  </a:moveTo>
                  <a:cubicBezTo>
                    <a:pt x="6875" y="0"/>
                    <a:pt x="6817" y="7"/>
                    <a:pt x="6759" y="21"/>
                  </a:cubicBezTo>
                  <a:lnTo>
                    <a:pt x="6000" y="191"/>
                  </a:lnTo>
                  <a:lnTo>
                    <a:pt x="2964" y="877"/>
                  </a:lnTo>
                  <a:lnTo>
                    <a:pt x="681" y="1391"/>
                  </a:lnTo>
                  <a:cubicBezTo>
                    <a:pt x="261" y="1485"/>
                    <a:pt x="0" y="1902"/>
                    <a:pt x="95" y="2322"/>
                  </a:cubicBezTo>
                  <a:lnTo>
                    <a:pt x="436" y="3841"/>
                  </a:lnTo>
                  <a:lnTo>
                    <a:pt x="692" y="4979"/>
                  </a:lnTo>
                  <a:lnTo>
                    <a:pt x="864" y="5738"/>
                  </a:lnTo>
                  <a:lnTo>
                    <a:pt x="867" y="5738"/>
                  </a:lnTo>
                  <a:lnTo>
                    <a:pt x="1125" y="6877"/>
                  </a:lnTo>
                  <a:lnTo>
                    <a:pt x="1295" y="7639"/>
                  </a:lnTo>
                  <a:lnTo>
                    <a:pt x="1467" y="8398"/>
                  </a:lnTo>
                  <a:cubicBezTo>
                    <a:pt x="1547" y="8756"/>
                    <a:pt x="1865" y="9006"/>
                    <a:pt x="2223" y="9006"/>
                  </a:cubicBezTo>
                  <a:cubicBezTo>
                    <a:pt x="2253" y="9006"/>
                    <a:pt x="2283" y="9004"/>
                    <a:pt x="2313" y="9001"/>
                  </a:cubicBezTo>
                  <a:cubicBezTo>
                    <a:pt x="2329" y="8998"/>
                    <a:pt x="2345" y="8998"/>
                    <a:pt x="2358" y="8995"/>
                  </a:cubicBezTo>
                  <a:lnTo>
                    <a:pt x="5058" y="8387"/>
                  </a:lnTo>
                  <a:lnTo>
                    <a:pt x="8471" y="7612"/>
                  </a:lnTo>
                  <a:cubicBezTo>
                    <a:pt x="8673" y="7569"/>
                    <a:pt x="8848" y="7445"/>
                    <a:pt x="8958" y="7270"/>
                  </a:cubicBezTo>
                  <a:cubicBezTo>
                    <a:pt x="9069" y="7095"/>
                    <a:pt x="9106" y="6882"/>
                    <a:pt x="9058" y="6680"/>
                  </a:cubicBezTo>
                  <a:lnTo>
                    <a:pt x="7688" y="608"/>
                  </a:lnTo>
                  <a:cubicBezTo>
                    <a:pt x="7645" y="406"/>
                    <a:pt x="7521" y="231"/>
                    <a:pt x="7346" y="121"/>
                  </a:cubicBezTo>
                  <a:cubicBezTo>
                    <a:pt x="7221" y="42"/>
                    <a:pt x="7078" y="0"/>
                    <a:pt x="69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52"/>
            <p:cNvSpPr/>
            <p:nvPr/>
          </p:nvSpPr>
          <p:spPr>
            <a:xfrm>
              <a:off x="4233593" y="1300372"/>
              <a:ext cx="827861" cy="952593"/>
            </a:xfrm>
            <a:custGeom>
              <a:rect b="b" l="l" r="r" t="t"/>
              <a:pathLst>
                <a:path extrusionOk="0" h="4483" w="3896">
                  <a:moveTo>
                    <a:pt x="3039" y="1"/>
                  </a:moveTo>
                  <a:lnTo>
                    <a:pt x="0" y="687"/>
                  </a:lnTo>
                  <a:lnTo>
                    <a:pt x="856" y="4482"/>
                  </a:lnTo>
                  <a:lnTo>
                    <a:pt x="2119" y="3002"/>
                  </a:lnTo>
                  <a:lnTo>
                    <a:pt x="3895" y="3799"/>
                  </a:lnTo>
                  <a:lnTo>
                    <a:pt x="303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52"/>
            <p:cNvSpPr/>
            <p:nvPr/>
          </p:nvSpPr>
          <p:spPr>
            <a:xfrm>
              <a:off x="3660521" y="1857293"/>
              <a:ext cx="351246" cy="218865"/>
            </a:xfrm>
            <a:custGeom>
              <a:rect b="b" l="l" r="r" t="t"/>
              <a:pathLst>
                <a:path extrusionOk="0" h="1030" w="1653">
                  <a:moveTo>
                    <a:pt x="1237" y="0"/>
                  </a:moveTo>
                  <a:cubicBezTo>
                    <a:pt x="1205" y="0"/>
                    <a:pt x="1173" y="4"/>
                    <a:pt x="1141" y="12"/>
                  </a:cubicBezTo>
                  <a:lnTo>
                    <a:pt x="0" y="270"/>
                  </a:lnTo>
                  <a:lnTo>
                    <a:pt x="172" y="1030"/>
                  </a:lnTo>
                  <a:lnTo>
                    <a:pt x="1314" y="771"/>
                  </a:lnTo>
                  <a:cubicBezTo>
                    <a:pt x="1454" y="744"/>
                    <a:pt x="1567" y="645"/>
                    <a:pt x="1610" y="510"/>
                  </a:cubicBezTo>
                  <a:cubicBezTo>
                    <a:pt x="1653" y="375"/>
                    <a:pt x="1621" y="227"/>
                    <a:pt x="1524" y="122"/>
                  </a:cubicBezTo>
                  <a:cubicBezTo>
                    <a:pt x="1447" y="44"/>
                    <a:pt x="1343" y="0"/>
                    <a:pt x="12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52"/>
            <p:cNvSpPr/>
            <p:nvPr/>
          </p:nvSpPr>
          <p:spPr>
            <a:xfrm>
              <a:off x="3751464" y="2261012"/>
              <a:ext cx="351246" cy="218865"/>
            </a:xfrm>
            <a:custGeom>
              <a:rect b="b" l="l" r="r" t="t"/>
              <a:pathLst>
                <a:path extrusionOk="0" h="1030" w="1653">
                  <a:moveTo>
                    <a:pt x="1239" y="0"/>
                  </a:moveTo>
                  <a:cubicBezTo>
                    <a:pt x="1207" y="0"/>
                    <a:pt x="1174" y="4"/>
                    <a:pt x="1141" y="12"/>
                  </a:cubicBezTo>
                  <a:lnTo>
                    <a:pt x="0" y="271"/>
                  </a:lnTo>
                  <a:lnTo>
                    <a:pt x="172" y="1030"/>
                  </a:lnTo>
                  <a:lnTo>
                    <a:pt x="175" y="1030"/>
                  </a:lnTo>
                  <a:lnTo>
                    <a:pt x="1314" y="771"/>
                  </a:lnTo>
                  <a:cubicBezTo>
                    <a:pt x="1454" y="745"/>
                    <a:pt x="1567" y="645"/>
                    <a:pt x="1610" y="510"/>
                  </a:cubicBezTo>
                  <a:cubicBezTo>
                    <a:pt x="1653" y="373"/>
                    <a:pt x="1621" y="225"/>
                    <a:pt x="1524" y="123"/>
                  </a:cubicBezTo>
                  <a:cubicBezTo>
                    <a:pt x="1448" y="43"/>
                    <a:pt x="1345" y="0"/>
                    <a:pt x="12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52"/>
            <p:cNvSpPr/>
            <p:nvPr/>
          </p:nvSpPr>
          <p:spPr>
            <a:xfrm>
              <a:off x="3843470" y="2664307"/>
              <a:ext cx="350821" cy="218865"/>
            </a:xfrm>
            <a:custGeom>
              <a:rect b="b" l="l" r="r" t="t"/>
              <a:pathLst>
                <a:path extrusionOk="0" h="1030" w="1651">
                  <a:moveTo>
                    <a:pt x="1221" y="0"/>
                  </a:moveTo>
                  <a:cubicBezTo>
                    <a:pt x="1193" y="0"/>
                    <a:pt x="1165" y="3"/>
                    <a:pt x="1136" y="9"/>
                  </a:cubicBezTo>
                  <a:lnTo>
                    <a:pt x="0" y="268"/>
                  </a:lnTo>
                  <a:lnTo>
                    <a:pt x="173" y="1030"/>
                  </a:lnTo>
                  <a:lnTo>
                    <a:pt x="1309" y="774"/>
                  </a:lnTo>
                  <a:cubicBezTo>
                    <a:pt x="1519" y="725"/>
                    <a:pt x="1651" y="518"/>
                    <a:pt x="1605" y="305"/>
                  </a:cubicBezTo>
                  <a:cubicBezTo>
                    <a:pt x="1563" y="124"/>
                    <a:pt x="1402" y="0"/>
                    <a:pt x="12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 name="Google Shape;1481;p52"/>
          <p:cNvGrpSpPr/>
          <p:nvPr/>
        </p:nvGrpSpPr>
        <p:grpSpPr>
          <a:xfrm>
            <a:off x="5276684" y="3580517"/>
            <a:ext cx="627181" cy="620225"/>
            <a:chOff x="3604425" y="1260000"/>
            <a:chExt cx="1935146" cy="1913685"/>
          </a:xfrm>
        </p:grpSpPr>
        <p:sp>
          <p:nvSpPr>
            <p:cNvPr id="1482" name="Google Shape;1482;p52"/>
            <p:cNvSpPr/>
            <p:nvPr/>
          </p:nvSpPr>
          <p:spPr>
            <a:xfrm>
              <a:off x="3604425" y="1260000"/>
              <a:ext cx="1935146" cy="1913685"/>
            </a:xfrm>
            <a:custGeom>
              <a:rect b="b" l="l" r="r" t="t"/>
              <a:pathLst>
                <a:path extrusionOk="0" h="9006" w="9107">
                  <a:moveTo>
                    <a:pt x="6933" y="0"/>
                  </a:moveTo>
                  <a:cubicBezTo>
                    <a:pt x="6875" y="0"/>
                    <a:pt x="6817" y="7"/>
                    <a:pt x="6759" y="21"/>
                  </a:cubicBezTo>
                  <a:lnTo>
                    <a:pt x="6000" y="191"/>
                  </a:lnTo>
                  <a:lnTo>
                    <a:pt x="2964" y="877"/>
                  </a:lnTo>
                  <a:lnTo>
                    <a:pt x="681" y="1391"/>
                  </a:lnTo>
                  <a:cubicBezTo>
                    <a:pt x="261" y="1485"/>
                    <a:pt x="0" y="1902"/>
                    <a:pt x="95" y="2322"/>
                  </a:cubicBezTo>
                  <a:lnTo>
                    <a:pt x="436" y="3841"/>
                  </a:lnTo>
                  <a:lnTo>
                    <a:pt x="692" y="4979"/>
                  </a:lnTo>
                  <a:lnTo>
                    <a:pt x="864" y="5738"/>
                  </a:lnTo>
                  <a:lnTo>
                    <a:pt x="867" y="5738"/>
                  </a:lnTo>
                  <a:lnTo>
                    <a:pt x="1125" y="6877"/>
                  </a:lnTo>
                  <a:lnTo>
                    <a:pt x="1295" y="7639"/>
                  </a:lnTo>
                  <a:lnTo>
                    <a:pt x="1467" y="8398"/>
                  </a:lnTo>
                  <a:cubicBezTo>
                    <a:pt x="1547" y="8756"/>
                    <a:pt x="1865" y="9006"/>
                    <a:pt x="2223" y="9006"/>
                  </a:cubicBezTo>
                  <a:cubicBezTo>
                    <a:pt x="2253" y="9006"/>
                    <a:pt x="2283" y="9004"/>
                    <a:pt x="2313" y="9001"/>
                  </a:cubicBezTo>
                  <a:cubicBezTo>
                    <a:pt x="2329" y="8998"/>
                    <a:pt x="2345" y="8998"/>
                    <a:pt x="2358" y="8995"/>
                  </a:cubicBezTo>
                  <a:lnTo>
                    <a:pt x="5058" y="8387"/>
                  </a:lnTo>
                  <a:lnTo>
                    <a:pt x="8471" y="7612"/>
                  </a:lnTo>
                  <a:cubicBezTo>
                    <a:pt x="8673" y="7569"/>
                    <a:pt x="8848" y="7445"/>
                    <a:pt x="8958" y="7270"/>
                  </a:cubicBezTo>
                  <a:cubicBezTo>
                    <a:pt x="9069" y="7095"/>
                    <a:pt x="9106" y="6882"/>
                    <a:pt x="9058" y="6680"/>
                  </a:cubicBezTo>
                  <a:lnTo>
                    <a:pt x="7688" y="608"/>
                  </a:lnTo>
                  <a:cubicBezTo>
                    <a:pt x="7645" y="406"/>
                    <a:pt x="7521" y="231"/>
                    <a:pt x="7346" y="121"/>
                  </a:cubicBezTo>
                  <a:cubicBezTo>
                    <a:pt x="7221" y="42"/>
                    <a:pt x="7078" y="0"/>
                    <a:pt x="693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52"/>
            <p:cNvSpPr/>
            <p:nvPr/>
          </p:nvSpPr>
          <p:spPr>
            <a:xfrm>
              <a:off x="4233593" y="1300372"/>
              <a:ext cx="827861" cy="952593"/>
            </a:xfrm>
            <a:custGeom>
              <a:rect b="b" l="l" r="r" t="t"/>
              <a:pathLst>
                <a:path extrusionOk="0" h="4483" w="3896">
                  <a:moveTo>
                    <a:pt x="3039" y="1"/>
                  </a:moveTo>
                  <a:lnTo>
                    <a:pt x="0" y="687"/>
                  </a:lnTo>
                  <a:lnTo>
                    <a:pt x="856" y="4482"/>
                  </a:lnTo>
                  <a:lnTo>
                    <a:pt x="2119" y="3002"/>
                  </a:lnTo>
                  <a:lnTo>
                    <a:pt x="3895" y="3799"/>
                  </a:lnTo>
                  <a:lnTo>
                    <a:pt x="303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52"/>
            <p:cNvSpPr/>
            <p:nvPr/>
          </p:nvSpPr>
          <p:spPr>
            <a:xfrm>
              <a:off x="3660521" y="1857293"/>
              <a:ext cx="351246" cy="218865"/>
            </a:xfrm>
            <a:custGeom>
              <a:rect b="b" l="l" r="r" t="t"/>
              <a:pathLst>
                <a:path extrusionOk="0" h="1030" w="1653">
                  <a:moveTo>
                    <a:pt x="1237" y="0"/>
                  </a:moveTo>
                  <a:cubicBezTo>
                    <a:pt x="1205" y="0"/>
                    <a:pt x="1173" y="4"/>
                    <a:pt x="1141" y="12"/>
                  </a:cubicBezTo>
                  <a:lnTo>
                    <a:pt x="0" y="270"/>
                  </a:lnTo>
                  <a:lnTo>
                    <a:pt x="172" y="1030"/>
                  </a:lnTo>
                  <a:lnTo>
                    <a:pt x="1314" y="771"/>
                  </a:lnTo>
                  <a:cubicBezTo>
                    <a:pt x="1454" y="744"/>
                    <a:pt x="1567" y="645"/>
                    <a:pt x="1610" y="510"/>
                  </a:cubicBezTo>
                  <a:cubicBezTo>
                    <a:pt x="1653" y="375"/>
                    <a:pt x="1621" y="227"/>
                    <a:pt x="1524" y="122"/>
                  </a:cubicBezTo>
                  <a:cubicBezTo>
                    <a:pt x="1447" y="44"/>
                    <a:pt x="1343" y="0"/>
                    <a:pt x="1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52"/>
            <p:cNvSpPr/>
            <p:nvPr/>
          </p:nvSpPr>
          <p:spPr>
            <a:xfrm>
              <a:off x="3751464" y="2261012"/>
              <a:ext cx="351246" cy="218865"/>
            </a:xfrm>
            <a:custGeom>
              <a:rect b="b" l="l" r="r" t="t"/>
              <a:pathLst>
                <a:path extrusionOk="0" h="1030" w="1653">
                  <a:moveTo>
                    <a:pt x="1239" y="0"/>
                  </a:moveTo>
                  <a:cubicBezTo>
                    <a:pt x="1207" y="0"/>
                    <a:pt x="1174" y="4"/>
                    <a:pt x="1141" y="12"/>
                  </a:cubicBezTo>
                  <a:lnTo>
                    <a:pt x="0" y="271"/>
                  </a:lnTo>
                  <a:lnTo>
                    <a:pt x="172" y="1030"/>
                  </a:lnTo>
                  <a:lnTo>
                    <a:pt x="175" y="1030"/>
                  </a:lnTo>
                  <a:lnTo>
                    <a:pt x="1314" y="771"/>
                  </a:lnTo>
                  <a:cubicBezTo>
                    <a:pt x="1454" y="745"/>
                    <a:pt x="1567" y="645"/>
                    <a:pt x="1610" y="510"/>
                  </a:cubicBezTo>
                  <a:cubicBezTo>
                    <a:pt x="1653" y="373"/>
                    <a:pt x="1621" y="225"/>
                    <a:pt x="1524" y="123"/>
                  </a:cubicBezTo>
                  <a:cubicBezTo>
                    <a:pt x="1448" y="43"/>
                    <a:pt x="1345" y="0"/>
                    <a:pt x="12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52"/>
            <p:cNvSpPr/>
            <p:nvPr/>
          </p:nvSpPr>
          <p:spPr>
            <a:xfrm>
              <a:off x="3843470" y="2664307"/>
              <a:ext cx="350821" cy="218865"/>
            </a:xfrm>
            <a:custGeom>
              <a:rect b="b" l="l" r="r" t="t"/>
              <a:pathLst>
                <a:path extrusionOk="0" h="1030" w="1651">
                  <a:moveTo>
                    <a:pt x="1221" y="0"/>
                  </a:moveTo>
                  <a:cubicBezTo>
                    <a:pt x="1193" y="0"/>
                    <a:pt x="1165" y="3"/>
                    <a:pt x="1136" y="9"/>
                  </a:cubicBezTo>
                  <a:lnTo>
                    <a:pt x="0" y="268"/>
                  </a:lnTo>
                  <a:lnTo>
                    <a:pt x="173" y="1030"/>
                  </a:lnTo>
                  <a:lnTo>
                    <a:pt x="1309" y="774"/>
                  </a:lnTo>
                  <a:cubicBezTo>
                    <a:pt x="1519" y="725"/>
                    <a:pt x="1651" y="518"/>
                    <a:pt x="1605" y="305"/>
                  </a:cubicBezTo>
                  <a:cubicBezTo>
                    <a:pt x="1563" y="124"/>
                    <a:pt x="1402" y="0"/>
                    <a:pt x="12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7" name="Google Shape;1487;p52"/>
          <p:cNvSpPr txBox="1"/>
          <p:nvPr>
            <p:ph idx="1" type="body"/>
          </p:nvPr>
        </p:nvSpPr>
        <p:spPr>
          <a:xfrm>
            <a:off x="586200" y="2015000"/>
            <a:ext cx="3419100" cy="18741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a:t>How to use our logo</a:t>
            </a:r>
            <a:endParaRPr/>
          </a:p>
          <a:p>
            <a:pPr indent="-317500" lvl="0" marL="457200" rtl="0" algn="l">
              <a:lnSpc>
                <a:spcPct val="100000"/>
              </a:lnSpc>
              <a:spcBef>
                <a:spcPts val="1000"/>
              </a:spcBef>
              <a:spcAft>
                <a:spcPts val="0"/>
              </a:spcAft>
              <a:buSzPts val="1400"/>
              <a:buChar char="▀"/>
            </a:pPr>
            <a:r>
              <a:rPr lang="en"/>
              <a:t>C</a:t>
            </a:r>
            <a:r>
              <a:rPr lang="en"/>
              <a:t>orrect uses of your logo</a:t>
            </a:r>
            <a:endParaRPr/>
          </a:p>
          <a:p>
            <a:pPr indent="-317500" lvl="0" marL="457200" rtl="0" algn="l">
              <a:lnSpc>
                <a:spcPct val="100000"/>
              </a:lnSpc>
              <a:spcBef>
                <a:spcPts val="0"/>
              </a:spcBef>
              <a:spcAft>
                <a:spcPts val="0"/>
              </a:spcAft>
              <a:buSzPts val="1400"/>
              <a:buChar char="▀"/>
            </a:pPr>
            <a:r>
              <a:rPr lang="en"/>
              <a:t>Correct uses of your logo</a:t>
            </a:r>
            <a:endParaRPr/>
          </a:p>
          <a:p>
            <a:pPr indent="-317500" lvl="0" marL="457200" rtl="0" algn="l">
              <a:lnSpc>
                <a:spcPct val="100000"/>
              </a:lnSpc>
              <a:spcBef>
                <a:spcPts val="0"/>
              </a:spcBef>
              <a:spcAft>
                <a:spcPts val="0"/>
              </a:spcAft>
              <a:buSzPts val="1400"/>
              <a:buChar char="▀"/>
            </a:pPr>
            <a:r>
              <a:rPr lang="en"/>
              <a:t>Correct uses of your logo</a:t>
            </a:r>
            <a:endParaRPr/>
          </a:p>
          <a:p>
            <a:pPr indent="-317500" lvl="0" marL="457200" rtl="0" algn="l">
              <a:lnSpc>
                <a:spcPct val="100000"/>
              </a:lnSpc>
              <a:spcBef>
                <a:spcPts val="0"/>
              </a:spcBef>
              <a:spcAft>
                <a:spcPts val="0"/>
              </a:spcAft>
              <a:buSzPts val="1400"/>
              <a:buChar char="▀"/>
            </a:pPr>
            <a:r>
              <a:rPr lang="en"/>
              <a:t>Correct uses of your logo</a:t>
            </a:r>
            <a:endParaRPr/>
          </a:p>
          <a:p>
            <a:pPr indent="-317500" lvl="0" marL="457200" rtl="0" algn="l">
              <a:lnSpc>
                <a:spcPct val="100000"/>
              </a:lnSpc>
              <a:spcBef>
                <a:spcPts val="0"/>
              </a:spcBef>
              <a:spcAft>
                <a:spcPts val="0"/>
              </a:spcAft>
              <a:buSzPts val="1400"/>
              <a:buChar char="▀"/>
            </a:pPr>
            <a:r>
              <a:rPr lang="en"/>
              <a:t>Correct uses of your logo</a:t>
            </a:r>
            <a:endParaRPr/>
          </a:p>
          <a:p>
            <a:pPr indent="0" lvl="0" marL="0" rtl="0" algn="l">
              <a:spcBef>
                <a:spcPts val="0"/>
              </a:spcBef>
              <a:spcAft>
                <a:spcPts val="1600"/>
              </a:spcAft>
              <a:buNone/>
            </a:pPr>
            <a:r>
              <a:t/>
            </a:r>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0" name="Shape 620"/>
        <p:cNvGrpSpPr/>
        <p:nvPr/>
      </p:nvGrpSpPr>
      <p:grpSpPr>
        <a:xfrm>
          <a:off x="0" y="0"/>
          <a:ext cx="0" cy="0"/>
          <a:chOff x="0" y="0"/>
          <a:chExt cx="0" cy="0"/>
        </a:xfrm>
      </p:grpSpPr>
      <p:grpSp>
        <p:nvGrpSpPr>
          <p:cNvPr id="621" name="Google Shape;621;p35"/>
          <p:cNvGrpSpPr/>
          <p:nvPr/>
        </p:nvGrpSpPr>
        <p:grpSpPr>
          <a:xfrm>
            <a:off x="689112" y="691183"/>
            <a:ext cx="5268512" cy="465918"/>
            <a:chOff x="689112" y="691183"/>
            <a:chExt cx="5268512" cy="465918"/>
          </a:xfrm>
        </p:grpSpPr>
        <p:sp>
          <p:nvSpPr>
            <p:cNvPr id="622" name="Google Shape;622;p35"/>
            <p:cNvSpPr/>
            <p:nvPr/>
          </p:nvSpPr>
          <p:spPr>
            <a:xfrm rot="-5400000">
              <a:off x="651753" y="728542"/>
              <a:ext cx="465918" cy="391200"/>
            </a:xfrm>
            <a:prstGeom prst="round2SameRect">
              <a:avLst>
                <a:gd fmla="val 16667" name="adj1"/>
                <a:gd fmla="val 0" name="adj2"/>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3" name="Google Shape;623;p35"/>
            <p:cNvGrpSpPr/>
            <p:nvPr/>
          </p:nvGrpSpPr>
          <p:grpSpPr>
            <a:xfrm>
              <a:off x="5428163" y="712118"/>
              <a:ext cx="529462" cy="424041"/>
              <a:chOff x="4241800" y="430325"/>
              <a:chExt cx="529462" cy="347575"/>
            </a:xfrm>
          </p:grpSpPr>
          <p:sp>
            <p:nvSpPr>
              <p:cNvPr id="624" name="Google Shape;624;p35"/>
              <p:cNvSpPr/>
              <p:nvPr/>
            </p:nvSpPr>
            <p:spPr>
              <a:xfrm>
                <a:off x="4241800" y="430325"/>
                <a:ext cx="529462" cy="88800"/>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sp>
            <p:nvSpPr>
              <p:cNvPr id="625" name="Google Shape;625;p35"/>
              <p:cNvSpPr/>
              <p:nvPr/>
            </p:nvSpPr>
            <p:spPr>
              <a:xfrm>
                <a:off x="4241800" y="519125"/>
                <a:ext cx="529462" cy="88800"/>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sp>
            <p:nvSpPr>
              <p:cNvPr id="626" name="Google Shape;626;p35"/>
              <p:cNvSpPr/>
              <p:nvPr/>
            </p:nvSpPr>
            <p:spPr>
              <a:xfrm>
                <a:off x="4241800" y="600275"/>
                <a:ext cx="529462" cy="88800"/>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sp>
            <p:nvSpPr>
              <p:cNvPr id="627" name="Google Shape;627;p35"/>
              <p:cNvSpPr/>
              <p:nvPr/>
            </p:nvSpPr>
            <p:spPr>
              <a:xfrm>
                <a:off x="4241800" y="689100"/>
                <a:ext cx="529462" cy="88800"/>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grpSp>
      </p:grpSp>
      <p:sp>
        <p:nvSpPr>
          <p:cNvPr id="628" name="Google Shape;628;p35"/>
          <p:cNvSpPr txBox="1"/>
          <p:nvPr>
            <p:ph idx="1" type="subTitle"/>
          </p:nvPr>
        </p:nvSpPr>
        <p:spPr>
          <a:xfrm>
            <a:off x="592275" y="1377755"/>
            <a:ext cx="7966800" cy="3221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Here’s what you’ll find in this </a:t>
            </a:r>
            <a:r>
              <a:rPr b="1" lang="en">
                <a:uFill>
                  <a:noFill/>
                </a:uFill>
                <a:hlinkClick r:id="rId3"/>
              </a:rPr>
              <a:t>Slidesgo</a:t>
            </a:r>
            <a:r>
              <a:rPr b="1" lang="en"/>
              <a:t> </a:t>
            </a:r>
            <a:r>
              <a:rPr lang="en"/>
              <a:t>template: </a:t>
            </a:r>
            <a:endParaRPr/>
          </a:p>
          <a:p>
            <a:pPr indent="-295275" lvl="0" marL="457200" rtl="0" algn="l">
              <a:spcBef>
                <a:spcPts val="0"/>
              </a:spcBef>
              <a:spcAft>
                <a:spcPts val="0"/>
              </a:spcAft>
              <a:buSzPts val="1050"/>
              <a:buChar char="●"/>
            </a:pPr>
            <a:r>
              <a:rPr lang="en"/>
              <a:t>A slide structure based on a branding guidelines presentation, which you can easily adapt to your needs. For more info on how to edit the template, please visit </a:t>
            </a:r>
            <a:r>
              <a:rPr b="1" lang="en">
                <a:uFill>
                  <a:noFill/>
                </a:uFill>
                <a:hlinkClick r:id="rId4"/>
              </a:rPr>
              <a:t>Slidesgo School</a:t>
            </a:r>
            <a:r>
              <a:rPr lang="en"/>
              <a:t> or read our </a:t>
            </a:r>
            <a:r>
              <a:rPr b="1" lang="en">
                <a:uFill>
                  <a:noFill/>
                </a:uFill>
                <a:hlinkClick r:id="rId5"/>
              </a:rPr>
              <a:t>FAQs</a:t>
            </a:r>
            <a:r>
              <a:rPr lang="en"/>
              <a:t>.</a:t>
            </a:r>
            <a:endParaRPr/>
          </a:p>
          <a:p>
            <a:pPr indent="-295275" lvl="0" marL="457200" rtl="0" algn="l">
              <a:spcBef>
                <a:spcPts val="0"/>
              </a:spcBef>
              <a:spcAft>
                <a:spcPts val="0"/>
              </a:spcAft>
              <a:buSzPts val="1050"/>
              <a:buChar char="●"/>
            </a:pPr>
            <a:r>
              <a:rPr lang="en"/>
              <a:t>An assortment of illustrations that are suitable for use in the presentation </a:t>
            </a:r>
            <a:r>
              <a:rPr lang="en"/>
              <a:t>will be</a:t>
            </a:r>
            <a:r>
              <a:rPr lang="en"/>
              <a:t> in the </a:t>
            </a:r>
            <a:r>
              <a:rPr b="1" lang="en">
                <a:solidFill>
                  <a:schemeClr val="dk1"/>
                </a:solidFill>
                <a:uFill>
                  <a:noFill/>
                </a:uFill>
                <a:hlinkClick action="ppaction://hlinksldjump" r:id="rId6">
                  <a:extLst>
                    <a:ext uri="{A12FA001-AC4F-418D-AE19-62706E023703}">
                      <ahyp:hlinkClr val="tx"/>
                    </a:ext>
                  </a:extLst>
                </a:hlinkClick>
              </a:rPr>
              <a:t>alternative resources</a:t>
            </a:r>
            <a:r>
              <a:rPr b="1" lang="en">
                <a:solidFill>
                  <a:schemeClr val="dk1"/>
                </a:solidFill>
              </a:rPr>
              <a:t> </a:t>
            </a:r>
            <a:r>
              <a:rPr lang="en">
                <a:solidFill>
                  <a:schemeClr val="dk1"/>
                </a:solidFill>
              </a:rPr>
              <a:t>slide</a:t>
            </a:r>
            <a:r>
              <a:rPr lang="en"/>
              <a:t>.</a:t>
            </a:r>
            <a:endParaRPr/>
          </a:p>
          <a:p>
            <a:pPr indent="-295275" lvl="0" marL="457200" rtl="0" algn="l">
              <a:spcBef>
                <a:spcPts val="0"/>
              </a:spcBef>
              <a:spcAft>
                <a:spcPts val="0"/>
              </a:spcAft>
              <a:buSzPts val="1050"/>
              <a:buChar char="●"/>
            </a:pPr>
            <a:r>
              <a:rPr lang="en"/>
              <a:t>A </a:t>
            </a:r>
            <a:r>
              <a:rPr b="1" lang="en">
                <a:uFill>
                  <a:noFill/>
                </a:uFill>
                <a:hlinkClick action="ppaction://hlinksldjump" r:id="rId7"/>
              </a:rPr>
              <a:t>thanks</a:t>
            </a:r>
            <a:r>
              <a:rPr lang="en">
                <a:uFill>
                  <a:noFill/>
                </a:uFill>
                <a:hlinkClick action="ppaction://hlinksldjump" r:id="rId8"/>
              </a:rPr>
              <a:t> </a:t>
            </a:r>
            <a:r>
              <a:rPr lang="en"/>
              <a:t>slide, which you must keep so that proper credits for our design are given.</a:t>
            </a:r>
            <a:endParaRPr/>
          </a:p>
          <a:p>
            <a:pPr indent="-295275" lvl="0" marL="457200" rtl="0" algn="l">
              <a:spcBef>
                <a:spcPts val="0"/>
              </a:spcBef>
              <a:spcAft>
                <a:spcPts val="0"/>
              </a:spcAft>
              <a:buSzPts val="1050"/>
              <a:buChar char="●"/>
            </a:pPr>
            <a:r>
              <a:rPr lang="en"/>
              <a:t>A </a:t>
            </a:r>
            <a:r>
              <a:rPr b="1" lang="en">
                <a:uFill>
                  <a:noFill/>
                </a:uFill>
                <a:hlinkClick action="ppaction://hlinksldjump" r:id="rId9"/>
              </a:rPr>
              <a:t>resources</a:t>
            </a:r>
            <a:r>
              <a:rPr lang="en">
                <a:uFill>
                  <a:noFill/>
                </a:uFill>
                <a:hlinkClick action="ppaction://hlinksldjump" r:id="rId10"/>
              </a:rPr>
              <a:t> </a:t>
            </a:r>
            <a:r>
              <a:rPr lang="en"/>
              <a:t>slide, where you’ll find links to all the elements used in the template.</a:t>
            </a:r>
            <a:endParaRPr/>
          </a:p>
          <a:p>
            <a:pPr indent="-295275" lvl="0" marL="457200" rtl="0" algn="l">
              <a:spcBef>
                <a:spcPts val="0"/>
              </a:spcBef>
              <a:spcAft>
                <a:spcPts val="0"/>
              </a:spcAft>
              <a:buClr>
                <a:schemeClr val="accent3"/>
              </a:buClr>
              <a:buSzPts val="1050"/>
              <a:buChar char="●"/>
            </a:pPr>
            <a:r>
              <a:rPr b="1" lang="en">
                <a:uFill>
                  <a:noFill/>
                </a:uFill>
                <a:hlinkClick action="ppaction://hlinksldjump" r:id="rId11"/>
              </a:rPr>
              <a:t>Instructions for use</a:t>
            </a:r>
            <a:r>
              <a:rPr lang="en">
                <a:uFill>
                  <a:noFill/>
                </a:uFill>
                <a:hlinkClick action="ppaction://hlinksldjump" r:id="rId12"/>
              </a:rPr>
              <a:t>.</a:t>
            </a:r>
            <a:endParaRPr/>
          </a:p>
          <a:p>
            <a:pPr indent="-295275" lvl="0" marL="457200" rtl="0" algn="l">
              <a:spcBef>
                <a:spcPts val="0"/>
              </a:spcBef>
              <a:spcAft>
                <a:spcPts val="0"/>
              </a:spcAft>
              <a:buSzPts val="1050"/>
              <a:buChar char="●"/>
            </a:pPr>
            <a:r>
              <a:rPr lang="en"/>
              <a:t>Final slides with:</a:t>
            </a:r>
            <a:endParaRPr/>
          </a:p>
          <a:p>
            <a:pPr indent="-295275" lvl="0" marL="914400" rtl="0" algn="l">
              <a:spcBef>
                <a:spcPts val="0"/>
              </a:spcBef>
              <a:spcAft>
                <a:spcPts val="0"/>
              </a:spcAft>
              <a:buSzPts val="1050"/>
              <a:buChar char="●"/>
            </a:pPr>
            <a:r>
              <a:rPr lang="en"/>
              <a:t>The</a:t>
            </a:r>
            <a:r>
              <a:rPr lang="en">
                <a:uFill>
                  <a:noFill/>
                </a:uFill>
                <a:hlinkClick action="ppaction://hlinksldjump" r:id="rId13"/>
              </a:rPr>
              <a:t> </a:t>
            </a:r>
            <a:r>
              <a:rPr b="1" lang="en">
                <a:uFill>
                  <a:noFill/>
                </a:uFill>
                <a:hlinkClick action="ppaction://hlinksldjump" r:id="rId14"/>
              </a:rPr>
              <a:t>fonts and colors</a:t>
            </a:r>
            <a:r>
              <a:rPr lang="en"/>
              <a:t> used in the template.</a:t>
            </a:r>
            <a:endParaRPr/>
          </a:p>
          <a:p>
            <a:pPr indent="-295275" lvl="0" marL="914400" rtl="0" algn="l">
              <a:spcBef>
                <a:spcPts val="0"/>
              </a:spcBef>
              <a:spcAft>
                <a:spcPts val="0"/>
              </a:spcAft>
              <a:buSzPts val="1050"/>
              <a:buChar char="●"/>
            </a:pPr>
            <a:r>
              <a:rPr lang="en"/>
              <a:t>A selection of </a:t>
            </a:r>
            <a:r>
              <a:rPr b="1" lang="en">
                <a:uFill>
                  <a:noFill/>
                </a:uFill>
                <a:hlinkClick action="ppaction://hlinksldjump" r:id="rId15"/>
              </a:rPr>
              <a:t>illustrations</a:t>
            </a:r>
            <a:r>
              <a:rPr lang="en"/>
              <a:t>. You can also customize and animate them as you wish with the online editor. Visit </a:t>
            </a:r>
            <a:r>
              <a:rPr b="1" lang="en">
                <a:uFill>
                  <a:noFill/>
                </a:uFill>
                <a:hlinkClick r:id="rId16"/>
              </a:rPr>
              <a:t>Stories by Freepik</a:t>
            </a:r>
            <a:r>
              <a:rPr lang="en"/>
              <a:t> to find more. </a:t>
            </a:r>
            <a:endParaRPr/>
          </a:p>
          <a:p>
            <a:pPr indent="-295275" lvl="0" marL="914400" rtl="0" algn="l">
              <a:spcBef>
                <a:spcPts val="0"/>
              </a:spcBef>
              <a:spcAft>
                <a:spcPts val="0"/>
              </a:spcAft>
              <a:buSzPts val="1050"/>
              <a:buChar char="●"/>
            </a:pPr>
            <a:r>
              <a:rPr lang="en"/>
              <a:t>More</a:t>
            </a:r>
            <a:r>
              <a:rPr lang="en">
                <a:uFill>
                  <a:noFill/>
                </a:uFill>
                <a:hlinkClick action="ppaction://hlinksldjump" r:id="rId17"/>
              </a:rPr>
              <a:t> </a:t>
            </a:r>
            <a:r>
              <a:rPr b="1" lang="en">
                <a:uFill>
                  <a:noFill/>
                </a:uFill>
                <a:hlinkClick action="ppaction://hlinksldjump" r:id="rId18"/>
              </a:rPr>
              <a:t>infographic resources</a:t>
            </a:r>
            <a:r>
              <a:rPr lang="en"/>
              <a:t>, whose size and color can be edited. </a:t>
            </a:r>
            <a:endParaRPr/>
          </a:p>
          <a:p>
            <a:pPr indent="-295275" lvl="0" marL="914400" rtl="0" algn="l">
              <a:spcBef>
                <a:spcPts val="0"/>
              </a:spcBef>
              <a:spcAft>
                <a:spcPts val="0"/>
              </a:spcAft>
              <a:buSzPts val="1050"/>
              <a:buChar char="●"/>
            </a:pPr>
            <a:r>
              <a:rPr lang="en"/>
              <a:t>Sets of </a:t>
            </a:r>
            <a:r>
              <a:rPr b="1" lang="en">
                <a:uFill>
                  <a:noFill/>
                </a:uFill>
                <a:hlinkClick action="ppaction://hlinksldjump" r:id="rId19"/>
              </a:rPr>
              <a:t>customizable icons</a:t>
            </a:r>
            <a:r>
              <a:rPr lang="en"/>
              <a:t> of the following themes: general, business, avatar, creative process, education, help &amp; support, medical, nature, performing arts, SEO &amp; marketing, and teamwork.</a:t>
            </a:r>
            <a:endParaRPr/>
          </a:p>
          <a:p>
            <a:pPr indent="0" lvl="0" marL="0" rtl="0" algn="l">
              <a:spcBef>
                <a:spcPts val="0"/>
              </a:spcBef>
              <a:spcAft>
                <a:spcPts val="0"/>
              </a:spcAft>
              <a:buNone/>
            </a:pPr>
            <a:r>
              <a:t/>
            </a:r>
            <a:endParaRPr/>
          </a:p>
          <a:p>
            <a:pPr indent="0" lvl="0" marL="0" rtl="0" algn="l">
              <a:spcBef>
                <a:spcPts val="0"/>
              </a:spcBef>
              <a:spcAft>
                <a:spcPts val="0"/>
              </a:spcAft>
              <a:buNone/>
            </a:pPr>
            <a:r>
              <a:rPr b="1" lang="en"/>
              <a:t>You can delete this slide when you’re done editing the presentation.</a:t>
            </a:r>
            <a:endParaRPr/>
          </a:p>
        </p:txBody>
      </p:sp>
      <p:sp>
        <p:nvSpPr>
          <p:cNvPr id="629" name="Google Shape;629;p35"/>
          <p:cNvSpPr txBox="1"/>
          <p:nvPr>
            <p:ph type="title"/>
          </p:nvPr>
        </p:nvSpPr>
        <p:spPr>
          <a:xfrm>
            <a:off x="752400" y="689100"/>
            <a:ext cx="4716600" cy="468000"/>
          </a:xfrm>
          <a:prstGeom prst="rect">
            <a:avLst/>
          </a:prstGeom>
        </p:spPr>
        <p:txBody>
          <a:bodyPr anchorCtr="0" anchor="ctr" bIns="91425" lIns="54000" spcFirstLastPara="1" rIns="91425" wrap="square" tIns="91425">
            <a:noAutofit/>
          </a:bodyPr>
          <a:lstStyle/>
          <a:p>
            <a:pPr indent="0" lvl="0" marL="0" rtl="0" algn="l">
              <a:spcBef>
                <a:spcPts val="0"/>
              </a:spcBef>
              <a:spcAft>
                <a:spcPts val="0"/>
              </a:spcAft>
              <a:buNone/>
            </a:pPr>
            <a:r>
              <a:rPr lang="en"/>
              <a:t>CONTENT</a:t>
            </a:r>
            <a:r>
              <a:rPr lang="en"/>
              <a:t>S</a:t>
            </a:r>
            <a:r>
              <a:rPr lang="en"/>
              <a:t> OF THIS TEMPLATE</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91" name="Shape 1491"/>
        <p:cNvGrpSpPr/>
        <p:nvPr/>
      </p:nvGrpSpPr>
      <p:grpSpPr>
        <a:xfrm>
          <a:off x="0" y="0"/>
          <a:ext cx="0" cy="0"/>
          <a:chOff x="0" y="0"/>
          <a:chExt cx="0" cy="0"/>
        </a:xfrm>
      </p:grpSpPr>
      <p:pic>
        <p:nvPicPr>
          <p:cNvPr id="1492" name="Google Shape;1492;p53"/>
          <p:cNvPicPr preferRelativeResize="0"/>
          <p:nvPr/>
        </p:nvPicPr>
        <p:blipFill rotWithShape="1">
          <a:blip r:embed="rId3">
            <a:alphaModFix/>
          </a:blip>
          <a:srcRect b="43729" l="62728" r="0" t="8712"/>
          <a:stretch/>
        </p:blipFill>
        <p:spPr>
          <a:xfrm>
            <a:off x="689100" y="2761900"/>
            <a:ext cx="2358302" cy="1692625"/>
          </a:xfrm>
          <a:prstGeom prst="rect">
            <a:avLst/>
          </a:prstGeom>
          <a:noFill/>
          <a:ln>
            <a:noFill/>
          </a:ln>
        </p:spPr>
      </p:pic>
      <p:sp>
        <p:nvSpPr>
          <p:cNvPr id="1493" name="Google Shape;1493;p53"/>
          <p:cNvSpPr txBox="1"/>
          <p:nvPr>
            <p:ph type="title"/>
          </p:nvPr>
        </p:nvSpPr>
        <p:spPr>
          <a:xfrm>
            <a:off x="6465800" y="691150"/>
            <a:ext cx="1925700" cy="465900"/>
          </a:xfrm>
          <a:prstGeom prst="rect">
            <a:avLst/>
          </a:prstGeom>
        </p:spPr>
        <p:txBody>
          <a:bodyPr anchorCtr="0" anchor="ctr" bIns="91425" lIns="90000" spcFirstLastPara="1" rIns="54000" wrap="square" tIns="91425">
            <a:noAutofit/>
          </a:bodyPr>
          <a:lstStyle/>
          <a:p>
            <a:pPr indent="0" lvl="0" marL="0" rtl="0" algn="r">
              <a:spcBef>
                <a:spcPts val="0"/>
              </a:spcBef>
              <a:spcAft>
                <a:spcPts val="0"/>
              </a:spcAft>
              <a:buNone/>
            </a:pPr>
            <a:r>
              <a:rPr lang="en"/>
              <a:t>DON'TS</a:t>
            </a:r>
            <a:endParaRPr/>
          </a:p>
        </p:txBody>
      </p:sp>
      <p:sp>
        <p:nvSpPr>
          <p:cNvPr id="1494" name="Google Shape;1494;p53"/>
          <p:cNvSpPr txBox="1"/>
          <p:nvPr>
            <p:ph idx="1" type="body"/>
          </p:nvPr>
        </p:nvSpPr>
        <p:spPr>
          <a:xfrm>
            <a:off x="5442300" y="2015000"/>
            <a:ext cx="3012600" cy="18741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a:t>How not to use our logo</a:t>
            </a:r>
            <a:endParaRPr/>
          </a:p>
          <a:p>
            <a:pPr indent="-317500" lvl="0" marL="457200" rtl="0" algn="l">
              <a:lnSpc>
                <a:spcPct val="100000"/>
              </a:lnSpc>
              <a:spcBef>
                <a:spcPts val="1000"/>
              </a:spcBef>
              <a:spcAft>
                <a:spcPts val="0"/>
              </a:spcAft>
              <a:buSzPts val="1400"/>
              <a:buChar char="▀"/>
            </a:pPr>
            <a:r>
              <a:rPr lang="en"/>
              <a:t>Wrong uses of your logo</a:t>
            </a:r>
            <a:endParaRPr/>
          </a:p>
          <a:p>
            <a:pPr indent="-317500" lvl="0" marL="457200" rtl="0" algn="l">
              <a:lnSpc>
                <a:spcPct val="100000"/>
              </a:lnSpc>
              <a:spcBef>
                <a:spcPts val="0"/>
              </a:spcBef>
              <a:spcAft>
                <a:spcPts val="0"/>
              </a:spcAft>
              <a:buSzPts val="1400"/>
              <a:buChar char="▀"/>
            </a:pPr>
            <a:r>
              <a:rPr lang="en"/>
              <a:t>Wrong uses of your logo</a:t>
            </a:r>
            <a:endParaRPr/>
          </a:p>
          <a:p>
            <a:pPr indent="-317500" lvl="0" marL="457200" rtl="0" algn="l">
              <a:lnSpc>
                <a:spcPct val="100000"/>
              </a:lnSpc>
              <a:spcBef>
                <a:spcPts val="0"/>
              </a:spcBef>
              <a:spcAft>
                <a:spcPts val="0"/>
              </a:spcAft>
              <a:buSzPts val="1400"/>
              <a:buChar char="▀"/>
            </a:pPr>
            <a:r>
              <a:rPr lang="en"/>
              <a:t>Wrong uses of your logo</a:t>
            </a:r>
            <a:endParaRPr/>
          </a:p>
          <a:p>
            <a:pPr indent="-317500" lvl="0" marL="457200" rtl="0" algn="l">
              <a:lnSpc>
                <a:spcPct val="100000"/>
              </a:lnSpc>
              <a:spcBef>
                <a:spcPts val="0"/>
              </a:spcBef>
              <a:spcAft>
                <a:spcPts val="0"/>
              </a:spcAft>
              <a:buSzPts val="1400"/>
              <a:buChar char="▀"/>
            </a:pPr>
            <a:r>
              <a:rPr lang="en"/>
              <a:t>Wrong uses of your logo</a:t>
            </a:r>
            <a:endParaRPr/>
          </a:p>
          <a:p>
            <a:pPr indent="-317500" lvl="0" marL="457200" rtl="0" algn="l">
              <a:lnSpc>
                <a:spcPct val="100000"/>
              </a:lnSpc>
              <a:spcBef>
                <a:spcPts val="0"/>
              </a:spcBef>
              <a:spcAft>
                <a:spcPts val="0"/>
              </a:spcAft>
              <a:buSzPts val="1400"/>
              <a:buChar char="▀"/>
            </a:pPr>
            <a:r>
              <a:rPr lang="en"/>
              <a:t>Wrong uses of your logo</a:t>
            </a:r>
            <a:endParaRPr/>
          </a:p>
        </p:txBody>
      </p:sp>
      <p:sp>
        <p:nvSpPr>
          <p:cNvPr id="1495" name="Google Shape;1495;p53"/>
          <p:cNvSpPr/>
          <p:nvPr/>
        </p:nvSpPr>
        <p:spPr>
          <a:xfrm>
            <a:off x="3047400" y="1074250"/>
            <a:ext cx="1012200" cy="11274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53"/>
          <p:cNvSpPr/>
          <p:nvPr/>
        </p:nvSpPr>
        <p:spPr>
          <a:xfrm>
            <a:off x="689100" y="1074250"/>
            <a:ext cx="2358300" cy="16902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7" name="Google Shape;1497;p53"/>
          <p:cNvGrpSpPr/>
          <p:nvPr/>
        </p:nvGrpSpPr>
        <p:grpSpPr>
          <a:xfrm>
            <a:off x="1452857" y="2934464"/>
            <a:ext cx="831339" cy="822119"/>
            <a:chOff x="3604425" y="1260000"/>
            <a:chExt cx="1935146" cy="1913685"/>
          </a:xfrm>
        </p:grpSpPr>
        <p:sp>
          <p:nvSpPr>
            <p:cNvPr id="1498" name="Google Shape;1498;p53"/>
            <p:cNvSpPr/>
            <p:nvPr/>
          </p:nvSpPr>
          <p:spPr>
            <a:xfrm>
              <a:off x="3604425" y="1260000"/>
              <a:ext cx="1935146" cy="1913685"/>
            </a:xfrm>
            <a:custGeom>
              <a:rect b="b" l="l" r="r" t="t"/>
              <a:pathLst>
                <a:path extrusionOk="0" h="9006" w="9107">
                  <a:moveTo>
                    <a:pt x="6933" y="0"/>
                  </a:moveTo>
                  <a:cubicBezTo>
                    <a:pt x="6875" y="0"/>
                    <a:pt x="6817" y="7"/>
                    <a:pt x="6759" y="21"/>
                  </a:cubicBezTo>
                  <a:lnTo>
                    <a:pt x="6000" y="191"/>
                  </a:lnTo>
                  <a:lnTo>
                    <a:pt x="2964" y="877"/>
                  </a:lnTo>
                  <a:lnTo>
                    <a:pt x="681" y="1391"/>
                  </a:lnTo>
                  <a:cubicBezTo>
                    <a:pt x="261" y="1485"/>
                    <a:pt x="0" y="1902"/>
                    <a:pt x="95" y="2322"/>
                  </a:cubicBezTo>
                  <a:lnTo>
                    <a:pt x="436" y="3841"/>
                  </a:lnTo>
                  <a:lnTo>
                    <a:pt x="692" y="4979"/>
                  </a:lnTo>
                  <a:lnTo>
                    <a:pt x="864" y="5738"/>
                  </a:lnTo>
                  <a:lnTo>
                    <a:pt x="867" y="5738"/>
                  </a:lnTo>
                  <a:lnTo>
                    <a:pt x="1125" y="6877"/>
                  </a:lnTo>
                  <a:lnTo>
                    <a:pt x="1295" y="7639"/>
                  </a:lnTo>
                  <a:lnTo>
                    <a:pt x="1467" y="8398"/>
                  </a:lnTo>
                  <a:cubicBezTo>
                    <a:pt x="1547" y="8756"/>
                    <a:pt x="1865" y="9006"/>
                    <a:pt x="2223" y="9006"/>
                  </a:cubicBezTo>
                  <a:cubicBezTo>
                    <a:pt x="2253" y="9006"/>
                    <a:pt x="2283" y="9004"/>
                    <a:pt x="2313" y="9001"/>
                  </a:cubicBezTo>
                  <a:cubicBezTo>
                    <a:pt x="2329" y="8998"/>
                    <a:pt x="2345" y="8998"/>
                    <a:pt x="2358" y="8995"/>
                  </a:cubicBezTo>
                  <a:lnTo>
                    <a:pt x="5058" y="8387"/>
                  </a:lnTo>
                  <a:lnTo>
                    <a:pt x="8471" y="7612"/>
                  </a:lnTo>
                  <a:cubicBezTo>
                    <a:pt x="8673" y="7569"/>
                    <a:pt x="8848" y="7445"/>
                    <a:pt x="8958" y="7270"/>
                  </a:cubicBezTo>
                  <a:cubicBezTo>
                    <a:pt x="9069" y="7095"/>
                    <a:pt x="9106" y="6882"/>
                    <a:pt x="9058" y="6680"/>
                  </a:cubicBezTo>
                  <a:lnTo>
                    <a:pt x="7688" y="608"/>
                  </a:lnTo>
                  <a:cubicBezTo>
                    <a:pt x="7645" y="406"/>
                    <a:pt x="7521" y="231"/>
                    <a:pt x="7346" y="121"/>
                  </a:cubicBezTo>
                  <a:cubicBezTo>
                    <a:pt x="7221" y="42"/>
                    <a:pt x="7078" y="0"/>
                    <a:pt x="693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1499" name="Google Shape;1499;p53"/>
            <p:cNvSpPr/>
            <p:nvPr/>
          </p:nvSpPr>
          <p:spPr>
            <a:xfrm>
              <a:off x="4233593" y="1300372"/>
              <a:ext cx="827861" cy="952593"/>
            </a:xfrm>
            <a:custGeom>
              <a:rect b="b" l="l" r="r" t="t"/>
              <a:pathLst>
                <a:path extrusionOk="0" h="4483" w="3896">
                  <a:moveTo>
                    <a:pt x="3039" y="1"/>
                  </a:moveTo>
                  <a:lnTo>
                    <a:pt x="0" y="687"/>
                  </a:lnTo>
                  <a:lnTo>
                    <a:pt x="856" y="4482"/>
                  </a:lnTo>
                  <a:lnTo>
                    <a:pt x="2119" y="3002"/>
                  </a:lnTo>
                  <a:lnTo>
                    <a:pt x="3895" y="3799"/>
                  </a:lnTo>
                  <a:lnTo>
                    <a:pt x="303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53"/>
            <p:cNvSpPr/>
            <p:nvPr/>
          </p:nvSpPr>
          <p:spPr>
            <a:xfrm>
              <a:off x="3660521" y="1857293"/>
              <a:ext cx="351246" cy="218865"/>
            </a:xfrm>
            <a:custGeom>
              <a:rect b="b" l="l" r="r" t="t"/>
              <a:pathLst>
                <a:path extrusionOk="0" h="1030" w="1653">
                  <a:moveTo>
                    <a:pt x="1237" y="0"/>
                  </a:moveTo>
                  <a:cubicBezTo>
                    <a:pt x="1205" y="0"/>
                    <a:pt x="1173" y="4"/>
                    <a:pt x="1141" y="12"/>
                  </a:cubicBezTo>
                  <a:lnTo>
                    <a:pt x="0" y="270"/>
                  </a:lnTo>
                  <a:lnTo>
                    <a:pt x="172" y="1030"/>
                  </a:lnTo>
                  <a:lnTo>
                    <a:pt x="1314" y="771"/>
                  </a:lnTo>
                  <a:cubicBezTo>
                    <a:pt x="1454" y="744"/>
                    <a:pt x="1567" y="645"/>
                    <a:pt x="1610" y="510"/>
                  </a:cubicBezTo>
                  <a:cubicBezTo>
                    <a:pt x="1653" y="375"/>
                    <a:pt x="1621" y="227"/>
                    <a:pt x="1524" y="122"/>
                  </a:cubicBezTo>
                  <a:cubicBezTo>
                    <a:pt x="1447" y="44"/>
                    <a:pt x="1343" y="0"/>
                    <a:pt x="1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53"/>
            <p:cNvSpPr/>
            <p:nvPr/>
          </p:nvSpPr>
          <p:spPr>
            <a:xfrm>
              <a:off x="3751464" y="2261012"/>
              <a:ext cx="351246" cy="218865"/>
            </a:xfrm>
            <a:custGeom>
              <a:rect b="b" l="l" r="r" t="t"/>
              <a:pathLst>
                <a:path extrusionOk="0" h="1030" w="1653">
                  <a:moveTo>
                    <a:pt x="1239" y="0"/>
                  </a:moveTo>
                  <a:cubicBezTo>
                    <a:pt x="1207" y="0"/>
                    <a:pt x="1174" y="4"/>
                    <a:pt x="1141" y="12"/>
                  </a:cubicBezTo>
                  <a:lnTo>
                    <a:pt x="0" y="271"/>
                  </a:lnTo>
                  <a:lnTo>
                    <a:pt x="172" y="1030"/>
                  </a:lnTo>
                  <a:lnTo>
                    <a:pt x="175" y="1030"/>
                  </a:lnTo>
                  <a:lnTo>
                    <a:pt x="1314" y="771"/>
                  </a:lnTo>
                  <a:cubicBezTo>
                    <a:pt x="1454" y="745"/>
                    <a:pt x="1567" y="645"/>
                    <a:pt x="1610" y="510"/>
                  </a:cubicBezTo>
                  <a:cubicBezTo>
                    <a:pt x="1653" y="373"/>
                    <a:pt x="1621" y="225"/>
                    <a:pt x="1524" y="123"/>
                  </a:cubicBezTo>
                  <a:cubicBezTo>
                    <a:pt x="1448" y="43"/>
                    <a:pt x="1345" y="0"/>
                    <a:pt x="12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53"/>
            <p:cNvSpPr/>
            <p:nvPr/>
          </p:nvSpPr>
          <p:spPr>
            <a:xfrm>
              <a:off x="3843470" y="2664307"/>
              <a:ext cx="350821" cy="218865"/>
            </a:xfrm>
            <a:custGeom>
              <a:rect b="b" l="l" r="r" t="t"/>
              <a:pathLst>
                <a:path extrusionOk="0" h="1030" w="1651">
                  <a:moveTo>
                    <a:pt x="1221" y="0"/>
                  </a:moveTo>
                  <a:cubicBezTo>
                    <a:pt x="1193" y="0"/>
                    <a:pt x="1165" y="3"/>
                    <a:pt x="1136" y="9"/>
                  </a:cubicBezTo>
                  <a:lnTo>
                    <a:pt x="0" y="268"/>
                  </a:lnTo>
                  <a:lnTo>
                    <a:pt x="173" y="1030"/>
                  </a:lnTo>
                  <a:lnTo>
                    <a:pt x="1309" y="774"/>
                  </a:lnTo>
                  <a:cubicBezTo>
                    <a:pt x="1519" y="725"/>
                    <a:pt x="1651" y="518"/>
                    <a:pt x="1605" y="305"/>
                  </a:cubicBezTo>
                  <a:cubicBezTo>
                    <a:pt x="1563" y="124"/>
                    <a:pt x="1402" y="0"/>
                    <a:pt x="12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3" name="Google Shape;1503;p53"/>
          <p:cNvSpPr txBox="1"/>
          <p:nvPr>
            <p:ph idx="4294967295" type="subTitle"/>
          </p:nvPr>
        </p:nvSpPr>
        <p:spPr>
          <a:xfrm flipH="1">
            <a:off x="910500" y="3926550"/>
            <a:ext cx="1915500" cy="252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latin typeface="Ubuntu"/>
                <a:ea typeface="Ubuntu"/>
                <a:cs typeface="Ubuntu"/>
                <a:sym typeface="Ubuntu"/>
              </a:rPr>
              <a:t>DELIVERY SERVICE</a:t>
            </a:r>
            <a:endParaRPr b="1">
              <a:latin typeface="Ubuntu"/>
              <a:ea typeface="Ubuntu"/>
              <a:cs typeface="Ubuntu"/>
              <a:sym typeface="Ubuntu"/>
            </a:endParaRPr>
          </a:p>
        </p:txBody>
      </p:sp>
      <p:sp>
        <p:nvSpPr>
          <p:cNvPr id="1504" name="Google Shape;1504;p53"/>
          <p:cNvSpPr txBox="1"/>
          <p:nvPr>
            <p:ph idx="4294967295" type="subTitle"/>
          </p:nvPr>
        </p:nvSpPr>
        <p:spPr>
          <a:xfrm>
            <a:off x="1268048" y="4178778"/>
            <a:ext cx="1201800" cy="105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550"/>
              <a:t>Your shipping company</a:t>
            </a:r>
            <a:endParaRPr sz="550"/>
          </a:p>
        </p:txBody>
      </p:sp>
      <p:grpSp>
        <p:nvGrpSpPr>
          <p:cNvPr id="1505" name="Google Shape;1505;p53"/>
          <p:cNvGrpSpPr/>
          <p:nvPr/>
        </p:nvGrpSpPr>
        <p:grpSpPr>
          <a:xfrm>
            <a:off x="1452857" y="1244389"/>
            <a:ext cx="831339" cy="822119"/>
            <a:chOff x="3604425" y="1260000"/>
            <a:chExt cx="1935146" cy="1913685"/>
          </a:xfrm>
        </p:grpSpPr>
        <p:sp>
          <p:nvSpPr>
            <p:cNvPr id="1506" name="Google Shape;1506;p53"/>
            <p:cNvSpPr/>
            <p:nvPr/>
          </p:nvSpPr>
          <p:spPr>
            <a:xfrm>
              <a:off x="3604425" y="1260000"/>
              <a:ext cx="1935146" cy="1913685"/>
            </a:xfrm>
            <a:custGeom>
              <a:rect b="b" l="l" r="r" t="t"/>
              <a:pathLst>
                <a:path extrusionOk="0" h="9006" w="9107">
                  <a:moveTo>
                    <a:pt x="6933" y="0"/>
                  </a:moveTo>
                  <a:cubicBezTo>
                    <a:pt x="6875" y="0"/>
                    <a:pt x="6817" y="7"/>
                    <a:pt x="6759" y="21"/>
                  </a:cubicBezTo>
                  <a:lnTo>
                    <a:pt x="6000" y="191"/>
                  </a:lnTo>
                  <a:lnTo>
                    <a:pt x="2964" y="877"/>
                  </a:lnTo>
                  <a:lnTo>
                    <a:pt x="681" y="1391"/>
                  </a:lnTo>
                  <a:cubicBezTo>
                    <a:pt x="261" y="1485"/>
                    <a:pt x="0" y="1902"/>
                    <a:pt x="95" y="2322"/>
                  </a:cubicBezTo>
                  <a:lnTo>
                    <a:pt x="436" y="3841"/>
                  </a:lnTo>
                  <a:lnTo>
                    <a:pt x="692" y="4979"/>
                  </a:lnTo>
                  <a:lnTo>
                    <a:pt x="864" y="5738"/>
                  </a:lnTo>
                  <a:lnTo>
                    <a:pt x="867" y="5738"/>
                  </a:lnTo>
                  <a:lnTo>
                    <a:pt x="1125" y="6877"/>
                  </a:lnTo>
                  <a:lnTo>
                    <a:pt x="1295" y="7639"/>
                  </a:lnTo>
                  <a:lnTo>
                    <a:pt x="1467" y="8398"/>
                  </a:lnTo>
                  <a:cubicBezTo>
                    <a:pt x="1547" y="8756"/>
                    <a:pt x="1865" y="9006"/>
                    <a:pt x="2223" y="9006"/>
                  </a:cubicBezTo>
                  <a:cubicBezTo>
                    <a:pt x="2253" y="9006"/>
                    <a:pt x="2283" y="9004"/>
                    <a:pt x="2313" y="9001"/>
                  </a:cubicBezTo>
                  <a:cubicBezTo>
                    <a:pt x="2329" y="8998"/>
                    <a:pt x="2345" y="8998"/>
                    <a:pt x="2358" y="8995"/>
                  </a:cubicBezTo>
                  <a:lnTo>
                    <a:pt x="5058" y="8387"/>
                  </a:lnTo>
                  <a:lnTo>
                    <a:pt x="8471" y="7612"/>
                  </a:lnTo>
                  <a:cubicBezTo>
                    <a:pt x="8673" y="7569"/>
                    <a:pt x="8848" y="7445"/>
                    <a:pt x="8958" y="7270"/>
                  </a:cubicBezTo>
                  <a:cubicBezTo>
                    <a:pt x="9069" y="7095"/>
                    <a:pt x="9106" y="6882"/>
                    <a:pt x="9058" y="6680"/>
                  </a:cubicBezTo>
                  <a:lnTo>
                    <a:pt x="7688" y="608"/>
                  </a:lnTo>
                  <a:cubicBezTo>
                    <a:pt x="7645" y="406"/>
                    <a:pt x="7521" y="231"/>
                    <a:pt x="7346" y="121"/>
                  </a:cubicBezTo>
                  <a:cubicBezTo>
                    <a:pt x="7221" y="42"/>
                    <a:pt x="7078" y="0"/>
                    <a:pt x="693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53"/>
            <p:cNvSpPr/>
            <p:nvPr/>
          </p:nvSpPr>
          <p:spPr>
            <a:xfrm>
              <a:off x="4233593" y="1300372"/>
              <a:ext cx="827861" cy="952593"/>
            </a:xfrm>
            <a:custGeom>
              <a:rect b="b" l="l" r="r" t="t"/>
              <a:pathLst>
                <a:path extrusionOk="0" h="4483" w="3896">
                  <a:moveTo>
                    <a:pt x="3039" y="1"/>
                  </a:moveTo>
                  <a:lnTo>
                    <a:pt x="0" y="687"/>
                  </a:lnTo>
                  <a:lnTo>
                    <a:pt x="856" y="4482"/>
                  </a:lnTo>
                  <a:lnTo>
                    <a:pt x="2119" y="3002"/>
                  </a:lnTo>
                  <a:lnTo>
                    <a:pt x="3895" y="3799"/>
                  </a:lnTo>
                  <a:lnTo>
                    <a:pt x="303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53"/>
            <p:cNvSpPr/>
            <p:nvPr/>
          </p:nvSpPr>
          <p:spPr>
            <a:xfrm>
              <a:off x="3660521" y="1857293"/>
              <a:ext cx="351246" cy="218865"/>
            </a:xfrm>
            <a:custGeom>
              <a:rect b="b" l="l" r="r" t="t"/>
              <a:pathLst>
                <a:path extrusionOk="0" h="1030" w="1653">
                  <a:moveTo>
                    <a:pt x="1237" y="0"/>
                  </a:moveTo>
                  <a:cubicBezTo>
                    <a:pt x="1205" y="0"/>
                    <a:pt x="1173" y="4"/>
                    <a:pt x="1141" y="12"/>
                  </a:cubicBezTo>
                  <a:lnTo>
                    <a:pt x="0" y="270"/>
                  </a:lnTo>
                  <a:lnTo>
                    <a:pt x="172" y="1030"/>
                  </a:lnTo>
                  <a:lnTo>
                    <a:pt x="1314" y="771"/>
                  </a:lnTo>
                  <a:cubicBezTo>
                    <a:pt x="1454" y="744"/>
                    <a:pt x="1567" y="645"/>
                    <a:pt x="1610" y="510"/>
                  </a:cubicBezTo>
                  <a:cubicBezTo>
                    <a:pt x="1653" y="375"/>
                    <a:pt x="1621" y="227"/>
                    <a:pt x="1524" y="122"/>
                  </a:cubicBezTo>
                  <a:cubicBezTo>
                    <a:pt x="1447" y="44"/>
                    <a:pt x="1343" y="0"/>
                    <a:pt x="12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53"/>
            <p:cNvSpPr/>
            <p:nvPr/>
          </p:nvSpPr>
          <p:spPr>
            <a:xfrm>
              <a:off x="3751464" y="2261012"/>
              <a:ext cx="351246" cy="218865"/>
            </a:xfrm>
            <a:custGeom>
              <a:rect b="b" l="l" r="r" t="t"/>
              <a:pathLst>
                <a:path extrusionOk="0" h="1030" w="1653">
                  <a:moveTo>
                    <a:pt x="1239" y="0"/>
                  </a:moveTo>
                  <a:cubicBezTo>
                    <a:pt x="1207" y="0"/>
                    <a:pt x="1174" y="4"/>
                    <a:pt x="1141" y="12"/>
                  </a:cubicBezTo>
                  <a:lnTo>
                    <a:pt x="0" y="271"/>
                  </a:lnTo>
                  <a:lnTo>
                    <a:pt x="172" y="1030"/>
                  </a:lnTo>
                  <a:lnTo>
                    <a:pt x="175" y="1030"/>
                  </a:lnTo>
                  <a:lnTo>
                    <a:pt x="1314" y="771"/>
                  </a:lnTo>
                  <a:cubicBezTo>
                    <a:pt x="1454" y="745"/>
                    <a:pt x="1567" y="645"/>
                    <a:pt x="1610" y="510"/>
                  </a:cubicBezTo>
                  <a:cubicBezTo>
                    <a:pt x="1653" y="373"/>
                    <a:pt x="1621" y="225"/>
                    <a:pt x="1524" y="123"/>
                  </a:cubicBezTo>
                  <a:cubicBezTo>
                    <a:pt x="1448" y="43"/>
                    <a:pt x="1345" y="0"/>
                    <a:pt x="12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53"/>
            <p:cNvSpPr/>
            <p:nvPr/>
          </p:nvSpPr>
          <p:spPr>
            <a:xfrm>
              <a:off x="3843470" y="2664307"/>
              <a:ext cx="350821" cy="218865"/>
            </a:xfrm>
            <a:custGeom>
              <a:rect b="b" l="l" r="r" t="t"/>
              <a:pathLst>
                <a:path extrusionOk="0" h="1030" w="1651">
                  <a:moveTo>
                    <a:pt x="1221" y="0"/>
                  </a:moveTo>
                  <a:cubicBezTo>
                    <a:pt x="1193" y="0"/>
                    <a:pt x="1165" y="3"/>
                    <a:pt x="1136" y="9"/>
                  </a:cubicBezTo>
                  <a:lnTo>
                    <a:pt x="0" y="268"/>
                  </a:lnTo>
                  <a:lnTo>
                    <a:pt x="173" y="1030"/>
                  </a:lnTo>
                  <a:lnTo>
                    <a:pt x="1309" y="774"/>
                  </a:lnTo>
                  <a:cubicBezTo>
                    <a:pt x="1519" y="725"/>
                    <a:pt x="1651" y="518"/>
                    <a:pt x="1605" y="305"/>
                  </a:cubicBezTo>
                  <a:cubicBezTo>
                    <a:pt x="1563" y="124"/>
                    <a:pt x="1402" y="0"/>
                    <a:pt x="12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1" name="Google Shape;1511;p53"/>
          <p:cNvSpPr txBox="1"/>
          <p:nvPr>
            <p:ph idx="4294967295" type="subTitle"/>
          </p:nvPr>
        </p:nvSpPr>
        <p:spPr>
          <a:xfrm flipH="1">
            <a:off x="910500" y="2236475"/>
            <a:ext cx="1915500" cy="252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accent5"/>
                </a:solidFill>
                <a:latin typeface="Bebas Neue"/>
                <a:ea typeface="Bebas Neue"/>
                <a:cs typeface="Bebas Neue"/>
                <a:sym typeface="Bebas Neue"/>
              </a:rPr>
              <a:t>DELIVERY SERVICE</a:t>
            </a:r>
            <a:endParaRPr b="1">
              <a:solidFill>
                <a:schemeClr val="accent5"/>
              </a:solidFill>
              <a:latin typeface="Bebas Neue"/>
              <a:ea typeface="Bebas Neue"/>
              <a:cs typeface="Bebas Neue"/>
              <a:sym typeface="Bebas Neue"/>
            </a:endParaRPr>
          </a:p>
        </p:txBody>
      </p:sp>
      <p:sp>
        <p:nvSpPr>
          <p:cNvPr id="1512" name="Google Shape;1512;p53"/>
          <p:cNvSpPr txBox="1"/>
          <p:nvPr>
            <p:ph idx="4294967295" type="subTitle"/>
          </p:nvPr>
        </p:nvSpPr>
        <p:spPr>
          <a:xfrm>
            <a:off x="1268048" y="2488703"/>
            <a:ext cx="1201800" cy="105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550">
                <a:solidFill>
                  <a:schemeClr val="accent5"/>
                </a:solidFill>
              </a:rPr>
              <a:t>Your shipping company</a:t>
            </a:r>
            <a:endParaRPr sz="550">
              <a:solidFill>
                <a:schemeClr val="accent5"/>
              </a:solidFill>
            </a:endParaRPr>
          </a:p>
        </p:txBody>
      </p:sp>
      <p:grpSp>
        <p:nvGrpSpPr>
          <p:cNvPr id="1513" name="Google Shape;1513;p53"/>
          <p:cNvGrpSpPr/>
          <p:nvPr/>
        </p:nvGrpSpPr>
        <p:grpSpPr>
          <a:xfrm>
            <a:off x="3239734" y="1327842"/>
            <a:ext cx="627181" cy="620225"/>
            <a:chOff x="3604425" y="1260000"/>
            <a:chExt cx="1935146" cy="1913685"/>
          </a:xfrm>
        </p:grpSpPr>
        <p:sp>
          <p:nvSpPr>
            <p:cNvPr id="1514" name="Google Shape;1514;p53"/>
            <p:cNvSpPr/>
            <p:nvPr/>
          </p:nvSpPr>
          <p:spPr>
            <a:xfrm>
              <a:off x="3604425" y="1260000"/>
              <a:ext cx="1935146" cy="1913685"/>
            </a:xfrm>
            <a:custGeom>
              <a:rect b="b" l="l" r="r" t="t"/>
              <a:pathLst>
                <a:path extrusionOk="0" h="9006" w="9107">
                  <a:moveTo>
                    <a:pt x="6933" y="0"/>
                  </a:moveTo>
                  <a:cubicBezTo>
                    <a:pt x="6875" y="0"/>
                    <a:pt x="6817" y="7"/>
                    <a:pt x="6759" y="21"/>
                  </a:cubicBezTo>
                  <a:lnTo>
                    <a:pt x="6000" y="191"/>
                  </a:lnTo>
                  <a:lnTo>
                    <a:pt x="2964" y="877"/>
                  </a:lnTo>
                  <a:lnTo>
                    <a:pt x="681" y="1391"/>
                  </a:lnTo>
                  <a:cubicBezTo>
                    <a:pt x="261" y="1485"/>
                    <a:pt x="0" y="1902"/>
                    <a:pt x="95" y="2322"/>
                  </a:cubicBezTo>
                  <a:lnTo>
                    <a:pt x="436" y="3841"/>
                  </a:lnTo>
                  <a:lnTo>
                    <a:pt x="692" y="4979"/>
                  </a:lnTo>
                  <a:lnTo>
                    <a:pt x="864" y="5738"/>
                  </a:lnTo>
                  <a:lnTo>
                    <a:pt x="867" y="5738"/>
                  </a:lnTo>
                  <a:lnTo>
                    <a:pt x="1125" y="6877"/>
                  </a:lnTo>
                  <a:lnTo>
                    <a:pt x="1295" y="7639"/>
                  </a:lnTo>
                  <a:lnTo>
                    <a:pt x="1467" y="8398"/>
                  </a:lnTo>
                  <a:cubicBezTo>
                    <a:pt x="1547" y="8756"/>
                    <a:pt x="1865" y="9006"/>
                    <a:pt x="2223" y="9006"/>
                  </a:cubicBezTo>
                  <a:cubicBezTo>
                    <a:pt x="2253" y="9006"/>
                    <a:pt x="2283" y="9004"/>
                    <a:pt x="2313" y="9001"/>
                  </a:cubicBezTo>
                  <a:cubicBezTo>
                    <a:pt x="2329" y="8998"/>
                    <a:pt x="2345" y="8998"/>
                    <a:pt x="2358" y="8995"/>
                  </a:cubicBezTo>
                  <a:lnTo>
                    <a:pt x="5058" y="8387"/>
                  </a:lnTo>
                  <a:lnTo>
                    <a:pt x="8471" y="7612"/>
                  </a:lnTo>
                  <a:cubicBezTo>
                    <a:pt x="8673" y="7569"/>
                    <a:pt x="8848" y="7445"/>
                    <a:pt x="8958" y="7270"/>
                  </a:cubicBezTo>
                  <a:cubicBezTo>
                    <a:pt x="9069" y="7095"/>
                    <a:pt x="9106" y="6882"/>
                    <a:pt x="9058" y="6680"/>
                  </a:cubicBezTo>
                  <a:lnTo>
                    <a:pt x="7688" y="608"/>
                  </a:lnTo>
                  <a:cubicBezTo>
                    <a:pt x="7645" y="406"/>
                    <a:pt x="7521" y="231"/>
                    <a:pt x="7346" y="121"/>
                  </a:cubicBezTo>
                  <a:cubicBezTo>
                    <a:pt x="7221" y="42"/>
                    <a:pt x="7078" y="0"/>
                    <a:pt x="6933" y="0"/>
                  </a:cubicBezTo>
                  <a:close/>
                </a:path>
              </a:pathLst>
            </a:custGeom>
            <a:solidFill>
              <a:srgbClr val="00FF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53"/>
            <p:cNvSpPr/>
            <p:nvPr/>
          </p:nvSpPr>
          <p:spPr>
            <a:xfrm>
              <a:off x="4233593" y="1300372"/>
              <a:ext cx="827861" cy="952593"/>
            </a:xfrm>
            <a:custGeom>
              <a:rect b="b" l="l" r="r" t="t"/>
              <a:pathLst>
                <a:path extrusionOk="0" h="4483" w="3896">
                  <a:moveTo>
                    <a:pt x="3039" y="1"/>
                  </a:moveTo>
                  <a:lnTo>
                    <a:pt x="0" y="687"/>
                  </a:lnTo>
                  <a:lnTo>
                    <a:pt x="856" y="4482"/>
                  </a:lnTo>
                  <a:lnTo>
                    <a:pt x="2119" y="3002"/>
                  </a:lnTo>
                  <a:lnTo>
                    <a:pt x="3895" y="3799"/>
                  </a:lnTo>
                  <a:lnTo>
                    <a:pt x="303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53"/>
            <p:cNvSpPr/>
            <p:nvPr/>
          </p:nvSpPr>
          <p:spPr>
            <a:xfrm>
              <a:off x="3660521" y="1857293"/>
              <a:ext cx="351246" cy="218865"/>
            </a:xfrm>
            <a:custGeom>
              <a:rect b="b" l="l" r="r" t="t"/>
              <a:pathLst>
                <a:path extrusionOk="0" h="1030" w="1653">
                  <a:moveTo>
                    <a:pt x="1237" y="0"/>
                  </a:moveTo>
                  <a:cubicBezTo>
                    <a:pt x="1205" y="0"/>
                    <a:pt x="1173" y="4"/>
                    <a:pt x="1141" y="12"/>
                  </a:cubicBezTo>
                  <a:lnTo>
                    <a:pt x="0" y="270"/>
                  </a:lnTo>
                  <a:lnTo>
                    <a:pt x="172" y="1030"/>
                  </a:lnTo>
                  <a:lnTo>
                    <a:pt x="1314" y="771"/>
                  </a:lnTo>
                  <a:cubicBezTo>
                    <a:pt x="1454" y="744"/>
                    <a:pt x="1567" y="645"/>
                    <a:pt x="1610" y="510"/>
                  </a:cubicBezTo>
                  <a:cubicBezTo>
                    <a:pt x="1653" y="375"/>
                    <a:pt x="1621" y="227"/>
                    <a:pt x="1524" y="122"/>
                  </a:cubicBezTo>
                  <a:cubicBezTo>
                    <a:pt x="1447" y="44"/>
                    <a:pt x="1343" y="0"/>
                    <a:pt x="12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53"/>
            <p:cNvSpPr/>
            <p:nvPr/>
          </p:nvSpPr>
          <p:spPr>
            <a:xfrm>
              <a:off x="3751464" y="2261012"/>
              <a:ext cx="351246" cy="218865"/>
            </a:xfrm>
            <a:custGeom>
              <a:rect b="b" l="l" r="r" t="t"/>
              <a:pathLst>
                <a:path extrusionOk="0" h="1030" w="1653">
                  <a:moveTo>
                    <a:pt x="1239" y="0"/>
                  </a:moveTo>
                  <a:cubicBezTo>
                    <a:pt x="1207" y="0"/>
                    <a:pt x="1174" y="4"/>
                    <a:pt x="1141" y="12"/>
                  </a:cubicBezTo>
                  <a:lnTo>
                    <a:pt x="0" y="271"/>
                  </a:lnTo>
                  <a:lnTo>
                    <a:pt x="172" y="1030"/>
                  </a:lnTo>
                  <a:lnTo>
                    <a:pt x="175" y="1030"/>
                  </a:lnTo>
                  <a:lnTo>
                    <a:pt x="1314" y="771"/>
                  </a:lnTo>
                  <a:cubicBezTo>
                    <a:pt x="1454" y="745"/>
                    <a:pt x="1567" y="645"/>
                    <a:pt x="1610" y="510"/>
                  </a:cubicBezTo>
                  <a:cubicBezTo>
                    <a:pt x="1653" y="373"/>
                    <a:pt x="1621" y="225"/>
                    <a:pt x="1524" y="123"/>
                  </a:cubicBezTo>
                  <a:cubicBezTo>
                    <a:pt x="1448" y="43"/>
                    <a:pt x="1345" y="0"/>
                    <a:pt x="12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53"/>
            <p:cNvSpPr/>
            <p:nvPr/>
          </p:nvSpPr>
          <p:spPr>
            <a:xfrm>
              <a:off x="3843470" y="2664307"/>
              <a:ext cx="350821" cy="218865"/>
            </a:xfrm>
            <a:custGeom>
              <a:rect b="b" l="l" r="r" t="t"/>
              <a:pathLst>
                <a:path extrusionOk="0" h="1030" w="1651">
                  <a:moveTo>
                    <a:pt x="1221" y="0"/>
                  </a:moveTo>
                  <a:cubicBezTo>
                    <a:pt x="1193" y="0"/>
                    <a:pt x="1165" y="3"/>
                    <a:pt x="1136" y="9"/>
                  </a:cubicBezTo>
                  <a:lnTo>
                    <a:pt x="0" y="268"/>
                  </a:lnTo>
                  <a:lnTo>
                    <a:pt x="173" y="1030"/>
                  </a:lnTo>
                  <a:lnTo>
                    <a:pt x="1309" y="774"/>
                  </a:lnTo>
                  <a:cubicBezTo>
                    <a:pt x="1519" y="725"/>
                    <a:pt x="1651" y="518"/>
                    <a:pt x="1605" y="305"/>
                  </a:cubicBezTo>
                  <a:cubicBezTo>
                    <a:pt x="1563" y="124"/>
                    <a:pt x="1402" y="0"/>
                    <a:pt x="12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9" name="Google Shape;1519;p53"/>
          <p:cNvSpPr/>
          <p:nvPr/>
        </p:nvSpPr>
        <p:spPr>
          <a:xfrm>
            <a:off x="3047400" y="2200605"/>
            <a:ext cx="1012200" cy="11274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53"/>
          <p:cNvSpPr/>
          <p:nvPr/>
        </p:nvSpPr>
        <p:spPr>
          <a:xfrm>
            <a:off x="3047400" y="3326963"/>
            <a:ext cx="1012200" cy="11274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1" name="Google Shape;1521;p53"/>
          <p:cNvGrpSpPr/>
          <p:nvPr/>
        </p:nvGrpSpPr>
        <p:grpSpPr>
          <a:xfrm>
            <a:off x="3239732" y="2303979"/>
            <a:ext cx="627181" cy="920674"/>
            <a:chOff x="3604425" y="1260000"/>
            <a:chExt cx="1935146" cy="1913685"/>
          </a:xfrm>
        </p:grpSpPr>
        <p:sp>
          <p:nvSpPr>
            <p:cNvPr id="1522" name="Google Shape;1522;p53"/>
            <p:cNvSpPr/>
            <p:nvPr/>
          </p:nvSpPr>
          <p:spPr>
            <a:xfrm>
              <a:off x="3604425" y="1260000"/>
              <a:ext cx="1935146" cy="1913685"/>
            </a:xfrm>
            <a:custGeom>
              <a:rect b="b" l="l" r="r" t="t"/>
              <a:pathLst>
                <a:path extrusionOk="0" h="9006" w="9107">
                  <a:moveTo>
                    <a:pt x="6933" y="0"/>
                  </a:moveTo>
                  <a:cubicBezTo>
                    <a:pt x="6875" y="0"/>
                    <a:pt x="6817" y="7"/>
                    <a:pt x="6759" y="21"/>
                  </a:cubicBezTo>
                  <a:lnTo>
                    <a:pt x="6000" y="191"/>
                  </a:lnTo>
                  <a:lnTo>
                    <a:pt x="2964" y="877"/>
                  </a:lnTo>
                  <a:lnTo>
                    <a:pt x="681" y="1391"/>
                  </a:lnTo>
                  <a:cubicBezTo>
                    <a:pt x="261" y="1485"/>
                    <a:pt x="0" y="1902"/>
                    <a:pt x="95" y="2322"/>
                  </a:cubicBezTo>
                  <a:lnTo>
                    <a:pt x="436" y="3841"/>
                  </a:lnTo>
                  <a:lnTo>
                    <a:pt x="692" y="4979"/>
                  </a:lnTo>
                  <a:lnTo>
                    <a:pt x="864" y="5738"/>
                  </a:lnTo>
                  <a:lnTo>
                    <a:pt x="867" y="5738"/>
                  </a:lnTo>
                  <a:lnTo>
                    <a:pt x="1125" y="6877"/>
                  </a:lnTo>
                  <a:lnTo>
                    <a:pt x="1295" y="7639"/>
                  </a:lnTo>
                  <a:lnTo>
                    <a:pt x="1467" y="8398"/>
                  </a:lnTo>
                  <a:cubicBezTo>
                    <a:pt x="1547" y="8756"/>
                    <a:pt x="1865" y="9006"/>
                    <a:pt x="2223" y="9006"/>
                  </a:cubicBezTo>
                  <a:cubicBezTo>
                    <a:pt x="2253" y="9006"/>
                    <a:pt x="2283" y="9004"/>
                    <a:pt x="2313" y="9001"/>
                  </a:cubicBezTo>
                  <a:cubicBezTo>
                    <a:pt x="2329" y="8998"/>
                    <a:pt x="2345" y="8998"/>
                    <a:pt x="2358" y="8995"/>
                  </a:cubicBezTo>
                  <a:lnTo>
                    <a:pt x="5058" y="8387"/>
                  </a:lnTo>
                  <a:lnTo>
                    <a:pt x="8471" y="7612"/>
                  </a:lnTo>
                  <a:cubicBezTo>
                    <a:pt x="8673" y="7569"/>
                    <a:pt x="8848" y="7445"/>
                    <a:pt x="8958" y="7270"/>
                  </a:cubicBezTo>
                  <a:cubicBezTo>
                    <a:pt x="9069" y="7095"/>
                    <a:pt x="9106" y="6882"/>
                    <a:pt x="9058" y="6680"/>
                  </a:cubicBezTo>
                  <a:lnTo>
                    <a:pt x="7688" y="608"/>
                  </a:lnTo>
                  <a:cubicBezTo>
                    <a:pt x="7645" y="406"/>
                    <a:pt x="7521" y="231"/>
                    <a:pt x="7346" y="121"/>
                  </a:cubicBezTo>
                  <a:cubicBezTo>
                    <a:pt x="7221" y="42"/>
                    <a:pt x="7078" y="0"/>
                    <a:pt x="69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53"/>
            <p:cNvSpPr/>
            <p:nvPr/>
          </p:nvSpPr>
          <p:spPr>
            <a:xfrm>
              <a:off x="4233593" y="1300372"/>
              <a:ext cx="827861" cy="952593"/>
            </a:xfrm>
            <a:custGeom>
              <a:rect b="b" l="l" r="r" t="t"/>
              <a:pathLst>
                <a:path extrusionOk="0" h="4483" w="3896">
                  <a:moveTo>
                    <a:pt x="3039" y="1"/>
                  </a:moveTo>
                  <a:lnTo>
                    <a:pt x="0" y="687"/>
                  </a:lnTo>
                  <a:lnTo>
                    <a:pt x="856" y="4482"/>
                  </a:lnTo>
                  <a:lnTo>
                    <a:pt x="2119" y="3002"/>
                  </a:lnTo>
                  <a:lnTo>
                    <a:pt x="3895" y="3799"/>
                  </a:lnTo>
                  <a:lnTo>
                    <a:pt x="303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53"/>
            <p:cNvSpPr/>
            <p:nvPr/>
          </p:nvSpPr>
          <p:spPr>
            <a:xfrm>
              <a:off x="3660521" y="1857293"/>
              <a:ext cx="351246" cy="218865"/>
            </a:xfrm>
            <a:custGeom>
              <a:rect b="b" l="l" r="r" t="t"/>
              <a:pathLst>
                <a:path extrusionOk="0" h="1030" w="1653">
                  <a:moveTo>
                    <a:pt x="1237" y="0"/>
                  </a:moveTo>
                  <a:cubicBezTo>
                    <a:pt x="1205" y="0"/>
                    <a:pt x="1173" y="4"/>
                    <a:pt x="1141" y="12"/>
                  </a:cubicBezTo>
                  <a:lnTo>
                    <a:pt x="0" y="270"/>
                  </a:lnTo>
                  <a:lnTo>
                    <a:pt x="172" y="1030"/>
                  </a:lnTo>
                  <a:lnTo>
                    <a:pt x="1314" y="771"/>
                  </a:lnTo>
                  <a:cubicBezTo>
                    <a:pt x="1454" y="744"/>
                    <a:pt x="1567" y="645"/>
                    <a:pt x="1610" y="510"/>
                  </a:cubicBezTo>
                  <a:cubicBezTo>
                    <a:pt x="1653" y="375"/>
                    <a:pt x="1621" y="227"/>
                    <a:pt x="1524" y="122"/>
                  </a:cubicBezTo>
                  <a:cubicBezTo>
                    <a:pt x="1447" y="44"/>
                    <a:pt x="1343" y="0"/>
                    <a:pt x="12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53"/>
            <p:cNvSpPr/>
            <p:nvPr/>
          </p:nvSpPr>
          <p:spPr>
            <a:xfrm>
              <a:off x="3751464" y="2261012"/>
              <a:ext cx="351246" cy="218865"/>
            </a:xfrm>
            <a:custGeom>
              <a:rect b="b" l="l" r="r" t="t"/>
              <a:pathLst>
                <a:path extrusionOk="0" h="1030" w="1653">
                  <a:moveTo>
                    <a:pt x="1239" y="0"/>
                  </a:moveTo>
                  <a:cubicBezTo>
                    <a:pt x="1207" y="0"/>
                    <a:pt x="1174" y="4"/>
                    <a:pt x="1141" y="12"/>
                  </a:cubicBezTo>
                  <a:lnTo>
                    <a:pt x="0" y="271"/>
                  </a:lnTo>
                  <a:lnTo>
                    <a:pt x="172" y="1030"/>
                  </a:lnTo>
                  <a:lnTo>
                    <a:pt x="175" y="1030"/>
                  </a:lnTo>
                  <a:lnTo>
                    <a:pt x="1314" y="771"/>
                  </a:lnTo>
                  <a:cubicBezTo>
                    <a:pt x="1454" y="745"/>
                    <a:pt x="1567" y="645"/>
                    <a:pt x="1610" y="510"/>
                  </a:cubicBezTo>
                  <a:cubicBezTo>
                    <a:pt x="1653" y="373"/>
                    <a:pt x="1621" y="225"/>
                    <a:pt x="1524" y="123"/>
                  </a:cubicBezTo>
                  <a:cubicBezTo>
                    <a:pt x="1448" y="43"/>
                    <a:pt x="1345" y="0"/>
                    <a:pt x="12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53"/>
            <p:cNvSpPr/>
            <p:nvPr/>
          </p:nvSpPr>
          <p:spPr>
            <a:xfrm>
              <a:off x="3843470" y="2664307"/>
              <a:ext cx="350821" cy="218865"/>
            </a:xfrm>
            <a:custGeom>
              <a:rect b="b" l="l" r="r" t="t"/>
              <a:pathLst>
                <a:path extrusionOk="0" h="1030" w="1651">
                  <a:moveTo>
                    <a:pt x="1221" y="0"/>
                  </a:moveTo>
                  <a:cubicBezTo>
                    <a:pt x="1193" y="0"/>
                    <a:pt x="1165" y="3"/>
                    <a:pt x="1136" y="9"/>
                  </a:cubicBezTo>
                  <a:lnTo>
                    <a:pt x="0" y="268"/>
                  </a:lnTo>
                  <a:lnTo>
                    <a:pt x="173" y="1030"/>
                  </a:lnTo>
                  <a:lnTo>
                    <a:pt x="1309" y="774"/>
                  </a:lnTo>
                  <a:cubicBezTo>
                    <a:pt x="1519" y="725"/>
                    <a:pt x="1651" y="518"/>
                    <a:pt x="1605" y="305"/>
                  </a:cubicBezTo>
                  <a:cubicBezTo>
                    <a:pt x="1563" y="124"/>
                    <a:pt x="1402" y="0"/>
                    <a:pt x="12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7" name="Google Shape;1527;p53"/>
          <p:cNvGrpSpPr/>
          <p:nvPr/>
        </p:nvGrpSpPr>
        <p:grpSpPr>
          <a:xfrm flipH="1">
            <a:off x="3239734" y="3580517"/>
            <a:ext cx="627181" cy="620225"/>
            <a:chOff x="3604425" y="1260000"/>
            <a:chExt cx="1935146" cy="1913685"/>
          </a:xfrm>
        </p:grpSpPr>
        <p:sp>
          <p:nvSpPr>
            <p:cNvPr id="1528" name="Google Shape;1528;p53"/>
            <p:cNvSpPr/>
            <p:nvPr/>
          </p:nvSpPr>
          <p:spPr>
            <a:xfrm>
              <a:off x="3604425" y="1260000"/>
              <a:ext cx="1935146" cy="1913685"/>
            </a:xfrm>
            <a:custGeom>
              <a:rect b="b" l="l" r="r" t="t"/>
              <a:pathLst>
                <a:path extrusionOk="0" h="9006" w="9107">
                  <a:moveTo>
                    <a:pt x="6933" y="0"/>
                  </a:moveTo>
                  <a:cubicBezTo>
                    <a:pt x="6875" y="0"/>
                    <a:pt x="6817" y="7"/>
                    <a:pt x="6759" y="21"/>
                  </a:cubicBezTo>
                  <a:lnTo>
                    <a:pt x="6000" y="191"/>
                  </a:lnTo>
                  <a:lnTo>
                    <a:pt x="2964" y="877"/>
                  </a:lnTo>
                  <a:lnTo>
                    <a:pt x="681" y="1391"/>
                  </a:lnTo>
                  <a:cubicBezTo>
                    <a:pt x="261" y="1485"/>
                    <a:pt x="0" y="1902"/>
                    <a:pt x="95" y="2322"/>
                  </a:cubicBezTo>
                  <a:lnTo>
                    <a:pt x="436" y="3841"/>
                  </a:lnTo>
                  <a:lnTo>
                    <a:pt x="692" y="4979"/>
                  </a:lnTo>
                  <a:lnTo>
                    <a:pt x="864" y="5738"/>
                  </a:lnTo>
                  <a:lnTo>
                    <a:pt x="867" y="5738"/>
                  </a:lnTo>
                  <a:lnTo>
                    <a:pt x="1125" y="6877"/>
                  </a:lnTo>
                  <a:lnTo>
                    <a:pt x="1295" y="7639"/>
                  </a:lnTo>
                  <a:lnTo>
                    <a:pt x="1467" y="8398"/>
                  </a:lnTo>
                  <a:cubicBezTo>
                    <a:pt x="1547" y="8756"/>
                    <a:pt x="1865" y="9006"/>
                    <a:pt x="2223" y="9006"/>
                  </a:cubicBezTo>
                  <a:cubicBezTo>
                    <a:pt x="2253" y="9006"/>
                    <a:pt x="2283" y="9004"/>
                    <a:pt x="2313" y="9001"/>
                  </a:cubicBezTo>
                  <a:cubicBezTo>
                    <a:pt x="2329" y="8998"/>
                    <a:pt x="2345" y="8998"/>
                    <a:pt x="2358" y="8995"/>
                  </a:cubicBezTo>
                  <a:lnTo>
                    <a:pt x="5058" y="8387"/>
                  </a:lnTo>
                  <a:lnTo>
                    <a:pt x="8471" y="7612"/>
                  </a:lnTo>
                  <a:cubicBezTo>
                    <a:pt x="8673" y="7569"/>
                    <a:pt x="8848" y="7445"/>
                    <a:pt x="8958" y="7270"/>
                  </a:cubicBezTo>
                  <a:cubicBezTo>
                    <a:pt x="9069" y="7095"/>
                    <a:pt x="9106" y="6882"/>
                    <a:pt x="9058" y="6680"/>
                  </a:cubicBezTo>
                  <a:lnTo>
                    <a:pt x="7688" y="608"/>
                  </a:lnTo>
                  <a:cubicBezTo>
                    <a:pt x="7645" y="406"/>
                    <a:pt x="7521" y="231"/>
                    <a:pt x="7346" y="121"/>
                  </a:cubicBezTo>
                  <a:cubicBezTo>
                    <a:pt x="7221" y="42"/>
                    <a:pt x="7078" y="0"/>
                    <a:pt x="693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53"/>
            <p:cNvSpPr/>
            <p:nvPr/>
          </p:nvSpPr>
          <p:spPr>
            <a:xfrm>
              <a:off x="4233593" y="1300372"/>
              <a:ext cx="827861" cy="952593"/>
            </a:xfrm>
            <a:custGeom>
              <a:rect b="b" l="l" r="r" t="t"/>
              <a:pathLst>
                <a:path extrusionOk="0" h="4483" w="3896">
                  <a:moveTo>
                    <a:pt x="3039" y="1"/>
                  </a:moveTo>
                  <a:lnTo>
                    <a:pt x="0" y="687"/>
                  </a:lnTo>
                  <a:lnTo>
                    <a:pt x="856" y="4482"/>
                  </a:lnTo>
                  <a:lnTo>
                    <a:pt x="2119" y="3002"/>
                  </a:lnTo>
                  <a:lnTo>
                    <a:pt x="3895" y="3799"/>
                  </a:lnTo>
                  <a:lnTo>
                    <a:pt x="303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53"/>
            <p:cNvSpPr/>
            <p:nvPr/>
          </p:nvSpPr>
          <p:spPr>
            <a:xfrm>
              <a:off x="3660521" y="1857293"/>
              <a:ext cx="351246" cy="218865"/>
            </a:xfrm>
            <a:custGeom>
              <a:rect b="b" l="l" r="r" t="t"/>
              <a:pathLst>
                <a:path extrusionOk="0" h="1030" w="1653">
                  <a:moveTo>
                    <a:pt x="1237" y="0"/>
                  </a:moveTo>
                  <a:cubicBezTo>
                    <a:pt x="1205" y="0"/>
                    <a:pt x="1173" y="4"/>
                    <a:pt x="1141" y="12"/>
                  </a:cubicBezTo>
                  <a:lnTo>
                    <a:pt x="0" y="270"/>
                  </a:lnTo>
                  <a:lnTo>
                    <a:pt x="172" y="1030"/>
                  </a:lnTo>
                  <a:lnTo>
                    <a:pt x="1314" y="771"/>
                  </a:lnTo>
                  <a:cubicBezTo>
                    <a:pt x="1454" y="744"/>
                    <a:pt x="1567" y="645"/>
                    <a:pt x="1610" y="510"/>
                  </a:cubicBezTo>
                  <a:cubicBezTo>
                    <a:pt x="1653" y="375"/>
                    <a:pt x="1621" y="227"/>
                    <a:pt x="1524" y="122"/>
                  </a:cubicBezTo>
                  <a:cubicBezTo>
                    <a:pt x="1447" y="44"/>
                    <a:pt x="1343" y="0"/>
                    <a:pt x="1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53"/>
            <p:cNvSpPr/>
            <p:nvPr/>
          </p:nvSpPr>
          <p:spPr>
            <a:xfrm>
              <a:off x="3751464" y="2261012"/>
              <a:ext cx="351246" cy="218865"/>
            </a:xfrm>
            <a:custGeom>
              <a:rect b="b" l="l" r="r" t="t"/>
              <a:pathLst>
                <a:path extrusionOk="0" h="1030" w="1653">
                  <a:moveTo>
                    <a:pt x="1239" y="0"/>
                  </a:moveTo>
                  <a:cubicBezTo>
                    <a:pt x="1207" y="0"/>
                    <a:pt x="1174" y="4"/>
                    <a:pt x="1141" y="12"/>
                  </a:cubicBezTo>
                  <a:lnTo>
                    <a:pt x="0" y="271"/>
                  </a:lnTo>
                  <a:lnTo>
                    <a:pt x="172" y="1030"/>
                  </a:lnTo>
                  <a:lnTo>
                    <a:pt x="175" y="1030"/>
                  </a:lnTo>
                  <a:lnTo>
                    <a:pt x="1314" y="771"/>
                  </a:lnTo>
                  <a:cubicBezTo>
                    <a:pt x="1454" y="745"/>
                    <a:pt x="1567" y="645"/>
                    <a:pt x="1610" y="510"/>
                  </a:cubicBezTo>
                  <a:cubicBezTo>
                    <a:pt x="1653" y="373"/>
                    <a:pt x="1621" y="225"/>
                    <a:pt x="1524" y="123"/>
                  </a:cubicBezTo>
                  <a:cubicBezTo>
                    <a:pt x="1448" y="43"/>
                    <a:pt x="1345" y="0"/>
                    <a:pt x="12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53"/>
            <p:cNvSpPr/>
            <p:nvPr/>
          </p:nvSpPr>
          <p:spPr>
            <a:xfrm>
              <a:off x="3843470" y="2664307"/>
              <a:ext cx="350821" cy="218865"/>
            </a:xfrm>
            <a:custGeom>
              <a:rect b="b" l="l" r="r" t="t"/>
              <a:pathLst>
                <a:path extrusionOk="0" h="1030" w="1651">
                  <a:moveTo>
                    <a:pt x="1221" y="0"/>
                  </a:moveTo>
                  <a:cubicBezTo>
                    <a:pt x="1193" y="0"/>
                    <a:pt x="1165" y="3"/>
                    <a:pt x="1136" y="9"/>
                  </a:cubicBezTo>
                  <a:lnTo>
                    <a:pt x="0" y="268"/>
                  </a:lnTo>
                  <a:lnTo>
                    <a:pt x="173" y="1030"/>
                  </a:lnTo>
                  <a:lnTo>
                    <a:pt x="1309" y="774"/>
                  </a:lnTo>
                  <a:cubicBezTo>
                    <a:pt x="1519" y="725"/>
                    <a:pt x="1651" y="518"/>
                    <a:pt x="1605" y="305"/>
                  </a:cubicBezTo>
                  <a:cubicBezTo>
                    <a:pt x="1563" y="124"/>
                    <a:pt x="1402" y="0"/>
                    <a:pt x="12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36" name="Shape 1536"/>
        <p:cNvGrpSpPr/>
        <p:nvPr/>
      </p:nvGrpSpPr>
      <p:grpSpPr>
        <a:xfrm>
          <a:off x="0" y="0"/>
          <a:ext cx="0" cy="0"/>
          <a:chOff x="0" y="0"/>
          <a:chExt cx="0" cy="0"/>
        </a:xfrm>
      </p:grpSpPr>
      <p:grpSp>
        <p:nvGrpSpPr>
          <p:cNvPr id="1537" name="Google Shape;1537;p54"/>
          <p:cNvGrpSpPr/>
          <p:nvPr/>
        </p:nvGrpSpPr>
        <p:grpSpPr>
          <a:xfrm>
            <a:off x="3858550" y="2319600"/>
            <a:ext cx="1426800" cy="1426800"/>
            <a:chOff x="3858550" y="2319600"/>
            <a:chExt cx="1426800" cy="1426800"/>
          </a:xfrm>
        </p:grpSpPr>
        <p:sp>
          <p:nvSpPr>
            <p:cNvPr id="1538" name="Google Shape;1538;p54"/>
            <p:cNvSpPr/>
            <p:nvPr/>
          </p:nvSpPr>
          <p:spPr>
            <a:xfrm>
              <a:off x="3858550" y="2319600"/>
              <a:ext cx="1426800" cy="1426800"/>
            </a:xfrm>
            <a:prstGeom prst="ellipse">
              <a:avLst/>
            </a:prstGeom>
            <a:solidFill>
              <a:schemeClr val="accent4"/>
            </a:solidFill>
            <a:ln cap="flat" cmpd="sng" w="38100">
              <a:solidFill>
                <a:schemeClr val="accent3"/>
              </a:solidFill>
              <a:prstDash val="dash"/>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54"/>
            <p:cNvSpPr/>
            <p:nvPr/>
          </p:nvSpPr>
          <p:spPr>
            <a:xfrm>
              <a:off x="3970200" y="2431300"/>
              <a:ext cx="1203600" cy="12036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0" name="Google Shape;1540;p54"/>
          <p:cNvSpPr txBox="1"/>
          <p:nvPr>
            <p:ph type="title"/>
          </p:nvPr>
        </p:nvSpPr>
        <p:spPr>
          <a:xfrm>
            <a:off x="1656350" y="914648"/>
            <a:ext cx="5831400" cy="77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COLOR</a:t>
            </a:r>
            <a:endParaRPr/>
          </a:p>
        </p:txBody>
      </p:sp>
      <p:sp>
        <p:nvSpPr>
          <p:cNvPr id="1541" name="Google Shape;1541;p54"/>
          <p:cNvSpPr txBox="1"/>
          <p:nvPr>
            <p:ph idx="1" type="subTitle"/>
          </p:nvPr>
        </p:nvSpPr>
        <p:spPr>
          <a:xfrm>
            <a:off x="1791800" y="4233329"/>
            <a:ext cx="5560500" cy="347400"/>
          </a:xfrm>
          <a:prstGeom prst="rect">
            <a:avLst/>
          </a:prstGeom>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t>You can enter a subtitle here if you need it</a:t>
            </a:r>
            <a:endParaRPr/>
          </a:p>
        </p:txBody>
      </p:sp>
      <p:sp>
        <p:nvSpPr>
          <p:cNvPr id="1542" name="Google Shape;1542;p54"/>
          <p:cNvSpPr txBox="1"/>
          <p:nvPr>
            <p:ph idx="2" type="title"/>
          </p:nvPr>
        </p:nvSpPr>
        <p:spPr>
          <a:xfrm>
            <a:off x="4059473" y="2557450"/>
            <a:ext cx="1020900" cy="951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2</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46" name="Shape 1546"/>
        <p:cNvGrpSpPr/>
        <p:nvPr/>
      </p:nvGrpSpPr>
      <p:grpSpPr>
        <a:xfrm>
          <a:off x="0" y="0"/>
          <a:ext cx="0" cy="0"/>
          <a:chOff x="0" y="0"/>
          <a:chExt cx="0" cy="0"/>
        </a:xfrm>
      </p:grpSpPr>
      <p:sp>
        <p:nvSpPr>
          <p:cNvPr id="1547" name="Google Shape;1547;p55"/>
          <p:cNvSpPr txBox="1"/>
          <p:nvPr>
            <p:ph idx="8" type="title"/>
          </p:nvPr>
        </p:nvSpPr>
        <p:spPr>
          <a:xfrm>
            <a:off x="752400" y="691150"/>
            <a:ext cx="3819600" cy="465900"/>
          </a:xfrm>
          <a:prstGeom prst="rect">
            <a:avLst/>
          </a:prstGeom>
        </p:spPr>
        <p:txBody>
          <a:bodyPr anchorCtr="0" anchor="ctr" bIns="91425" lIns="54000" spcFirstLastPara="1" rIns="91425" wrap="square" tIns="91425">
            <a:noAutofit/>
          </a:bodyPr>
          <a:lstStyle/>
          <a:p>
            <a:pPr indent="0" lvl="0" marL="0" rtl="0" algn="l">
              <a:spcBef>
                <a:spcPts val="0"/>
              </a:spcBef>
              <a:spcAft>
                <a:spcPts val="0"/>
              </a:spcAft>
              <a:buNone/>
            </a:pPr>
            <a:r>
              <a:rPr lang="en"/>
              <a:t>COLOR </a:t>
            </a:r>
            <a:r>
              <a:rPr lang="en"/>
              <a:t>STANDARDS</a:t>
            </a:r>
            <a:endParaRPr/>
          </a:p>
        </p:txBody>
      </p:sp>
      <p:sp>
        <p:nvSpPr>
          <p:cNvPr id="1548" name="Google Shape;1548;p55"/>
          <p:cNvSpPr txBox="1"/>
          <p:nvPr>
            <p:ph idx="2" type="title"/>
          </p:nvPr>
        </p:nvSpPr>
        <p:spPr>
          <a:xfrm>
            <a:off x="1201150" y="3279224"/>
            <a:ext cx="2183700" cy="4401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LIGHT YELLOW</a:t>
            </a:r>
            <a:endParaRPr/>
          </a:p>
        </p:txBody>
      </p:sp>
      <p:sp>
        <p:nvSpPr>
          <p:cNvPr id="1549" name="Google Shape;1549;p55"/>
          <p:cNvSpPr txBox="1"/>
          <p:nvPr>
            <p:ph type="title"/>
          </p:nvPr>
        </p:nvSpPr>
        <p:spPr>
          <a:xfrm>
            <a:off x="1201150" y="1910655"/>
            <a:ext cx="2183700" cy="4401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DARK YELLOW</a:t>
            </a:r>
            <a:endParaRPr/>
          </a:p>
        </p:txBody>
      </p:sp>
      <p:sp>
        <p:nvSpPr>
          <p:cNvPr id="1550" name="Google Shape;1550;p55"/>
          <p:cNvSpPr txBox="1"/>
          <p:nvPr>
            <p:ph idx="1" type="subTitle"/>
          </p:nvPr>
        </p:nvSpPr>
        <p:spPr>
          <a:xfrm>
            <a:off x="1201151" y="2222528"/>
            <a:ext cx="2183700" cy="5382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b="1" lang="en">
                <a:solidFill>
                  <a:schemeClr val="dk1"/>
                </a:solidFill>
              </a:rPr>
              <a:t>RGB</a:t>
            </a:r>
            <a:r>
              <a:rPr lang="en">
                <a:solidFill>
                  <a:schemeClr val="dk1"/>
                </a:solidFill>
              </a:rPr>
              <a:t> 255,170,1</a:t>
            </a:r>
            <a:endParaRPr>
              <a:solidFill>
                <a:schemeClr val="dk1"/>
              </a:solidFill>
            </a:endParaRPr>
          </a:p>
          <a:p>
            <a:pPr indent="0" lvl="0" marL="0" rtl="0" algn="r">
              <a:spcBef>
                <a:spcPts val="0"/>
              </a:spcBef>
              <a:spcAft>
                <a:spcPts val="0"/>
              </a:spcAft>
              <a:buNone/>
            </a:pPr>
            <a:r>
              <a:rPr b="1" lang="en">
                <a:solidFill>
                  <a:schemeClr val="dk1"/>
                </a:solidFill>
              </a:rPr>
              <a:t>CMYK</a:t>
            </a:r>
            <a:r>
              <a:rPr lang="en">
                <a:solidFill>
                  <a:schemeClr val="dk1"/>
                </a:solidFill>
              </a:rPr>
              <a:t> 0,40,94,0</a:t>
            </a:r>
            <a:endParaRPr/>
          </a:p>
        </p:txBody>
      </p:sp>
      <p:sp>
        <p:nvSpPr>
          <p:cNvPr id="1551" name="Google Shape;1551;p55"/>
          <p:cNvSpPr txBox="1"/>
          <p:nvPr>
            <p:ph idx="3" type="subTitle"/>
          </p:nvPr>
        </p:nvSpPr>
        <p:spPr>
          <a:xfrm>
            <a:off x="1201151" y="3591097"/>
            <a:ext cx="2183700" cy="5382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b="1" lang="en"/>
              <a:t>RGB</a:t>
            </a:r>
            <a:r>
              <a:rPr lang="en"/>
              <a:t> 252,206,114</a:t>
            </a:r>
            <a:endParaRPr/>
          </a:p>
          <a:p>
            <a:pPr indent="0" lvl="0" marL="0" rtl="0" algn="r">
              <a:spcBef>
                <a:spcPts val="0"/>
              </a:spcBef>
              <a:spcAft>
                <a:spcPts val="0"/>
              </a:spcAft>
              <a:buNone/>
            </a:pPr>
            <a:r>
              <a:rPr b="1" lang="en"/>
              <a:t>CMYK</a:t>
            </a:r>
            <a:r>
              <a:rPr lang="en"/>
              <a:t> 1,22,62,0</a:t>
            </a:r>
            <a:endParaRPr/>
          </a:p>
        </p:txBody>
      </p:sp>
      <p:sp>
        <p:nvSpPr>
          <p:cNvPr id="1552" name="Google Shape;1552;p55"/>
          <p:cNvSpPr txBox="1"/>
          <p:nvPr>
            <p:ph idx="4" type="title"/>
          </p:nvPr>
        </p:nvSpPr>
        <p:spPr>
          <a:xfrm>
            <a:off x="5759225" y="1910655"/>
            <a:ext cx="2183700" cy="440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DARK BLUE</a:t>
            </a:r>
            <a:endParaRPr/>
          </a:p>
        </p:txBody>
      </p:sp>
      <p:sp>
        <p:nvSpPr>
          <p:cNvPr id="1553" name="Google Shape;1553;p55"/>
          <p:cNvSpPr txBox="1"/>
          <p:nvPr>
            <p:ph idx="5" type="subTitle"/>
          </p:nvPr>
        </p:nvSpPr>
        <p:spPr>
          <a:xfrm>
            <a:off x="5759226" y="2222528"/>
            <a:ext cx="2183700" cy="538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solidFill>
                  <a:schemeClr val="dk1"/>
                </a:solidFill>
              </a:rPr>
              <a:t>RGB</a:t>
            </a:r>
            <a:r>
              <a:rPr lang="en">
                <a:solidFill>
                  <a:schemeClr val="dk1"/>
                </a:solidFill>
              </a:rPr>
              <a:t> 0,48,117</a:t>
            </a:r>
            <a:endParaRPr>
              <a:solidFill>
                <a:schemeClr val="dk1"/>
              </a:solidFill>
            </a:endParaRPr>
          </a:p>
          <a:p>
            <a:pPr indent="0" lvl="0" marL="0" rtl="0" algn="l">
              <a:spcBef>
                <a:spcPts val="0"/>
              </a:spcBef>
              <a:spcAft>
                <a:spcPts val="0"/>
              </a:spcAft>
              <a:buNone/>
            </a:pPr>
            <a:r>
              <a:rPr b="1" lang="en">
                <a:solidFill>
                  <a:schemeClr val="dk1"/>
                </a:solidFill>
              </a:rPr>
              <a:t>CMYK</a:t>
            </a:r>
            <a:r>
              <a:rPr lang="en">
                <a:solidFill>
                  <a:schemeClr val="dk1"/>
                </a:solidFill>
              </a:rPr>
              <a:t> 100,86,30,12</a:t>
            </a:r>
            <a:endParaRPr/>
          </a:p>
        </p:txBody>
      </p:sp>
      <p:sp>
        <p:nvSpPr>
          <p:cNvPr id="1554" name="Google Shape;1554;p55"/>
          <p:cNvSpPr txBox="1"/>
          <p:nvPr>
            <p:ph idx="6" type="title"/>
          </p:nvPr>
        </p:nvSpPr>
        <p:spPr>
          <a:xfrm>
            <a:off x="5759225" y="3279224"/>
            <a:ext cx="2183700" cy="440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BLUE</a:t>
            </a:r>
            <a:endParaRPr/>
          </a:p>
        </p:txBody>
      </p:sp>
      <p:sp>
        <p:nvSpPr>
          <p:cNvPr id="1555" name="Google Shape;1555;p55"/>
          <p:cNvSpPr txBox="1"/>
          <p:nvPr>
            <p:ph idx="7" type="subTitle"/>
          </p:nvPr>
        </p:nvSpPr>
        <p:spPr>
          <a:xfrm>
            <a:off x="5759226" y="3591097"/>
            <a:ext cx="2183700" cy="538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solidFill>
                  <a:schemeClr val="dk1"/>
                </a:solidFill>
              </a:rPr>
              <a:t>RGB</a:t>
            </a:r>
            <a:r>
              <a:rPr lang="en">
                <a:solidFill>
                  <a:schemeClr val="dk1"/>
                </a:solidFill>
              </a:rPr>
              <a:t> 0,104,255</a:t>
            </a:r>
            <a:endParaRPr>
              <a:solidFill>
                <a:schemeClr val="dk1"/>
              </a:solidFill>
            </a:endParaRPr>
          </a:p>
          <a:p>
            <a:pPr indent="0" lvl="0" marL="0" rtl="0" algn="l">
              <a:spcBef>
                <a:spcPts val="0"/>
              </a:spcBef>
              <a:spcAft>
                <a:spcPts val="0"/>
              </a:spcAft>
              <a:buNone/>
            </a:pPr>
            <a:r>
              <a:rPr b="1" lang="en">
                <a:solidFill>
                  <a:schemeClr val="dk1"/>
                </a:solidFill>
              </a:rPr>
              <a:t>CMYK</a:t>
            </a:r>
            <a:r>
              <a:rPr lang="en">
                <a:solidFill>
                  <a:schemeClr val="dk1"/>
                </a:solidFill>
              </a:rPr>
              <a:t> 85,60,0,0</a:t>
            </a:r>
            <a:endParaRPr/>
          </a:p>
        </p:txBody>
      </p:sp>
      <p:sp>
        <p:nvSpPr>
          <p:cNvPr id="1556" name="Google Shape;1556;p55"/>
          <p:cNvSpPr/>
          <p:nvPr/>
        </p:nvSpPr>
        <p:spPr>
          <a:xfrm>
            <a:off x="4707200" y="2005074"/>
            <a:ext cx="791400" cy="7542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55"/>
          <p:cNvSpPr/>
          <p:nvPr/>
        </p:nvSpPr>
        <p:spPr>
          <a:xfrm>
            <a:off x="3645382" y="3368180"/>
            <a:ext cx="791400" cy="754200"/>
          </a:xfrm>
          <a:prstGeom prst="roundRect">
            <a:avLst>
              <a:gd fmla="val 16667"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55"/>
          <p:cNvSpPr/>
          <p:nvPr/>
        </p:nvSpPr>
        <p:spPr>
          <a:xfrm>
            <a:off x="4707202" y="3368180"/>
            <a:ext cx="791400" cy="754200"/>
          </a:xfrm>
          <a:prstGeom prst="roundRect">
            <a:avLst>
              <a:gd fmla="val 16667"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55"/>
          <p:cNvSpPr/>
          <p:nvPr/>
        </p:nvSpPr>
        <p:spPr>
          <a:xfrm>
            <a:off x="3645375" y="2005074"/>
            <a:ext cx="791400" cy="754200"/>
          </a:xfrm>
          <a:prstGeom prst="roundRect">
            <a:avLst>
              <a:gd fmla="val 16667"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55"/>
          <p:cNvSpPr txBox="1"/>
          <p:nvPr/>
        </p:nvSpPr>
        <p:spPr>
          <a:xfrm>
            <a:off x="4707200" y="2162124"/>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latin typeface="Rubik"/>
                <a:ea typeface="Rubik"/>
                <a:cs typeface="Rubik"/>
                <a:sym typeface="Rubik"/>
              </a:rPr>
              <a:t>#003075</a:t>
            </a:r>
            <a:endParaRPr sz="1000">
              <a:solidFill>
                <a:srgbClr val="FFFFFF"/>
              </a:solidFill>
              <a:latin typeface="Rubik"/>
              <a:ea typeface="Rubik"/>
              <a:cs typeface="Rubik"/>
              <a:sym typeface="Rubik"/>
            </a:endParaRPr>
          </a:p>
        </p:txBody>
      </p:sp>
      <p:sp>
        <p:nvSpPr>
          <p:cNvPr id="1561" name="Google Shape;1561;p55"/>
          <p:cNvSpPr txBox="1"/>
          <p:nvPr/>
        </p:nvSpPr>
        <p:spPr>
          <a:xfrm>
            <a:off x="3645388" y="3525230"/>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latin typeface="Rubik"/>
                <a:ea typeface="Rubik"/>
                <a:cs typeface="Rubik"/>
                <a:sym typeface="Rubik"/>
              </a:rPr>
              <a:t>#fcce72</a:t>
            </a:r>
            <a:endParaRPr sz="1000">
              <a:solidFill>
                <a:srgbClr val="FFFFFF"/>
              </a:solidFill>
              <a:latin typeface="Rubik"/>
              <a:ea typeface="Rubik"/>
              <a:cs typeface="Rubik"/>
              <a:sym typeface="Rubik"/>
            </a:endParaRPr>
          </a:p>
        </p:txBody>
      </p:sp>
      <p:sp>
        <p:nvSpPr>
          <p:cNvPr id="1562" name="Google Shape;1562;p55"/>
          <p:cNvSpPr txBox="1"/>
          <p:nvPr/>
        </p:nvSpPr>
        <p:spPr>
          <a:xfrm>
            <a:off x="4707213" y="3525230"/>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latin typeface="Rubik"/>
                <a:ea typeface="Rubik"/>
                <a:cs typeface="Rubik"/>
                <a:sym typeface="Rubik"/>
              </a:rPr>
              <a:t>#0068ff</a:t>
            </a:r>
            <a:endParaRPr sz="1000">
              <a:solidFill>
                <a:srgbClr val="FFFFFF"/>
              </a:solidFill>
              <a:latin typeface="Rubik"/>
              <a:ea typeface="Rubik"/>
              <a:cs typeface="Rubik"/>
              <a:sym typeface="Rubik"/>
            </a:endParaRPr>
          </a:p>
        </p:txBody>
      </p:sp>
      <p:sp>
        <p:nvSpPr>
          <p:cNvPr id="1563" name="Google Shape;1563;p55"/>
          <p:cNvSpPr txBox="1"/>
          <p:nvPr/>
        </p:nvSpPr>
        <p:spPr>
          <a:xfrm>
            <a:off x="3645375" y="2162124"/>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latin typeface="Rubik"/>
                <a:ea typeface="Rubik"/>
                <a:cs typeface="Rubik"/>
                <a:sym typeface="Rubik"/>
              </a:rPr>
              <a:t>#ffaa00</a:t>
            </a:r>
            <a:endParaRPr sz="1000">
              <a:solidFill>
                <a:srgbClr val="FFFFFF"/>
              </a:solidFill>
              <a:latin typeface="Rubik"/>
              <a:ea typeface="Rubik"/>
              <a:cs typeface="Rubik"/>
              <a:sym typeface="Rubik"/>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67" name="Shape 1567"/>
        <p:cNvGrpSpPr/>
        <p:nvPr/>
      </p:nvGrpSpPr>
      <p:grpSpPr>
        <a:xfrm>
          <a:off x="0" y="0"/>
          <a:ext cx="0" cy="0"/>
          <a:chOff x="0" y="0"/>
          <a:chExt cx="0" cy="0"/>
        </a:xfrm>
      </p:grpSpPr>
      <p:sp>
        <p:nvSpPr>
          <p:cNvPr id="1568" name="Google Shape;1568;p56"/>
          <p:cNvSpPr txBox="1"/>
          <p:nvPr>
            <p:ph idx="3" type="title"/>
          </p:nvPr>
        </p:nvSpPr>
        <p:spPr>
          <a:xfrm>
            <a:off x="752400" y="691150"/>
            <a:ext cx="3819600" cy="465900"/>
          </a:xfrm>
          <a:prstGeom prst="rect">
            <a:avLst/>
          </a:prstGeom>
        </p:spPr>
        <p:txBody>
          <a:bodyPr anchorCtr="0" anchor="ctr" bIns="91425" lIns="54000" spcFirstLastPara="1" rIns="91425" wrap="square" tIns="91425">
            <a:noAutofit/>
          </a:bodyPr>
          <a:lstStyle/>
          <a:p>
            <a:pPr indent="0" lvl="0" marL="0" rtl="0" algn="l">
              <a:spcBef>
                <a:spcPts val="0"/>
              </a:spcBef>
              <a:spcAft>
                <a:spcPts val="0"/>
              </a:spcAft>
              <a:buNone/>
            </a:pPr>
            <a:r>
              <a:rPr lang="en"/>
              <a:t>COLOR GUIDELINES</a:t>
            </a:r>
            <a:endParaRPr/>
          </a:p>
        </p:txBody>
      </p:sp>
      <p:sp>
        <p:nvSpPr>
          <p:cNvPr id="1569" name="Google Shape;1569;p56"/>
          <p:cNvSpPr txBox="1"/>
          <p:nvPr>
            <p:ph type="title"/>
          </p:nvPr>
        </p:nvSpPr>
        <p:spPr>
          <a:xfrm>
            <a:off x="689100" y="3814520"/>
            <a:ext cx="14886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WHITE</a:t>
            </a:r>
            <a:endParaRPr/>
          </a:p>
        </p:txBody>
      </p:sp>
      <p:grpSp>
        <p:nvGrpSpPr>
          <p:cNvPr id="1570" name="Google Shape;1570;p56"/>
          <p:cNvGrpSpPr/>
          <p:nvPr/>
        </p:nvGrpSpPr>
        <p:grpSpPr>
          <a:xfrm>
            <a:off x="869700" y="2457100"/>
            <a:ext cx="1127400" cy="1127400"/>
            <a:chOff x="1203750" y="2388350"/>
            <a:chExt cx="1127400" cy="1127400"/>
          </a:xfrm>
        </p:grpSpPr>
        <p:sp>
          <p:nvSpPr>
            <p:cNvPr id="1571" name="Google Shape;1571;p56"/>
            <p:cNvSpPr/>
            <p:nvPr/>
          </p:nvSpPr>
          <p:spPr>
            <a:xfrm>
              <a:off x="1203750" y="2388350"/>
              <a:ext cx="1127400" cy="11274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72" name="Google Shape;1572;p56"/>
            <p:cNvGrpSpPr/>
            <p:nvPr/>
          </p:nvGrpSpPr>
          <p:grpSpPr>
            <a:xfrm>
              <a:off x="1453859" y="2616342"/>
              <a:ext cx="627181" cy="620225"/>
              <a:chOff x="3604425" y="1260000"/>
              <a:chExt cx="1935146" cy="1913685"/>
            </a:xfrm>
          </p:grpSpPr>
          <p:sp>
            <p:nvSpPr>
              <p:cNvPr id="1573" name="Google Shape;1573;p56"/>
              <p:cNvSpPr/>
              <p:nvPr/>
            </p:nvSpPr>
            <p:spPr>
              <a:xfrm>
                <a:off x="3604425" y="1260000"/>
                <a:ext cx="1935146" cy="1913685"/>
              </a:xfrm>
              <a:custGeom>
                <a:rect b="b" l="l" r="r" t="t"/>
                <a:pathLst>
                  <a:path extrusionOk="0" h="9006" w="9107">
                    <a:moveTo>
                      <a:pt x="6933" y="0"/>
                    </a:moveTo>
                    <a:cubicBezTo>
                      <a:pt x="6875" y="0"/>
                      <a:pt x="6817" y="7"/>
                      <a:pt x="6759" y="21"/>
                    </a:cubicBezTo>
                    <a:lnTo>
                      <a:pt x="6000" y="191"/>
                    </a:lnTo>
                    <a:lnTo>
                      <a:pt x="2964" y="877"/>
                    </a:lnTo>
                    <a:lnTo>
                      <a:pt x="681" y="1391"/>
                    </a:lnTo>
                    <a:cubicBezTo>
                      <a:pt x="261" y="1485"/>
                      <a:pt x="0" y="1902"/>
                      <a:pt x="95" y="2322"/>
                    </a:cubicBezTo>
                    <a:lnTo>
                      <a:pt x="436" y="3841"/>
                    </a:lnTo>
                    <a:lnTo>
                      <a:pt x="692" y="4979"/>
                    </a:lnTo>
                    <a:lnTo>
                      <a:pt x="864" y="5738"/>
                    </a:lnTo>
                    <a:lnTo>
                      <a:pt x="867" y="5738"/>
                    </a:lnTo>
                    <a:lnTo>
                      <a:pt x="1125" y="6877"/>
                    </a:lnTo>
                    <a:lnTo>
                      <a:pt x="1295" y="7639"/>
                    </a:lnTo>
                    <a:lnTo>
                      <a:pt x="1467" y="8398"/>
                    </a:lnTo>
                    <a:cubicBezTo>
                      <a:pt x="1547" y="8756"/>
                      <a:pt x="1865" y="9006"/>
                      <a:pt x="2223" y="9006"/>
                    </a:cubicBezTo>
                    <a:cubicBezTo>
                      <a:pt x="2253" y="9006"/>
                      <a:pt x="2283" y="9004"/>
                      <a:pt x="2313" y="9001"/>
                    </a:cubicBezTo>
                    <a:cubicBezTo>
                      <a:pt x="2329" y="8998"/>
                      <a:pt x="2345" y="8998"/>
                      <a:pt x="2358" y="8995"/>
                    </a:cubicBezTo>
                    <a:lnTo>
                      <a:pt x="5058" y="8387"/>
                    </a:lnTo>
                    <a:lnTo>
                      <a:pt x="8471" y="7612"/>
                    </a:lnTo>
                    <a:cubicBezTo>
                      <a:pt x="8673" y="7569"/>
                      <a:pt x="8848" y="7445"/>
                      <a:pt x="8958" y="7270"/>
                    </a:cubicBezTo>
                    <a:cubicBezTo>
                      <a:pt x="9069" y="7095"/>
                      <a:pt x="9106" y="6882"/>
                      <a:pt x="9058" y="6680"/>
                    </a:cubicBezTo>
                    <a:lnTo>
                      <a:pt x="7688" y="608"/>
                    </a:lnTo>
                    <a:cubicBezTo>
                      <a:pt x="7645" y="406"/>
                      <a:pt x="7521" y="231"/>
                      <a:pt x="7346" y="121"/>
                    </a:cubicBezTo>
                    <a:cubicBezTo>
                      <a:pt x="7221" y="42"/>
                      <a:pt x="7078" y="0"/>
                      <a:pt x="693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56"/>
              <p:cNvSpPr/>
              <p:nvPr/>
            </p:nvSpPr>
            <p:spPr>
              <a:xfrm>
                <a:off x="4233593" y="1300372"/>
                <a:ext cx="827861" cy="952593"/>
              </a:xfrm>
              <a:custGeom>
                <a:rect b="b" l="l" r="r" t="t"/>
                <a:pathLst>
                  <a:path extrusionOk="0" h="4483" w="3896">
                    <a:moveTo>
                      <a:pt x="3039" y="1"/>
                    </a:moveTo>
                    <a:lnTo>
                      <a:pt x="0" y="687"/>
                    </a:lnTo>
                    <a:lnTo>
                      <a:pt x="856" y="4482"/>
                    </a:lnTo>
                    <a:lnTo>
                      <a:pt x="2119" y="3002"/>
                    </a:lnTo>
                    <a:lnTo>
                      <a:pt x="3895" y="3799"/>
                    </a:lnTo>
                    <a:lnTo>
                      <a:pt x="303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56"/>
              <p:cNvSpPr/>
              <p:nvPr/>
            </p:nvSpPr>
            <p:spPr>
              <a:xfrm>
                <a:off x="3660521" y="1857293"/>
                <a:ext cx="351246" cy="218865"/>
              </a:xfrm>
              <a:custGeom>
                <a:rect b="b" l="l" r="r" t="t"/>
                <a:pathLst>
                  <a:path extrusionOk="0" h="1030" w="1653">
                    <a:moveTo>
                      <a:pt x="1237" y="0"/>
                    </a:moveTo>
                    <a:cubicBezTo>
                      <a:pt x="1205" y="0"/>
                      <a:pt x="1173" y="4"/>
                      <a:pt x="1141" y="12"/>
                    </a:cubicBezTo>
                    <a:lnTo>
                      <a:pt x="0" y="270"/>
                    </a:lnTo>
                    <a:lnTo>
                      <a:pt x="172" y="1030"/>
                    </a:lnTo>
                    <a:lnTo>
                      <a:pt x="1314" y="771"/>
                    </a:lnTo>
                    <a:cubicBezTo>
                      <a:pt x="1454" y="744"/>
                      <a:pt x="1567" y="645"/>
                      <a:pt x="1610" y="510"/>
                    </a:cubicBezTo>
                    <a:cubicBezTo>
                      <a:pt x="1653" y="375"/>
                      <a:pt x="1621" y="227"/>
                      <a:pt x="1524" y="122"/>
                    </a:cubicBezTo>
                    <a:cubicBezTo>
                      <a:pt x="1447" y="44"/>
                      <a:pt x="1343" y="0"/>
                      <a:pt x="12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56"/>
              <p:cNvSpPr/>
              <p:nvPr/>
            </p:nvSpPr>
            <p:spPr>
              <a:xfrm>
                <a:off x="3751464" y="2261012"/>
                <a:ext cx="351246" cy="218865"/>
              </a:xfrm>
              <a:custGeom>
                <a:rect b="b" l="l" r="r" t="t"/>
                <a:pathLst>
                  <a:path extrusionOk="0" h="1030" w="1653">
                    <a:moveTo>
                      <a:pt x="1239" y="0"/>
                    </a:moveTo>
                    <a:cubicBezTo>
                      <a:pt x="1207" y="0"/>
                      <a:pt x="1174" y="4"/>
                      <a:pt x="1141" y="12"/>
                    </a:cubicBezTo>
                    <a:lnTo>
                      <a:pt x="0" y="271"/>
                    </a:lnTo>
                    <a:lnTo>
                      <a:pt x="172" y="1030"/>
                    </a:lnTo>
                    <a:lnTo>
                      <a:pt x="175" y="1030"/>
                    </a:lnTo>
                    <a:lnTo>
                      <a:pt x="1314" y="771"/>
                    </a:lnTo>
                    <a:cubicBezTo>
                      <a:pt x="1454" y="745"/>
                      <a:pt x="1567" y="645"/>
                      <a:pt x="1610" y="510"/>
                    </a:cubicBezTo>
                    <a:cubicBezTo>
                      <a:pt x="1653" y="373"/>
                      <a:pt x="1621" y="225"/>
                      <a:pt x="1524" y="123"/>
                    </a:cubicBezTo>
                    <a:cubicBezTo>
                      <a:pt x="1448" y="43"/>
                      <a:pt x="1345" y="0"/>
                      <a:pt x="12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56"/>
              <p:cNvSpPr/>
              <p:nvPr/>
            </p:nvSpPr>
            <p:spPr>
              <a:xfrm>
                <a:off x="3843470" y="2664307"/>
                <a:ext cx="350821" cy="218865"/>
              </a:xfrm>
              <a:custGeom>
                <a:rect b="b" l="l" r="r" t="t"/>
                <a:pathLst>
                  <a:path extrusionOk="0" h="1030" w="1651">
                    <a:moveTo>
                      <a:pt x="1221" y="0"/>
                    </a:moveTo>
                    <a:cubicBezTo>
                      <a:pt x="1193" y="0"/>
                      <a:pt x="1165" y="3"/>
                      <a:pt x="1136" y="9"/>
                    </a:cubicBezTo>
                    <a:lnTo>
                      <a:pt x="0" y="268"/>
                    </a:lnTo>
                    <a:lnTo>
                      <a:pt x="173" y="1030"/>
                    </a:lnTo>
                    <a:lnTo>
                      <a:pt x="1309" y="774"/>
                    </a:lnTo>
                    <a:cubicBezTo>
                      <a:pt x="1519" y="725"/>
                      <a:pt x="1651" y="518"/>
                      <a:pt x="1605" y="305"/>
                    </a:cubicBezTo>
                    <a:cubicBezTo>
                      <a:pt x="1563" y="124"/>
                      <a:pt x="1402" y="0"/>
                      <a:pt x="12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78" name="Google Shape;1578;p56"/>
          <p:cNvGrpSpPr/>
          <p:nvPr/>
        </p:nvGrpSpPr>
        <p:grpSpPr>
          <a:xfrm>
            <a:off x="5577600" y="2457100"/>
            <a:ext cx="1127400" cy="1127400"/>
            <a:chOff x="5410575" y="2388350"/>
            <a:chExt cx="1127400" cy="1127400"/>
          </a:xfrm>
        </p:grpSpPr>
        <p:sp>
          <p:nvSpPr>
            <p:cNvPr id="1579" name="Google Shape;1579;p56"/>
            <p:cNvSpPr/>
            <p:nvPr/>
          </p:nvSpPr>
          <p:spPr>
            <a:xfrm>
              <a:off x="5410575" y="2388350"/>
              <a:ext cx="1127400" cy="11274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80" name="Google Shape;1580;p56"/>
            <p:cNvGrpSpPr/>
            <p:nvPr/>
          </p:nvGrpSpPr>
          <p:grpSpPr>
            <a:xfrm>
              <a:off x="5660684" y="2641930"/>
              <a:ext cx="627181" cy="620225"/>
              <a:chOff x="3604425" y="1260000"/>
              <a:chExt cx="1935146" cy="1913685"/>
            </a:xfrm>
          </p:grpSpPr>
          <p:sp>
            <p:nvSpPr>
              <p:cNvPr id="1581" name="Google Shape;1581;p56"/>
              <p:cNvSpPr/>
              <p:nvPr/>
            </p:nvSpPr>
            <p:spPr>
              <a:xfrm>
                <a:off x="3604425" y="1260000"/>
                <a:ext cx="1935146" cy="1913685"/>
              </a:xfrm>
              <a:custGeom>
                <a:rect b="b" l="l" r="r" t="t"/>
                <a:pathLst>
                  <a:path extrusionOk="0" h="9006" w="9107">
                    <a:moveTo>
                      <a:pt x="6933" y="0"/>
                    </a:moveTo>
                    <a:cubicBezTo>
                      <a:pt x="6875" y="0"/>
                      <a:pt x="6817" y="7"/>
                      <a:pt x="6759" y="21"/>
                    </a:cubicBezTo>
                    <a:lnTo>
                      <a:pt x="6000" y="191"/>
                    </a:lnTo>
                    <a:lnTo>
                      <a:pt x="2964" y="877"/>
                    </a:lnTo>
                    <a:lnTo>
                      <a:pt x="681" y="1391"/>
                    </a:lnTo>
                    <a:cubicBezTo>
                      <a:pt x="261" y="1485"/>
                      <a:pt x="0" y="1902"/>
                      <a:pt x="95" y="2322"/>
                    </a:cubicBezTo>
                    <a:lnTo>
                      <a:pt x="436" y="3841"/>
                    </a:lnTo>
                    <a:lnTo>
                      <a:pt x="692" y="4979"/>
                    </a:lnTo>
                    <a:lnTo>
                      <a:pt x="864" y="5738"/>
                    </a:lnTo>
                    <a:lnTo>
                      <a:pt x="867" y="5738"/>
                    </a:lnTo>
                    <a:lnTo>
                      <a:pt x="1125" y="6877"/>
                    </a:lnTo>
                    <a:lnTo>
                      <a:pt x="1295" y="7639"/>
                    </a:lnTo>
                    <a:lnTo>
                      <a:pt x="1467" y="8398"/>
                    </a:lnTo>
                    <a:cubicBezTo>
                      <a:pt x="1547" y="8756"/>
                      <a:pt x="1865" y="9006"/>
                      <a:pt x="2223" y="9006"/>
                    </a:cubicBezTo>
                    <a:cubicBezTo>
                      <a:pt x="2253" y="9006"/>
                      <a:pt x="2283" y="9004"/>
                      <a:pt x="2313" y="9001"/>
                    </a:cubicBezTo>
                    <a:cubicBezTo>
                      <a:pt x="2329" y="8998"/>
                      <a:pt x="2345" y="8998"/>
                      <a:pt x="2358" y="8995"/>
                    </a:cubicBezTo>
                    <a:lnTo>
                      <a:pt x="5058" y="8387"/>
                    </a:lnTo>
                    <a:lnTo>
                      <a:pt x="8471" y="7612"/>
                    </a:lnTo>
                    <a:cubicBezTo>
                      <a:pt x="8673" y="7569"/>
                      <a:pt x="8848" y="7445"/>
                      <a:pt x="8958" y="7270"/>
                    </a:cubicBezTo>
                    <a:cubicBezTo>
                      <a:pt x="9069" y="7095"/>
                      <a:pt x="9106" y="6882"/>
                      <a:pt x="9058" y="6680"/>
                    </a:cubicBezTo>
                    <a:lnTo>
                      <a:pt x="7688" y="608"/>
                    </a:lnTo>
                    <a:cubicBezTo>
                      <a:pt x="7645" y="406"/>
                      <a:pt x="7521" y="231"/>
                      <a:pt x="7346" y="121"/>
                    </a:cubicBezTo>
                    <a:cubicBezTo>
                      <a:pt x="7221" y="42"/>
                      <a:pt x="7078" y="0"/>
                      <a:pt x="693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56"/>
              <p:cNvSpPr/>
              <p:nvPr/>
            </p:nvSpPr>
            <p:spPr>
              <a:xfrm>
                <a:off x="4233593" y="1280405"/>
                <a:ext cx="827861" cy="952593"/>
              </a:xfrm>
              <a:custGeom>
                <a:rect b="b" l="l" r="r" t="t"/>
                <a:pathLst>
                  <a:path extrusionOk="0" h="4483" w="3896">
                    <a:moveTo>
                      <a:pt x="3039" y="1"/>
                    </a:moveTo>
                    <a:lnTo>
                      <a:pt x="0" y="687"/>
                    </a:lnTo>
                    <a:lnTo>
                      <a:pt x="856" y="4482"/>
                    </a:lnTo>
                    <a:lnTo>
                      <a:pt x="2119" y="3002"/>
                    </a:lnTo>
                    <a:lnTo>
                      <a:pt x="3895" y="3799"/>
                    </a:lnTo>
                    <a:lnTo>
                      <a:pt x="303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56"/>
              <p:cNvSpPr/>
              <p:nvPr/>
            </p:nvSpPr>
            <p:spPr>
              <a:xfrm>
                <a:off x="3640554" y="1857293"/>
                <a:ext cx="351246" cy="218865"/>
              </a:xfrm>
              <a:custGeom>
                <a:rect b="b" l="l" r="r" t="t"/>
                <a:pathLst>
                  <a:path extrusionOk="0" h="1030" w="1653">
                    <a:moveTo>
                      <a:pt x="1237" y="0"/>
                    </a:moveTo>
                    <a:cubicBezTo>
                      <a:pt x="1205" y="0"/>
                      <a:pt x="1173" y="4"/>
                      <a:pt x="1141" y="12"/>
                    </a:cubicBezTo>
                    <a:lnTo>
                      <a:pt x="0" y="270"/>
                    </a:lnTo>
                    <a:lnTo>
                      <a:pt x="172" y="1030"/>
                    </a:lnTo>
                    <a:lnTo>
                      <a:pt x="1314" y="771"/>
                    </a:lnTo>
                    <a:cubicBezTo>
                      <a:pt x="1454" y="744"/>
                      <a:pt x="1567" y="645"/>
                      <a:pt x="1610" y="510"/>
                    </a:cubicBezTo>
                    <a:cubicBezTo>
                      <a:pt x="1653" y="375"/>
                      <a:pt x="1621" y="227"/>
                      <a:pt x="1524" y="122"/>
                    </a:cubicBezTo>
                    <a:cubicBezTo>
                      <a:pt x="1447" y="44"/>
                      <a:pt x="1343" y="0"/>
                      <a:pt x="1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56"/>
              <p:cNvSpPr/>
              <p:nvPr/>
            </p:nvSpPr>
            <p:spPr>
              <a:xfrm>
                <a:off x="3731497" y="2261012"/>
                <a:ext cx="351246" cy="218865"/>
              </a:xfrm>
              <a:custGeom>
                <a:rect b="b" l="l" r="r" t="t"/>
                <a:pathLst>
                  <a:path extrusionOk="0" h="1030" w="1653">
                    <a:moveTo>
                      <a:pt x="1239" y="0"/>
                    </a:moveTo>
                    <a:cubicBezTo>
                      <a:pt x="1207" y="0"/>
                      <a:pt x="1174" y="4"/>
                      <a:pt x="1141" y="12"/>
                    </a:cubicBezTo>
                    <a:lnTo>
                      <a:pt x="0" y="271"/>
                    </a:lnTo>
                    <a:lnTo>
                      <a:pt x="172" y="1030"/>
                    </a:lnTo>
                    <a:lnTo>
                      <a:pt x="175" y="1030"/>
                    </a:lnTo>
                    <a:lnTo>
                      <a:pt x="1314" y="771"/>
                    </a:lnTo>
                    <a:cubicBezTo>
                      <a:pt x="1454" y="745"/>
                      <a:pt x="1567" y="645"/>
                      <a:pt x="1610" y="510"/>
                    </a:cubicBezTo>
                    <a:cubicBezTo>
                      <a:pt x="1653" y="373"/>
                      <a:pt x="1621" y="225"/>
                      <a:pt x="1524" y="123"/>
                    </a:cubicBezTo>
                    <a:cubicBezTo>
                      <a:pt x="1448" y="43"/>
                      <a:pt x="1345" y="0"/>
                      <a:pt x="12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56"/>
              <p:cNvSpPr/>
              <p:nvPr/>
            </p:nvSpPr>
            <p:spPr>
              <a:xfrm>
                <a:off x="3823503" y="2664307"/>
                <a:ext cx="350821" cy="218865"/>
              </a:xfrm>
              <a:custGeom>
                <a:rect b="b" l="l" r="r" t="t"/>
                <a:pathLst>
                  <a:path extrusionOk="0" h="1030" w="1651">
                    <a:moveTo>
                      <a:pt x="1221" y="0"/>
                    </a:moveTo>
                    <a:cubicBezTo>
                      <a:pt x="1193" y="0"/>
                      <a:pt x="1165" y="3"/>
                      <a:pt x="1136" y="9"/>
                    </a:cubicBezTo>
                    <a:lnTo>
                      <a:pt x="0" y="268"/>
                    </a:lnTo>
                    <a:lnTo>
                      <a:pt x="173" y="1030"/>
                    </a:lnTo>
                    <a:lnTo>
                      <a:pt x="1309" y="774"/>
                    </a:lnTo>
                    <a:cubicBezTo>
                      <a:pt x="1519" y="725"/>
                      <a:pt x="1651" y="518"/>
                      <a:pt x="1605" y="305"/>
                    </a:cubicBezTo>
                    <a:cubicBezTo>
                      <a:pt x="1563" y="124"/>
                      <a:pt x="1402" y="0"/>
                      <a:pt x="12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86" name="Google Shape;1586;p56"/>
          <p:cNvGrpSpPr/>
          <p:nvPr/>
        </p:nvGrpSpPr>
        <p:grpSpPr>
          <a:xfrm>
            <a:off x="7146900" y="2457100"/>
            <a:ext cx="1127400" cy="1127400"/>
            <a:chOff x="6812850" y="2388350"/>
            <a:chExt cx="1127400" cy="1127400"/>
          </a:xfrm>
        </p:grpSpPr>
        <p:sp>
          <p:nvSpPr>
            <p:cNvPr id="1587" name="Google Shape;1587;p56"/>
            <p:cNvSpPr/>
            <p:nvPr/>
          </p:nvSpPr>
          <p:spPr>
            <a:xfrm>
              <a:off x="6812850" y="2388350"/>
              <a:ext cx="1127400" cy="11274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88" name="Google Shape;1588;p56"/>
            <p:cNvGrpSpPr/>
            <p:nvPr/>
          </p:nvGrpSpPr>
          <p:grpSpPr>
            <a:xfrm>
              <a:off x="7062959" y="2641930"/>
              <a:ext cx="627181" cy="620225"/>
              <a:chOff x="3604425" y="1260000"/>
              <a:chExt cx="1935146" cy="1913685"/>
            </a:xfrm>
          </p:grpSpPr>
          <p:sp>
            <p:nvSpPr>
              <p:cNvPr id="1589" name="Google Shape;1589;p56"/>
              <p:cNvSpPr/>
              <p:nvPr/>
            </p:nvSpPr>
            <p:spPr>
              <a:xfrm>
                <a:off x="3604425" y="1260000"/>
                <a:ext cx="1935146" cy="1913685"/>
              </a:xfrm>
              <a:custGeom>
                <a:rect b="b" l="l" r="r" t="t"/>
                <a:pathLst>
                  <a:path extrusionOk="0" h="9006" w="9107">
                    <a:moveTo>
                      <a:pt x="6933" y="0"/>
                    </a:moveTo>
                    <a:cubicBezTo>
                      <a:pt x="6875" y="0"/>
                      <a:pt x="6817" y="7"/>
                      <a:pt x="6759" y="21"/>
                    </a:cubicBezTo>
                    <a:lnTo>
                      <a:pt x="6000" y="191"/>
                    </a:lnTo>
                    <a:lnTo>
                      <a:pt x="2964" y="877"/>
                    </a:lnTo>
                    <a:lnTo>
                      <a:pt x="681" y="1391"/>
                    </a:lnTo>
                    <a:cubicBezTo>
                      <a:pt x="261" y="1485"/>
                      <a:pt x="0" y="1902"/>
                      <a:pt x="95" y="2322"/>
                    </a:cubicBezTo>
                    <a:lnTo>
                      <a:pt x="436" y="3841"/>
                    </a:lnTo>
                    <a:lnTo>
                      <a:pt x="692" y="4979"/>
                    </a:lnTo>
                    <a:lnTo>
                      <a:pt x="864" y="5738"/>
                    </a:lnTo>
                    <a:lnTo>
                      <a:pt x="867" y="5738"/>
                    </a:lnTo>
                    <a:lnTo>
                      <a:pt x="1125" y="6877"/>
                    </a:lnTo>
                    <a:lnTo>
                      <a:pt x="1295" y="7639"/>
                    </a:lnTo>
                    <a:lnTo>
                      <a:pt x="1467" y="8398"/>
                    </a:lnTo>
                    <a:cubicBezTo>
                      <a:pt x="1547" y="8756"/>
                      <a:pt x="1865" y="9006"/>
                      <a:pt x="2223" y="9006"/>
                    </a:cubicBezTo>
                    <a:cubicBezTo>
                      <a:pt x="2253" y="9006"/>
                      <a:pt x="2283" y="9004"/>
                      <a:pt x="2313" y="9001"/>
                    </a:cubicBezTo>
                    <a:cubicBezTo>
                      <a:pt x="2329" y="8998"/>
                      <a:pt x="2345" y="8998"/>
                      <a:pt x="2358" y="8995"/>
                    </a:cubicBezTo>
                    <a:lnTo>
                      <a:pt x="5058" y="8387"/>
                    </a:lnTo>
                    <a:lnTo>
                      <a:pt x="8471" y="7612"/>
                    </a:lnTo>
                    <a:cubicBezTo>
                      <a:pt x="8673" y="7569"/>
                      <a:pt x="8848" y="7445"/>
                      <a:pt x="8958" y="7270"/>
                    </a:cubicBezTo>
                    <a:cubicBezTo>
                      <a:pt x="9069" y="7095"/>
                      <a:pt x="9106" y="6882"/>
                      <a:pt x="9058" y="6680"/>
                    </a:cubicBezTo>
                    <a:lnTo>
                      <a:pt x="7688" y="608"/>
                    </a:lnTo>
                    <a:cubicBezTo>
                      <a:pt x="7645" y="406"/>
                      <a:pt x="7521" y="231"/>
                      <a:pt x="7346" y="121"/>
                    </a:cubicBezTo>
                    <a:cubicBezTo>
                      <a:pt x="7221" y="42"/>
                      <a:pt x="7078" y="0"/>
                      <a:pt x="69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56"/>
              <p:cNvSpPr/>
              <p:nvPr/>
            </p:nvSpPr>
            <p:spPr>
              <a:xfrm>
                <a:off x="4233593" y="1280405"/>
                <a:ext cx="827861" cy="952593"/>
              </a:xfrm>
              <a:custGeom>
                <a:rect b="b" l="l" r="r" t="t"/>
                <a:pathLst>
                  <a:path extrusionOk="0" h="4483" w="3896">
                    <a:moveTo>
                      <a:pt x="3039" y="1"/>
                    </a:moveTo>
                    <a:lnTo>
                      <a:pt x="0" y="687"/>
                    </a:lnTo>
                    <a:lnTo>
                      <a:pt x="856" y="4482"/>
                    </a:lnTo>
                    <a:lnTo>
                      <a:pt x="2119" y="3002"/>
                    </a:lnTo>
                    <a:lnTo>
                      <a:pt x="3895" y="3799"/>
                    </a:lnTo>
                    <a:lnTo>
                      <a:pt x="303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56"/>
              <p:cNvSpPr/>
              <p:nvPr/>
            </p:nvSpPr>
            <p:spPr>
              <a:xfrm>
                <a:off x="3640554" y="1857293"/>
                <a:ext cx="351246" cy="218865"/>
              </a:xfrm>
              <a:custGeom>
                <a:rect b="b" l="l" r="r" t="t"/>
                <a:pathLst>
                  <a:path extrusionOk="0" h="1030" w="1653">
                    <a:moveTo>
                      <a:pt x="1237" y="0"/>
                    </a:moveTo>
                    <a:cubicBezTo>
                      <a:pt x="1205" y="0"/>
                      <a:pt x="1173" y="4"/>
                      <a:pt x="1141" y="12"/>
                    </a:cubicBezTo>
                    <a:lnTo>
                      <a:pt x="0" y="270"/>
                    </a:lnTo>
                    <a:lnTo>
                      <a:pt x="172" y="1030"/>
                    </a:lnTo>
                    <a:lnTo>
                      <a:pt x="1314" y="771"/>
                    </a:lnTo>
                    <a:cubicBezTo>
                      <a:pt x="1454" y="744"/>
                      <a:pt x="1567" y="645"/>
                      <a:pt x="1610" y="510"/>
                    </a:cubicBezTo>
                    <a:cubicBezTo>
                      <a:pt x="1653" y="375"/>
                      <a:pt x="1621" y="227"/>
                      <a:pt x="1524" y="122"/>
                    </a:cubicBezTo>
                    <a:cubicBezTo>
                      <a:pt x="1447" y="44"/>
                      <a:pt x="1343" y="0"/>
                      <a:pt x="12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56"/>
              <p:cNvSpPr/>
              <p:nvPr/>
            </p:nvSpPr>
            <p:spPr>
              <a:xfrm>
                <a:off x="3731497" y="2261012"/>
                <a:ext cx="351246" cy="218865"/>
              </a:xfrm>
              <a:custGeom>
                <a:rect b="b" l="l" r="r" t="t"/>
                <a:pathLst>
                  <a:path extrusionOk="0" h="1030" w="1653">
                    <a:moveTo>
                      <a:pt x="1239" y="0"/>
                    </a:moveTo>
                    <a:cubicBezTo>
                      <a:pt x="1207" y="0"/>
                      <a:pt x="1174" y="4"/>
                      <a:pt x="1141" y="12"/>
                    </a:cubicBezTo>
                    <a:lnTo>
                      <a:pt x="0" y="271"/>
                    </a:lnTo>
                    <a:lnTo>
                      <a:pt x="172" y="1030"/>
                    </a:lnTo>
                    <a:lnTo>
                      <a:pt x="175" y="1030"/>
                    </a:lnTo>
                    <a:lnTo>
                      <a:pt x="1314" y="771"/>
                    </a:lnTo>
                    <a:cubicBezTo>
                      <a:pt x="1454" y="745"/>
                      <a:pt x="1567" y="645"/>
                      <a:pt x="1610" y="510"/>
                    </a:cubicBezTo>
                    <a:cubicBezTo>
                      <a:pt x="1653" y="373"/>
                      <a:pt x="1621" y="225"/>
                      <a:pt x="1524" y="123"/>
                    </a:cubicBezTo>
                    <a:cubicBezTo>
                      <a:pt x="1448" y="43"/>
                      <a:pt x="1345" y="0"/>
                      <a:pt x="12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56"/>
              <p:cNvSpPr/>
              <p:nvPr/>
            </p:nvSpPr>
            <p:spPr>
              <a:xfrm>
                <a:off x="3823503" y="2664307"/>
                <a:ext cx="350821" cy="218865"/>
              </a:xfrm>
              <a:custGeom>
                <a:rect b="b" l="l" r="r" t="t"/>
                <a:pathLst>
                  <a:path extrusionOk="0" h="1030" w="1651">
                    <a:moveTo>
                      <a:pt x="1221" y="0"/>
                    </a:moveTo>
                    <a:cubicBezTo>
                      <a:pt x="1193" y="0"/>
                      <a:pt x="1165" y="3"/>
                      <a:pt x="1136" y="9"/>
                    </a:cubicBezTo>
                    <a:lnTo>
                      <a:pt x="0" y="268"/>
                    </a:lnTo>
                    <a:lnTo>
                      <a:pt x="173" y="1030"/>
                    </a:lnTo>
                    <a:lnTo>
                      <a:pt x="1309" y="774"/>
                    </a:lnTo>
                    <a:cubicBezTo>
                      <a:pt x="1519" y="725"/>
                      <a:pt x="1651" y="518"/>
                      <a:pt x="1605" y="305"/>
                    </a:cubicBezTo>
                    <a:cubicBezTo>
                      <a:pt x="1563" y="124"/>
                      <a:pt x="1402" y="0"/>
                      <a:pt x="12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94" name="Google Shape;1594;p56"/>
          <p:cNvGrpSpPr/>
          <p:nvPr/>
        </p:nvGrpSpPr>
        <p:grpSpPr>
          <a:xfrm>
            <a:off x="2439000" y="2457100"/>
            <a:ext cx="1127400" cy="1127400"/>
            <a:chOff x="2606025" y="2388350"/>
            <a:chExt cx="1127400" cy="1127400"/>
          </a:xfrm>
        </p:grpSpPr>
        <p:sp>
          <p:nvSpPr>
            <p:cNvPr id="1595" name="Google Shape;1595;p56"/>
            <p:cNvSpPr/>
            <p:nvPr/>
          </p:nvSpPr>
          <p:spPr>
            <a:xfrm>
              <a:off x="2606025" y="2388350"/>
              <a:ext cx="1127400" cy="11274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96" name="Google Shape;1596;p56"/>
            <p:cNvGrpSpPr/>
            <p:nvPr/>
          </p:nvGrpSpPr>
          <p:grpSpPr>
            <a:xfrm>
              <a:off x="2856134" y="2641930"/>
              <a:ext cx="627181" cy="620225"/>
              <a:chOff x="3604425" y="1260000"/>
              <a:chExt cx="1935146" cy="1913685"/>
            </a:xfrm>
          </p:grpSpPr>
          <p:sp>
            <p:nvSpPr>
              <p:cNvPr id="1597" name="Google Shape;1597;p56"/>
              <p:cNvSpPr/>
              <p:nvPr/>
            </p:nvSpPr>
            <p:spPr>
              <a:xfrm>
                <a:off x="3604425" y="1260000"/>
                <a:ext cx="1935146" cy="1913685"/>
              </a:xfrm>
              <a:custGeom>
                <a:rect b="b" l="l" r="r" t="t"/>
                <a:pathLst>
                  <a:path extrusionOk="0" h="9006" w="9107">
                    <a:moveTo>
                      <a:pt x="6933" y="0"/>
                    </a:moveTo>
                    <a:cubicBezTo>
                      <a:pt x="6875" y="0"/>
                      <a:pt x="6817" y="7"/>
                      <a:pt x="6759" y="21"/>
                    </a:cubicBezTo>
                    <a:lnTo>
                      <a:pt x="6000" y="191"/>
                    </a:lnTo>
                    <a:lnTo>
                      <a:pt x="2964" y="877"/>
                    </a:lnTo>
                    <a:lnTo>
                      <a:pt x="681" y="1391"/>
                    </a:lnTo>
                    <a:cubicBezTo>
                      <a:pt x="261" y="1485"/>
                      <a:pt x="0" y="1902"/>
                      <a:pt x="95" y="2322"/>
                    </a:cubicBezTo>
                    <a:lnTo>
                      <a:pt x="436" y="3841"/>
                    </a:lnTo>
                    <a:lnTo>
                      <a:pt x="692" y="4979"/>
                    </a:lnTo>
                    <a:lnTo>
                      <a:pt x="864" y="5738"/>
                    </a:lnTo>
                    <a:lnTo>
                      <a:pt x="867" y="5738"/>
                    </a:lnTo>
                    <a:lnTo>
                      <a:pt x="1125" y="6877"/>
                    </a:lnTo>
                    <a:lnTo>
                      <a:pt x="1295" y="7639"/>
                    </a:lnTo>
                    <a:lnTo>
                      <a:pt x="1467" y="8398"/>
                    </a:lnTo>
                    <a:cubicBezTo>
                      <a:pt x="1547" y="8756"/>
                      <a:pt x="1865" y="9006"/>
                      <a:pt x="2223" y="9006"/>
                    </a:cubicBezTo>
                    <a:cubicBezTo>
                      <a:pt x="2253" y="9006"/>
                      <a:pt x="2283" y="9004"/>
                      <a:pt x="2313" y="9001"/>
                    </a:cubicBezTo>
                    <a:cubicBezTo>
                      <a:pt x="2329" y="8998"/>
                      <a:pt x="2345" y="8998"/>
                      <a:pt x="2358" y="8995"/>
                    </a:cubicBezTo>
                    <a:lnTo>
                      <a:pt x="5058" y="8387"/>
                    </a:lnTo>
                    <a:lnTo>
                      <a:pt x="8471" y="7612"/>
                    </a:lnTo>
                    <a:cubicBezTo>
                      <a:pt x="8673" y="7569"/>
                      <a:pt x="8848" y="7445"/>
                      <a:pt x="8958" y="7270"/>
                    </a:cubicBezTo>
                    <a:cubicBezTo>
                      <a:pt x="9069" y="7095"/>
                      <a:pt x="9106" y="6882"/>
                      <a:pt x="9058" y="6680"/>
                    </a:cubicBezTo>
                    <a:lnTo>
                      <a:pt x="7688" y="608"/>
                    </a:lnTo>
                    <a:cubicBezTo>
                      <a:pt x="7645" y="406"/>
                      <a:pt x="7521" y="231"/>
                      <a:pt x="7346" y="121"/>
                    </a:cubicBezTo>
                    <a:cubicBezTo>
                      <a:pt x="7221" y="42"/>
                      <a:pt x="7078" y="0"/>
                      <a:pt x="69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56"/>
              <p:cNvSpPr/>
              <p:nvPr/>
            </p:nvSpPr>
            <p:spPr>
              <a:xfrm>
                <a:off x="4233593" y="1300372"/>
                <a:ext cx="827861" cy="952593"/>
              </a:xfrm>
              <a:custGeom>
                <a:rect b="b" l="l" r="r" t="t"/>
                <a:pathLst>
                  <a:path extrusionOk="0" h="4483" w="3896">
                    <a:moveTo>
                      <a:pt x="3039" y="1"/>
                    </a:moveTo>
                    <a:lnTo>
                      <a:pt x="0" y="687"/>
                    </a:lnTo>
                    <a:lnTo>
                      <a:pt x="856" y="4482"/>
                    </a:lnTo>
                    <a:lnTo>
                      <a:pt x="2119" y="3002"/>
                    </a:lnTo>
                    <a:lnTo>
                      <a:pt x="3895" y="3799"/>
                    </a:lnTo>
                    <a:lnTo>
                      <a:pt x="303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56"/>
              <p:cNvSpPr/>
              <p:nvPr/>
            </p:nvSpPr>
            <p:spPr>
              <a:xfrm>
                <a:off x="3660521" y="1857293"/>
                <a:ext cx="351246" cy="218865"/>
              </a:xfrm>
              <a:custGeom>
                <a:rect b="b" l="l" r="r" t="t"/>
                <a:pathLst>
                  <a:path extrusionOk="0" h="1030" w="1653">
                    <a:moveTo>
                      <a:pt x="1237" y="0"/>
                    </a:moveTo>
                    <a:cubicBezTo>
                      <a:pt x="1205" y="0"/>
                      <a:pt x="1173" y="4"/>
                      <a:pt x="1141" y="12"/>
                    </a:cubicBezTo>
                    <a:lnTo>
                      <a:pt x="0" y="270"/>
                    </a:lnTo>
                    <a:lnTo>
                      <a:pt x="172" y="1030"/>
                    </a:lnTo>
                    <a:lnTo>
                      <a:pt x="1314" y="771"/>
                    </a:lnTo>
                    <a:cubicBezTo>
                      <a:pt x="1454" y="744"/>
                      <a:pt x="1567" y="645"/>
                      <a:pt x="1610" y="510"/>
                    </a:cubicBezTo>
                    <a:cubicBezTo>
                      <a:pt x="1653" y="375"/>
                      <a:pt x="1621" y="227"/>
                      <a:pt x="1524" y="122"/>
                    </a:cubicBezTo>
                    <a:cubicBezTo>
                      <a:pt x="1447" y="44"/>
                      <a:pt x="1343" y="0"/>
                      <a:pt x="12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56"/>
              <p:cNvSpPr/>
              <p:nvPr/>
            </p:nvSpPr>
            <p:spPr>
              <a:xfrm>
                <a:off x="3751464" y="2261012"/>
                <a:ext cx="351246" cy="218865"/>
              </a:xfrm>
              <a:custGeom>
                <a:rect b="b" l="l" r="r" t="t"/>
                <a:pathLst>
                  <a:path extrusionOk="0" h="1030" w="1653">
                    <a:moveTo>
                      <a:pt x="1239" y="0"/>
                    </a:moveTo>
                    <a:cubicBezTo>
                      <a:pt x="1207" y="0"/>
                      <a:pt x="1174" y="4"/>
                      <a:pt x="1141" y="12"/>
                    </a:cubicBezTo>
                    <a:lnTo>
                      <a:pt x="0" y="271"/>
                    </a:lnTo>
                    <a:lnTo>
                      <a:pt x="172" y="1030"/>
                    </a:lnTo>
                    <a:lnTo>
                      <a:pt x="175" y="1030"/>
                    </a:lnTo>
                    <a:lnTo>
                      <a:pt x="1314" y="771"/>
                    </a:lnTo>
                    <a:cubicBezTo>
                      <a:pt x="1454" y="745"/>
                      <a:pt x="1567" y="645"/>
                      <a:pt x="1610" y="510"/>
                    </a:cubicBezTo>
                    <a:cubicBezTo>
                      <a:pt x="1653" y="373"/>
                      <a:pt x="1621" y="225"/>
                      <a:pt x="1524" y="123"/>
                    </a:cubicBezTo>
                    <a:cubicBezTo>
                      <a:pt x="1448" y="43"/>
                      <a:pt x="1345" y="0"/>
                      <a:pt x="12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56"/>
              <p:cNvSpPr/>
              <p:nvPr/>
            </p:nvSpPr>
            <p:spPr>
              <a:xfrm>
                <a:off x="3843470" y="2664307"/>
                <a:ext cx="350821" cy="218865"/>
              </a:xfrm>
              <a:custGeom>
                <a:rect b="b" l="l" r="r" t="t"/>
                <a:pathLst>
                  <a:path extrusionOk="0" h="1030" w="1651">
                    <a:moveTo>
                      <a:pt x="1221" y="0"/>
                    </a:moveTo>
                    <a:cubicBezTo>
                      <a:pt x="1193" y="0"/>
                      <a:pt x="1165" y="3"/>
                      <a:pt x="1136" y="9"/>
                    </a:cubicBezTo>
                    <a:lnTo>
                      <a:pt x="0" y="268"/>
                    </a:lnTo>
                    <a:lnTo>
                      <a:pt x="173" y="1030"/>
                    </a:lnTo>
                    <a:lnTo>
                      <a:pt x="1309" y="774"/>
                    </a:lnTo>
                    <a:cubicBezTo>
                      <a:pt x="1519" y="725"/>
                      <a:pt x="1651" y="518"/>
                      <a:pt x="1605" y="305"/>
                    </a:cubicBezTo>
                    <a:cubicBezTo>
                      <a:pt x="1563" y="124"/>
                      <a:pt x="1402" y="0"/>
                      <a:pt x="12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02" name="Google Shape;1602;p56"/>
          <p:cNvGrpSpPr/>
          <p:nvPr/>
        </p:nvGrpSpPr>
        <p:grpSpPr>
          <a:xfrm>
            <a:off x="4008300" y="2457100"/>
            <a:ext cx="1127400" cy="1127400"/>
            <a:chOff x="4008300" y="2388350"/>
            <a:chExt cx="1127400" cy="1127400"/>
          </a:xfrm>
        </p:grpSpPr>
        <p:sp>
          <p:nvSpPr>
            <p:cNvPr id="1603" name="Google Shape;1603;p56"/>
            <p:cNvSpPr/>
            <p:nvPr/>
          </p:nvSpPr>
          <p:spPr>
            <a:xfrm>
              <a:off x="4008300" y="2388350"/>
              <a:ext cx="1127400" cy="11274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04" name="Google Shape;1604;p56"/>
            <p:cNvGrpSpPr/>
            <p:nvPr/>
          </p:nvGrpSpPr>
          <p:grpSpPr>
            <a:xfrm>
              <a:off x="4258409" y="2641930"/>
              <a:ext cx="627181" cy="620225"/>
              <a:chOff x="3604425" y="1260000"/>
              <a:chExt cx="1935146" cy="1913685"/>
            </a:xfrm>
          </p:grpSpPr>
          <p:sp>
            <p:nvSpPr>
              <p:cNvPr id="1605" name="Google Shape;1605;p56"/>
              <p:cNvSpPr/>
              <p:nvPr/>
            </p:nvSpPr>
            <p:spPr>
              <a:xfrm>
                <a:off x="3604425" y="1260000"/>
                <a:ext cx="1935146" cy="1913685"/>
              </a:xfrm>
              <a:custGeom>
                <a:rect b="b" l="l" r="r" t="t"/>
                <a:pathLst>
                  <a:path extrusionOk="0" h="9006" w="9107">
                    <a:moveTo>
                      <a:pt x="6933" y="0"/>
                    </a:moveTo>
                    <a:cubicBezTo>
                      <a:pt x="6875" y="0"/>
                      <a:pt x="6817" y="7"/>
                      <a:pt x="6759" y="21"/>
                    </a:cubicBezTo>
                    <a:lnTo>
                      <a:pt x="6000" y="191"/>
                    </a:lnTo>
                    <a:lnTo>
                      <a:pt x="2964" y="877"/>
                    </a:lnTo>
                    <a:lnTo>
                      <a:pt x="681" y="1391"/>
                    </a:lnTo>
                    <a:cubicBezTo>
                      <a:pt x="261" y="1485"/>
                      <a:pt x="0" y="1902"/>
                      <a:pt x="95" y="2322"/>
                    </a:cubicBezTo>
                    <a:lnTo>
                      <a:pt x="436" y="3841"/>
                    </a:lnTo>
                    <a:lnTo>
                      <a:pt x="692" y="4979"/>
                    </a:lnTo>
                    <a:lnTo>
                      <a:pt x="864" y="5738"/>
                    </a:lnTo>
                    <a:lnTo>
                      <a:pt x="867" y="5738"/>
                    </a:lnTo>
                    <a:lnTo>
                      <a:pt x="1125" y="6877"/>
                    </a:lnTo>
                    <a:lnTo>
                      <a:pt x="1295" y="7639"/>
                    </a:lnTo>
                    <a:lnTo>
                      <a:pt x="1467" y="8398"/>
                    </a:lnTo>
                    <a:cubicBezTo>
                      <a:pt x="1547" y="8756"/>
                      <a:pt x="1865" y="9006"/>
                      <a:pt x="2223" y="9006"/>
                    </a:cubicBezTo>
                    <a:cubicBezTo>
                      <a:pt x="2253" y="9006"/>
                      <a:pt x="2283" y="9004"/>
                      <a:pt x="2313" y="9001"/>
                    </a:cubicBezTo>
                    <a:cubicBezTo>
                      <a:pt x="2329" y="8998"/>
                      <a:pt x="2345" y="8998"/>
                      <a:pt x="2358" y="8995"/>
                    </a:cubicBezTo>
                    <a:lnTo>
                      <a:pt x="5058" y="8387"/>
                    </a:lnTo>
                    <a:lnTo>
                      <a:pt x="8471" y="7612"/>
                    </a:lnTo>
                    <a:cubicBezTo>
                      <a:pt x="8673" y="7569"/>
                      <a:pt x="8848" y="7445"/>
                      <a:pt x="8958" y="7270"/>
                    </a:cubicBezTo>
                    <a:cubicBezTo>
                      <a:pt x="9069" y="7095"/>
                      <a:pt x="9106" y="6882"/>
                      <a:pt x="9058" y="6680"/>
                    </a:cubicBezTo>
                    <a:lnTo>
                      <a:pt x="7688" y="608"/>
                    </a:lnTo>
                    <a:cubicBezTo>
                      <a:pt x="7645" y="406"/>
                      <a:pt x="7521" y="231"/>
                      <a:pt x="7346" y="121"/>
                    </a:cubicBezTo>
                    <a:cubicBezTo>
                      <a:pt x="7221" y="42"/>
                      <a:pt x="7078" y="0"/>
                      <a:pt x="693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56"/>
              <p:cNvSpPr/>
              <p:nvPr/>
            </p:nvSpPr>
            <p:spPr>
              <a:xfrm>
                <a:off x="4233593" y="1300372"/>
                <a:ext cx="827861" cy="952593"/>
              </a:xfrm>
              <a:custGeom>
                <a:rect b="b" l="l" r="r" t="t"/>
                <a:pathLst>
                  <a:path extrusionOk="0" h="4483" w="3896">
                    <a:moveTo>
                      <a:pt x="3039" y="1"/>
                    </a:moveTo>
                    <a:lnTo>
                      <a:pt x="0" y="687"/>
                    </a:lnTo>
                    <a:lnTo>
                      <a:pt x="856" y="4482"/>
                    </a:lnTo>
                    <a:lnTo>
                      <a:pt x="2119" y="3002"/>
                    </a:lnTo>
                    <a:lnTo>
                      <a:pt x="3895" y="3799"/>
                    </a:lnTo>
                    <a:lnTo>
                      <a:pt x="303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56"/>
              <p:cNvSpPr/>
              <p:nvPr/>
            </p:nvSpPr>
            <p:spPr>
              <a:xfrm>
                <a:off x="3660521" y="1857293"/>
                <a:ext cx="351246" cy="218865"/>
              </a:xfrm>
              <a:custGeom>
                <a:rect b="b" l="l" r="r" t="t"/>
                <a:pathLst>
                  <a:path extrusionOk="0" h="1030" w="1653">
                    <a:moveTo>
                      <a:pt x="1237" y="0"/>
                    </a:moveTo>
                    <a:cubicBezTo>
                      <a:pt x="1205" y="0"/>
                      <a:pt x="1173" y="4"/>
                      <a:pt x="1141" y="12"/>
                    </a:cubicBezTo>
                    <a:lnTo>
                      <a:pt x="0" y="270"/>
                    </a:lnTo>
                    <a:lnTo>
                      <a:pt x="172" y="1030"/>
                    </a:lnTo>
                    <a:lnTo>
                      <a:pt x="1314" y="771"/>
                    </a:lnTo>
                    <a:cubicBezTo>
                      <a:pt x="1454" y="744"/>
                      <a:pt x="1567" y="645"/>
                      <a:pt x="1610" y="510"/>
                    </a:cubicBezTo>
                    <a:cubicBezTo>
                      <a:pt x="1653" y="375"/>
                      <a:pt x="1621" y="227"/>
                      <a:pt x="1524" y="122"/>
                    </a:cubicBezTo>
                    <a:cubicBezTo>
                      <a:pt x="1447" y="44"/>
                      <a:pt x="1343" y="0"/>
                      <a:pt x="1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56"/>
              <p:cNvSpPr/>
              <p:nvPr/>
            </p:nvSpPr>
            <p:spPr>
              <a:xfrm>
                <a:off x="3751464" y="2261012"/>
                <a:ext cx="351246" cy="218865"/>
              </a:xfrm>
              <a:custGeom>
                <a:rect b="b" l="l" r="r" t="t"/>
                <a:pathLst>
                  <a:path extrusionOk="0" h="1030" w="1653">
                    <a:moveTo>
                      <a:pt x="1239" y="0"/>
                    </a:moveTo>
                    <a:cubicBezTo>
                      <a:pt x="1207" y="0"/>
                      <a:pt x="1174" y="4"/>
                      <a:pt x="1141" y="12"/>
                    </a:cubicBezTo>
                    <a:lnTo>
                      <a:pt x="0" y="271"/>
                    </a:lnTo>
                    <a:lnTo>
                      <a:pt x="172" y="1030"/>
                    </a:lnTo>
                    <a:lnTo>
                      <a:pt x="175" y="1030"/>
                    </a:lnTo>
                    <a:lnTo>
                      <a:pt x="1314" y="771"/>
                    </a:lnTo>
                    <a:cubicBezTo>
                      <a:pt x="1454" y="745"/>
                      <a:pt x="1567" y="645"/>
                      <a:pt x="1610" y="510"/>
                    </a:cubicBezTo>
                    <a:cubicBezTo>
                      <a:pt x="1653" y="373"/>
                      <a:pt x="1621" y="225"/>
                      <a:pt x="1524" y="123"/>
                    </a:cubicBezTo>
                    <a:cubicBezTo>
                      <a:pt x="1448" y="43"/>
                      <a:pt x="1345" y="0"/>
                      <a:pt x="12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56"/>
              <p:cNvSpPr/>
              <p:nvPr/>
            </p:nvSpPr>
            <p:spPr>
              <a:xfrm>
                <a:off x="3843470" y="2664307"/>
                <a:ext cx="350821" cy="218865"/>
              </a:xfrm>
              <a:custGeom>
                <a:rect b="b" l="l" r="r" t="t"/>
                <a:pathLst>
                  <a:path extrusionOk="0" h="1030" w="1651">
                    <a:moveTo>
                      <a:pt x="1221" y="0"/>
                    </a:moveTo>
                    <a:cubicBezTo>
                      <a:pt x="1193" y="0"/>
                      <a:pt x="1165" y="3"/>
                      <a:pt x="1136" y="9"/>
                    </a:cubicBezTo>
                    <a:lnTo>
                      <a:pt x="0" y="268"/>
                    </a:lnTo>
                    <a:lnTo>
                      <a:pt x="173" y="1030"/>
                    </a:lnTo>
                    <a:lnTo>
                      <a:pt x="1309" y="774"/>
                    </a:lnTo>
                    <a:cubicBezTo>
                      <a:pt x="1519" y="725"/>
                      <a:pt x="1651" y="518"/>
                      <a:pt x="1605" y="305"/>
                    </a:cubicBezTo>
                    <a:cubicBezTo>
                      <a:pt x="1563" y="124"/>
                      <a:pt x="1402" y="0"/>
                      <a:pt x="12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610" name="Google Shape;1610;p56"/>
          <p:cNvSpPr txBox="1"/>
          <p:nvPr>
            <p:ph idx="2" type="title"/>
          </p:nvPr>
        </p:nvSpPr>
        <p:spPr>
          <a:xfrm>
            <a:off x="2258403" y="3814520"/>
            <a:ext cx="14886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YELLOW</a:t>
            </a:r>
            <a:endParaRPr/>
          </a:p>
        </p:txBody>
      </p:sp>
      <p:sp>
        <p:nvSpPr>
          <p:cNvPr id="1611" name="Google Shape;1611;p56"/>
          <p:cNvSpPr txBox="1"/>
          <p:nvPr>
            <p:ph idx="4" type="title"/>
          </p:nvPr>
        </p:nvSpPr>
        <p:spPr>
          <a:xfrm>
            <a:off x="3827705" y="3814520"/>
            <a:ext cx="14886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BLUE</a:t>
            </a:r>
            <a:endParaRPr/>
          </a:p>
        </p:txBody>
      </p:sp>
      <p:sp>
        <p:nvSpPr>
          <p:cNvPr id="1612" name="Google Shape;1612;p56"/>
          <p:cNvSpPr txBox="1"/>
          <p:nvPr>
            <p:ph idx="5" type="title"/>
          </p:nvPr>
        </p:nvSpPr>
        <p:spPr>
          <a:xfrm>
            <a:off x="5397008" y="3814520"/>
            <a:ext cx="14886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POSITIVE</a:t>
            </a:r>
            <a:endParaRPr/>
          </a:p>
        </p:txBody>
      </p:sp>
      <p:sp>
        <p:nvSpPr>
          <p:cNvPr id="1613" name="Google Shape;1613;p56"/>
          <p:cNvSpPr txBox="1"/>
          <p:nvPr>
            <p:ph idx="6" type="title"/>
          </p:nvPr>
        </p:nvSpPr>
        <p:spPr>
          <a:xfrm>
            <a:off x="6966310" y="3814520"/>
            <a:ext cx="14886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NEGATIVE</a:t>
            </a:r>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17" name="Shape 1617"/>
        <p:cNvGrpSpPr/>
        <p:nvPr/>
      </p:nvGrpSpPr>
      <p:grpSpPr>
        <a:xfrm>
          <a:off x="0" y="0"/>
          <a:ext cx="0" cy="0"/>
          <a:chOff x="0" y="0"/>
          <a:chExt cx="0" cy="0"/>
        </a:xfrm>
      </p:grpSpPr>
      <p:grpSp>
        <p:nvGrpSpPr>
          <p:cNvPr id="1618" name="Google Shape;1618;p57"/>
          <p:cNvGrpSpPr/>
          <p:nvPr/>
        </p:nvGrpSpPr>
        <p:grpSpPr>
          <a:xfrm rot="900035">
            <a:off x="3894306" y="2389986"/>
            <a:ext cx="1299425" cy="1299425"/>
            <a:chOff x="3947600" y="2408650"/>
            <a:chExt cx="1248900" cy="1248900"/>
          </a:xfrm>
        </p:grpSpPr>
        <p:sp>
          <p:nvSpPr>
            <p:cNvPr id="1619" name="Google Shape;1619;p57"/>
            <p:cNvSpPr/>
            <p:nvPr/>
          </p:nvSpPr>
          <p:spPr>
            <a:xfrm>
              <a:off x="3947600" y="2408650"/>
              <a:ext cx="1248900" cy="1248900"/>
            </a:xfrm>
            <a:prstGeom prst="roundRect">
              <a:avLst>
                <a:gd fmla="val 16667" name="adj"/>
              </a:avLst>
            </a:prstGeom>
            <a:solidFill>
              <a:schemeClr val="accent4"/>
            </a:solidFill>
            <a:ln cap="flat" cmpd="sng" w="28575">
              <a:solidFill>
                <a:schemeClr val="accent3"/>
              </a:solidFill>
              <a:prstDash val="dash"/>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57"/>
            <p:cNvSpPr/>
            <p:nvPr/>
          </p:nvSpPr>
          <p:spPr>
            <a:xfrm>
              <a:off x="4052800" y="2513950"/>
              <a:ext cx="1038600" cy="10386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21" name="Google Shape;1621;p57"/>
          <p:cNvSpPr txBox="1"/>
          <p:nvPr>
            <p:ph type="title"/>
          </p:nvPr>
        </p:nvSpPr>
        <p:spPr>
          <a:xfrm>
            <a:off x="1656350" y="914648"/>
            <a:ext cx="5831400" cy="77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TYPOGRAPHY</a:t>
            </a:r>
            <a:endParaRPr/>
          </a:p>
        </p:txBody>
      </p:sp>
      <p:sp>
        <p:nvSpPr>
          <p:cNvPr id="1622" name="Google Shape;1622;p57"/>
          <p:cNvSpPr txBox="1"/>
          <p:nvPr>
            <p:ph idx="1" type="subTitle"/>
          </p:nvPr>
        </p:nvSpPr>
        <p:spPr>
          <a:xfrm>
            <a:off x="1791800" y="4233329"/>
            <a:ext cx="5560500" cy="347400"/>
          </a:xfrm>
          <a:prstGeom prst="rect">
            <a:avLst/>
          </a:prstGeom>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t>You can enter a subtitle here if you need it</a:t>
            </a:r>
            <a:endParaRPr/>
          </a:p>
        </p:txBody>
      </p:sp>
      <p:sp>
        <p:nvSpPr>
          <p:cNvPr id="1623" name="Google Shape;1623;p57"/>
          <p:cNvSpPr txBox="1"/>
          <p:nvPr>
            <p:ph idx="2" type="title"/>
          </p:nvPr>
        </p:nvSpPr>
        <p:spPr>
          <a:xfrm>
            <a:off x="4059473" y="2557450"/>
            <a:ext cx="1020900" cy="951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1"/>
                </a:solidFill>
              </a:rPr>
              <a:t>3</a:t>
            </a:r>
            <a:endParaRPr>
              <a:solidFill>
                <a:schemeClr val="accent1"/>
              </a:solidFill>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27" name="Shape 1627"/>
        <p:cNvGrpSpPr/>
        <p:nvPr/>
      </p:nvGrpSpPr>
      <p:grpSpPr>
        <a:xfrm>
          <a:off x="0" y="0"/>
          <a:ext cx="0" cy="0"/>
          <a:chOff x="0" y="0"/>
          <a:chExt cx="0" cy="0"/>
        </a:xfrm>
      </p:grpSpPr>
      <p:sp>
        <p:nvSpPr>
          <p:cNvPr id="1628" name="Google Shape;1628;p58"/>
          <p:cNvSpPr txBox="1"/>
          <p:nvPr>
            <p:ph idx="4" type="title"/>
          </p:nvPr>
        </p:nvSpPr>
        <p:spPr>
          <a:xfrm>
            <a:off x="752400" y="691150"/>
            <a:ext cx="3819600" cy="465900"/>
          </a:xfrm>
          <a:prstGeom prst="rect">
            <a:avLst/>
          </a:prstGeom>
        </p:spPr>
        <p:txBody>
          <a:bodyPr anchorCtr="0" anchor="ctr" bIns="91425" lIns="54000" spcFirstLastPara="1" rIns="91425" wrap="square" tIns="91425">
            <a:noAutofit/>
          </a:bodyPr>
          <a:lstStyle/>
          <a:p>
            <a:pPr indent="0" lvl="0" marL="0" rtl="0" algn="l">
              <a:spcBef>
                <a:spcPts val="0"/>
              </a:spcBef>
              <a:spcAft>
                <a:spcPts val="0"/>
              </a:spcAft>
              <a:buNone/>
            </a:pPr>
            <a:r>
              <a:rPr lang="en"/>
              <a:t>TYPOGRAPHY</a:t>
            </a:r>
            <a:endParaRPr/>
          </a:p>
        </p:txBody>
      </p:sp>
      <p:sp>
        <p:nvSpPr>
          <p:cNvPr id="1629" name="Google Shape;1629;p58"/>
          <p:cNvSpPr txBox="1"/>
          <p:nvPr>
            <p:ph idx="1" type="subTitle"/>
          </p:nvPr>
        </p:nvSpPr>
        <p:spPr>
          <a:xfrm>
            <a:off x="689100" y="3524465"/>
            <a:ext cx="3882900" cy="905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ABCDEFGHIJKLMNOPQRSTUVWXYZ</a:t>
            </a:r>
            <a:endParaRPr/>
          </a:p>
          <a:p>
            <a:pPr indent="0" lvl="0" marL="0" rtl="0" algn="ctr">
              <a:spcBef>
                <a:spcPts val="0"/>
              </a:spcBef>
              <a:spcAft>
                <a:spcPts val="0"/>
              </a:spcAft>
              <a:buNone/>
            </a:pPr>
            <a:r>
              <a:rPr lang="en"/>
              <a:t>abcdefghijklmnopqrstuvwxyz</a:t>
            </a:r>
            <a:endParaRPr/>
          </a:p>
          <a:p>
            <a:pPr indent="0" lvl="0" marL="0" rtl="0" algn="ctr">
              <a:spcBef>
                <a:spcPts val="0"/>
              </a:spcBef>
              <a:spcAft>
                <a:spcPts val="0"/>
              </a:spcAft>
              <a:buNone/>
            </a:pPr>
            <a:r>
              <a:rPr lang="en"/>
              <a:t>1234567890</a:t>
            </a:r>
            <a:endParaRPr/>
          </a:p>
        </p:txBody>
      </p:sp>
      <p:sp>
        <p:nvSpPr>
          <p:cNvPr id="1630" name="Google Shape;1630;p58"/>
          <p:cNvSpPr txBox="1"/>
          <p:nvPr>
            <p:ph type="title"/>
          </p:nvPr>
        </p:nvSpPr>
        <p:spPr>
          <a:xfrm>
            <a:off x="1278625" y="2922884"/>
            <a:ext cx="2729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UBUNTU BOLD</a:t>
            </a:r>
            <a:endParaRPr/>
          </a:p>
        </p:txBody>
      </p:sp>
      <p:sp>
        <p:nvSpPr>
          <p:cNvPr id="1631" name="Google Shape;1631;p58"/>
          <p:cNvSpPr txBox="1"/>
          <p:nvPr>
            <p:ph idx="2" type="title"/>
          </p:nvPr>
        </p:nvSpPr>
        <p:spPr>
          <a:xfrm>
            <a:off x="5135850" y="2922884"/>
            <a:ext cx="2729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RUBIK REGULAR</a:t>
            </a:r>
            <a:endParaRPr/>
          </a:p>
        </p:txBody>
      </p:sp>
      <p:sp>
        <p:nvSpPr>
          <p:cNvPr id="1632" name="Google Shape;1632;p58"/>
          <p:cNvSpPr txBox="1"/>
          <p:nvPr>
            <p:ph idx="3" type="subTitle"/>
          </p:nvPr>
        </p:nvSpPr>
        <p:spPr>
          <a:xfrm>
            <a:off x="4572000" y="3524465"/>
            <a:ext cx="3882900" cy="905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ABCDEFGHIJKLMNOPQRSTUVWXYZ</a:t>
            </a:r>
            <a:endParaRPr/>
          </a:p>
          <a:p>
            <a:pPr indent="0" lvl="0" marL="0" rtl="0" algn="ctr">
              <a:spcBef>
                <a:spcPts val="0"/>
              </a:spcBef>
              <a:spcAft>
                <a:spcPts val="0"/>
              </a:spcAft>
              <a:buNone/>
            </a:pPr>
            <a:r>
              <a:rPr lang="en"/>
              <a:t>abcdefghijklmnopqrstuvwxyz</a:t>
            </a:r>
            <a:endParaRPr/>
          </a:p>
          <a:p>
            <a:pPr indent="0" lvl="0" marL="0" rtl="0" algn="ctr">
              <a:spcBef>
                <a:spcPts val="0"/>
              </a:spcBef>
              <a:spcAft>
                <a:spcPts val="0"/>
              </a:spcAft>
              <a:buNone/>
            </a:pPr>
            <a:r>
              <a:rPr lang="en"/>
              <a:t>1234567890</a:t>
            </a:r>
            <a:endParaRPr/>
          </a:p>
          <a:p>
            <a:pPr indent="0" lvl="0" marL="0" rtl="0" algn="l">
              <a:spcBef>
                <a:spcPts val="0"/>
              </a:spcBef>
              <a:spcAft>
                <a:spcPts val="0"/>
              </a:spcAft>
              <a:buNone/>
            </a:pPr>
            <a:r>
              <a:t/>
            </a:r>
            <a:endParaRPr/>
          </a:p>
        </p:txBody>
      </p:sp>
      <p:grpSp>
        <p:nvGrpSpPr>
          <p:cNvPr id="1633" name="Google Shape;1633;p58"/>
          <p:cNvGrpSpPr/>
          <p:nvPr/>
        </p:nvGrpSpPr>
        <p:grpSpPr>
          <a:xfrm>
            <a:off x="2223492" y="1899100"/>
            <a:ext cx="839674" cy="848981"/>
            <a:chOff x="7008212" y="3869903"/>
            <a:chExt cx="544254" cy="550286"/>
          </a:xfrm>
        </p:grpSpPr>
        <p:sp>
          <p:nvSpPr>
            <p:cNvPr id="1634" name="Google Shape;1634;p58"/>
            <p:cNvSpPr/>
            <p:nvPr/>
          </p:nvSpPr>
          <p:spPr>
            <a:xfrm>
              <a:off x="7230032" y="3869903"/>
              <a:ext cx="319320" cy="92347"/>
            </a:xfrm>
            <a:custGeom>
              <a:rect b="b" l="l" r="r" t="t"/>
              <a:pathLst>
                <a:path extrusionOk="0" h="3855" w="13330">
                  <a:moveTo>
                    <a:pt x="2864" y="0"/>
                  </a:moveTo>
                  <a:cubicBezTo>
                    <a:pt x="2404" y="3"/>
                    <a:pt x="1987" y="272"/>
                    <a:pt x="1799" y="695"/>
                  </a:cubicBezTo>
                  <a:lnTo>
                    <a:pt x="0" y="3855"/>
                  </a:lnTo>
                  <a:lnTo>
                    <a:pt x="13330" y="3855"/>
                  </a:lnTo>
                  <a:lnTo>
                    <a:pt x="11532" y="695"/>
                  </a:lnTo>
                  <a:cubicBezTo>
                    <a:pt x="11343" y="272"/>
                    <a:pt x="10926" y="3"/>
                    <a:pt x="104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58"/>
            <p:cNvSpPr/>
            <p:nvPr/>
          </p:nvSpPr>
          <p:spPr>
            <a:xfrm>
              <a:off x="7226486" y="3953840"/>
              <a:ext cx="325980" cy="233178"/>
            </a:xfrm>
            <a:custGeom>
              <a:rect b="b" l="l" r="r" t="t"/>
              <a:pathLst>
                <a:path extrusionOk="0" h="9734" w="13608">
                  <a:moveTo>
                    <a:pt x="778" y="1"/>
                  </a:moveTo>
                  <a:cubicBezTo>
                    <a:pt x="517" y="1"/>
                    <a:pt x="275" y="133"/>
                    <a:pt x="132" y="351"/>
                  </a:cubicBezTo>
                  <a:cubicBezTo>
                    <a:pt x="46" y="477"/>
                    <a:pt x="0" y="628"/>
                    <a:pt x="0" y="779"/>
                  </a:cubicBezTo>
                  <a:lnTo>
                    <a:pt x="0" y="8956"/>
                  </a:lnTo>
                  <a:cubicBezTo>
                    <a:pt x="0" y="9384"/>
                    <a:pt x="348" y="9731"/>
                    <a:pt x="778" y="9734"/>
                  </a:cubicBezTo>
                  <a:lnTo>
                    <a:pt x="12826" y="9734"/>
                  </a:lnTo>
                  <a:cubicBezTo>
                    <a:pt x="13257" y="9731"/>
                    <a:pt x="13604" y="9384"/>
                    <a:pt x="13607" y="8956"/>
                  </a:cubicBezTo>
                  <a:lnTo>
                    <a:pt x="13607" y="779"/>
                  </a:lnTo>
                  <a:cubicBezTo>
                    <a:pt x="13607" y="628"/>
                    <a:pt x="13561" y="477"/>
                    <a:pt x="13472" y="351"/>
                  </a:cubicBezTo>
                  <a:cubicBezTo>
                    <a:pt x="13332" y="133"/>
                    <a:pt x="13088" y="1"/>
                    <a:pt x="12826"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58"/>
            <p:cNvSpPr/>
            <p:nvPr/>
          </p:nvSpPr>
          <p:spPr>
            <a:xfrm>
              <a:off x="7160276" y="4290426"/>
              <a:ext cx="91316" cy="117188"/>
            </a:xfrm>
            <a:custGeom>
              <a:rect b="b" l="l" r="r" t="t"/>
              <a:pathLst>
                <a:path extrusionOk="0" h="4892" w="3812">
                  <a:moveTo>
                    <a:pt x="2234" y="0"/>
                  </a:moveTo>
                  <a:lnTo>
                    <a:pt x="0" y="760"/>
                  </a:lnTo>
                  <a:cubicBezTo>
                    <a:pt x="248" y="1632"/>
                    <a:pt x="312" y="2544"/>
                    <a:pt x="191" y="3443"/>
                  </a:cubicBezTo>
                  <a:cubicBezTo>
                    <a:pt x="175" y="3554"/>
                    <a:pt x="229" y="3661"/>
                    <a:pt x="323" y="3718"/>
                  </a:cubicBezTo>
                  <a:lnTo>
                    <a:pt x="2242" y="4891"/>
                  </a:lnTo>
                  <a:lnTo>
                    <a:pt x="1577" y="2937"/>
                  </a:lnTo>
                  <a:cubicBezTo>
                    <a:pt x="1507" y="2733"/>
                    <a:pt x="1615" y="2512"/>
                    <a:pt x="1820" y="2442"/>
                  </a:cubicBezTo>
                  <a:cubicBezTo>
                    <a:pt x="1861" y="2428"/>
                    <a:pt x="1904" y="2421"/>
                    <a:pt x="1946" y="2421"/>
                  </a:cubicBezTo>
                  <a:cubicBezTo>
                    <a:pt x="2109" y="2421"/>
                    <a:pt x="2261" y="2524"/>
                    <a:pt x="2315" y="2687"/>
                  </a:cubicBezTo>
                  <a:lnTo>
                    <a:pt x="2980" y="4641"/>
                  </a:lnTo>
                  <a:lnTo>
                    <a:pt x="3787" y="2539"/>
                  </a:lnTo>
                  <a:cubicBezTo>
                    <a:pt x="3811" y="2477"/>
                    <a:pt x="3811" y="2410"/>
                    <a:pt x="3793" y="2348"/>
                  </a:cubicBezTo>
                  <a:cubicBezTo>
                    <a:pt x="3777" y="2307"/>
                    <a:pt x="3752" y="2270"/>
                    <a:pt x="3723" y="2240"/>
                  </a:cubicBezTo>
                  <a:cubicBezTo>
                    <a:pt x="3077" y="1605"/>
                    <a:pt x="2571" y="840"/>
                    <a:pt x="2234"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58"/>
            <p:cNvSpPr/>
            <p:nvPr/>
          </p:nvSpPr>
          <p:spPr>
            <a:xfrm>
              <a:off x="7263760" y="4103053"/>
              <a:ext cx="65325" cy="46640"/>
            </a:xfrm>
            <a:custGeom>
              <a:rect b="b" l="l" r="r" t="t"/>
              <a:pathLst>
                <a:path extrusionOk="0" h="1947" w="2727">
                  <a:moveTo>
                    <a:pt x="391" y="0"/>
                  </a:moveTo>
                  <a:cubicBezTo>
                    <a:pt x="175" y="0"/>
                    <a:pt x="0" y="175"/>
                    <a:pt x="0" y="391"/>
                  </a:cubicBezTo>
                  <a:lnTo>
                    <a:pt x="0" y="1559"/>
                  </a:lnTo>
                  <a:cubicBezTo>
                    <a:pt x="0" y="1774"/>
                    <a:pt x="175" y="1946"/>
                    <a:pt x="391" y="1946"/>
                  </a:cubicBezTo>
                  <a:lnTo>
                    <a:pt x="2337" y="1946"/>
                  </a:lnTo>
                  <a:cubicBezTo>
                    <a:pt x="2552" y="1946"/>
                    <a:pt x="2727" y="1774"/>
                    <a:pt x="2727" y="1559"/>
                  </a:cubicBezTo>
                  <a:lnTo>
                    <a:pt x="2727" y="391"/>
                  </a:lnTo>
                  <a:cubicBezTo>
                    <a:pt x="2727" y="175"/>
                    <a:pt x="2552" y="0"/>
                    <a:pt x="23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58"/>
            <p:cNvSpPr/>
            <p:nvPr/>
          </p:nvSpPr>
          <p:spPr>
            <a:xfrm>
              <a:off x="7356991" y="3953840"/>
              <a:ext cx="65349" cy="88633"/>
            </a:xfrm>
            <a:custGeom>
              <a:rect b="b" l="l" r="r" t="t"/>
              <a:pathLst>
                <a:path extrusionOk="0" h="3700" w="2728">
                  <a:moveTo>
                    <a:pt x="0" y="1"/>
                  </a:moveTo>
                  <a:lnTo>
                    <a:pt x="0" y="3505"/>
                  </a:lnTo>
                  <a:cubicBezTo>
                    <a:pt x="0" y="3578"/>
                    <a:pt x="44" y="3645"/>
                    <a:pt x="108" y="3678"/>
                  </a:cubicBezTo>
                  <a:cubicBezTo>
                    <a:pt x="137" y="3692"/>
                    <a:pt x="167" y="3700"/>
                    <a:pt x="197" y="3700"/>
                  </a:cubicBezTo>
                  <a:cubicBezTo>
                    <a:pt x="238" y="3700"/>
                    <a:pt x="279" y="3686"/>
                    <a:pt x="313" y="3661"/>
                  </a:cubicBezTo>
                  <a:lnTo>
                    <a:pt x="1131" y="3045"/>
                  </a:lnTo>
                  <a:cubicBezTo>
                    <a:pt x="1200" y="2994"/>
                    <a:pt x="1282" y="2968"/>
                    <a:pt x="1364" y="2968"/>
                  </a:cubicBezTo>
                  <a:cubicBezTo>
                    <a:pt x="1446" y="2968"/>
                    <a:pt x="1528" y="2994"/>
                    <a:pt x="1597" y="3045"/>
                  </a:cubicBezTo>
                  <a:lnTo>
                    <a:pt x="2415" y="3661"/>
                  </a:lnTo>
                  <a:cubicBezTo>
                    <a:pt x="2449" y="3686"/>
                    <a:pt x="2490" y="3700"/>
                    <a:pt x="2531" y="3700"/>
                  </a:cubicBezTo>
                  <a:cubicBezTo>
                    <a:pt x="2561" y="3700"/>
                    <a:pt x="2591" y="3692"/>
                    <a:pt x="2619" y="3678"/>
                  </a:cubicBezTo>
                  <a:cubicBezTo>
                    <a:pt x="2684" y="3645"/>
                    <a:pt x="2727" y="3578"/>
                    <a:pt x="2727" y="3505"/>
                  </a:cubicBezTo>
                  <a:lnTo>
                    <a:pt x="2727"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58"/>
            <p:cNvSpPr/>
            <p:nvPr/>
          </p:nvSpPr>
          <p:spPr>
            <a:xfrm>
              <a:off x="7357063" y="3869903"/>
              <a:ext cx="65277" cy="83962"/>
            </a:xfrm>
            <a:custGeom>
              <a:rect b="b" l="l" r="r" t="t"/>
              <a:pathLst>
                <a:path extrusionOk="0" h="3505" w="2725">
                  <a:moveTo>
                    <a:pt x="778" y="0"/>
                  </a:moveTo>
                  <a:lnTo>
                    <a:pt x="0" y="3505"/>
                  </a:lnTo>
                  <a:lnTo>
                    <a:pt x="2724" y="3505"/>
                  </a:lnTo>
                  <a:lnTo>
                    <a:pt x="1946" y="0"/>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58"/>
            <p:cNvSpPr/>
            <p:nvPr/>
          </p:nvSpPr>
          <p:spPr>
            <a:xfrm>
              <a:off x="7459133" y="4140374"/>
              <a:ext cx="55983" cy="18661"/>
            </a:xfrm>
            <a:custGeom>
              <a:rect b="b" l="l" r="r" t="t"/>
              <a:pathLst>
                <a:path extrusionOk="0" h="779" w="2337">
                  <a:moveTo>
                    <a:pt x="390" y="1"/>
                  </a:moveTo>
                  <a:cubicBezTo>
                    <a:pt x="175" y="1"/>
                    <a:pt x="0" y="176"/>
                    <a:pt x="0" y="388"/>
                  </a:cubicBezTo>
                  <a:cubicBezTo>
                    <a:pt x="0" y="604"/>
                    <a:pt x="175" y="779"/>
                    <a:pt x="390" y="779"/>
                  </a:cubicBezTo>
                  <a:lnTo>
                    <a:pt x="1946" y="779"/>
                  </a:lnTo>
                  <a:cubicBezTo>
                    <a:pt x="2162" y="779"/>
                    <a:pt x="2337" y="604"/>
                    <a:pt x="2337" y="388"/>
                  </a:cubicBezTo>
                  <a:cubicBezTo>
                    <a:pt x="2337" y="176"/>
                    <a:pt x="2162" y="1"/>
                    <a:pt x="19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58"/>
            <p:cNvSpPr/>
            <p:nvPr/>
          </p:nvSpPr>
          <p:spPr>
            <a:xfrm>
              <a:off x="7458342" y="3981843"/>
              <a:ext cx="38136" cy="65253"/>
            </a:xfrm>
            <a:custGeom>
              <a:rect b="b" l="l" r="r" t="t"/>
              <a:pathLst>
                <a:path extrusionOk="0" h="2724" w="1592">
                  <a:moveTo>
                    <a:pt x="1203" y="0"/>
                  </a:moveTo>
                  <a:cubicBezTo>
                    <a:pt x="1101" y="0"/>
                    <a:pt x="1001" y="39"/>
                    <a:pt x="927" y="113"/>
                  </a:cubicBezTo>
                  <a:lnTo>
                    <a:pt x="149" y="894"/>
                  </a:lnTo>
                  <a:cubicBezTo>
                    <a:pt x="1" y="1044"/>
                    <a:pt x="4" y="1289"/>
                    <a:pt x="152" y="1437"/>
                  </a:cubicBezTo>
                  <a:cubicBezTo>
                    <a:pt x="228" y="1514"/>
                    <a:pt x="328" y="1552"/>
                    <a:pt x="428" y="1552"/>
                  </a:cubicBezTo>
                  <a:cubicBezTo>
                    <a:pt x="525" y="1552"/>
                    <a:pt x="622" y="1516"/>
                    <a:pt x="698" y="1443"/>
                  </a:cubicBezTo>
                  <a:lnTo>
                    <a:pt x="814" y="1330"/>
                  </a:lnTo>
                  <a:lnTo>
                    <a:pt x="814" y="2336"/>
                  </a:lnTo>
                  <a:cubicBezTo>
                    <a:pt x="814" y="2552"/>
                    <a:pt x="986" y="2724"/>
                    <a:pt x="1201" y="2724"/>
                  </a:cubicBezTo>
                  <a:cubicBezTo>
                    <a:pt x="1417" y="2724"/>
                    <a:pt x="1592" y="2552"/>
                    <a:pt x="1592" y="2336"/>
                  </a:cubicBezTo>
                  <a:lnTo>
                    <a:pt x="1592" y="390"/>
                  </a:lnTo>
                  <a:cubicBezTo>
                    <a:pt x="1592" y="231"/>
                    <a:pt x="1497" y="89"/>
                    <a:pt x="1352" y="30"/>
                  </a:cubicBezTo>
                  <a:cubicBezTo>
                    <a:pt x="1304" y="10"/>
                    <a:pt x="1253" y="0"/>
                    <a:pt x="1203"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58"/>
            <p:cNvSpPr/>
            <p:nvPr/>
          </p:nvSpPr>
          <p:spPr>
            <a:xfrm>
              <a:off x="7476979" y="3981915"/>
              <a:ext cx="38855" cy="37202"/>
            </a:xfrm>
            <a:custGeom>
              <a:rect b="b" l="l" r="r" t="t"/>
              <a:pathLst>
                <a:path extrusionOk="0" h="1553" w="1622">
                  <a:moveTo>
                    <a:pt x="429" y="1"/>
                  </a:moveTo>
                  <a:cubicBezTo>
                    <a:pt x="329" y="1"/>
                    <a:pt x="229" y="39"/>
                    <a:pt x="154" y="115"/>
                  </a:cubicBezTo>
                  <a:cubicBezTo>
                    <a:pt x="3" y="266"/>
                    <a:pt x="1" y="508"/>
                    <a:pt x="149" y="662"/>
                  </a:cubicBezTo>
                  <a:lnTo>
                    <a:pt x="927" y="1440"/>
                  </a:lnTo>
                  <a:cubicBezTo>
                    <a:pt x="999" y="1512"/>
                    <a:pt x="1099" y="1553"/>
                    <a:pt x="1201" y="1553"/>
                  </a:cubicBezTo>
                  <a:cubicBezTo>
                    <a:pt x="1360" y="1553"/>
                    <a:pt x="1503" y="1459"/>
                    <a:pt x="1562" y="1313"/>
                  </a:cubicBezTo>
                  <a:cubicBezTo>
                    <a:pt x="1621" y="1168"/>
                    <a:pt x="1589" y="1001"/>
                    <a:pt x="1478" y="891"/>
                  </a:cubicBezTo>
                  <a:lnTo>
                    <a:pt x="698" y="110"/>
                  </a:lnTo>
                  <a:cubicBezTo>
                    <a:pt x="624" y="37"/>
                    <a:pt x="526" y="1"/>
                    <a:pt x="429"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58"/>
            <p:cNvSpPr/>
            <p:nvPr/>
          </p:nvSpPr>
          <p:spPr>
            <a:xfrm>
              <a:off x="7477817" y="4103053"/>
              <a:ext cx="18661" cy="55983"/>
            </a:xfrm>
            <a:custGeom>
              <a:rect b="b" l="l" r="r" t="t"/>
              <a:pathLst>
                <a:path extrusionOk="0" h="2337" w="779">
                  <a:moveTo>
                    <a:pt x="388" y="0"/>
                  </a:moveTo>
                  <a:cubicBezTo>
                    <a:pt x="173" y="0"/>
                    <a:pt x="1" y="175"/>
                    <a:pt x="1" y="391"/>
                  </a:cubicBezTo>
                  <a:lnTo>
                    <a:pt x="1" y="1946"/>
                  </a:lnTo>
                  <a:cubicBezTo>
                    <a:pt x="1" y="2162"/>
                    <a:pt x="173" y="2337"/>
                    <a:pt x="388" y="2337"/>
                  </a:cubicBezTo>
                  <a:cubicBezTo>
                    <a:pt x="604" y="2337"/>
                    <a:pt x="779" y="2162"/>
                    <a:pt x="779" y="1946"/>
                  </a:cubicBezTo>
                  <a:lnTo>
                    <a:pt x="779" y="391"/>
                  </a:lnTo>
                  <a:cubicBezTo>
                    <a:pt x="779" y="175"/>
                    <a:pt x="604" y="0"/>
                    <a:pt x="3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58"/>
            <p:cNvSpPr/>
            <p:nvPr/>
          </p:nvSpPr>
          <p:spPr>
            <a:xfrm>
              <a:off x="7459133" y="4065780"/>
              <a:ext cx="56174" cy="55935"/>
            </a:xfrm>
            <a:custGeom>
              <a:rect b="b" l="l" r="r" t="t"/>
              <a:pathLst>
                <a:path extrusionOk="0" h="2335" w="2345">
                  <a:moveTo>
                    <a:pt x="781" y="1"/>
                  </a:moveTo>
                  <a:cubicBezTo>
                    <a:pt x="350" y="1"/>
                    <a:pt x="0" y="348"/>
                    <a:pt x="0" y="778"/>
                  </a:cubicBezTo>
                  <a:lnTo>
                    <a:pt x="0" y="1169"/>
                  </a:lnTo>
                  <a:cubicBezTo>
                    <a:pt x="3" y="1812"/>
                    <a:pt x="525" y="2334"/>
                    <a:pt x="1168" y="2334"/>
                  </a:cubicBezTo>
                  <a:cubicBezTo>
                    <a:pt x="1236" y="2334"/>
                    <a:pt x="1300" y="2329"/>
                    <a:pt x="1368" y="2318"/>
                  </a:cubicBezTo>
                  <a:cubicBezTo>
                    <a:pt x="1935" y="2205"/>
                    <a:pt x="2345" y="1702"/>
                    <a:pt x="2337" y="1120"/>
                  </a:cubicBezTo>
                  <a:lnTo>
                    <a:pt x="2337" y="778"/>
                  </a:lnTo>
                  <a:cubicBezTo>
                    <a:pt x="2337" y="348"/>
                    <a:pt x="1989" y="1"/>
                    <a:pt x="15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58"/>
            <p:cNvSpPr/>
            <p:nvPr/>
          </p:nvSpPr>
          <p:spPr>
            <a:xfrm>
              <a:off x="7131195" y="4239283"/>
              <a:ext cx="87244" cy="76704"/>
            </a:xfrm>
            <a:custGeom>
              <a:rect b="b" l="l" r="r" t="t"/>
              <a:pathLst>
                <a:path extrusionOk="0" h="3202" w="3642">
                  <a:moveTo>
                    <a:pt x="3335" y="1"/>
                  </a:moveTo>
                  <a:cubicBezTo>
                    <a:pt x="2673" y="776"/>
                    <a:pt x="1712" y="1210"/>
                    <a:pt x="717" y="1210"/>
                  </a:cubicBezTo>
                  <a:cubicBezTo>
                    <a:pt x="479" y="1210"/>
                    <a:pt x="239" y="1185"/>
                    <a:pt x="0" y="1134"/>
                  </a:cubicBezTo>
                  <a:lnTo>
                    <a:pt x="0" y="1140"/>
                  </a:lnTo>
                  <a:cubicBezTo>
                    <a:pt x="54" y="1263"/>
                    <a:pt x="110" y="1384"/>
                    <a:pt x="170" y="1508"/>
                  </a:cubicBezTo>
                  <a:cubicBezTo>
                    <a:pt x="229" y="1624"/>
                    <a:pt x="288" y="1751"/>
                    <a:pt x="345" y="1874"/>
                  </a:cubicBezTo>
                  <a:cubicBezTo>
                    <a:pt x="638" y="2461"/>
                    <a:pt x="1392" y="3193"/>
                    <a:pt x="1922" y="3201"/>
                  </a:cubicBezTo>
                  <a:cubicBezTo>
                    <a:pt x="1930" y="3202"/>
                    <a:pt x="1938" y="3202"/>
                    <a:pt x="1946" y="3202"/>
                  </a:cubicBezTo>
                  <a:cubicBezTo>
                    <a:pt x="2357" y="3202"/>
                    <a:pt x="2755" y="3065"/>
                    <a:pt x="3079" y="2808"/>
                  </a:cubicBezTo>
                  <a:cubicBezTo>
                    <a:pt x="3491" y="2477"/>
                    <a:pt x="3642" y="1438"/>
                    <a:pt x="3515" y="798"/>
                  </a:cubicBezTo>
                  <a:cubicBezTo>
                    <a:pt x="3459" y="531"/>
                    <a:pt x="3402" y="267"/>
                    <a:pt x="33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58"/>
            <p:cNvSpPr/>
            <p:nvPr/>
          </p:nvSpPr>
          <p:spPr>
            <a:xfrm>
              <a:off x="7107073" y="4182367"/>
              <a:ext cx="104037" cy="85903"/>
            </a:xfrm>
            <a:custGeom>
              <a:rect b="b" l="l" r="r" t="t"/>
              <a:pathLst>
                <a:path extrusionOk="0" h="3586" w="4343">
                  <a:moveTo>
                    <a:pt x="3777" y="0"/>
                  </a:moveTo>
                  <a:cubicBezTo>
                    <a:pt x="2652" y="746"/>
                    <a:pt x="1352" y="1190"/>
                    <a:pt x="0" y="1284"/>
                  </a:cubicBezTo>
                  <a:cubicBezTo>
                    <a:pt x="334" y="2035"/>
                    <a:pt x="668" y="2778"/>
                    <a:pt x="1007" y="3510"/>
                  </a:cubicBezTo>
                  <a:cubicBezTo>
                    <a:pt x="1246" y="3561"/>
                    <a:pt x="1486" y="3586"/>
                    <a:pt x="1724" y="3586"/>
                  </a:cubicBezTo>
                  <a:cubicBezTo>
                    <a:pt x="2719" y="3586"/>
                    <a:pt x="3680" y="3152"/>
                    <a:pt x="4342" y="2377"/>
                  </a:cubicBezTo>
                  <a:cubicBezTo>
                    <a:pt x="4167" y="1586"/>
                    <a:pt x="3981" y="794"/>
                    <a:pt x="3777"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58"/>
            <p:cNvSpPr/>
            <p:nvPr/>
          </p:nvSpPr>
          <p:spPr>
            <a:xfrm>
              <a:off x="7022849" y="3956571"/>
              <a:ext cx="174704" cy="256582"/>
            </a:xfrm>
            <a:custGeom>
              <a:rect b="b" l="l" r="r" t="t"/>
              <a:pathLst>
                <a:path extrusionOk="0" h="10711" w="7293">
                  <a:moveTo>
                    <a:pt x="3960" y="0"/>
                  </a:moveTo>
                  <a:cubicBezTo>
                    <a:pt x="2579" y="0"/>
                    <a:pt x="926" y="581"/>
                    <a:pt x="1" y="1725"/>
                  </a:cubicBezTo>
                  <a:cubicBezTo>
                    <a:pt x="1045" y="4743"/>
                    <a:pt x="2232" y="7787"/>
                    <a:pt x="3516" y="10705"/>
                  </a:cubicBezTo>
                  <a:lnTo>
                    <a:pt x="3516" y="10710"/>
                  </a:lnTo>
                  <a:cubicBezTo>
                    <a:pt x="4868" y="10616"/>
                    <a:pt x="6168" y="10172"/>
                    <a:pt x="7293" y="9426"/>
                  </a:cubicBezTo>
                  <a:lnTo>
                    <a:pt x="7293" y="9421"/>
                  </a:lnTo>
                  <a:cubicBezTo>
                    <a:pt x="6959" y="8059"/>
                    <a:pt x="6593" y="6689"/>
                    <a:pt x="6200" y="5327"/>
                  </a:cubicBezTo>
                  <a:lnTo>
                    <a:pt x="4227" y="8"/>
                  </a:lnTo>
                  <a:cubicBezTo>
                    <a:pt x="4139" y="3"/>
                    <a:pt x="4050" y="0"/>
                    <a:pt x="396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58"/>
            <p:cNvSpPr/>
            <p:nvPr/>
          </p:nvSpPr>
          <p:spPr>
            <a:xfrm>
              <a:off x="7008212" y="3895080"/>
              <a:ext cx="115894" cy="102839"/>
            </a:xfrm>
            <a:custGeom>
              <a:rect b="b" l="l" r="r" t="t"/>
              <a:pathLst>
                <a:path extrusionOk="0" h="4293" w="4838">
                  <a:moveTo>
                    <a:pt x="2674" y="1"/>
                  </a:moveTo>
                  <a:cubicBezTo>
                    <a:pt x="2032" y="1"/>
                    <a:pt x="1407" y="223"/>
                    <a:pt x="905" y="629"/>
                  </a:cubicBezTo>
                  <a:cubicBezTo>
                    <a:pt x="246" y="1162"/>
                    <a:pt x="1" y="2502"/>
                    <a:pt x="208" y="3124"/>
                  </a:cubicBezTo>
                  <a:cubicBezTo>
                    <a:pt x="340" y="3509"/>
                    <a:pt x="472" y="3899"/>
                    <a:pt x="612" y="4292"/>
                  </a:cubicBezTo>
                  <a:cubicBezTo>
                    <a:pt x="1537" y="3148"/>
                    <a:pt x="3190" y="2567"/>
                    <a:pt x="4571" y="2567"/>
                  </a:cubicBezTo>
                  <a:cubicBezTo>
                    <a:pt x="4661" y="2567"/>
                    <a:pt x="4750" y="2570"/>
                    <a:pt x="4838" y="2575"/>
                  </a:cubicBezTo>
                  <a:lnTo>
                    <a:pt x="4119" y="640"/>
                  </a:lnTo>
                  <a:cubicBezTo>
                    <a:pt x="3742" y="282"/>
                    <a:pt x="3258" y="58"/>
                    <a:pt x="2741" y="2"/>
                  </a:cubicBezTo>
                  <a:cubicBezTo>
                    <a:pt x="2719" y="1"/>
                    <a:pt x="2696" y="1"/>
                    <a:pt x="2674"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58"/>
            <p:cNvSpPr/>
            <p:nvPr/>
          </p:nvSpPr>
          <p:spPr>
            <a:xfrm>
              <a:off x="7097587" y="3906171"/>
              <a:ext cx="90095" cy="178585"/>
            </a:xfrm>
            <a:custGeom>
              <a:rect b="b" l="l" r="r" t="t"/>
              <a:pathLst>
                <a:path extrusionOk="0" h="7455" w="3761">
                  <a:moveTo>
                    <a:pt x="877" y="1"/>
                  </a:moveTo>
                  <a:cubicBezTo>
                    <a:pt x="793" y="1"/>
                    <a:pt x="709" y="14"/>
                    <a:pt x="625" y="42"/>
                  </a:cubicBezTo>
                  <a:cubicBezTo>
                    <a:pt x="219" y="182"/>
                    <a:pt x="1" y="623"/>
                    <a:pt x="141" y="1030"/>
                  </a:cubicBezTo>
                  <a:lnTo>
                    <a:pt x="2149" y="6927"/>
                  </a:lnTo>
                  <a:cubicBezTo>
                    <a:pt x="2258" y="7250"/>
                    <a:pt x="2561" y="7454"/>
                    <a:pt x="2884" y="7454"/>
                  </a:cubicBezTo>
                  <a:cubicBezTo>
                    <a:pt x="2968" y="7454"/>
                    <a:pt x="3053" y="7441"/>
                    <a:pt x="3137" y="7412"/>
                  </a:cubicBezTo>
                  <a:cubicBezTo>
                    <a:pt x="3543" y="7275"/>
                    <a:pt x="3761" y="6833"/>
                    <a:pt x="3621" y="6424"/>
                  </a:cubicBezTo>
                  <a:lnTo>
                    <a:pt x="1613" y="529"/>
                  </a:lnTo>
                  <a:cubicBezTo>
                    <a:pt x="1504" y="204"/>
                    <a:pt x="1202" y="1"/>
                    <a:pt x="877"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58"/>
            <p:cNvSpPr/>
            <p:nvPr/>
          </p:nvSpPr>
          <p:spPr>
            <a:xfrm>
              <a:off x="7272000" y="4324106"/>
              <a:ext cx="228794" cy="96084"/>
            </a:xfrm>
            <a:custGeom>
              <a:rect b="b" l="l" r="r" t="t"/>
              <a:pathLst>
                <a:path extrusionOk="0" h="4011" w="9551">
                  <a:moveTo>
                    <a:pt x="2147" y="0"/>
                  </a:moveTo>
                  <a:cubicBezTo>
                    <a:pt x="1806" y="0"/>
                    <a:pt x="1484" y="180"/>
                    <a:pt x="1304" y="479"/>
                  </a:cubicBezTo>
                  <a:cubicBezTo>
                    <a:pt x="1298" y="492"/>
                    <a:pt x="1290" y="506"/>
                    <a:pt x="1285" y="516"/>
                  </a:cubicBezTo>
                  <a:lnTo>
                    <a:pt x="63" y="3203"/>
                  </a:lnTo>
                  <a:cubicBezTo>
                    <a:pt x="1" y="3332"/>
                    <a:pt x="12" y="3483"/>
                    <a:pt x="95" y="3596"/>
                  </a:cubicBezTo>
                  <a:cubicBezTo>
                    <a:pt x="168" y="3700"/>
                    <a:pt x="286" y="3762"/>
                    <a:pt x="410" y="3762"/>
                  </a:cubicBezTo>
                  <a:cubicBezTo>
                    <a:pt x="424" y="3762"/>
                    <a:pt x="439" y="3762"/>
                    <a:pt x="453" y="3760"/>
                  </a:cubicBezTo>
                  <a:cubicBezTo>
                    <a:pt x="593" y="3746"/>
                    <a:pt x="714" y="3655"/>
                    <a:pt x="771" y="3526"/>
                  </a:cubicBezTo>
                  <a:lnTo>
                    <a:pt x="1982" y="866"/>
                  </a:lnTo>
                  <a:cubicBezTo>
                    <a:pt x="2018" y="811"/>
                    <a:pt x="2080" y="780"/>
                    <a:pt x="2144" y="780"/>
                  </a:cubicBezTo>
                  <a:cubicBezTo>
                    <a:pt x="2156" y="780"/>
                    <a:pt x="2167" y="781"/>
                    <a:pt x="2178" y="783"/>
                  </a:cubicBezTo>
                  <a:cubicBezTo>
                    <a:pt x="2262" y="794"/>
                    <a:pt x="2329" y="853"/>
                    <a:pt x="2348" y="934"/>
                  </a:cubicBezTo>
                  <a:lnTo>
                    <a:pt x="2975" y="3278"/>
                  </a:lnTo>
                  <a:cubicBezTo>
                    <a:pt x="3085" y="3709"/>
                    <a:pt x="3472" y="4010"/>
                    <a:pt x="3917" y="4010"/>
                  </a:cubicBezTo>
                  <a:cubicBezTo>
                    <a:pt x="3919" y="4010"/>
                    <a:pt x="3921" y="4010"/>
                    <a:pt x="3923" y="4010"/>
                  </a:cubicBezTo>
                  <a:lnTo>
                    <a:pt x="3925" y="4010"/>
                  </a:lnTo>
                  <a:cubicBezTo>
                    <a:pt x="3927" y="4010"/>
                    <a:pt x="3929" y="4010"/>
                    <a:pt x="3931" y="4010"/>
                  </a:cubicBezTo>
                  <a:cubicBezTo>
                    <a:pt x="4376" y="4010"/>
                    <a:pt x="4766" y="3712"/>
                    <a:pt x="4878" y="3281"/>
                  </a:cubicBezTo>
                  <a:lnTo>
                    <a:pt x="5107" y="2444"/>
                  </a:lnTo>
                  <a:cubicBezTo>
                    <a:pt x="5128" y="2366"/>
                    <a:pt x="5193" y="2306"/>
                    <a:pt x="5277" y="2293"/>
                  </a:cubicBezTo>
                  <a:cubicBezTo>
                    <a:pt x="5286" y="2292"/>
                    <a:pt x="5295" y="2291"/>
                    <a:pt x="5304" y="2291"/>
                  </a:cubicBezTo>
                  <a:cubicBezTo>
                    <a:pt x="5375" y="2291"/>
                    <a:pt x="5441" y="2327"/>
                    <a:pt x="5481" y="2387"/>
                  </a:cubicBezTo>
                  <a:lnTo>
                    <a:pt x="6143" y="3448"/>
                  </a:lnTo>
                  <a:cubicBezTo>
                    <a:pt x="6323" y="3735"/>
                    <a:pt x="6638" y="3909"/>
                    <a:pt x="6975" y="3909"/>
                  </a:cubicBezTo>
                  <a:cubicBezTo>
                    <a:pt x="6992" y="3909"/>
                    <a:pt x="7009" y="3909"/>
                    <a:pt x="7026" y="3908"/>
                  </a:cubicBezTo>
                  <a:cubicBezTo>
                    <a:pt x="7384" y="3892"/>
                    <a:pt x="7702" y="3682"/>
                    <a:pt x="7861" y="3361"/>
                  </a:cubicBezTo>
                  <a:cubicBezTo>
                    <a:pt x="7888" y="3310"/>
                    <a:pt x="7936" y="3270"/>
                    <a:pt x="7992" y="3257"/>
                  </a:cubicBezTo>
                  <a:cubicBezTo>
                    <a:pt x="8010" y="3252"/>
                    <a:pt x="8028" y="3249"/>
                    <a:pt x="8046" y="3249"/>
                  </a:cubicBezTo>
                  <a:cubicBezTo>
                    <a:pt x="8086" y="3249"/>
                    <a:pt x="8126" y="3261"/>
                    <a:pt x="8159" y="3283"/>
                  </a:cubicBezTo>
                  <a:lnTo>
                    <a:pt x="8625" y="3596"/>
                  </a:lnTo>
                  <a:cubicBezTo>
                    <a:pt x="8778" y="3698"/>
                    <a:pt x="8956" y="3754"/>
                    <a:pt x="9139" y="3760"/>
                  </a:cubicBezTo>
                  <a:cubicBezTo>
                    <a:pt x="9144" y="3760"/>
                    <a:pt x="9149" y="3760"/>
                    <a:pt x="9154" y="3760"/>
                  </a:cubicBezTo>
                  <a:cubicBezTo>
                    <a:pt x="9363" y="3760"/>
                    <a:pt x="9535" y="3596"/>
                    <a:pt x="9543" y="3386"/>
                  </a:cubicBezTo>
                  <a:cubicBezTo>
                    <a:pt x="9551" y="3170"/>
                    <a:pt x="9381" y="2990"/>
                    <a:pt x="9166" y="2982"/>
                  </a:cubicBezTo>
                  <a:cubicBezTo>
                    <a:pt x="9128" y="2982"/>
                    <a:pt x="9091" y="2969"/>
                    <a:pt x="9058" y="2947"/>
                  </a:cubicBezTo>
                  <a:lnTo>
                    <a:pt x="8590" y="2637"/>
                  </a:lnTo>
                  <a:cubicBezTo>
                    <a:pt x="8427" y="2527"/>
                    <a:pt x="8235" y="2470"/>
                    <a:pt x="8041" y="2470"/>
                  </a:cubicBezTo>
                  <a:cubicBezTo>
                    <a:pt x="7957" y="2470"/>
                    <a:pt x="7871" y="2481"/>
                    <a:pt x="7788" y="2503"/>
                  </a:cubicBezTo>
                  <a:cubicBezTo>
                    <a:pt x="7516" y="2576"/>
                    <a:pt x="7285" y="2764"/>
                    <a:pt x="7161" y="3017"/>
                  </a:cubicBezTo>
                  <a:cubicBezTo>
                    <a:pt x="7126" y="3084"/>
                    <a:pt x="7058" y="3130"/>
                    <a:pt x="6986" y="3133"/>
                  </a:cubicBezTo>
                  <a:cubicBezTo>
                    <a:pt x="6983" y="3133"/>
                    <a:pt x="6981" y="3133"/>
                    <a:pt x="6978" y="3133"/>
                  </a:cubicBezTo>
                  <a:cubicBezTo>
                    <a:pt x="6906" y="3133"/>
                    <a:pt x="6839" y="3096"/>
                    <a:pt x="6800" y="3036"/>
                  </a:cubicBezTo>
                  <a:lnTo>
                    <a:pt x="6138" y="1978"/>
                  </a:lnTo>
                  <a:cubicBezTo>
                    <a:pt x="5956" y="1685"/>
                    <a:pt x="5638" y="1513"/>
                    <a:pt x="5301" y="1513"/>
                  </a:cubicBezTo>
                  <a:cubicBezTo>
                    <a:pt x="5254" y="1513"/>
                    <a:pt x="5206" y="1516"/>
                    <a:pt x="5158" y="1523"/>
                  </a:cubicBezTo>
                  <a:cubicBezTo>
                    <a:pt x="4773" y="1582"/>
                    <a:pt x="4456" y="1862"/>
                    <a:pt x="4353" y="2239"/>
                  </a:cubicBezTo>
                  <a:lnTo>
                    <a:pt x="4124" y="3079"/>
                  </a:lnTo>
                  <a:cubicBezTo>
                    <a:pt x="4098" y="3165"/>
                    <a:pt x="4017" y="3227"/>
                    <a:pt x="3925" y="3230"/>
                  </a:cubicBezTo>
                  <a:cubicBezTo>
                    <a:pt x="3922" y="3230"/>
                    <a:pt x="3918" y="3230"/>
                    <a:pt x="3914" y="3230"/>
                  </a:cubicBezTo>
                  <a:cubicBezTo>
                    <a:pt x="3822" y="3230"/>
                    <a:pt x="3744" y="3167"/>
                    <a:pt x="3726" y="3076"/>
                  </a:cubicBezTo>
                  <a:lnTo>
                    <a:pt x="3102" y="732"/>
                  </a:lnTo>
                  <a:cubicBezTo>
                    <a:pt x="2999" y="349"/>
                    <a:pt x="2679" y="64"/>
                    <a:pt x="2286" y="10"/>
                  </a:cubicBezTo>
                  <a:cubicBezTo>
                    <a:pt x="2239" y="4"/>
                    <a:pt x="2193" y="0"/>
                    <a:pt x="2147"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58"/>
            <p:cNvSpPr/>
            <p:nvPr/>
          </p:nvSpPr>
          <p:spPr>
            <a:xfrm>
              <a:off x="7515091" y="4395395"/>
              <a:ext cx="37370" cy="18661"/>
            </a:xfrm>
            <a:custGeom>
              <a:rect b="b" l="l" r="r" t="t"/>
              <a:pathLst>
                <a:path extrusionOk="0" h="779" w="1560">
                  <a:moveTo>
                    <a:pt x="391" y="1"/>
                  </a:moveTo>
                  <a:cubicBezTo>
                    <a:pt x="176" y="1"/>
                    <a:pt x="1" y="176"/>
                    <a:pt x="1" y="391"/>
                  </a:cubicBezTo>
                  <a:cubicBezTo>
                    <a:pt x="1" y="604"/>
                    <a:pt x="176" y="778"/>
                    <a:pt x="391" y="778"/>
                  </a:cubicBezTo>
                  <a:lnTo>
                    <a:pt x="1169" y="778"/>
                  </a:lnTo>
                  <a:cubicBezTo>
                    <a:pt x="1384" y="778"/>
                    <a:pt x="1559" y="604"/>
                    <a:pt x="1559" y="391"/>
                  </a:cubicBezTo>
                  <a:cubicBezTo>
                    <a:pt x="1559" y="176"/>
                    <a:pt x="1384" y="1"/>
                    <a:pt x="1169"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58"/>
            <p:cNvSpPr/>
            <p:nvPr/>
          </p:nvSpPr>
          <p:spPr>
            <a:xfrm>
              <a:off x="7253962" y="3981819"/>
              <a:ext cx="18709" cy="28027"/>
            </a:xfrm>
            <a:custGeom>
              <a:rect b="b" l="l" r="r" t="t"/>
              <a:pathLst>
                <a:path extrusionOk="0" h="1170" w="781">
                  <a:moveTo>
                    <a:pt x="390" y="1"/>
                  </a:moveTo>
                  <a:cubicBezTo>
                    <a:pt x="175" y="1"/>
                    <a:pt x="0" y="176"/>
                    <a:pt x="0" y="391"/>
                  </a:cubicBezTo>
                  <a:lnTo>
                    <a:pt x="0" y="779"/>
                  </a:lnTo>
                  <a:cubicBezTo>
                    <a:pt x="0" y="994"/>
                    <a:pt x="175" y="1169"/>
                    <a:pt x="390" y="1169"/>
                  </a:cubicBezTo>
                  <a:cubicBezTo>
                    <a:pt x="606" y="1169"/>
                    <a:pt x="781" y="994"/>
                    <a:pt x="781" y="779"/>
                  </a:cubicBezTo>
                  <a:lnTo>
                    <a:pt x="781" y="391"/>
                  </a:lnTo>
                  <a:cubicBezTo>
                    <a:pt x="781" y="176"/>
                    <a:pt x="606" y="1"/>
                    <a:pt x="390"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58"/>
            <p:cNvSpPr/>
            <p:nvPr/>
          </p:nvSpPr>
          <p:spPr>
            <a:xfrm>
              <a:off x="7253962" y="4028459"/>
              <a:ext cx="18709" cy="46640"/>
            </a:xfrm>
            <a:custGeom>
              <a:rect b="b" l="l" r="r" t="t"/>
              <a:pathLst>
                <a:path extrusionOk="0" h="1947" w="781">
                  <a:moveTo>
                    <a:pt x="390" y="0"/>
                  </a:moveTo>
                  <a:cubicBezTo>
                    <a:pt x="175" y="0"/>
                    <a:pt x="0" y="175"/>
                    <a:pt x="0" y="390"/>
                  </a:cubicBezTo>
                  <a:lnTo>
                    <a:pt x="0" y="1559"/>
                  </a:lnTo>
                  <a:cubicBezTo>
                    <a:pt x="0" y="1774"/>
                    <a:pt x="175" y="1946"/>
                    <a:pt x="390" y="1946"/>
                  </a:cubicBezTo>
                  <a:cubicBezTo>
                    <a:pt x="606" y="1946"/>
                    <a:pt x="781" y="1774"/>
                    <a:pt x="781" y="1559"/>
                  </a:cubicBezTo>
                  <a:lnTo>
                    <a:pt x="781" y="390"/>
                  </a:lnTo>
                  <a:cubicBezTo>
                    <a:pt x="781" y="175"/>
                    <a:pt x="606" y="0"/>
                    <a:pt x="390"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4" name="Google Shape;1654;p58"/>
          <p:cNvGrpSpPr/>
          <p:nvPr/>
        </p:nvGrpSpPr>
        <p:grpSpPr>
          <a:xfrm>
            <a:off x="6080707" y="1899678"/>
            <a:ext cx="839692" cy="840001"/>
            <a:chOff x="7914150" y="1501205"/>
            <a:chExt cx="540377" cy="540611"/>
          </a:xfrm>
        </p:grpSpPr>
        <p:sp>
          <p:nvSpPr>
            <p:cNvPr id="1655" name="Google Shape;1655;p58"/>
            <p:cNvSpPr/>
            <p:nvPr/>
          </p:nvSpPr>
          <p:spPr>
            <a:xfrm>
              <a:off x="7914150" y="1501205"/>
              <a:ext cx="540377" cy="382274"/>
            </a:xfrm>
            <a:custGeom>
              <a:rect b="b" l="l" r="r" t="t"/>
              <a:pathLst>
                <a:path extrusionOk="0" h="15958" w="22558">
                  <a:moveTo>
                    <a:pt x="11279" y="1"/>
                  </a:moveTo>
                  <a:cubicBezTo>
                    <a:pt x="10041" y="1"/>
                    <a:pt x="8854" y="493"/>
                    <a:pt x="7976" y="1371"/>
                  </a:cubicBezTo>
                  <a:lnTo>
                    <a:pt x="1" y="9346"/>
                  </a:lnTo>
                  <a:lnTo>
                    <a:pt x="6611" y="15957"/>
                  </a:lnTo>
                  <a:lnTo>
                    <a:pt x="7976" y="14592"/>
                  </a:lnTo>
                  <a:cubicBezTo>
                    <a:pt x="8854" y="13715"/>
                    <a:pt x="10041" y="13222"/>
                    <a:pt x="11279" y="13222"/>
                  </a:cubicBezTo>
                  <a:cubicBezTo>
                    <a:pt x="12517" y="13222"/>
                    <a:pt x="13704" y="13715"/>
                    <a:pt x="14582" y="14592"/>
                  </a:cubicBezTo>
                  <a:lnTo>
                    <a:pt x="15946" y="15957"/>
                  </a:lnTo>
                  <a:lnTo>
                    <a:pt x="22557" y="9346"/>
                  </a:lnTo>
                  <a:lnTo>
                    <a:pt x="14582" y="1371"/>
                  </a:lnTo>
                  <a:cubicBezTo>
                    <a:pt x="13704" y="493"/>
                    <a:pt x="12517" y="1"/>
                    <a:pt x="11279" y="1"/>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58"/>
            <p:cNvSpPr/>
            <p:nvPr/>
          </p:nvSpPr>
          <p:spPr>
            <a:xfrm>
              <a:off x="7970060" y="1575991"/>
              <a:ext cx="428555" cy="316757"/>
            </a:xfrm>
            <a:custGeom>
              <a:rect b="b" l="l" r="r" t="t"/>
              <a:pathLst>
                <a:path extrusionOk="0" h="13223" w="17890">
                  <a:moveTo>
                    <a:pt x="1169" y="1"/>
                  </a:moveTo>
                  <a:cubicBezTo>
                    <a:pt x="525" y="1"/>
                    <a:pt x="0" y="523"/>
                    <a:pt x="0" y="1169"/>
                  </a:cubicBezTo>
                  <a:lnTo>
                    <a:pt x="0" y="13223"/>
                  </a:lnTo>
                  <a:lnTo>
                    <a:pt x="17889" y="13223"/>
                  </a:lnTo>
                  <a:lnTo>
                    <a:pt x="17889" y="1169"/>
                  </a:lnTo>
                  <a:cubicBezTo>
                    <a:pt x="17889" y="523"/>
                    <a:pt x="17367" y="1"/>
                    <a:pt x="167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58"/>
            <p:cNvSpPr/>
            <p:nvPr/>
          </p:nvSpPr>
          <p:spPr>
            <a:xfrm>
              <a:off x="8016675" y="1622630"/>
              <a:ext cx="139753" cy="18637"/>
            </a:xfrm>
            <a:custGeom>
              <a:rect b="b" l="l" r="r" t="t"/>
              <a:pathLst>
                <a:path extrusionOk="0" h="778" w="5834">
                  <a:moveTo>
                    <a:pt x="388" y="0"/>
                  </a:moveTo>
                  <a:cubicBezTo>
                    <a:pt x="175" y="0"/>
                    <a:pt x="0" y="172"/>
                    <a:pt x="0" y="388"/>
                  </a:cubicBezTo>
                  <a:cubicBezTo>
                    <a:pt x="0" y="603"/>
                    <a:pt x="175" y="778"/>
                    <a:pt x="388" y="778"/>
                  </a:cubicBezTo>
                  <a:lnTo>
                    <a:pt x="5443" y="778"/>
                  </a:lnTo>
                  <a:cubicBezTo>
                    <a:pt x="5658" y="778"/>
                    <a:pt x="5833" y="603"/>
                    <a:pt x="5833" y="388"/>
                  </a:cubicBezTo>
                  <a:cubicBezTo>
                    <a:pt x="5833" y="172"/>
                    <a:pt x="5658" y="0"/>
                    <a:pt x="5443" y="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58"/>
            <p:cNvSpPr/>
            <p:nvPr/>
          </p:nvSpPr>
          <p:spPr>
            <a:xfrm>
              <a:off x="8184309" y="1622630"/>
              <a:ext cx="93209" cy="18637"/>
            </a:xfrm>
            <a:custGeom>
              <a:rect b="b" l="l" r="r" t="t"/>
              <a:pathLst>
                <a:path extrusionOk="0" h="778" w="3891">
                  <a:moveTo>
                    <a:pt x="391" y="0"/>
                  </a:moveTo>
                  <a:cubicBezTo>
                    <a:pt x="176" y="0"/>
                    <a:pt x="1" y="172"/>
                    <a:pt x="1" y="388"/>
                  </a:cubicBezTo>
                  <a:cubicBezTo>
                    <a:pt x="1" y="603"/>
                    <a:pt x="176" y="778"/>
                    <a:pt x="391" y="778"/>
                  </a:cubicBezTo>
                  <a:lnTo>
                    <a:pt x="3500" y="778"/>
                  </a:lnTo>
                  <a:cubicBezTo>
                    <a:pt x="3715" y="778"/>
                    <a:pt x="3890" y="603"/>
                    <a:pt x="3890" y="388"/>
                  </a:cubicBezTo>
                  <a:cubicBezTo>
                    <a:pt x="3890" y="172"/>
                    <a:pt x="3715" y="0"/>
                    <a:pt x="3500" y="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58"/>
            <p:cNvSpPr/>
            <p:nvPr/>
          </p:nvSpPr>
          <p:spPr>
            <a:xfrm>
              <a:off x="8296129" y="1622630"/>
              <a:ext cx="55863" cy="18637"/>
            </a:xfrm>
            <a:custGeom>
              <a:rect b="b" l="l" r="r" t="t"/>
              <a:pathLst>
                <a:path extrusionOk="0" h="778" w="2332">
                  <a:moveTo>
                    <a:pt x="388" y="0"/>
                  </a:moveTo>
                  <a:cubicBezTo>
                    <a:pt x="173" y="0"/>
                    <a:pt x="0" y="172"/>
                    <a:pt x="0" y="388"/>
                  </a:cubicBezTo>
                  <a:cubicBezTo>
                    <a:pt x="0" y="603"/>
                    <a:pt x="175" y="778"/>
                    <a:pt x="388" y="778"/>
                  </a:cubicBezTo>
                  <a:lnTo>
                    <a:pt x="1944" y="778"/>
                  </a:lnTo>
                  <a:cubicBezTo>
                    <a:pt x="2159" y="778"/>
                    <a:pt x="2331" y="603"/>
                    <a:pt x="2331" y="388"/>
                  </a:cubicBezTo>
                  <a:cubicBezTo>
                    <a:pt x="2331" y="172"/>
                    <a:pt x="2159" y="0"/>
                    <a:pt x="1944" y="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58"/>
            <p:cNvSpPr/>
            <p:nvPr/>
          </p:nvSpPr>
          <p:spPr>
            <a:xfrm>
              <a:off x="8212312" y="1659880"/>
              <a:ext cx="139682" cy="18661"/>
            </a:xfrm>
            <a:custGeom>
              <a:rect b="b" l="l" r="r" t="t"/>
              <a:pathLst>
                <a:path extrusionOk="0" h="779" w="5831">
                  <a:moveTo>
                    <a:pt x="388" y="1"/>
                  </a:moveTo>
                  <a:cubicBezTo>
                    <a:pt x="172" y="1"/>
                    <a:pt x="0" y="173"/>
                    <a:pt x="0" y="388"/>
                  </a:cubicBezTo>
                  <a:cubicBezTo>
                    <a:pt x="0" y="604"/>
                    <a:pt x="172" y="779"/>
                    <a:pt x="388" y="779"/>
                  </a:cubicBezTo>
                  <a:lnTo>
                    <a:pt x="5443" y="779"/>
                  </a:lnTo>
                  <a:cubicBezTo>
                    <a:pt x="5658" y="779"/>
                    <a:pt x="5830" y="604"/>
                    <a:pt x="5830" y="388"/>
                  </a:cubicBezTo>
                  <a:cubicBezTo>
                    <a:pt x="5830" y="173"/>
                    <a:pt x="5658" y="1"/>
                    <a:pt x="5443"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58"/>
            <p:cNvSpPr/>
            <p:nvPr/>
          </p:nvSpPr>
          <p:spPr>
            <a:xfrm>
              <a:off x="8091150" y="1659880"/>
              <a:ext cx="93185" cy="18661"/>
            </a:xfrm>
            <a:custGeom>
              <a:rect b="b" l="l" r="r" t="t"/>
              <a:pathLst>
                <a:path extrusionOk="0" h="779" w="3890">
                  <a:moveTo>
                    <a:pt x="391" y="1"/>
                  </a:moveTo>
                  <a:cubicBezTo>
                    <a:pt x="175" y="1"/>
                    <a:pt x="0" y="173"/>
                    <a:pt x="0" y="388"/>
                  </a:cubicBezTo>
                  <a:cubicBezTo>
                    <a:pt x="0" y="604"/>
                    <a:pt x="175" y="779"/>
                    <a:pt x="391" y="779"/>
                  </a:cubicBezTo>
                  <a:lnTo>
                    <a:pt x="3502" y="779"/>
                  </a:lnTo>
                  <a:cubicBezTo>
                    <a:pt x="3718" y="779"/>
                    <a:pt x="3890" y="604"/>
                    <a:pt x="3890" y="388"/>
                  </a:cubicBezTo>
                  <a:cubicBezTo>
                    <a:pt x="3890" y="173"/>
                    <a:pt x="3718" y="1"/>
                    <a:pt x="3502"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58"/>
            <p:cNvSpPr/>
            <p:nvPr/>
          </p:nvSpPr>
          <p:spPr>
            <a:xfrm>
              <a:off x="8016675" y="1659880"/>
              <a:ext cx="55935" cy="18661"/>
            </a:xfrm>
            <a:custGeom>
              <a:rect b="b" l="l" r="r" t="t"/>
              <a:pathLst>
                <a:path extrusionOk="0" h="779" w="2335">
                  <a:moveTo>
                    <a:pt x="388" y="1"/>
                  </a:moveTo>
                  <a:cubicBezTo>
                    <a:pt x="175" y="1"/>
                    <a:pt x="0" y="173"/>
                    <a:pt x="0" y="388"/>
                  </a:cubicBezTo>
                  <a:cubicBezTo>
                    <a:pt x="0" y="604"/>
                    <a:pt x="175" y="779"/>
                    <a:pt x="388" y="779"/>
                  </a:cubicBezTo>
                  <a:lnTo>
                    <a:pt x="1944" y="779"/>
                  </a:lnTo>
                  <a:cubicBezTo>
                    <a:pt x="2159" y="779"/>
                    <a:pt x="2334" y="604"/>
                    <a:pt x="2334" y="388"/>
                  </a:cubicBezTo>
                  <a:cubicBezTo>
                    <a:pt x="2334" y="173"/>
                    <a:pt x="2159" y="1"/>
                    <a:pt x="1944"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58"/>
            <p:cNvSpPr/>
            <p:nvPr/>
          </p:nvSpPr>
          <p:spPr>
            <a:xfrm>
              <a:off x="8016675" y="1697153"/>
              <a:ext cx="139753" cy="18589"/>
            </a:xfrm>
            <a:custGeom>
              <a:rect b="b" l="l" r="r" t="t"/>
              <a:pathLst>
                <a:path extrusionOk="0" h="776" w="5834">
                  <a:moveTo>
                    <a:pt x="388" y="1"/>
                  </a:moveTo>
                  <a:cubicBezTo>
                    <a:pt x="175" y="1"/>
                    <a:pt x="0" y="173"/>
                    <a:pt x="0" y="388"/>
                  </a:cubicBezTo>
                  <a:cubicBezTo>
                    <a:pt x="0" y="604"/>
                    <a:pt x="175" y="776"/>
                    <a:pt x="388" y="776"/>
                  </a:cubicBezTo>
                  <a:lnTo>
                    <a:pt x="5443" y="776"/>
                  </a:lnTo>
                  <a:cubicBezTo>
                    <a:pt x="5658" y="776"/>
                    <a:pt x="5833" y="604"/>
                    <a:pt x="5833" y="388"/>
                  </a:cubicBezTo>
                  <a:cubicBezTo>
                    <a:pt x="5833" y="173"/>
                    <a:pt x="5658" y="1"/>
                    <a:pt x="5443"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58"/>
            <p:cNvSpPr/>
            <p:nvPr/>
          </p:nvSpPr>
          <p:spPr>
            <a:xfrm>
              <a:off x="8184309" y="1697153"/>
              <a:ext cx="93209" cy="18589"/>
            </a:xfrm>
            <a:custGeom>
              <a:rect b="b" l="l" r="r" t="t"/>
              <a:pathLst>
                <a:path extrusionOk="0" h="776" w="3891">
                  <a:moveTo>
                    <a:pt x="391" y="1"/>
                  </a:moveTo>
                  <a:cubicBezTo>
                    <a:pt x="176" y="1"/>
                    <a:pt x="1" y="173"/>
                    <a:pt x="1" y="388"/>
                  </a:cubicBezTo>
                  <a:cubicBezTo>
                    <a:pt x="1" y="604"/>
                    <a:pt x="176" y="776"/>
                    <a:pt x="391" y="776"/>
                  </a:cubicBezTo>
                  <a:lnTo>
                    <a:pt x="3500" y="776"/>
                  </a:lnTo>
                  <a:cubicBezTo>
                    <a:pt x="3715" y="776"/>
                    <a:pt x="3890" y="604"/>
                    <a:pt x="3890" y="388"/>
                  </a:cubicBezTo>
                  <a:cubicBezTo>
                    <a:pt x="3890" y="173"/>
                    <a:pt x="3715" y="1"/>
                    <a:pt x="3500"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58"/>
            <p:cNvSpPr/>
            <p:nvPr/>
          </p:nvSpPr>
          <p:spPr>
            <a:xfrm>
              <a:off x="8296129" y="1697153"/>
              <a:ext cx="55863" cy="18589"/>
            </a:xfrm>
            <a:custGeom>
              <a:rect b="b" l="l" r="r" t="t"/>
              <a:pathLst>
                <a:path extrusionOk="0" h="776" w="2332">
                  <a:moveTo>
                    <a:pt x="388" y="1"/>
                  </a:moveTo>
                  <a:cubicBezTo>
                    <a:pt x="173" y="1"/>
                    <a:pt x="0" y="173"/>
                    <a:pt x="0" y="388"/>
                  </a:cubicBezTo>
                  <a:cubicBezTo>
                    <a:pt x="0" y="604"/>
                    <a:pt x="175" y="776"/>
                    <a:pt x="388" y="776"/>
                  </a:cubicBezTo>
                  <a:lnTo>
                    <a:pt x="1944" y="776"/>
                  </a:lnTo>
                  <a:cubicBezTo>
                    <a:pt x="2159" y="776"/>
                    <a:pt x="2331" y="604"/>
                    <a:pt x="2331" y="388"/>
                  </a:cubicBezTo>
                  <a:cubicBezTo>
                    <a:pt x="2331" y="173"/>
                    <a:pt x="2159" y="1"/>
                    <a:pt x="1944"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58"/>
            <p:cNvSpPr/>
            <p:nvPr/>
          </p:nvSpPr>
          <p:spPr>
            <a:xfrm>
              <a:off x="8212312" y="1734354"/>
              <a:ext cx="139682" cy="18661"/>
            </a:xfrm>
            <a:custGeom>
              <a:rect b="b" l="l" r="r" t="t"/>
              <a:pathLst>
                <a:path extrusionOk="0" h="779" w="5831">
                  <a:moveTo>
                    <a:pt x="388" y="1"/>
                  </a:moveTo>
                  <a:cubicBezTo>
                    <a:pt x="172" y="1"/>
                    <a:pt x="0" y="176"/>
                    <a:pt x="0" y="391"/>
                  </a:cubicBezTo>
                  <a:cubicBezTo>
                    <a:pt x="0" y="606"/>
                    <a:pt x="172" y="779"/>
                    <a:pt x="388" y="779"/>
                  </a:cubicBezTo>
                  <a:lnTo>
                    <a:pt x="5443" y="779"/>
                  </a:lnTo>
                  <a:cubicBezTo>
                    <a:pt x="5658" y="779"/>
                    <a:pt x="5830" y="606"/>
                    <a:pt x="5830" y="391"/>
                  </a:cubicBezTo>
                  <a:cubicBezTo>
                    <a:pt x="5830" y="176"/>
                    <a:pt x="5658" y="1"/>
                    <a:pt x="5443"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58"/>
            <p:cNvSpPr/>
            <p:nvPr/>
          </p:nvSpPr>
          <p:spPr>
            <a:xfrm>
              <a:off x="8091150" y="1734354"/>
              <a:ext cx="93185" cy="18661"/>
            </a:xfrm>
            <a:custGeom>
              <a:rect b="b" l="l" r="r" t="t"/>
              <a:pathLst>
                <a:path extrusionOk="0" h="779" w="3890">
                  <a:moveTo>
                    <a:pt x="391" y="1"/>
                  </a:moveTo>
                  <a:cubicBezTo>
                    <a:pt x="175" y="1"/>
                    <a:pt x="0" y="176"/>
                    <a:pt x="0" y="391"/>
                  </a:cubicBezTo>
                  <a:cubicBezTo>
                    <a:pt x="0" y="606"/>
                    <a:pt x="175" y="779"/>
                    <a:pt x="391" y="779"/>
                  </a:cubicBezTo>
                  <a:lnTo>
                    <a:pt x="3502" y="779"/>
                  </a:lnTo>
                  <a:cubicBezTo>
                    <a:pt x="3718" y="779"/>
                    <a:pt x="3890" y="606"/>
                    <a:pt x="3890" y="391"/>
                  </a:cubicBezTo>
                  <a:cubicBezTo>
                    <a:pt x="3890" y="176"/>
                    <a:pt x="3718" y="1"/>
                    <a:pt x="3502"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58"/>
            <p:cNvSpPr/>
            <p:nvPr/>
          </p:nvSpPr>
          <p:spPr>
            <a:xfrm>
              <a:off x="8016675" y="1734354"/>
              <a:ext cx="55935" cy="18661"/>
            </a:xfrm>
            <a:custGeom>
              <a:rect b="b" l="l" r="r" t="t"/>
              <a:pathLst>
                <a:path extrusionOk="0" h="779" w="2335">
                  <a:moveTo>
                    <a:pt x="388" y="1"/>
                  </a:moveTo>
                  <a:cubicBezTo>
                    <a:pt x="175" y="1"/>
                    <a:pt x="0" y="176"/>
                    <a:pt x="0" y="391"/>
                  </a:cubicBezTo>
                  <a:cubicBezTo>
                    <a:pt x="0" y="606"/>
                    <a:pt x="175" y="779"/>
                    <a:pt x="388" y="779"/>
                  </a:cubicBezTo>
                  <a:lnTo>
                    <a:pt x="1944" y="779"/>
                  </a:lnTo>
                  <a:cubicBezTo>
                    <a:pt x="2159" y="779"/>
                    <a:pt x="2334" y="606"/>
                    <a:pt x="2334" y="391"/>
                  </a:cubicBezTo>
                  <a:cubicBezTo>
                    <a:pt x="2334" y="176"/>
                    <a:pt x="2159" y="1"/>
                    <a:pt x="1944"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58"/>
            <p:cNvSpPr/>
            <p:nvPr/>
          </p:nvSpPr>
          <p:spPr>
            <a:xfrm>
              <a:off x="8016675" y="1771628"/>
              <a:ext cx="139753" cy="18661"/>
            </a:xfrm>
            <a:custGeom>
              <a:rect b="b" l="l" r="r" t="t"/>
              <a:pathLst>
                <a:path extrusionOk="0" h="779" w="5834">
                  <a:moveTo>
                    <a:pt x="388" y="1"/>
                  </a:moveTo>
                  <a:cubicBezTo>
                    <a:pt x="175" y="1"/>
                    <a:pt x="0" y="176"/>
                    <a:pt x="0" y="391"/>
                  </a:cubicBezTo>
                  <a:cubicBezTo>
                    <a:pt x="0" y="604"/>
                    <a:pt x="175" y="779"/>
                    <a:pt x="388" y="779"/>
                  </a:cubicBezTo>
                  <a:lnTo>
                    <a:pt x="5443" y="779"/>
                  </a:lnTo>
                  <a:cubicBezTo>
                    <a:pt x="5658" y="779"/>
                    <a:pt x="5833" y="604"/>
                    <a:pt x="5833" y="391"/>
                  </a:cubicBezTo>
                  <a:cubicBezTo>
                    <a:pt x="5833" y="176"/>
                    <a:pt x="5658" y="1"/>
                    <a:pt x="5443"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58"/>
            <p:cNvSpPr/>
            <p:nvPr/>
          </p:nvSpPr>
          <p:spPr>
            <a:xfrm>
              <a:off x="8184309" y="1771628"/>
              <a:ext cx="93209" cy="18661"/>
            </a:xfrm>
            <a:custGeom>
              <a:rect b="b" l="l" r="r" t="t"/>
              <a:pathLst>
                <a:path extrusionOk="0" h="779" w="3891">
                  <a:moveTo>
                    <a:pt x="391" y="1"/>
                  </a:moveTo>
                  <a:cubicBezTo>
                    <a:pt x="176" y="1"/>
                    <a:pt x="1" y="176"/>
                    <a:pt x="1" y="391"/>
                  </a:cubicBezTo>
                  <a:cubicBezTo>
                    <a:pt x="1" y="604"/>
                    <a:pt x="176" y="779"/>
                    <a:pt x="391" y="779"/>
                  </a:cubicBezTo>
                  <a:lnTo>
                    <a:pt x="3500" y="779"/>
                  </a:lnTo>
                  <a:cubicBezTo>
                    <a:pt x="3715" y="779"/>
                    <a:pt x="3890" y="604"/>
                    <a:pt x="3890" y="391"/>
                  </a:cubicBezTo>
                  <a:cubicBezTo>
                    <a:pt x="3890" y="176"/>
                    <a:pt x="3715" y="1"/>
                    <a:pt x="3500"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58"/>
            <p:cNvSpPr/>
            <p:nvPr/>
          </p:nvSpPr>
          <p:spPr>
            <a:xfrm>
              <a:off x="8296129" y="1771628"/>
              <a:ext cx="55863" cy="18661"/>
            </a:xfrm>
            <a:custGeom>
              <a:rect b="b" l="l" r="r" t="t"/>
              <a:pathLst>
                <a:path extrusionOk="0" h="779" w="2332">
                  <a:moveTo>
                    <a:pt x="388" y="1"/>
                  </a:moveTo>
                  <a:cubicBezTo>
                    <a:pt x="173" y="1"/>
                    <a:pt x="0" y="176"/>
                    <a:pt x="0" y="391"/>
                  </a:cubicBezTo>
                  <a:cubicBezTo>
                    <a:pt x="0" y="604"/>
                    <a:pt x="175" y="779"/>
                    <a:pt x="388" y="779"/>
                  </a:cubicBezTo>
                  <a:lnTo>
                    <a:pt x="1944" y="779"/>
                  </a:lnTo>
                  <a:cubicBezTo>
                    <a:pt x="2159" y="779"/>
                    <a:pt x="2331" y="604"/>
                    <a:pt x="2331" y="391"/>
                  </a:cubicBezTo>
                  <a:cubicBezTo>
                    <a:pt x="2331" y="176"/>
                    <a:pt x="2159" y="1"/>
                    <a:pt x="1944"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58"/>
            <p:cNvSpPr/>
            <p:nvPr/>
          </p:nvSpPr>
          <p:spPr>
            <a:xfrm>
              <a:off x="7914222" y="1725084"/>
              <a:ext cx="158390" cy="308564"/>
            </a:xfrm>
            <a:custGeom>
              <a:rect b="b" l="l" r="r" t="t"/>
              <a:pathLst>
                <a:path extrusionOk="0" h="12881" w="6612">
                  <a:moveTo>
                    <a:pt x="0" y="0"/>
                  </a:moveTo>
                  <a:lnTo>
                    <a:pt x="0" y="12054"/>
                  </a:lnTo>
                  <a:cubicBezTo>
                    <a:pt x="0" y="12363"/>
                    <a:pt x="121" y="12662"/>
                    <a:pt x="342" y="12880"/>
                  </a:cubicBezTo>
                  <a:lnTo>
                    <a:pt x="6611" y="6611"/>
                  </a:lnTo>
                  <a:lnTo>
                    <a:pt x="0" y="0"/>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58"/>
            <p:cNvSpPr/>
            <p:nvPr/>
          </p:nvSpPr>
          <p:spPr>
            <a:xfrm>
              <a:off x="7922414" y="1817932"/>
              <a:ext cx="523920" cy="223883"/>
            </a:xfrm>
            <a:custGeom>
              <a:rect b="b" l="l" r="r" t="t"/>
              <a:pathLst>
                <a:path extrusionOk="0" h="9346" w="21871">
                  <a:moveTo>
                    <a:pt x="10934" y="0"/>
                  </a:moveTo>
                  <a:cubicBezTo>
                    <a:pt x="9696" y="0"/>
                    <a:pt x="8509" y="493"/>
                    <a:pt x="7634" y="1370"/>
                  </a:cubicBezTo>
                  <a:lnTo>
                    <a:pt x="0" y="9004"/>
                  </a:lnTo>
                  <a:cubicBezTo>
                    <a:pt x="218" y="9222"/>
                    <a:pt x="514" y="9346"/>
                    <a:pt x="824" y="9346"/>
                  </a:cubicBezTo>
                  <a:lnTo>
                    <a:pt x="21044" y="9346"/>
                  </a:lnTo>
                  <a:cubicBezTo>
                    <a:pt x="21354" y="9346"/>
                    <a:pt x="21652" y="9222"/>
                    <a:pt x="21870" y="9004"/>
                  </a:cubicBezTo>
                  <a:lnTo>
                    <a:pt x="14237" y="1370"/>
                  </a:lnTo>
                  <a:cubicBezTo>
                    <a:pt x="13362" y="493"/>
                    <a:pt x="12172" y="0"/>
                    <a:pt x="10934" y="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58"/>
            <p:cNvSpPr/>
            <p:nvPr/>
          </p:nvSpPr>
          <p:spPr>
            <a:xfrm>
              <a:off x="8296129" y="1725084"/>
              <a:ext cx="158390" cy="308564"/>
            </a:xfrm>
            <a:custGeom>
              <a:rect b="b" l="l" r="r" t="t"/>
              <a:pathLst>
                <a:path extrusionOk="0" h="12881" w="6612">
                  <a:moveTo>
                    <a:pt x="6611" y="0"/>
                  </a:moveTo>
                  <a:lnTo>
                    <a:pt x="0" y="6611"/>
                  </a:lnTo>
                  <a:lnTo>
                    <a:pt x="6267" y="12880"/>
                  </a:lnTo>
                  <a:cubicBezTo>
                    <a:pt x="6487" y="12659"/>
                    <a:pt x="6611" y="12363"/>
                    <a:pt x="6611" y="12054"/>
                  </a:cubicBezTo>
                  <a:lnTo>
                    <a:pt x="6611" y="0"/>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58"/>
            <p:cNvSpPr/>
            <p:nvPr/>
          </p:nvSpPr>
          <p:spPr>
            <a:xfrm>
              <a:off x="8016675" y="1995172"/>
              <a:ext cx="37298" cy="18661"/>
            </a:xfrm>
            <a:custGeom>
              <a:rect b="b" l="l" r="r" t="t"/>
              <a:pathLst>
                <a:path extrusionOk="0" h="779" w="1557">
                  <a:moveTo>
                    <a:pt x="388" y="1"/>
                  </a:moveTo>
                  <a:cubicBezTo>
                    <a:pt x="175" y="1"/>
                    <a:pt x="0" y="176"/>
                    <a:pt x="0" y="391"/>
                  </a:cubicBezTo>
                  <a:cubicBezTo>
                    <a:pt x="0" y="606"/>
                    <a:pt x="175" y="779"/>
                    <a:pt x="388" y="779"/>
                  </a:cubicBezTo>
                  <a:lnTo>
                    <a:pt x="1166" y="779"/>
                  </a:lnTo>
                  <a:cubicBezTo>
                    <a:pt x="1381" y="779"/>
                    <a:pt x="1556" y="606"/>
                    <a:pt x="1556" y="391"/>
                  </a:cubicBezTo>
                  <a:cubicBezTo>
                    <a:pt x="1556" y="176"/>
                    <a:pt x="1381" y="1"/>
                    <a:pt x="1166" y="1"/>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58"/>
            <p:cNvSpPr/>
            <p:nvPr/>
          </p:nvSpPr>
          <p:spPr>
            <a:xfrm>
              <a:off x="8072585" y="1995172"/>
              <a:ext cx="149024" cy="18661"/>
            </a:xfrm>
            <a:custGeom>
              <a:rect b="b" l="l" r="r" t="t"/>
              <a:pathLst>
                <a:path extrusionOk="0" h="779" w="6221">
                  <a:moveTo>
                    <a:pt x="388" y="1"/>
                  </a:moveTo>
                  <a:cubicBezTo>
                    <a:pt x="172" y="1"/>
                    <a:pt x="0" y="176"/>
                    <a:pt x="0" y="391"/>
                  </a:cubicBezTo>
                  <a:cubicBezTo>
                    <a:pt x="0" y="606"/>
                    <a:pt x="172" y="779"/>
                    <a:pt x="388" y="779"/>
                  </a:cubicBezTo>
                  <a:lnTo>
                    <a:pt x="5833" y="779"/>
                  </a:lnTo>
                  <a:cubicBezTo>
                    <a:pt x="6046" y="779"/>
                    <a:pt x="6221" y="606"/>
                    <a:pt x="6221" y="391"/>
                  </a:cubicBezTo>
                  <a:cubicBezTo>
                    <a:pt x="6221" y="176"/>
                    <a:pt x="6046" y="1"/>
                    <a:pt x="5833" y="1"/>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680" name="Shape 1680"/>
        <p:cNvGrpSpPr/>
        <p:nvPr/>
      </p:nvGrpSpPr>
      <p:grpSpPr>
        <a:xfrm>
          <a:off x="0" y="0"/>
          <a:ext cx="0" cy="0"/>
          <a:chOff x="0" y="0"/>
          <a:chExt cx="0" cy="0"/>
        </a:xfrm>
      </p:grpSpPr>
      <p:sp>
        <p:nvSpPr>
          <p:cNvPr id="1681" name="Google Shape;1681;p59"/>
          <p:cNvSpPr txBox="1"/>
          <p:nvPr>
            <p:ph type="title"/>
          </p:nvPr>
        </p:nvSpPr>
        <p:spPr>
          <a:xfrm>
            <a:off x="569079" y="689950"/>
            <a:ext cx="3882900" cy="2262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latin typeface="Ubuntu"/>
                <a:ea typeface="Ubuntu"/>
                <a:cs typeface="Ubuntu"/>
                <a:sym typeface="Ubuntu"/>
              </a:rPr>
              <a:t>A PICTURE IS WORTH A</a:t>
            </a:r>
            <a:endParaRPr>
              <a:latin typeface="Ubuntu"/>
              <a:ea typeface="Ubuntu"/>
              <a:cs typeface="Ubuntu"/>
              <a:sym typeface="Ubuntu"/>
            </a:endParaRPr>
          </a:p>
          <a:p>
            <a:pPr indent="0" lvl="0" marL="0" rtl="0" algn="ctr">
              <a:spcBef>
                <a:spcPts val="0"/>
              </a:spcBef>
              <a:spcAft>
                <a:spcPts val="0"/>
              </a:spcAft>
              <a:buNone/>
            </a:pPr>
            <a:r>
              <a:rPr lang="en">
                <a:latin typeface="Ubuntu"/>
                <a:ea typeface="Ubuntu"/>
                <a:cs typeface="Ubuntu"/>
                <a:sym typeface="Ubuntu"/>
              </a:rPr>
              <a:t>THOUSAND WORDS</a:t>
            </a:r>
            <a:endParaRPr>
              <a:latin typeface="Ubuntu"/>
              <a:ea typeface="Ubuntu"/>
              <a:cs typeface="Ubuntu"/>
              <a:sym typeface="Ubuntu"/>
            </a:endParaRPr>
          </a:p>
        </p:txBody>
      </p:sp>
      <p:grpSp>
        <p:nvGrpSpPr>
          <p:cNvPr id="1682" name="Google Shape;1682;p59"/>
          <p:cNvGrpSpPr/>
          <p:nvPr/>
        </p:nvGrpSpPr>
        <p:grpSpPr>
          <a:xfrm>
            <a:off x="141946" y="2905440"/>
            <a:ext cx="3388531" cy="2167524"/>
            <a:chOff x="3845768" y="988879"/>
            <a:chExt cx="4453319" cy="2848631"/>
          </a:xfrm>
        </p:grpSpPr>
        <p:sp>
          <p:nvSpPr>
            <p:cNvPr id="1683" name="Google Shape;1683;p59"/>
            <p:cNvSpPr/>
            <p:nvPr/>
          </p:nvSpPr>
          <p:spPr>
            <a:xfrm flipH="1">
              <a:off x="5882043" y="1408551"/>
              <a:ext cx="810085" cy="662429"/>
            </a:xfrm>
            <a:custGeom>
              <a:rect b="b" l="l" r="r" t="t"/>
              <a:pathLst>
                <a:path extrusionOk="0" h="35077" w="42890">
                  <a:moveTo>
                    <a:pt x="8664" y="0"/>
                  </a:moveTo>
                  <a:lnTo>
                    <a:pt x="1" y="20821"/>
                  </a:lnTo>
                  <a:lnTo>
                    <a:pt x="34226" y="35077"/>
                  </a:lnTo>
                  <a:lnTo>
                    <a:pt x="42889" y="14256"/>
                  </a:lnTo>
                  <a:lnTo>
                    <a:pt x="8664" y="0"/>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59"/>
            <p:cNvSpPr/>
            <p:nvPr/>
          </p:nvSpPr>
          <p:spPr>
            <a:xfrm flipH="1">
              <a:off x="5882036" y="1408551"/>
              <a:ext cx="646462" cy="390353"/>
            </a:xfrm>
            <a:custGeom>
              <a:rect b="b" l="l" r="r" t="t"/>
              <a:pathLst>
                <a:path extrusionOk="0" h="20670" w="34227">
                  <a:moveTo>
                    <a:pt x="1" y="0"/>
                  </a:moveTo>
                  <a:lnTo>
                    <a:pt x="11916" y="20669"/>
                  </a:lnTo>
                  <a:lnTo>
                    <a:pt x="34226" y="14226"/>
                  </a:lnTo>
                  <a:lnTo>
                    <a:pt x="12615" y="19058"/>
                  </a:lnTo>
                  <a:lnTo>
                    <a:pt x="1" y="0"/>
                  </a:lnTo>
                  <a:close/>
                </a:path>
              </a:pathLst>
            </a:custGeom>
            <a:solidFill>
              <a:srgbClr val="DB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59"/>
            <p:cNvSpPr/>
            <p:nvPr/>
          </p:nvSpPr>
          <p:spPr>
            <a:xfrm flipH="1">
              <a:off x="6894198" y="2660114"/>
              <a:ext cx="585021" cy="636613"/>
            </a:xfrm>
            <a:custGeom>
              <a:rect b="b" l="l" r="r" t="t"/>
              <a:pathLst>
                <a:path extrusionOk="0" h="33710" w="30974">
                  <a:moveTo>
                    <a:pt x="14347" y="1"/>
                  </a:moveTo>
                  <a:lnTo>
                    <a:pt x="1" y="10122"/>
                  </a:lnTo>
                  <a:lnTo>
                    <a:pt x="16597" y="33709"/>
                  </a:lnTo>
                  <a:lnTo>
                    <a:pt x="30974" y="23618"/>
                  </a:lnTo>
                  <a:lnTo>
                    <a:pt x="14347"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59"/>
            <p:cNvSpPr/>
            <p:nvPr/>
          </p:nvSpPr>
          <p:spPr>
            <a:xfrm flipH="1">
              <a:off x="6894188" y="2660114"/>
              <a:ext cx="327830" cy="446045"/>
            </a:xfrm>
            <a:custGeom>
              <a:rect b="b" l="l" r="r" t="t"/>
              <a:pathLst>
                <a:path extrusionOk="0" h="23619" w="17357">
                  <a:moveTo>
                    <a:pt x="730" y="1"/>
                  </a:moveTo>
                  <a:lnTo>
                    <a:pt x="1" y="18572"/>
                  </a:lnTo>
                  <a:lnTo>
                    <a:pt x="17357" y="23618"/>
                  </a:lnTo>
                  <a:lnTo>
                    <a:pt x="17357" y="23618"/>
                  </a:lnTo>
                  <a:lnTo>
                    <a:pt x="1126" y="17782"/>
                  </a:lnTo>
                  <a:lnTo>
                    <a:pt x="730" y="1"/>
                  </a:lnTo>
                  <a:close/>
                </a:path>
              </a:pathLst>
            </a:custGeom>
            <a:solidFill>
              <a:srgbClr val="DB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59"/>
            <p:cNvSpPr/>
            <p:nvPr/>
          </p:nvSpPr>
          <p:spPr>
            <a:xfrm flipH="1">
              <a:off x="7354062" y="1895386"/>
              <a:ext cx="381206" cy="520093"/>
            </a:xfrm>
            <a:custGeom>
              <a:rect b="b" l="l" r="r" t="t"/>
              <a:pathLst>
                <a:path extrusionOk="0" h="27540" w="20183">
                  <a:moveTo>
                    <a:pt x="14773" y="1"/>
                  </a:moveTo>
                  <a:lnTo>
                    <a:pt x="0" y="3284"/>
                  </a:lnTo>
                  <a:lnTo>
                    <a:pt x="5411" y="27539"/>
                  </a:lnTo>
                  <a:lnTo>
                    <a:pt x="20183" y="24256"/>
                  </a:lnTo>
                  <a:lnTo>
                    <a:pt x="14773"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59"/>
            <p:cNvSpPr/>
            <p:nvPr/>
          </p:nvSpPr>
          <p:spPr>
            <a:xfrm flipH="1">
              <a:off x="7354056" y="1895386"/>
              <a:ext cx="229653" cy="458093"/>
            </a:xfrm>
            <a:custGeom>
              <a:rect b="b" l="l" r="r" t="t"/>
              <a:pathLst>
                <a:path extrusionOk="0" h="24257" w="12159">
                  <a:moveTo>
                    <a:pt x="6749" y="1"/>
                  </a:moveTo>
                  <a:lnTo>
                    <a:pt x="1" y="14500"/>
                  </a:lnTo>
                  <a:lnTo>
                    <a:pt x="12159" y="24256"/>
                  </a:lnTo>
                  <a:lnTo>
                    <a:pt x="1156" y="14256"/>
                  </a:lnTo>
                  <a:lnTo>
                    <a:pt x="6749" y="1"/>
                  </a:lnTo>
                  <a:close/>
                </a:path>
              </a:pathLst>
            </a:custGeom>
            <a:solidFill>
              <a:srgbClr val="DB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59"/>
            <p:cNvSpPr/>
            <p:nvPr/>
          </p:nvSpPr>
          <p:spPr>
            <a:xfrm flipH="1">
              <a:off x="7006147" y="1408542"/>
              <a:ext cx="544262" cy="447744"/>
            </a:xfrm>
            <a:custGeom>
              <a:rect b="b" l="l" r="r" t="t"/>
              <a:pathLst>
                <a:path extrusionOk="0" h="23709" w="28816">
                  <a:moveTo>
                    <a:pt x="5958" y="0"/>
                  </a:moveTo>
                  <a:lnTo>
                    <a:pt x="1" y="13922"/>
                  </a:lnTo>
                  <a:lnTo>
                    <a:pt x="22858" y="23709"/>
                  </a:lnTo>
                  <a:lnTo>
                    <a:pt x="28816" y="9788"/>
                  </a:lnTo>
                  <a:lnTo>
                    <a:pt x="5958" y="0"/>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59"/>
            <p:cNvSpPr/>
            <p:nvPr/>
          </p:nvSpPr>
          <p:spPr>
            <a:xfrm flipH="1">
              <a:off x="7006143" y="1409109"/>
              <a:ext cx="431730" cy="262917"/>
            </a:xfrm>
            <a:custGeom>
              <a:rect b="b" l="l" r="r" t="t"/>
              <a:pathLst>
                <a:path extrusionOk="0" h="13922" w="22858">
                  <a:moveTo>
                    <a:pt x="0" y="1"/>
                  </a:moveTo>
                  <a:lnTo>
                    <a:pt x="7842" y="13922"/>
                  </a:lnTo>
                  <a:lnTo>
                    <a:pt x="22858" y="9758"/>
                  </a:lnTo>
                  <a:lnTo>
                    <a:pt x="8329" y="12858"/>
                  </a:lnTo>
                  <a:lnTo>
                    <a:pt x="0" y="1"/>
                  </a:lnTo>
                  <a:close/>
                </a:path>
              </a:pathLst>
            </a:custGeom>
            <a:solidFill>
              <a:srgbClr val="DB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59"/>
            <p:cNvSpPr/>
            <p:nvPr/>
          </p:nvSpPr>
          <p:spPr>
            <a:xfrm flipH="1">
              <a:off x="7864426" y="1426325"/>
              <a:ext cx="338162" cy="412165"/>
            </a:xfrm>
            <a:custGeom>
              <a:rect b="b" l="l" r="r" t="t"/>
              <a:pathLst>
                <a:path extrusionOk="0" h="21825" w="17904">
                  <a:moveTo>
                    <a:pt x="10578" y="0"/>
                  </a:moveTo>
                  <a:lnTo>
                    <a:pt x="0" y="4468"/>
                  </a:lnTo>
                  <a:lnTo>
                    <a:pt x="7326" y="21824"/>
                  </a:lnTo>
                  <a:lnTo>
                    <a:pt x="17903" y="17386"/>
                  </a:lnTo>
                  <a:lnTo>
                    <a:pt x="10578" y="0"/>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59"/>
            <p:cNvSpPr/>
            <p:nvPr/>
          </p:nvSpPr>
          <p:spPr>
            <a:xfrm flipH="1">
              <a:off x="7864420" y="1426325"/>
              <a:ext cx="195788" cy="327768"/>
            </a:xfrm>
            <a:custGeom>
              <a:rect b="b" l="l" r="r" t="t"/>
              <a:pathLst>
                <a:path extrusionOk="0" h="17356" w="10366">
                  <a:moveTo>
                    <a:pt x="3040" y="0"/>
                  </a:moveTo>
                  <a:lnTo>
                    <a:pt x="0" y="11733"/>
                  </a:lnTo>
                  <a:lnTo>
                    <a:pt x="10365" y="17356"/>
                  </a:lnTo>
                  <a:lnTo>
                    <a:pt x="821" y="11398"/>
                  </a:lnTo>
                  <a:lnTo>
                    <a:pt x="3040" y="0"/>
                  </a:lnTo>
                  <a:close/>
                </a:path>
              </a:pathLst>
            </a:custGeom>
            <a:solidFill>
              <a:srgbClr val="DB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59"/>
            <p:cNvSpPr/>
            <p:nvPr/>
          </p:nvSpPr>
          <p:spPr>
            <a:xfrm flipH="1">
              <a:off x="7993072" y="988879"/>
              <a:ext cx="306015" cy="258328"/>
            </a:xfrm>
            <a:custGeom>
              <a:rect b="b" l="l" r="r" t="t"/>
              <a:pathLst>
                <a:path extrusionOk="0" h="13679" w="16202">
                  <a:moveTo>
                    <a:pt x="3709" y="1"/>
                  </a:moveTo>
                  <a:lnTo>
                    <a:pt x="0" y="7599"/>
                  </a:lnTo>
                  <a:lnTo>
                    <a:pt x="12523" y="13679"/>
                  </a:lnTo>
                  <a:lnTo>
                    <a:pt x="16201" y="6049"/>
                  </a:lnTo>
                  <a:lnTo>
                    <a:pt x="3709"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59"/>
            <p:cNvSpPr/>
            <p:nvPr/>
          </p:nvSpPr>
          <p:spPr>
            <a:xfrm flipH="1">
              <a:off x="7993069" y="988879"/>
              <a:ext cx="235980" cy="150986"/>
            </a:xfrm>
            <a:custGeom>
              <a:rect b="b" l="l" r="r" t="t"/>
              <a:pathLst>
                <a:path extrusionOk="0" h="7995" w="12494">
                  <a:moveTo>
                    <a:pt x="1" y="1"/>
                  </a:moveTo>
                  <a:lnTo>
                    <a:pt x="4013" y="7995"/>
                  </a:lnTo>
                  <a:lnTo>
                    <a:pt x="12493" y="6049"/>
                  </a:lnTo>
                  <a:lnTo>
                    <a:pt x="4317" y="7387"/>
                  </a:lnTo>
                  <a:lnTo>
                    <a:pt x="1" y="1"/>
                  </a:lnTo>
                  <a:close/>
                </a:path>
              </a:pathLst>
            </a:custGeom>
            <a:solidFill>
              <a:srgbClr val="DB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59"/>
            <p:cNvSpPr/>
            <p:nvPr/>
          </p:nvSpPr>
          <p:spPr>
            <a:xfrm flipH="1">
              <a:off x="5617235" y="2811100"/>
              <a:ext cx="790088" cy="645785"/>
            </a:xfrm>
            <a:custGeom>
              <a:rect b="b" l="l" r="r" t="t"/>
              <a:pathLst>
                <a:path extrusionOk="0" h="43436" w="53133">
                  <a:moveTo>
                    <a:pt x="10731" y="1"/>
                  </a:moveTo>
                  <a:lnTo>
                    <a:pt x="1" y="25806"/>
                  </a:lnTo>
                  <a:lnTo>
                    <a:pt x="42403" y="43436"/>
                  </a:lnTo>
                  <a:lnTo>
                    <a:pt x="53133" y="17630"/>
                  </a:lnTo>
                  <a:lnTo>
                    <a:pt x="10731"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59"/>
            <p:cNvSpPr/>
            <p:nvPr/>
          </p:nvSpPr>
          <p:spPr>
            <a:xfrm flipH="1">
              <a:off x="5616791" y="2811100"/>
              <a:ext cx="630533" cy="380519"/>
            </a:xfrm>
            <a:custGeom>
              <a:rect b="b" l="l" r="r" t="t"/>
              <a:pathLst>
                <a:path extrusionOk="0" h="25594" w="42403">
                  <a:moveTo>
                    <a:pt x="1" y="1"/>
                  </a:moveTo>
                  <a:lnTo>
                    <a:pt x="14743" y="25594"/>
                  </a:lnTo>
                  <a:lnTo>
                    <a:pt x="42403" y="17630"/>
                  </a:lnTo>
                  <a:lnTo>
                    <a:pt x="42403" y="17630"/>
                  </a:lnTo>
                  <a:lnTo>
                    <a:pt x="15624" y="23588"/>
                  </a:lnTo>
                  <a:lnTo>
                    <a:pt x="1" y="1"/>
                  </a:lnTo>
                  <a:close/>
                </a:path>
              </a:pathLst>
            </a:custGeom>
            <a:solidFill>
              <a:srgbClr val="DB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59"/>
            <p:cNvSpPr/>
            <p:nvPr/>
          </p:nvSpPr>
          <p:spPr>
            <a:xfrm flipH="1">
              <a:off x="5241881" y="2159481"/>
              <a:ext cx="743469" cy="809392"/>
            </a:xfrm>
            <a:custGeom>
              <a:rect b="b" l="l" r="r" t="t"/>
              <a:pathLst>
                <a:path extrusionOk="0" h="42859" w="39363">
                  <a:moveTo>
                    <a:pt x="18238" y="1"/>
                  </a:moveTo>
                  <a:lnTo>
                    <a:pt x="0" y="12858"/>
                  </a:lnTo>
                  <a:lnTo>
                    <a:pt x="21125" y="42859"/>
                  </a:lnTo>
                  <a:lnTo>
                    <a:pt x="39363" y="30001"/>
                  </a:lnTo>
                  <a:lnTo>
                    <a:pt x="18238"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59"/>
            <p:cNvSpPr/>
            <p:nvPr/>
          </p:nvSpPr>
          <p:spPr>
            <a:xfrm flipH="1">
              <a:off x="5241869" y="2158915"/>
              <a:ext cx="416809" cy="566569"/>
            </a:xfrm>
            <a:custGeom>
              <a:rect b="b" l="l" r="r" t="t"/>
              <a:pathLst>
                <a:path extrusionOk="0" h="30001" w="22068">
                  <a:moveTo>
                    <a:pt x="943" y="0"/>
                  </a:moveTo>
                  <a:lnTo>
                    <a:pt x="0" y="23587"/>
                  </a:lnTo>
                  <a:lnTo>
                    <a:pt x="22068" y="30001"/>
                  </a:lnTo>
                  <a:lnTo>
                    <a:pt x="22068" y="30001"/>
                  </a:lnTo>
                  <a:lnTo>
                    <a:pt x="1429" y="22615"/>
                  </a:lnTo>
                  <a:lnTo>
                    <a:pt x="943" y="0"/>
                  </a:lnTo>
                  <a:close/>
                </a:path>
              </a:pathLst>
            </a:custGeom>
            <a:solidFill>
              <a:srgbClr val="DB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59"/>
            <p:cNvSpPr/>
            <p:nvPr/>
          </p:nvSpPr>
          <p:spPr>
            <a:xfrm flipH="1">
              <a:off x="6451670" y="2180824"/>
              <a:ext cx="527037" cy="573462"/>
            </a:xfrm>
            <a:custGeom>
              <a:rect b="b" l="l" r="r" t="t"/>
              <a:pathLst>
                <a:path extrusionOk="0" h="30366" w="27904">
                  <a:moveTo>
                    <a:pt x="12949" y="1"/>
                  </a:moveTo>
                  <a:lnTo>
                    <a:pt x="0" y="9119"/>
                  </a:lnTo>
                  <a:lnTo>
                    <a:pt x="14955" y="30366"/>
                  </a:lnTo>
                  <a:lnTo>
                    <a:pt x="27904" y="21247"/>
                  </a:lnTo>
                  <a:lnTo>
                    <a:pt x="12949"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59"/>
            <p:cNvSpPr/>
            <p:nvPr/>
          </p:nvSpPr>
          <p:spPr>
            <a:xfrm flipH="1">
              <a:off x="6451661" y="2180824"/>
              <a:ext cx="295098" cy="401268"/>
            </a:xfrm>
            <a:custGeom>
              <a:rect b="b" l="l" r="r" t="t"/>
              <a:pathLst>
                <a:path extrusionOk="0" h="21248" w="15624">
                  <a:moveTo>
                    <a:pt x="669" y="1"/>
                  </a:moveTo>
                  <a:lnTo>
                    <a:pt x="0" y="16688"/>
                  </a:lnTo>
                  <a:lnTo>
                    <a:pt x="15624" y="21247"/>
                  </a:lnTo>
                  <a:lnTo>
                    <a:pt x="15624" y="21247"/>
                  </a:lnTo>
                  <a:lnTo>
                    <a:pt x="1003" y="16019"/>
                  </a:lnTo>
                  <a:lnTo>
                    <a:pt x="669" y="1"/>
                  </a:lnTo>
                  <a:close/>
                </a:path>
              </a:pathLst>
            </a:custGeom>
            <a:solidFill>
              <a:srgbClr val="DB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01" name="Google Shape;1701;p59"/>
            <p:cNvGrpSpPr/>
            <p:nvPr/>
          </p:nvGrpSpPr>
          <p:grpSpPr>
            <a:xfrm rot="2225189">
              <a:off x="4065129" y="2494700"/>
              <a:ext cx="1142335" cy="1110720"/>
              <a:chOff x="1663479" y="2632874"/>
              <a:chExt cx="1142372" cy="1110757"/>
            </a:xfrm>
          </p:grpSpPr>
          <p:sp>
            <p:nvSpPr>
              <p:cNvPr id="1702" name="Google Shape;1702;p59"/>
              <p:cNvSpPr/>
              <p:nvPr/>
            </p:nvSpPr>
            <p:spPr>
              <a:xfrm flipH="1" rot="-2228814">
                <a:off x="1792509" y="2826621"/>
                <a:ext cx="884728" cy="723261"/>
              </a:xfrm>
              <a:custGeom>
                <a:rect b="b" l="l" r="r" t="t"/>
                <a:pathLst>
                  <a:path extrusionOk="0" h="43436" w="53133">
                    <a:moveTo>
                      <a:pt x="10731" y="1"/>
                    </a:moveTo>
                    <a:lnTo>
                      <a:pt x="1" y="25806"/>
                    </a:lnTo>
                    <a:lnTo>
                      <a:pt x="42403" y="43436"/>
                    </a:lnTo>
                    <a:lnTo>
                      <a:pt x="53133" y="17630"/>
                    </a:lnTo>
                    <a:lnTo>
                      <a:pt x="10731"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59"/>
              <p:cNvSpPr/>
              <p:nvPr/>
            </p:nvSpPr>
            <p:spPr>
              <a:xfrm flipH="1" rot="-2228814">
                <a:off x="1720520" y="2910990"/>
                <a:ext cx="706061" cy="426171"/>
              </a:xfrm>
              <a:custGeom>
                <a:rect b="b" l="l" r="r" t="t"/>
                <a:pathLst>
                  <a:path extrusionOk="0" h="25594" w="42403">
                    <a:moveTo>
                      <a:pt x="1" y="1"/>
                    </a:moveTo>
                    <a:lnTo>
                      <a:pt x="14743" y="25594"/>
                    </a:lnTo>
                    <a:lnTo>
                      <a:pt x="42403" y="17630"/>
                    </a:lnTo>
                    <a:lnTo>
                      <a:pt x="42403" y="17630"/>
                    </a:lnTo>
                    <a:lnTo>
                      <a:pt x="15624" y="23588"/>
                    </a:lnTo>
                    <a:lnTo>
                      <a:pt x="1" y="1"/>
                    </a:lnTo>
                    <a:close/>
                  </a:path>
                </a:pathLst>
              </a:custGeom>
              <a:solidFill>
                <a:srgbClr val="DB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07" name="Shape 1707"/>
        <p:cNvGrpSpPr/>
        <p:nvPr/>
      </p:nvGrpSpPr>
      <p:grpSpPr>
        <a:xfrm>
          <a:off x="0" y="0"/>
          <a:ext cx="0" cy="0"/>
          <a:chOff x="0" y="0"/>
          <a:chExt cx="0" cy="0"/>
        </a:xfrm>
      </p:grpSpPr>
      <p:grpSp>
        <p:nvGrpSpPr>
          <p:cNvPr id="1708" name="Google Shape;1708;p60"/>
          <p:cNvGrpSpPr/>
          <p:nvPr/>
        </p:nvGrpSpPr>
        <p:grpSpPr>
          <a:xfrm>
            <a:off x="3517920" y="2424671"/>
            <a:ext cx="2103996" cy="1301522"/>
            <a:chOff x="3420825" y="2310650"/>
            <a:chExt cx="2298194" cy="1301522"/>
          </a:xfrm>
        </p:grpSpPr>
        <p:sp>
          <p:nvSpPr>
            <p:cNvPr id="1709" name="Google Shape;1709;p60"/>
            <p:cNvSpPr/>
            <p:nvPr/>
          </p:nvSpPr>
          <p:spPr>
            <a:xfrm>
              <a:off x="3420825" y="2310650"/>
              <a:ext cx="2298194" cy="1301522"/>
            </a:xfrm>
            <a:custGeom>
              <a:rect b="b" l="l" r="r" t="t"/>
              <a:pathLst>
                <a:path extrusionOk="0" h="4674" w="8566">
                  <a:moveTo>
                    <a:pt x="4283" y="1"/>
                  </a:moveTo>
                  <a:cubicBezTo>
                    <a:pt x="1917" y="1"/>
                    <a:pt x="1" y="1048"/>
                    <a:pt x="1" y="2337"/>
                  </a:cubicBezTo>
                  <a:cubicBezTo>
                    <a:pt x="1" y="3626"/>
                    <a:pt x="1917" y="4673"/>
                    <a:pt x="4283" y="4673"/>
                  </a:cubicBezTo>
                  <a:cubicBezTo>
                    <a:pt x="6649" y="4673"/>
                    <a:pt x="8566" y="3626"/>
                    <a:pt x="8566" y="2337"/>
                  </a:cubicBezTo>
                  <a:cubicBezTo>
                    <a:pt x="8566" y="1048"/>
                    <a:pt x="6649" y="1"/>
                    <a:pt x="4283" y="1"/>
                  </a:cubicBezTo>
                  <a:close/>
                </a:path>
              </a:pathLst>
            </a:custGeom>
            <a:solidFill>
              <a:schemeClr val="accent4"/>
            </a:solidFill>
            <a:ln cap="flat" cmpd="sng" w="28575">
              <a:solidFill>
                <a:schemeClr val="accent3"/>
              </a:solidFill>
              <a:prstDash val="dash"/>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60"/>
            <p:cNvSpPr/>
            <p:nvPr/>
          </p:nvSpPr>
          <p:spPr>
            <a:xfrm>
              <a:off x="3590739" y="2427135"/>
              <a:ext cx="1958445" cy="1068547"/>
            </a:xfrm>
            <a:custGeom>
              <a:rect b="b" l="l" r="r" t="t"/>
              <a:pathLst>
                <a:path extrusionOk="0" h="4674" w="8566">
                  <a:moveTo>
                    <a:pt x="4283" y="1"/>
                  </a:moveTo>
                  <a:cubicBezTo>
                    <a:pt x="1917" y="1"/>
                    <a:pt x="1" y="1048"/>
                    <a:pt x="1" y="2337"/>
                  </a:cubicBezTo>
                  <a:cubicBezTo>
                    <a:pt x="1" y="3626"/>
                    <a:pt x="1917" y="4673"/>
                    <a:pt x="4283" y="4673"/>
                  </a:cubicBezTo>
                  <a:cubicBezTo>
                    <a:pt x="6649" y="4673"/>
                    <a:pt x="8566" y="3626"/>
                    <a:pt x="8566" y="2337"/>
                  </a:cubicBezTo>
                  <a:cubicBezTo>
                    <a:pt x="8566" y="1048"/>
                    <a:pt x="6649" y="1"/>
                    <a:pt x="428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11" name="Google Shape;1711;p60"/>
          <p:cNvSpPr txBox="1"/>
          <p:nvPr>
            <p:ph type="title"/>
          </p:nvPr>
        </p:nvSpPr>
        <p:spPr>
          <a:xfrm>
            <a:off x="1656350" y="914648"/>
            <a:ext cx="5831400" cy="77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APPLICATIONS</a:t>
            </a:r>
            <a:endParaRPr/>
          </a:p>
        </p:txBody>
      </p:sp>
      <p:sp>
        <p:nvSpPr>
          <p:cNvPr id="1712" name="Google Shape;1712;p60"/>
          <p:cNvSpPr txBox="1"/>
          <p:nvPr>
            <p:ph idx="1" type="subTitle"/>
          </p:nvPr>
        </p:nvSpPr>
        <p:spPr>
          <a:xfrm>
            <a:off x="1791800" y="4233329"/>
            <a:ext cx="5560500" cy="347400"/>
          </a:xfrm>
          <a:prstGeom prst="rect">
            <a:avLst/>
          </a:prstGeom>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t>You can enter a subtitle here if you need it</a:t>
            </a:r>
            <a:endParaRPr/>
          </a:p>
        </p:txBody>
      </p:sp>
      <p:sp>
        <p:nvSpPr>
          <p:cNvPr id="1713" name="Google Shape;1713;p60"/>
          <p:cNvSpPr txBox="1"/>
          <p:nvPr>
            <p:ph idx="2" type="title"/>
          </p:nvPr>
        </p:nvSpPr>
        <p:spPr>
          <a:xfrm>
            <a:off x="3983273" y="2557450"/>
            <a:ext cx="1020900" cy="951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1"/>
                </a:solidFill>
              </a:rPr>
              <a:t>4</a:t>
            </a:r>
            <a:endParaRPr>
              <a:solidFill>
                <a:schemeClr val="accent1"/>
              </a:solidFill>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17" name="Shape 1717"/>
        <p:cNvGrpSpPr/>
        <p:nvPr/>
      </p:nvGrpSpPr>
      <p:grpSpPr>
        <a:xfrm>
          <a:off x="0" y="0"/>
          <a:ext cx="0" cy="0"/>
          <a:chOff x="0" y="0"/>
          <a:chExt cx="0" cy="0"/>
        </a:xfrm>
      </p:grpSpPr>
      <p:sp>
        <p:nvSpPr>
          <p:cNvPr id="1718" name="Google Shape;1718;p61"/>
          <p:cNvSpPr txBox="1"/>
          <p:nvPr>
            <p:ph type="title"/>
          </p:nvPr>
        </p:nvSpPr>
        <p:spPr>
          <a:xfrm rot="-5400000">
            <a:off x="-1077367" y="2380550"/>
            <a:ext cx="3759000" cy="383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ICONOGRAPHY</a:t>
            </a:r>
            <a:endParaRPr/>
          </a:p>
        </p:txBody>
      </p:sp>
      <p:grpSp>
        <p:nvGrpSpPr>
          <p:cNvPr id="1719" name="Google Shape;1719;p61"/>
          <p:cNvGrpSpPr/>
          <p:nvPr/>
        </p:nvGrpSpPr>
        <p:grpSpPr>
          <a:xfrm>
            <a:off x="3942155" y="1568628"/>
            <a:ext cx="495591" cy="411559"/>
            <a:chOff x="3444085" y="1542598"/>
            <a:chExt cx="550290" cy="456983"/>
          </a:xfrm>
        </p:grpSpPr>
        <p:sp>
          <p:nvSpPr>
            <p:cNvPr id="1720" name="Google Shape;1720;p61"/>
            <p:cNvSpPr/>
            <p:nvPr/>
          </p:nvSpPr>
          <p:spPr>
            <a:xfrm>
              <a:off x="3705238" y="1551940"/>
              <a:ext cx="279794" cy="279818"/>
            </a:xfrm>
            <a:custGeom>
              <a:rect b="b" l="l" r="r" t="t"/>
              <a:pathLst>
                <a:path extrusionOk="0" h="11681" w="11680">
                  <a:moveTo>
                    <a:pt x="5841" y="1"/>
                  </a:moveTo>
                  <a:cubicBezTo>
                    <a:pt x="2614" y="1"/>
                    <a:pt x="0" y="2615"/>
                    <a:pt x="0" y="5839"/>
                  </a:cubicBezTo>
                  <a:cubicBezTo>
                    <a:pt x="0" y="9064"/>
                    <a:pt x="2614" y="11680"/>
                    <a:pt x="5841" y="11680"/>
                  </a:cubicBezTo>
                  <a:cubicBezTo>
                    <a:pt x="9066" y="11680"/>
                    <a:pt x="11679" y="9064"/>
                    <a:pt x="11679" y="5839"/>
                  </a:cubicBezTo>
                  <a:cubicBezTo>
                    <a:pt x="11679" y="2615"/>
                    <a:pt x="9066" y="1"/>
                    <a:pt x="5841"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61"/>
            <p:cNvSpPr/>
            <p:nvPr/>
          </p:nvSpPr>
          <p:spPr>
            <a:xfrm>
              <a:off x="3751853" y="1542598"/>
              <a:ext cx="186562" cy="298431"/>
            </a:xfrm>
            <a:custGeom>
              <a:rect b="b" l="l" r="r" t="t"/>
              <a:pathLst>
                <a:path extrusionOk="0" h="12458" w="7788">
                  <a:moveTo>
                    <a:pt x="3895" y="779"/>
                  </a:moveTo>
                  <a:cubicBezTo>
                    <a:pt x="5583" y="779"/>
                    <a:pt x="7009" y="3276"/>
                    <a:pt x="7009" y="6229"/>
                  </a:cubicBezTo>
                  <a:cubicBezTo>
                    <a:pt x="7009" y="9185"/>
                    <a:pt x="5583" y="11680"/>
                    <a:pt x="3895" y="11680"/>
                  </a:cubicBezTo>
                  <a:cubicBezTo>
                    <a:pt x="2205" y="11680"/>
                    <a:pt x="781" y="9185"/>
                    <a:pt x="781" y="6229"/>
                  </a:cubicBezTo>
                  <a:cubicBezTo>
                    <a:pt x="781" y="3276"/>
                    <a:pt x="2205" y="779"/>
                    <a:pt x="3895" y="779"/>
                  </a:cubicBezTo>
                  <a:close/>
                  <a:moveTo>
                    <a:pt x="3895" y="1"/>
                  </a:moveTo>
                  <a:cubicBezTo>
                    <a:pt x="1712" y="1"/>
                    <a:pt x="0" y="2738"/>
                    <a:pt x="0" y="6229"/>
                  </a:cubicBezTo>
                  <a:cubicBezTo>
                    <a:pt x="0" y="9723"/>
                    <a:pt x="1712" y="12458"/>
                    <a:pt x="3895" y="12458"/>
                  </a:cubicBezTo>
                  <a:cubicBezTo>
                    <a:pt x="6078" y="12458"/>
                    <a:pt x="7787" y="9723"/>
                    <a:pt x="7787" y="6229"/>
                  </a:cubicBezTo>
                  <a:cubicBezTo>
                    <a:pt x="7787" y="2738"/>
                    <a:pt x="6078" y="1"/>
                    <a:pt x="3895" y="1"/>
                  </a:cubicBezTo>
                  <a:close/>
                </a:path>
              </a:pathLst>
            </a:custGeom>
            <a:solidFill>
              <a:srgbClr val="DB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61"/>
            <p:cNvSpPr/>
            <p:nvPr/>
          </p:nvSpPr>
          <p:spPr>
            <a:xfrm>
              <a:off x="3834377" y="1542598"/>
              <a:ext cx="20074" cy="298431"/>
            </a:xfrm>
            <a:custGeom>
              <a:rect b="b" l="l" r="r" t="t"/>
              <a:pathLst>
                <a:path extrusionOk="0" h="12458" w="838">
                  <a:moveTo>
                    <a:pt x="447" y="1"/>
                  </a:moveTo>
                  <a:cubicBezTo>
                    <a:pt x="235" y="1"/>
                    <a:pt x="60" y="176"/>
                    <a:pt x="60" y="391"/>
                  </a:cubicBezTo>
                  <a:lnTo>
                    <a:pt x="3" y="12068"/>
                  </a:lnTo>
                  <a:cubicBezTo>
                    <a:pt x="1" y="12170"/>
                    <a:pt x="41" y="12269"/>
                    <a:pt x="114" y="12342"/>
                  </a:cubicBezTo>
                  <a:cubicBezTo>
                    <a:pt x="186" y="12418"/>
                    <a:pt x="286" y="12458"/>
                    <a:pt x="391" y="12458"/>
                  </a:cubicBezTo>
                  <a:cubicBezTo>
                    <a:pt x="606" y="12458"/>
                    <a:pt x="781" y="12286"/>
                    <a:pt x="781" y="12070"/>
                  </a:cubicBezTo>
                  <a:lnTo>
                    <a:pt x="838" y="391"/>
                  </a:lnTo>
                  <a:cubicBezTo>
                    <a:pt x="838" y="176"/>
                    <a:pt x="665" y="1"/>
                    <a:pt x="450" y="1"/>
                  </a:cubicBezTo>
                  <a:close/>
                </a:path>
              </a:pathLst>
            </a:custGeom>
            <a:solidFill>
              <a:srgbClr val="DB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61"/>
            <p:cNvSpPr/>
            <p:nvPr/>
          </p:nvSpPr>
          <p:spPr>
            <a:xfrm>
              <a:off x="3705238" y="1645196"/>
              <a:ext cx="279794" cy="18661"/>
            </a:xfrm>
            <a:custGeom>
              <a:rect b="b" l="l" r="r" t="t"/>
              <a:pathLst>
                <a:path extrusionOk="0" h="779" w="11680">
                  <a:moveTo>
                    <a:pt x="390" y="0"/>
                  </a:moveTo>
                  <a:cubicBezTo>
                    <a:pt x="175" y="0"/>
                    <a:pt x="0" y="175"/>
                    <a:pt x="0" y="390"/>
                  </a:cubicBezTo>
                  <a:cubicBezTo>
                    <a:pt x="0" y="606"/>
                    <a:pt x="175" y="778"/>
                    <a:pt x="390" y="778"/>
                  </a:cubicBezTo>
                  <a:lnTo>
                    <a:pt x="11289" y="778"/>
                  </a:lnTo>
                  <a:cubicBezTo>
                    <a:pt x="11504" y="778"/>
                    <a:pt x="11679" y="606"/>
                    <a:pt x="11679" y="390"/>
                  </a:cubicBezTo>
                  <a:cubicBezTo>
                    <a:pt x="11679" y="175"/>
                    <a:pt x="11504" y="0"/>
                    <a:pt x="11289" y="0"/>
                  </a:cubicBezTo>
                  <a:close/>
                </a:path>
              </a:pathLst>
            </a:custGeom>
            <a:solidFill>
              <a:srgbClr val="DB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61"/>
            <p:cNvSpPr/>
            <p:nvPr/>
          </p:nvSpPr>
          <p:spPr>
            <a:xfrm>
              <a:off x="3705238" y="1719790"/>
              <a:ext cx="279794" cy="18661"/>
            </a:xfrm>
            <a:custGeom>
              <a:rect b="b" l="l" r="r" t="t"/>
              <a:pathLst>
                <a:path extrusionOk="0" h="779" w="11680">
                  <a:moveTo>
                    <a:pt x="390" y="0"/>
                  </a:moveTo>
                  <a:cubicBezTo>
                    <a:pt x="175" y="0"/>
                    <a:pt x="0" y="175"/>
                    <a:pt x="0" y="391"/>
                  </a:cubicBezTo>
                  <a:cubicBezTo>
                    <a:pt x="0" y="606"/>
                    <a:pt x="175" y="778"/>
                    <a:pt x="390" y="778"/>
                  </a:cubicBezTo>
                  <a:lnTo>
                    <a:pt x="11289" y="778"/>
                  </a:lnTo>
                  <a:cubicBezTo>
                    <a:pt x="11504" y="778"/>
                    <a:pt x="11679" y="606"/>
                    <a:pt x="11679" y="391"/>
                  </a:cubicBezTo>
                  <a:cubicBezTo>
                    <a:pt x="11679" y="175"/>
                    <a:pt x="11504" y="0"/>
                    <a:pt x="11289" y="0"/>
                  </a:cubicBezTo>
                  <a:close/>
                </a:path>
              </a:pathLst>
            </a:custGeom>
            <a:solidFill>
              <a:srgbClr val="DB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61"/>
            <p:cNvSpPr/>
            <p:nvPr/>
          </p:nvSpPr>
          <p:spPr>
            <a:xfrm>
              <a:off x="3595023" y="1835586"/>
              <a:ext cx="110241" cy="156905"/>
            </a:xfrm>
            <a:custGeom>
              <a:rect b="b" l="l" r="r" t="t"/>
              <a:pathLst>
                <a:path extrusionOk="0" h="6550" w="4602">
                  <a:moveTo>
                    <a:pt x="4297" y="1"/>
                  </a:moveTo>
                  <a:lnTo>
                    <a:pt x="1" y="3341"/>
                  </a:lnTo>
                  <a:lnTo>
                    <a:pt x="4434" y="6550"/>
                  </a:lnTo>
                  <a:cubicBezTo>
                    <a:pt x="4542" y="6412"/>
                    <a:pt x="4601" y="6243"/>
                    <a:pt x="4601" y="6068"/>
                  </a:cubicBezTo>
                  <a:lnTo>
                    <a:pt x="4601" y="617"/>
                  </a:lnTo>
                  <a:cubicBezTo>
                    <a:pt x="4601" y="375"/>
                    <a:pt x="4488" y="149"/>
                    <a:pt x="4297"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61"/>
            <p:cNvSpPr/>
            <p:nvPr/>
          </p:nvSpPr>
          <p:spPr>
            <a:xfrm>
              <a:off x="3448804" y="1915619"/>
              <a:ext cx="252462" cy="83962"/>
            </a:xfrm>
            <a:custGeom>
              <a:rect b="b" l="l" r="r" t="t"/>
              <a:pathLst>
                <a:path extrusionOk="0" h="3505" w="10539">
                  <a:moveTo>
                    <a:pt x="4476" y="0"/>
                  </a:moveTo>
                  <a:lnTo>
                    <a:pt x="0" y="3236"/>
                  </a:lnTo>
                  <a:cubicBezTo>
                    <a:pt x="145" y="3408"/>
                    <a:pt x="358" y="3505"/>
                    <a:pt x="584" y="3505"/>
                  </a:cubicBezTo>
                  <a:lnTo>
                    <a:pt x="9927" y="3505"/>
                  </a:lnTo>
                  <a:cubicBezTo>
                    <a:pt x="10164" y="3505"/>
                    <a:pt x="10390" y="3394"/>
                    <a:pt x="10538" y="3209"/>
                  </a:cubicBezTo>
                  <a:lnTo>
                    <a:pt x="6102" y="0"/>
                  </a:lnTo>
                  <a:lnTo>
                    <a:pt x="6100" y="0"/>
                  </a:lnTo>
                  <a:lnTo>
                    <a:pt x="5663" y="345"/>
                  </a:lnTo>
                  <a:cubicBezTo>
                    <a:pt x="5553" y="430"/>
                    <a:pt x="5421" y="472"/>
                    <a:pt x="5288" y="472"/>
                  </a:cubicBezTo>
                  <a:cubicBezTo>
                    <a:pt x="5155" y="472"/>
                    <a:pt x="5023" y="430"/>
                    <a:pt x="4912" y="345"/>
                  </a:cubicBezTo>
                  <a:lnTo>
                    <a:pt x="4479" y="0"/>
                  </a:ln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61"/>
            <p:cNvSpPr/>
            <p:nvPr/>
          </p:nvSpPr>
          <p:spPr>
            <a:xfrm>
              <a:off x="3444085" y="1834940"/>
              <a:ext cx="111966" cy="158199"/>
            </a:xfrm>
            <a:custGeom>
              <a:rect b="b" l="l" r="r" t="t"/>
              <a:pathLst>
                <a:path extrusionOk="0" h="6604" w="4674">
                  <a:moveTo>
                    <a:pt x="340" y="1"/>
                  </a:moveTo>
                  <a:cubicBezTo>
                    <a:pt x="130" y="149"/>
                    <a:pt x="3" y="388"/>
                    <a:pt x="1" y="644"/>
                  </a:cubicBezTo>
                  <a:lnTo>
                    <a:pt x="1" y="6095"/>
                  </a:lnTo>
                  <a:cubicBezTo>
                    <a:pt x="1" y="6283"/>
                    <a:pt x="71" y="6464"/>
                    <a:pt x="197" y="6604"/>
                  </a:cubicBezTo>
                  <a:lnTo>
                    <a:pt x="4673" y="3368"/>
                  </a:lnTo>
                  <a:lnTo>
                    <a:pt x="340"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61"/>
            <p:cNvSpPr/>
            <p:nvPr/>
          </p:nvSpPr>
          <p:spPr>
            <a:xfrm>
              <a:off x="3452206" y="1831730"/>
              <a:ext cx="245754" cy="95197"/>
            </a:xfrm>
            <a:custGeom>
              <a:rect b="b" l="l" r="r" t="t"/>
              <a:pathLst>
                <a:path extrusionOk="0" h="3974" w="10259">
                  <a:moveTo>
                    <a:pt x="9796" y="0"/>
                  </a:moveTo>
                  <a:cubicBezTo>
                    <a:pt x="9793" y="0"/>
                    <a:pt x="9789" y="0"/>
                    <a:pt x="9785" y="0"/>
                  </a:cubicBezTo>
                  <a:lnTo>
                    <a:pt x="442" y="0"/>
                  </a:lnTo>
                  <a:cubicBezTo>
                    <a:pt x="283" y="0"/>
                    <a:pt x="130" y="46"/>
                    <a:pt x="1" y="135"/>
                  </a:cubicBezTo>
                  <a:lnTo>
                    <a:pt x="4334" y="3502"/>
                  </a:lnTo>
                  <a:lnTo>
                    <a:pt x="4337" y="3502"/>
                  </a:lnTo>
                  <a:lnTo>
                    <a:pt x="4770" y="3847"/>
                  </a:lnTo>
                  <a:cubicBezTo>
                    <a:pt x="4881" y="3932"/>
                    <a:pt x="5013" y="3974"/>
                    <a:pt x="5146" y="3974"/>
                  </a:cubicBezTo>
                  <a:cubicBezTo>
                    <a:pt x="5279" y="3974"/>
                    <a:pt x="5411" y="3932"/>
                    <a:pt x="5521" y="3847"/>
                  </a:cubicBezTo>
                  <a:lnTo>
                    <a:pt x="5958" y="3502"/>
                  </a:lnTo>
                  <a:lnTo>
                    <a:pt x="5960" y="3502"/>
                  </a:lnTo>
                  <a:lnTo>
                    <a:pt x="10259" y="162"/>
                  </a:lnTo>
                  <a:cubicBezTo>
                    <a:pt x="10127" y="59"/>
                    <a:pt x="9965" y="0"/>
                    <a:pt x="9796" y="0"/>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61"/>
            <p:cNvSpPr/>
            <p:nvPr/>
          </p:nvSpPr>
          <p:spPr>
            <a:xfrm>
              <a:off x="3557055" y="1551893"/>
              <a:ext cx="120278" cy="243215"/>
            </a:xfrm>
            <a:custGeom>
              <a:rect b="b" l="l" r="r" t="t"/>
              <a:pathLst>
                <a:path extrusionOk="0" h="10153" w="5021">
                  <a:moveTo>
                    <a:pt x="4820" y="0"/>
                  </a:moveTo>
                  <a:cubicBezTo>
                    <a:pt x="4817" y="0"/>
                    <a:pt x="4814" y="0"/>
                    <a:pt x="4811" y="0"/>
                  </a:cubicBezTo>
                  <a:lnTo>
                    <a:pt x="1330" y="234"/>
                  </a:lnTo>
                  <a:cubicBezTo>
                    <a:pt x="1255" y="240"/>
                    <a:pt x="1190" y="288"/>
                    <a:pt x="1163" y="361"/>
                  </a:cubicBezTo>
                  <a:cubicBezTo>
                    <a:pt x="1136" y="431"/>
                    <a:pt x="1153" y="512"/>
                    <a:pt x="1206" y="566"/>
                  </a:cubicBezTo>
                  <a:lnTo>
                    <a:pt x="2280" y="1640"/>
                  </a:lnTo>
                  <a:cubicBezTo>
                    <a:pt x="0" y="3919"/>
                    <a:pt x="0" y="7618"/>
                    <a:pt x="2280" y="9898"/>
                  </a:cubicBezTo>
                  <a:cubicBezTo>
                    <a:pt x="2430" y="10062"/>
                    <a:pt x="2642" y="10153"/>
                    <a:pt x="2858" y="10153"/>
                  </a:cubicBezTo>
                  <a:cubicBezTo>
                    <a:pt x="2921" y="10153"/>
                    <a:pt x="2985" y="10145"/>
                    <a:pt x="3048" y="10129"/>
                  </a:cubicBezTo>
                  <a:cubicBezTo>
                    <a:pt x="3327" y="10059"/>
                    <a:pt x="3543" y="9841"/>
                    <a:pt x="3613" y="9561"/>
                  </a:cubicBezTo>
                  <a:cubicBezTo>
                    <a:pt x="3683" y="9284"/>
                    <a:pt x="3591" y="8988"/>
                    <a:pt x="3379" y="8797"/>
                  </a:cubicBezTo>
                  <a:cubicBezTo>
                    <a:pt x="1712" y="7120"/>
                    <a:pt x="1712" y="4415"/>
                    <a:pt x="3379" y="2738"/>
                  </a:cubicBezTo>
                  <a:lnTo>
                    <a:pt x="4453" y="3814"/>
                  </a:lnTo>
                  <a:cubicBezTo>
                    <a:pt x="4490" y="3850"/>
                    <a:pt x="4540" y="3870"/>
                    <a:pt x="4591" y="3870"/>
                  </a:cubicBezTo>
                  <a:cubicBezTo>
                    <a:pt x="4614" y="3870"/>
                    <a:pt x="4637" y="3866"/>
                    <a:pt x="4660" y="3857"/>
                  </a:cubicBezTo>
                  <a:cubicBezTo>
                    <a:pt x="4730" y="3831"/>
                    <a:pt x="4778" y="3763"/>
                    <a:pt x="4784" y="3688"/>
                  </a:cubicBezTo>
                  <a:lnTo>
                    <a:pt x="5018" y="208"/>
                  </a:lnTo>
                  <a:cubicBezTo>
                    <a:pt x="5021" y="154"/>
                    <a:pt x="5002" y="97"/>
                    <a:pt x="4961" y="57"/>
                  </a:cubicBezTo>
                  <a:cubicBezTo>
                    <a:pt x="4923" y="21"/>
                    <a:pt x="4873" y="0"/>
                    <a:pt x="4820"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61"/>
            <p:cNvSpPr/>
            <p:nvPr/>
          </p:nvSpPr>
          <p:spPr>
            <a:xfrm>
              <a:off x="3740762" y="1859685"/>
              <a:ext cx="244341" cy="106528"/>
            </a:xfrm>
            <a:custGeom>
              <a:rect b="b" l="l" r="r" t="t"/>
              <a:pathLst>
                <a:path extrusionOk="0" h="4447" w="10200">
                  <a:moveTo>
                    <a:pt x="10008" y="1"/>
                  </a:moveTo>
                  <a:cubicBezTo>
                    <a:pt x="10003" y="1"/>
                    <a:pt x="9997" y="1"/>
                    <a:pt x="9992" y="1"/>
                  </a:cubicBezTo>
                  <a:lnTo>
                    <a:pt x="6511" y="233"/>
                  </a:lnTo>
                  <a:cubicBezTo>
                    <a:pt x="6433" y="238"/>
                    <a:pt x="6369" y="290"/>
                    <a:pt x="6342" y="359"/>
                  </a:cubicBezTo>
                  <a:cubicBezTo>
                    <a:pt x="6315" y="429"/>
                    <a:pt x="6331" y="510"/>
                    <a:pt x="6385" y="564"/>
                  </a:cubicBezTo>
                  <a:lnTo>
                    <a:pt x="7459" y="1641"/>
                  </a:lnTo>
                  <a:cubicBezTo>
                    <a:pt x="6622" y="2474"/>
                    <a:pt x="5526" y="2890"/>
                    <a:pt x="4431" y="2890"/>
                  </a:cubicBezTo>
                  <a:cubicBezTo>
                    <a:pt x="3335" y="2890"/>
                    <a:pt x="2240" y="2474"/>
                    <a:pt x="1403" y="1641"/>
                  </a:cubicBezTo>
                  <a:cubicBezTo>
                    <a:pt x="1252" y="1474"/>
                    <a:pt x="1043" y="1383"/>
                    <a:pt x="826" y="1383"/>
                  </a:cubicBezTo>
                  <a:cubicBezTo>
                    <a:pt x="762" y="1383"/>
                    <a:pt x="699" y="1391"/>
                    <a:pt x="635" y="1407"/>
                  </a:cubicBezTo>
                  <a:cubicBezTo>
                    <a:pt x="358" y="1474"/>
                    <a:pt x="140" y="1692"/>
                    <a:pt x="70" y="1972"/>
                  </a:cubicBezTo>
                  <a:cubicBezTo>
                    <a:pt x="0" y="2249"/>
                    <a:pt x="89" y="2545"/>
                    <a:pt x="302" y="2736"/>
                  </a:cubicBezTo>
                  <a:cubicBezTo>
                    <a:pt x="1442" y="3876"/>
                    <a:pt x="2936" y="4446"/>
                    <a:pt x="4429" y="4446"/>
                  </a:cubicBezTo>
                  <a:cubicBezTo>
                    <a:pt x="5923" y="4446"/>
                    <a:pt x="7417" y="3876"/>
                    <a:pt x="8557" y="2736"/>
                  </a:cubicBezTo>
                  <a:lnTo>
                    <a:pt x="9631" y="3813"/>
                  </a:lnTo>
                  <a:cubicBezTo>
                    <a:pt x="9670" y="3848"/>
                    <a:pt x="9720" y="3868"/>
                    <a:pt x="9770" y="3868"/>
                  </a:cubicBezTo>
                  <a:cubicBezTo>
                    <a:pt x="9793" y="3868"/>
                    <a:pt x="9816" y="3864"/>
                    <a:pt x="9838" y="3856"/>
                  </a:cubicBezTo>
                  <a:cubicBezTo>
                    <a:pt x="9908" y="3829"/>
                    <a:pt x="9957" y="3764"/>
                    <a:pt x="9962" y="3686"/>
                  </a:cubicBezTo>
                  <a:lnTo>
                    <a:pt x="10196" y="206"/>
                  </a:lnTo>
                  <a:cubicBezTo>
                    <a:pt x="10199" y="152"/>
                    <a:pt x="10180" y="96"/>
                    <a:pt x="10140" y="58"/>
                  </a:cubicBezTo>
                  <a:cubicBezTo>
                    <a:pt x="10106" y="22"/>
                    <a:pt x="10057" y="1"/>
                    <a:pt x="10008"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61"/>
            <p:cNvSpPr/>
            <p:nvPr/>
          </p:nvSpPr>
          <p:spPr>
            <a:xfrm>
              <a:off x="3556025" y="1859709"/>
              <a:ext cx="37346" cy="18661"/>
            </a:xfrm>
            <a:custGeom>
              <a:rect b="b" l="l" r="r" t="t"/>
              <a:pathLst>
                <a:path extrusionOk="0" h="779" w="1559">
                  <a:moveTo>
                    <a:pt x="391" y="0"/>
                  </a:moveTo>
                  <a:cubicBezTo>
                    <a:pt x="175" y="0"/>
                    <a:pt x="0" y="173"/>
                    <a:pt x="0" y="388"/>
                  </a:cubicBezTo>
                  <a:cubicBezTo>
                    <a:pt x="0" y="603"/>
                    <a:pt x="175" y="778"/>
                    <a:pt x="391" y="778"/>
                  </a:cubicBezTo>
                  <a:lnTo>
                    <a:pt x="1169" y="778"/>
                  </a:lnTo>
                  <a:cubicBezTo>
                    <a:pt x="1384" y="778"/>
                    <a:pt x="1559" y="603"/>
                    <a:pt x="1559" y="388"/>
                  </a:cubicBezTo>
                  <a:cubicBezTo>
                    <a:pt x="1559" y="173"/>
                    <a:pt x="1384" y="0"/>
                    <a:pt x="1169" y="0"/>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61"/>
            <p:cNvSpPr/>
            <p:nvPr/>
          </p:nvSpPr>
          <p:spPr>
            <a:xfrm>
              <a:off x="3695872" y="1542598"/>
              <a:ext cx="298503" cy="298431"/>
            </a:xfrm>
            <a:custGeom>
              <a:rect b="b" l="l" r="r" t="t"/>
              <a:pathLst>
                <a:path extrusionOk="0" h="12458" w="12461">
                  <a:moveTo>
                    <a:pt x="6232" y="779"/>
                  </a:moveTo>
                  <a:cubicBezTo>
                    <a:pt x="9239" y="784"/>
                    <a:pt x="11677" y="3220"/>
                    <a:pt x="11680" y="6229"/>
                  </a:cubicBezTo>
                  <a:cubicBezTo>
                    <a:pt x="11680" y="9239"/>
                    <a:pt x="9241" y="11680"/>
                    <a:pt x="6232" y="11680"/>
                  </a:cubicBezTo>
                  <a:cubicBezTo>
                    <a:pt x="3220" y="11680"/>
                    <a:pt x="781" y="9239"/>
                    <a:pt x="781" y="6229"/>
                  </a:cubicBezTo>
                  <a:cubicBezTo>
                    <a:pt x="781" y="3220"/>
                    <a:pt x="3220" y="779"/>
                    <a:pt x="6232" y="779"/>
                  </a:cubicBezTo>
                  <a:close/>
                  <a:moveTo>
                    <a:pt x="6232" y="1"/>
                  </a:moveTo>
                  <a:cubicBezTo>
                    <a:pt x="2792" y="1"/>
                    <a:pt x="1" y="2789"/>
                    <a:pt x="1" y="6229"/>
                  </a:cubicBezTo>
                  <a:cubicBezTo>
                    <a:pt x="1" y="9669"/>
                    <a:pt x="2792" y="12458"/>
                    <a:pt x="6232" y="12458"/>
                  </a:cubicBezTo>
                  <a:cubicBezTo>
                    <a:pt x="9669" y="12455"/>
                    <a:pt x="12455" y="9669"/>
                    <a:pt x="12461" y="6229"/>
                  </a:cubicBezTo>
                  <a:cubicBezTo>
                    <a:pt x="12461" y="2789"/>
                    <a:pt x="9672" y="1"/>
                    <a:pt x="6232"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3" name="Google Shape;1733;p61"/>
          <p:cNvGrpSpPr/>
          <p:nvPr/>
        </p:nvGrpSpPr>
        <p:grpSpPr>
          <a:xfrm>
            <a:off x="7958661" y="3893199"/>
            <a:ext cx="495892" cy="495587"/>
            <a:chOff x="7903897" y="3869903"/>
            <a:chExt cx="550624" cy="550285"/>
          </a:xfrm>
        </p:grpSpPr>
        <p:sp>
          <p:nvSpPr>
            <p:cNvPr id="1734" name="Google Shape;1734;p61"/>
            <p:cNvSpPr/>
            <p:nvPr/>
          </p:nvSpPr>
          <p:spPr>
            <a:xfrm>
              <a:off x="8141047" y="4002731"/>
              <a:ext cx="38017" cy="332088"/>
            </a:xfrm>
            <a:custGeom>
              <a:rect b="b" l="l" r="r" t="t"/>
              <a:pathLst>
                <a:path extrusionOk="0" h="13863" w="1587">
                  <a:moveTo>
                    <a:pt x="1" y="0"/>
                  </a:moveTo>
                  <a:lnTo>
                    <a:pt x="1" y="13862"/>
                  </a:lnTo>
                  <a:lnTo>
                    <a:pt x="1586" y="13862"/>
                  </a:lnTo>
                  <a:lnTo>
                    <a:pt x="1586" y="0"/>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61"/>
            <p:cNvSpPr/>
            <p:nvPr/>
          </p:nvSpPr>
          <p:spPr>
            <a:xfrm>
              <a:off x="7932331" y="4002731"/>
              <a:ext cx="38017" cy="332088"/>
            </a:xfrm>
            <a:custGeom>
              <a:rect b="b" l="l" r="r" t="t"/>
              <a:pathLst>
                <a:path extrusionOk="0" h="13863" w="1587">
                  <a:moveTo>
                    <a:pt x="1" y="0"/>
                  </a:moveTo>
                  <a:lnTo>
                    <a:pt x="1" y="13862"/>
                  </a:lnTo>
                  <a:lnTo>
                    <a:pt x="1586" y="13862"/>
                  </a:lnTo>
                  <a:lnTo>
                    <a:pt x="1586" y="0"/>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61"/>
            <p:cNvSpPr/>
            <p:nvPr/>
          </p:nvSpPr>
          <p:spPr>
            <a:xfrm>
              <a:off x="7970323" y="4002731"/>
              <a:ext cx="170751" cy="332088"/>
            </a:xfrm>
            <a:custGeom>
              <a:rect b="b" l="l" r="r" t="t"/>
              <a:pathLst>
                <a:path extrusionOk="0" h="13863" w="7128">
                  <a:moveTo>
                    <a:pt x="0" y="0"/>
                  </a:moveTo>
                  <a:lnTo>
                    <a:pt x="0" y="13862"/>
                  </a:lnTo>
                  <a:lnTo>
                    <a:pt x="7128" y="13862"/>
                  </a:lnTo>
                  <a:lnTo>
                    <a:pt x="7128" y="0"/>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61"/>
            <p:cNvSpPr/>
            <p:nvPr/>
          </p:nvSpPr>
          <p:spPr>
            <a:xfrm>
              <a:off x="7903897" y="3926819"/>
              <a:ext cx="303606" cy="75937"/>
            </a:xfrm>
            <a:custGeom>
              <a:rect b="b" l="l" r="r" t="t"/>
              <a:pathLst>
                <a:path extrusionOk="0" h="3170" w="12674">
                  <a:moveTo>
                    <a:pt x="1" y="1"/>
                  </a:moveTo>
                  <a:lnTo>
                    <a:pt x="717" y="2870"/>
                  </a:lnTo>
                  <a:cubicBezTo>
                    <a:pt x="762" y="3045"/>
                    <a:pt x="921" y="3169"/>
                    <a:pt x="1102" y="3169"/>
                  </a:cubicBezTo>
                  <a:lnTo>
                    <a:pt x="11572" y="3169"/>
                  </a:lnTo>
                  <a:cubicBezTo>
                    <a:pt x="11753" y="3169"/>
                    <a:pt x="11911" y="3045"/>
                    <a:pt x="11957" y="2870"/>
                  </a:cubicBezTo>
                  <a:lnTo>
                    <a:pt x="12673" y="1"/>
                  </a:ln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61"/>
            <p:cNvSpPr/>
            <p:nvPr/>
          </p:nvSpPr>
          <p:spPr>
            <a:xfrm>
              <a:off x="7903897" y="3869903"/>
              <a:ext cx="303606" cy="67649"/>
            </a:xfrm>
            <a:custGeom>
              <a:rect b="b" l="l" r="r" t="t"/>
              <a:pathLst>
                <a:path extrusionOk="0" h="2824" w="12674">
                  <a:moveTo>
                    <a:pt x="6337" y="0"/>
                  </a:moveTo>
                  <a:cubicBezTo>
                    <a:pt x="2838" y="0"/>
                    <a:pt x="1" y="1066"/>
                    <a:pt x="1" y="2377"/>
                  </a:cubicBezTo>
                  <a:cubicBezTo>
                    <a:pt x="3" y="2533"/>
                    <a:pt x="41" y="2686"/>
                    <a:pt x="111" y="2824"/>
                  </a:cubicBezTo>
                  <a:lnTo>
                    <a:pt x="12563" y="2824"/>
                  </a:lnTo>
                  <a:cubicBezTo>
                    <a:pt x="12633" y="2686"/>
                    <a:pt x="12671" y="2533"/>
                    <a:pt x="12673" y="2377"/>
                  </a:cubicBezTo>
                  <a:cubicBezTo>
                    <a:pt x="12673" y="1066"/>
                    <a:pt x="9839" y="0"/>
                    <a:pt x="6337"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61"/>
            <p:cNvSpPr/>
            <p:nvPr/>
          </p:nvSpPr>
          <p:spPr>
            <a:xfrm>
              <a:off x="7903897" y="4372710"/>
              <a:ext cx="303606" cy="47479"/>
            </a:xfrm>
            <a:custGeom>
              <a:rect b="b" l="l" r="r" t="t"/>
              <a:pathLst>
                <a:path extrusionOk="0" h="1982" w="12674">
                  <a:moveTo>
                    <a:pt x="396" y="0"/>
                  </a:moveTo>
                  <a:cubicBezTo>
                    <a:pt x="178" y="0"/>
                    <a:pt x="1" y="178"/>
                    <a:pt x="1" y="396"/>
                  </a:cubicBezTo>
                  <a:lnTo>
                    <a:pt x="1" y="1586"/>
                  </a:lnTo>
                  <a:cubicBezTo>
                    <a:pt x="1" y="1804"/>
                    <a:pt x="178" y="1981"/>
                    <a:pt x="396" y="1981"/>
                  </a:cubicBezTo>
                  <a:lnTo>
                    <a:pt x="12278" y="1981"/>
                  </a:lnTo>
                  <a:cubicBezTo>
                    <a:pt x="12496" y="1981"/>
                    <a:pt x="12673" y="1804"/>
                    <a:pt x="12673" y="1586"/>
                  </a:cubicBezTo>
                  <a:lnTo>
                    <a:pt x="12673" y="396"/>
                  </a:lnTo>
                  <a:cubicBezTo>
                    <a:pt x="12673" y="178"/>
                    <a:pt x="12496" y="0"/>
                    <a:pt x="12278"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61"/>
            <p:cNvSpPr/>
            <p:nvPr/>
          </p:nvSpPr>
          <p:spPr>
            <a:xfrm>
              <a:off x="7913383" y="4334789"/>
              <a:ext cx="284633" cy="37945"/>
            </a:xfrm>
            <a:custGeom>
              <a:rect b="b" l="l" r="r" t="t"/>
              <a:pathLst>
                <a:path extrusionOk="0" h="1584" w="11882">
                  <a:moveTo>
                    <a:pt x="792" y="0"/>
                  </a:moveTo>
                  <a:cubicBezTo>
                    <a:pt x="356" y="0"/>
                    <a:pt x="0" y="353"/>
                    <a:pt x="0" y="792"/>
                  </a:cubicBezTo>
                  <a:lnTo>
                    <a:pt x="0" y="1583"/>
                  </a:lnTo>
                  <a:lnTo>
                    <a:pt x="11882" y="1583"/>
                  </a:lnTo>
                  <a:lnTo>
                    <a:pt x="11882" y="792"/>
                  </a:lnTo>
                  <a:cubicBezTo>
                    <a:pt x="11882" y="353"/>
                    <a:pt x="11526" y="0"/>
                    <a:pt x="11090"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61"/>
            <p:cNvSpPr/>
            <p:nvPr/>
          </p:nvSpPr>
          <p:spPr>
            <a:xfrm>
              <a:off x="7998757" y="4078619"/>
              <a:ext cx="113882" cy="37993"/>
            </a:xfrm>
            <a:custGeom>
              <a:rect b="b" l="l" r="r" t="t"/>
              <a:pathLst>
                <a:path extrusionOk="0" h="1586" w="4754">
                  <a:moveTo>
                    <a:pt x="396" y="0"/>
                  </a:moveTo>
                  <a:cubicBezTo>
                    <a:pt x="178" y="0"/>
                    <a:pt x="0" y="178"/>
                    <a:pt x="0" y="396"/>
                  </a:cubicBezTo>
                  <a:lnTo>
                    <a:pt x="0" y="1190"/>
                  </a:lnTo>
                  <a:cubicBezTo>
                    <a:pt x="0" y="1408"/>
                    <a:pt x="178" y="1586"/>
                    <a:pt x="396" y="1586"/>
                  </a:cubicBezTo>
                  <a:lnTo>
                    <a:pt x="4358" y="1586"/>
                  </a:lnTo>
                  <a:cubicBezTo>
                    <a:pt x="4576" y="1586"/>
                    <a:pt x="4754" y="1408"/>
                    <a:pt x="4754" y="1190"/>
                  </a:cubicBezTo>
                  <a:lnTo>
                    <a:pt x="4754" y="396"/>
                  </a:lnTo>
                  <a:cubicBezTo>
                    <a:pt x="4754" y="178"/>
                    <a:pt x="4576" y="0"/>
                    <a:pt x="43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61"/>
            <p:cNvSpPr/>
            <p:nvPr/>
          </p:nvSpPr>
          <p:spPr>
            <a:xfrm>
              <a:off x="8017705" y="4154507"/>
              <a:ext cx="75913" cy="94862"/>
            </a:xfrm>
            <a:custGeom>
              <a:rect b="b" l="l" r="r" t="t"/>
              <a:pathLst>
                <a:path extrusionOk="0" h="3960" w="3169">
                  <a:moveTo>
                    <a:pt x="399" y="0"/>
                  </a:moveTo>
                  <a:cubicBezTo>
                    <a:pt x="178" y="0"/>
                    <a:pt x="0" y="178"/>
                    <a:pt x="0" y="396"/>
                  </a:cubicBezTo>
                  <a:lnTo>
                    <a:pt x="0" y="3564"/>
                  </a:lnTo>
                  <a:cubicBezTo>
                    <a:pt x="0" y="3782"/>
                    <a:pt x="178" y="3960"/>
                    <a:pt x="399" y="3960"/>
                  </a:cubicBezTo>
                  <a:lnTo>
                    <a:pt x="2773" y="3960"/>
                  </a:lnTo>
                  <a:cubicBezTo>
                    <a:pt x="2994" y="3960"/>
                    <a:pt x="3169" y="3782"/>
                    <a:pt x="3169" y="3564"/>
                  </a:cubicBezTo>
                  <a:lnTo>
                    <a:pt x="3169" y="396"/>
                  </a:lnTo>
                  <a:cubicBezTo>
                    <a:pt x="3169" y="178"/>
                    <a:pt x="2994" y="0"/>
                    <a:pt x="27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61"/>
            <p:cNvSpPr/>
            <p:nvPr/>
          </p:nvSpPr>
          <p:spPr>
            <a:xfrm>
              <a:off x="7951351" y="3945791"/>
              <a:ext cx="18996" cy="37993"/>
            </a:xfrm>
            <a:custGeom>
              <a:rect b="b" l="l" r="r" t="t"/>
              <a:pathLst>
                <a:path extrusionOk="0" h="1586" w="793">
                  <a:moveTo>
                    <a:pt x="396" y="0"/>
                  </a:moveTo>
                  <a:cubicBezTo>
                    <a:pt x="176" y="0"/>
                    <a:pt x="1" y="178"/>
                    <a:pt x="1" y="396"/>
                  </a:cubicBezTo>
                  <a:lnTo>
                    <a:pt x="1" y="1190"/>
                  </a:lnTo>
                  <a:cubicBezTo>
                    <a:pt x="1" y="1408"/>
                    <a:pt x="176" y="1586"/>
                    <a:pt x="396" y="1586"/>
                  </a:cubicBezTo>
                  <a:cubicBezTo>
                    <a:pt x="614" y="1586"/>
                    <a:pt x="792" y="1408"/>
                    <a:pt x="792" y="1190"/>
                  </a:cubicBezTo>
                  <a:lnTo>
                    <a:pt x="792" y="396"/>
                  </a:lnTo>
                  <a:cubicBezTo>
                    <a:pt x="792" y="178"/>
                    <a:pt x="614" y="0"/>
                    <a:pt x="396"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61"/>
            <p:cNvSpPr/>
            <p:nvPr/>
          </p:nvSpPr>
          <p:spPr>
            <a:xfrm>
              <a:off x="7989271" y="3945791"/>
              <a:ext cx="18972" cy="37993"/>
            </a:xfrm>
            <a:custGeom>
              <a:rect b="b" l="l" r="r" t="t"/>
              <a:pathLst>
                <a:path extrusionOk="0" h="1586" w="792">
                  <a:moveTo>
                    <a:pt x="396" y="0"/>
                  </a:moveTo>
                  <a:cubicBezTo>
                    <a:pt x="178" y="0"/>
                    <a:pt x="0" y="178"/>
                    <a:pt x="0" y="396"/>
                  </a:cubicBezTo>
                  <a:lnTo>
                    <a:pt x="0" y="1190"/>
                  </a:lnTo>
                  <a:cubicBezTo>
                    <a:pt x="0" y="1408"/>
                    <a:pt x="178" y="1586"/>
                    <a:pt x="396" y="1586"/>
                  </a:cubicBezTo>
                  <a:cubicBezTo>
                    <a:pt x="617" y="1586"/>
                    <a:pt x="792" y="1408"/>
                    <a:pt x="792" y="1190"/>
                  </a:cubicBezTo>
                  <a:lnTo>
                    <a:pt x="792" y="396"/>
                  </a:lnTo>
                  <a:cubicBezTo>
                    <a:pt x="792" y="178"/>
                    <a:pt x="617" y="0"/>
                    <a:pt x="396"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61"/>
            <p:cNvSpPr/>
            <p:nvPr/>
          </p:nvSpPr>
          <p:spPr>
            <a:xfrm>
              <a:off x="8027239" y="3945791"/>
              <a:ext cx="18996" cy="37993"/>
            </a:xfrm>
            <a:custGeom>
              <a:rect b="b" l="l" r="r" t="t"/>
              <a:pathLst>
                <a:path extrusionOk="0" h="1586" w="793">
                  <a:moveTo>
                    <a:pt x="397" y="0"/>
                  </a:moveTo>
                  <a:cubicBezTo>
                    <a:pt x="176" y="0"/>
                    <a:pt x="1" y="178"/>
                    <a:pt x="1" y="396"/>
                  </a:cubicBezTo>
                  <a:lnTo>
                    <a:pt x="1" y="1190"/>
                  </a:lnTo>
                  <a:cubicBezTo>
                    <a:pt x="1" y="1408"/>
                    <a:pt x="176" y="1586"/>
                    <a:pt x="397" y="1586"/>
                  </a:cubicBezTo>
                  <a:cubicBezTo>
                    <a:pt x="615" y="1586"/>
                    <a:pt x="792" y="1408"/>
                    <a:pt x="792" y="1190"/>
                  </a:cubicBezTo>
                  <a:lnTo>
                    <a:pt x="792" y="396"/>
                  </a:lnTo>
                  <a:cubicBezTo>
                    <a:pt x="792" y="178"/>
                    <a:pt x="615" y="0"/>
                    <a:pt x="397"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61"/>
            <p:cNvSpPr/>
            <p:nvPr/>
          </p:nvSpPr>
          <p:spPr>
            <a:xfrm>
              <a:off x="8065159" y="3945791"/>
              <a:ext cx="18972" cy="37993"/>
            </a:xfrm>
            <a:custGeom>
              <a:rect b="b" l="l" r="r" t="t"/>
              <a:pathLst>
                <a:path extrusionOk="0" h="1586" w="792">
                  <a:moveTo>
                    <a:pt x="396" y="0"/>
                  </a:moveTo>
                  <a:cubicBezTo>
                    <a:pt x="178" y="0"/>
                    <a:pt x="1" y="178"/>
                    <a:pt x="1" y="396"/>
                  </a:cubicBezTo>
                  <a:lnTo>
                    <a:pt x="1" y="1190"/>
                  </a:lnTo>
                  <a:cubicBezTo>
                    <a:pt x="1" y="1408"/>
                    <a:pt x="178" y="1586"/>
                    <a:pt x="396" y="1586"/>
                  </a:cubicBezTo>
                  <a:cubicBezTo>
                    <a:pt x="617" y="1586"/>
                    <a:pt x="792" y="1408"/>
                    <a:pt x="792" y="1190"/>
                  </a:cubicBezTo>
                  <a:lnTo>
                    <a:pt x="792" y="396"/>
                  </a:lnTo>
                  <a:cubicBezTo>
                    <a:pt x="792" y="178"/>
                    <a:pt x="617" y="0"/>
                    <a:pt x="396"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61"/>
            <p:cNvSpPr/>
            <p:nvPr/>
          </p:nvSpPr>
          <p:spPr>
            <a:xfrm>
              <a:off x="8103151" y="3945791"/>
              <a:ext cx="18972" cy="37993"/>
            </a:xfrm>
            <a:custGeom>
              <a:rect b="b" l="l" r="r" t="t"/>
              <a:pathLst>
                <a:path extrusionOk="0" h="1586" w="792">
                  <a:moveTo>
                    <a:pt x="396" y="0"/>
                  </a:moveTo>
                  <a:cubicBezTo>
                    <a:pt x="178" y="0"/>
                    <a:pt x="0" y="178"/>
                    <a:pt x="0" y="396"/>
                  </a:cubicBezTo>
                  <a:lnTo>
                    <a:pt x="0" y="1190"/>
                  </a:lnTo>
                  <a:cubicBezTo>
                    <a:pt x="0" y="1408"/>
                    <a:pt x="178" y="1586"/>
                    <a:pt x="396" y="1586"/>
                  </a:cubicBezTo>
                  <a:cubicBezTo>
                    <a:pt x="614" y="1586"/>
                    <a:pt x="791" y="1408"/>
                    <a:pt x="791" y="1190"/>
                  </a:cubicBezTo>
                  <a:lnTo>
                    <a:pt x="791" y="396"/>
                  </a:lnTo>
                  <a:cubicBezTo>
                    <a:pt x="791" y="178"/>
                    <a:pt x="614" y="0"/>
                    <a:pt x="396"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61"/>
            <p:cNvSpPr/>
            <p:nvPr/>
          </p:nvSpPr>
          <p:spPr>
            <a:xfrm>
              <a:off x="8141047" y="3945791"/>
              <a:ext cx="18996" cy="37993"/>
            </a:xfrm>
            <a:custGeom>
              <a:rect b="b" l="l" r="r" t="t"/>
              <a:pathLst>
                <a:path extrusionOk="0" h="1586" w="793">
                  <a:moveTo>
                    <a:pt x="396" y="0"/>
                  </a:moveTo>
                  <a:cubicBezTo>
                    <a:pt x="178" y="0"/>
                    <a:pt x="1" y="178"/>
                    <a:pt x="1" y="396"/>
                  </a:cubicBezTo>
                  <a:lnTo>
                    <a:pt x="1" y="1190"/>
                  </a:lnTo>
                  <a:cubicBezTo>
                    <a:pt x="1" y="1408"/>
                    <a:pt x="178" y="1586"/>
                    <a:pt x="396" y="1586"/>
                  </a:cubicBezTo>
                  <a:cubicBezTo>
                    <a:pt x="617" y="1586"/>
                    <a:pt x="792" y="1408"/>
                    <a:pt x="792" y="1190"/>
                  </a:cubicBezTo>
                  <a:lnTo>
                    <a:pt x="792" y="396"/>
                  </a:lnTo>
                  <a:cubicBezTo>
                    <a:pt x="792" y="178"/>
                    <a:pt x="617" y="0"/>
                    <a:pt x="396"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61"/>
            <p:cNvSpPr/>
            <p:nvPr/>
          </p:nvSpPr>
          <p:spPr>
            <a:xfrm>
              <a:off x="8226421" y="4157095"/>
              <a:ext cx="92179" cy="156043"/>
            </a:xfrm>
            <a:custGeom>
              <a:rect b="b" l="l" r="r" t="t"/>
              <a:pathLst>
                <a:path extrusionOk="0" h="6514" w="3848">
                  <a:moveTo>
                    <a:pt x="127" y="0"/>
                  </a:moveTo>
                  <a:cubicBezTo>
                    <a:pt x="46" y="73"/>
                    <a:pt x="1" y="180"/>
                    <a:pt x="1" y="288"/>
                  </a:cubicBezTo>
                  <a:lnTo>
                    <a:pt x="1" y="6229"/>
                  </a:lnTo>
                  <a:cubicBezTo>
                    <a:pt x="3" y="6336"/>
                    <a:pt x="46" y="6439"/>
                    <a:pt x="119" y="6514"/>
                  </a:cubicBezTo>
                  <a:lnTo>
                    <a:pt x="3847" y="3101"/>
                  </a:lnTo>
                  <a:lnTo>
                    <a:pt x="127" y="0"/>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61"/>
            <p:cNvSpPr/>
            <p:nvPr/>
          </p:nvSpPr>
          <p:spPr>
            <a:xfrm>
              <a:off x="8229272" y="4231354"/>
              <a:ext cx="222015" cy="84441"/>
            </a:xfrm>
            <a:custGeom>
              <a:rect b="b" l="l" r="r" t="t"/>
              <a:pathLst>
                <a:path extrusionOk="0" h="3525" w="9268">
                  <a:moveTo>
                    <a:pt x="3728" y="1"/>
                  </a:moveTo>
                  <a:lnTo>
                    <a:pt x="0" y="3414"/>
                  </a:lnTo>
                  <a:cubicBezTo>
                    <a:pt x="75" y="3487"/>
                    <a:pt x="175" y="3524"/>
                    <a:pt x="277" y="3524"/>
                  </a:cubicBezTo>
                  <a:lnTo>
                    <a:pt x="8990" y="3524"/>
                  </a:lnTo>
                  <a:cubicBezTo>
                    <a:pt x="9095" y="3524"/>
                    <a:pt x="9192" y="3484"/>
                    <a:pt x="9268" y="3414"/>
                  </a:cubicBezTo>
                  <a:lnTo>
                    <a:pt x="5542" y="1"/>
                  </a:lnTo>
                  <a:lnTo>
                    <a:pt x="4888" y="545"/>
                  </a:lnTo>
                  <a:cubicBezTo>
                    <a:pt x="4814" y="605"/>
                    <a:pt x="4724" y="635"/>
                    <a:pt x="4634" y="635"/>
                  </a:cubicBezTo>
                  <a:cubicBezTo>
                    <a:pt x="4544" y="635"/>
                    <a:pt x="4455" y="605"/>
                    <a:pt x="4382" y="545"/>
                  </a:cubicBezTo>
                  <a:lnTo>
                    <a:pt x="3728" y="1"/>
                  </a:ln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61"/>
            <p:cNvSpPr/>
            <p:nvPr/>
          </p:nvSpPr>
          <p:spPr>
            <a:xfrm>
              <a:off x="8362028" y="4157095"/>
              <a:ext cx="92155" cy="156043"/>
            </a:xfrm>
            <a:custGeom>
              <a:rect b="b" l="l" r="r" t="t"/>
              <a:pathLst>
                <a:path extrusionOk="0" h="6514" w="3847">
                  <a:moveTo>
                    <a:pt x="3718" y="0"/>
                  </a:moveTo>
                  <a:lnTo>
                    <a:pt x="0" y="3101"/>
                  </a:lnTo>
                  <a:lnTo>
                    <a:pt x="3726" y="6514"/>
                  </a:lnTo>
                  <a:cubicBezTo>
                    <a:pt x="3801" y="6439"/>
                    <a:pt x="3844" y="6336"/>
                    <a:pt x="3844" y="6229"/>
                  </a:cubicBezTo>
                  <a:lnTo>
                    <a:pt x="3844" y="288"/>
                  </a:lnTo>
                  <a:cubicBezTo>
                    <a:pt x="3847" y="178"/>
                    <a:pt x="3801" y="73"/>
                    <a:pt x="3718"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61"/>
            <p:cNvSpPr/>
            <p:nvPr/>
          </p:nvSpPr>
          <p:spPr>
            <a:xfrm>
              <a:off x="8229464" y="4154507"/>
              <a:ext cx="221632" cy="92083"/>
            </a:xfrm>
            <a:custGeom>
              <a:rect b="b" l="l" r="r" t="t"/>
              <a:pathLst>
                <a:path extrusionOk="0" h="3844" w="9252">
                  <a:moveTo>
                    <a:pt x="269" y="0"/>
                  </a:moveTo>
                  <a:cubicBezTo>
                    <a:pt x="170" y="0"/>
                    <a:pt x="73" y="38"/>
                    <a:pt x="0" y="108"/>
                  </a:cubicBezTo>
                  <a:lnTo>
                    <a:pt x="3720" y="3209"/>
                  </a:lnTo>
                  <a:lnTo>
                    <a:pt x="4374" y="3753"/>
                  </a:lnTo>
                  <a:cubicBezTo>
                    <a:pt x="4447" y="3813"/>
                    <a:pt x="4536" y="3843"/>
                    <a:pt x="4626" y="3843"/>
                  </a:cubicBezTo>
                  <a:cubicBezTo>
                    <a:pt x="4716" y="3843"/>
                    <a:pt x="4806" y="3813"/>
                    <a:pt x="4880" y="3753"/>
                  </a:cubicBezTo>
                  <a:lnTo>
                    <a:pt x="5534" y="3209"/>
                  </a:lnTo>
                  <a:lnTo>
                    <a:pt x="9252" y="108"/>
                  </a:lnTo>
                  <a:cubicBezTo>
                    <a:pt x="9179" y="38"/>
                    <a:pt x="9082" y="0"/>
                    <a:pt x="8982" y="0"/>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61"/>
            <p:cNvSpPr/>
            <p:nvPr/>
          </p:nvSpPr>
          <p:spPr>
            <a:xfrm>
              <a:off x="8235955" y="4012217"/>
              <a:ext cx="218565" cy="113834"/>
            </a:xfrm>
            <a:custGeom>
              <a:rect b="b" l="l" r="r" t="t"/>
              <a:pathLst>
                <a:path extrusionOk="0" h="4752" w="9124">
                  <a:moveTo>
                    <a:pt x="6939" y="0"/>
                  </a:moveTo>
                  <a:cubicBezTo>
                    <a:pt x="6915" y="0"/>
                    <a:pt x="6891" y="4"/>
                    <a:pt x="6868" y="13"/>
                  </a:cubicBezTo>
                  <a:cubicBezTo>
                    <a:pt x="6789" y="40"/>
                    <a:pt x="6736" y="113"/>
                    <a:pt x="6733" y="194"/>
                  </a:cubicBezTo>
                  <a:lnTo>
                    <a:pt x="6733" y="1190"/>
                  </a:lnTo>
                  <a:lnTo>
                    <a:pt x="397" y="1190"/>
                  </a:lnTo>
                  <a:cubicBezTo>
                    <a:pt x="176" y="1190"/>
                    <a:pt x="1" y="1364"/>
                    <a:pt x="1" y="1585"/>
                  </a:cubicBezTo>
                  <a:lnTo>
                    <a:pt x="1" y="3168"/>
                  </a:lnTo>
                  <a:cubicBezTo>
                    <a:pt x="1" y="3386"/>
                    <a:pt x="176" y="3564"/>
                    <a:pt x="397" y="3564"/>
                  </a:cubicBezTo>
                  <a:lnTo>
                    <a:pt x="6733" y="3564"/>
                  </a:lnTo>
                  <a:lnTo>
                    <a:pt x="6733" y="4560"/>
                  </a:lnTo>
                  <a:cubicBezTo>
                    <a:pt x="6736" y="4640"/>
                    <a:pt x="6789" y="4713"/>
                    <a:pt x="6868" y="4740"/>
                  </a:cubicBezTo>
                  <a:cubicBezTo>
                    <a:pt x="6890" y="4748"/>
                    <a:pt x="6913" y="4751"/>
                    <a:pt x="6936" y="4751"/>
                  </a:cubicBezTo>
                  <a:cubicBezTo>
                    <a:pt x="6993" y="4751"/>
                    <a:pt x="7048" y="4728"/>
                    <a:pt x="7088" y="4686"/>
                  </a:cubicBezTo>
                  <a:lnTo>
                    <a:pt x="9061" y="2503"/>
                  </a:lnTo>
                  <a:cubicBezTo>
                    <a:pt x="9123" y="2430"/>
                    <a:pt x="9123" y="2323"/>
                    <a:pt x="9061" y="2250"/>
                  </a:cubicBezTo>
                  <a:lnTo>
                    <a:pt x="7088" y="67"/>
                  </a:lnTo>
                  <a:cubicBezTo>
                    <a:pt x="7049" y="24"/>
                    <a:pt x="6994" y="0"/>
                    <a:pt x="6939"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61"/>
            <p:cNvSpPr/>
            <p:nvPr/>
          </p:nvSpPr>
          <p:spPr>
            <a:xfrm>
              <a:off x="7998757" y="4031213"/>
              <a:ext cx="28506" cy="18996"/>
            </a:xfrm>
            <a:custGeom>
              <a:rect b="b" l="l" r="r" t="t"/>
              <a:pathLst>
                <a:path extrusionOk="0" h="793" w="1190">
                  <a:moveTo>
                    <a:pt x="396" y="1"/>
                  </a:moveTo>
                  <a:cubicBezTo>
                    <a:pt x="178" y="1"/>
                    <a:pt x="0" y="176"/>
                    <a:pt x="0" y="397"/>
                  </a:cubicBezTo>
                  <a:cubicBezTo>
                    <a:pt x="0" y="615"/>
                    <a:pt x="178" y="792"/>
                    <a:pt x="396" y="792"/>
                  </a:cubicBezTo>
                  <a:lnTo>
                    <a:pt x="794" y="792"/>
                  </a:lnTo>
                  <a:cubicBezTo>
                    <a:pt x="1012" y="792"/>
                    <a:pt x="1190" y="615"/>
                    <a:pt x="1190" y="397"/>
                  </a:cubicBezTo>
                  <a:cubicBezTo>
                    <a:pt x="1190" y="176"/>
                    <a:pt x="1012" y="1"/>
                    <a:pt x="7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61"/>
            <p:cNvSpPr/>
            <p:nvPr/>
          </p:nvSpPr>
          <p:spPr>
            <a:xfrm>
              <a:off x="8046211" y="4031213"/>
              <a:ext cx="56941" cy="18996"/>
            </a:xfrm>
            <a:custGeom>
              <a:rect b="b" l="l" r="r" t="t"/>
              <a:pathLst>
                <a:path extrusionOk="0" h="793" w="2377">
                  <a:moveTo>
                    <a:pt x="396" y="1"/>
                  </a:moveTo>
                  <a:cubicBezTo>
                    <a:pt x="178" y="1"/>
                    <a:pt x="0" y="176"/>
                    <a:pt x="0" y="397"/>
                  </a:cubicBezTo>
                  <a:cubicBezTo>
                    <a:pt x="0" y="615"/>
                    <a:pt x="178" y="792"/>
                    <a:pt x="396" y="792"/>
                  </a:cubicBezTo>
                  <a:lnTo>
                    <a:pt x="1981" y="792"/>
                  </a:lnTo>
                  <a:cubicBezTo>
                    <a:pt x="2199" y="792"/>
                    <a:pt x="2377" y="615"/>
                    <a:pt x="2377" y="397"/>
                  </a:cubicBezTo>
                  <a:cubicBezTo>
                    <a:pt x="2377" y="176"/>
                    <a:pt x="2199" y="1"/>
                    <a:pt x="19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6" name="Google Shape;1756;p61"/>
          <p:cNvGrpSpPr/>
          <p:nvPr/>
        </p:nvGrpSpPr>
        <p:grpSpPr>
          <a:xfrm>
            <a:off x="7959309" y="3089455"/>
            <a:ext cx="495589" cy="493538"/>
            <a:chOff x="7904616" y="3062060"/>
            <a:chExt cx="550288" cy="548011"/>
          </a:xfrm>
        </p:grpSpPr>
        <p:sp>
          <p:nvSpPr>
            <p:cNvPr id="1757" name="Google Shape;1757;p61"/>
            <p:cNvSpPr/>
            <p:nvPr/>
          </p:nvSpPr>
          <p:spPr>
            <a:xfrm>
              <a:off x="8129837" y="3062060"/>
              <a:ext cx="132783" cy="174560"/>
            </a:xfrm>
            <a:custGeom>
              <a:rect b="b" l="l" r="r" t="t"/>
              <a:pathLst>
                <a:path extrusionOk="0" h="7287" w="5543">
                  <a:moveTo>
                    <a:pt x="1146" y="0"/>
                  </a:moveTo>
                  <a:cubicBezTo>
                    <a:pt x="1128" y="0"/>
                    <a:pt x="1109" y="1"/>
                    <a:pt x="1091" y="2"/>
                  </a:cubicBezTo>
                  <a:lnTo>
                    <a:pt x="0" y="7286"/>
                  </a:lnTo>
                  <a:lnTo>
                    <a:pt x="0" y="7286"/>
                  </a:lnTo>
                  <a:lnTo>
                    <a:pt x="5543" y="4078"/>
                  </a:lnTo>
                  <a:lnTo>
                    <a:pt x="1699" y="231"/>
                  </a:lnTo>
                  <a:cubicBezTo>
                    <a:pt x="1553" y="83"/>
                    <a:pt x="1353" y="0"/>
                    <a:pt x="1146"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61"/>
            <p:cNvSpPr/>
            <p:nvPr/>
          </p:nvSpPr>
          <p:spPr>
            <a:xfrm>
              <a:off x="7905071" y="3062108"/>
              <a:ext cx="250905" cy="251048"/>
            </a:xfrm>
            <a:custGeom>
              <a:rect b="b" l="l" r="r" t="t"/>
              <a:pathLst>
                <a:path extrusionOk="0" h="10480" w="10474">
                  <a:moveTo>
                    <a:pt x="10474" y="0"/>
                  </a:moveTo>
                  <a:lnTo>
                    <a:pt x="10474" y="0"/>
                  </a:lnTo>
                  <a:cubicBezTo>
                    <a:pt x="10280" y="9"/>
                    <a:pt x="10099" y="92"/>
                    <a:pt x="9965" y="229"/>
                  </a:cubicBezTo>
                  <a:lnTo>
                    <a:pt x="229" y="9968"/>
                  </a:lnTo>
                  <a:cubicBezTo>
                    <a:pt x="92" y="10105"/>
                    <a:pt x="8" y="10285"/>
                    <a:pt x="0" y="10479"/>
                  </a:cubicBezTo>
                  <a:lnTo>
                    <a:pt x="5375" y="9672"/>
                  </a:lnTo>
                  <a:cubicBezTo>
                    <a:pt x="5437" y="9591"/>
                    <a:pt x="5515" y="9524"/>
                    <a:pt x="5604" y="9475"/>
                  </a:cubicBezTo>
                  <a:lnTo>
                    <a:pt x="9383" y="7284"/>
                  </a:lnTo>
                  <a:lnTo>
                    <a:pt x="10474" y="0"/>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61"/>
            <p:cNvSpPr/>
            <p:nvPr/>
          </p:nvSpPr>
          <p:spPr>
            <a:xfrm>
              <a:off x="7904616" y="3293772"/>
              <a:ext cx="180237" cy="176429"/>
            </a:xfrm>
            <a:custGeom>
              <a:rect b="b" l="l" r="r" t="t"/>
              <a:pathLst>
                <a:path extrusionOk="0" h="7365" w="7524">
                  <a:moveTo>
                    <a:pt x="5394" y="1"/>
                  </a:moveTo>
                  <a:lnTo>
                    <a:pt x="19" y="808"/>
                  </a:lnTo>
                  <a:cubicBezTo>
                    <a:pt x="0" y="1034"/>
                    <a:pt x="84" y="1258"/>
                    <a:pt x="248" y="1417"/>
                  </a:cubicBezTo>
                  <a:lnTo>
                    <a:pt x="5970" y="7139"/>
                  </a:lnTo>
                  <a:cubicBezTo>
                    <a:pt x="6115" y="7284"/>
                    <a:pt x="6309" y="7364"/>
                    <a:pt x="6511" y="7364"/>
                  </a:cubicBezTo>
                  <a:cubicBezTo>
                    <a:pt x="6538" y="7364"/>
                    <a:pt x="6565" y="7363"/>
                    <a:pt x="6592" y="7360"/>
                  </a:cubicBezTo>
                  <a:cubicBezTo>
                    <a:pt x="6778" y="7352"/>
                    <a:pt x="6956" y="7274"/>
                    <a:pt x="7090" y="7139"/>
                  </a:cubicBezTo>
                  <a:lnTo>
                    <a:pt x="7524" y="6706"/>
                  </a:lnTo>
                  <a:lnTo>
                    <a:pt x="7524" y="4665"/>
                  </a:lnTo>
                  <a:lnTo>
                    <a:pt x="7182" y="4073"/>
                  </a:lnTo>
                  <a:lnTo>
                    <a:pt x="5335" y="884"/>
                  </a:lnTo>
                  <a:cubicBezTo>
                    <a:pt x="5219" y="687"/>
                    <a:pt x="5195" y="453"/>
                    <a:pt x="5271" y="238"/>
                  </a:cubicBezTo>
                  <a:cubicBezTo>
                    <a:pt x="5295" y="151"/>
                    <a:pt x="5338" y="71"/>
                    <a:pt x="5394"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61"/>
            <p:cNvSpPr/>
            <p:nvPr/>
          </p:nvSpPr>
          <p:spPr>
            <a:xfrm>
              <a:off x="7991667" y="3216064"/>
              <a:ext cx="60486" cy="58786"/>
            </a:xfrm>
            <a:custGeom>
              <a:rect b="b" l="l" r="r" t="t"/>
              <a:pathLst>
                <a:path extrusionOk="0" h="2454" w="2525">
                  <a:moveTo>
                    <a:pt x="2090" y="0"/>
                  </a:moveTo>
                  <a:cubicBezTo>
                    <a:pt x="1991" y="0"/>
                    <a:pt x="1891" y="37"/>
                    <a:pt x="1814" y="112"/>
                  </a:cubicBezTo>
                  <a:lnTo>
                    <a:pt x="145" y="1780"/>
                  </a:lnTo>
                  <a:cubicBezTo>
                    <a:pt x="32" y="1894"/>
                    <a:pt x="0" y="2063"/>
                    <a:pt x="62" y="2211"/>
                  </a:cubicBezTo>
                  <a:cubicBezTo>
                    <a:pt x="121" y="2359"/>
                    <a:pt x="267" y="2453"/>
                    <a:pt x="425" y="2453"/>
                  </a:cubicBezTo>
                  <a:cubicBezTo>
                    <a:pt x="530" y="2453"/>
                    <a:pt x="633" y="2413"/>
                    <a:pt x="705" y="2338"/>
                  </a:cubicBezTo>
                  <a:lnTo>
                    <a:pt x="2374" y="669"/>
                  </a:lnTo>
                  <a:cubicBezTo>
                    <a:pt x="2525" y="515"/>
                    <a:pt x="2522" y="268"/>
                    <a:pt x="2369" y="117"/>
                  </a:cubicBezTo>
                  <a:cubicBezTo>
                    <a:pt x="2292" y="39"/>
                    <a:pt x="2191" y="0"/>
                    <a:pt x="20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61"/>
            <p:cNvSpPr/>
            <p:nvPr/>
          </p:nvSpPr>
          <p:spPr>
            <a:xfrm>
              <a:off x="8055625" y="3183941"/>
              <a:ext cx="28578" cy="26949"/>
            </a:xfrm>
            <a:custGeom>
              <a:rect b="b" l="l" r="r" t="t"/>
              <a:pathLst>
                <a:path extrusionOk="0" h="1125" w="1193">
                  <a:moveTo>
                    <a:pt x="760" y="0"/>
                  </a:moveTo>
                  <a:cubicBezTo>
                    <a:pt x="659" y="0"/>
                    <a:pt x="557" y="39"/>
                    <a:pt x="479" y="118"/>
                  </a:cubicBezTo>
                  <a:lnTo>
                    <a:pt x="146" y="451"/>
                  </a:lnTo>
                  <a:cubicBezTo>
                    <a:pt x="33" y="564"/>
                    <a:pt x="0" y="734"/>
                    <a:pt x="59" y="882"/>
                  </a:cubicBezTo>
                  <a:cubicBezTo>
                    <a:pt x="121" y="1030"/>
                    <a:pt x="267" y="1124"/>
                    <a:pt x="426" y="1124"/>
                  </a:cubicBezTo>
                  <a:cubicBezTo>
                    <a:pt x="530" y="1124"/>
                    <a:pt x="630" y="1084"/>
                    <a:pt x="705" y="1011"/>
                  </a:cubicBezTo>
                  <a:lnTo>
                    <a:pt x="1039" y="677"/>
                  </a:lnTo>
                  <a:cubicBezTo>
                    <a:pt x="1193" y="521"/>
                    <a:pt x="1193" y="271"/>
                    <a:pt x="1039" y="118"/>
                  </a:cubicBezTo>
                  <a:cubicBezTo>
                    <a:pt x="963" y="39"/>
                    <a:pt x="862" y="0"/>
                    <a:pt x="7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61"/>
            <p:cNvSpPr/>
            <p:nvPr/>
          </p:nvSpPr>
          <p:spPr>
            <a:xfrm>
              <a:off x="8291793" y="3378188"/>
              <a:ext cx="162391" cy="227117"/>
            </a:xfrm>
            <a:custGeom>
              <a:rect b="b" l="l" r="r" t="t"/>
              <a:pathLst>
                <a:path extrusionOk="0" h="9481" w="6779">
                  <a:moveTo>
                    <a:pt x="6510" y="0"/>
                  </a:moveTo>
                  <a:lnTo>
                    <a:pt x="1" y="4888"/>
                  </a:lnTo>
                  <a:lnTo>
                    <a:pt x="6504" y="9480"/>
                  </a:lnTo>
                  <a:cubicBezTo>
                    <a:pt x="6676" y="9332"/>
                    <a:pt x="6776" y="9117"/>
                    <a:pt x="6776" y="8888"/>
                  </a:cubicBezTo>
                  <a:lnTo>
                    <a:pt x="6776" y="587"/>
                  </a:lnTo>
                  <a:cubicBezTo>
                    <a:pt x="6779" y="361"/>
                    <a:pt x="6679" y="146"/>
                    <a:pt x="6510"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61"/>
            <p:cNvSpPr/>
            <p:nvPr/>
          </p:nvSpPr>
          <p:spPr>
            <a:xfrm>
              <a:off x="8091414" y="3495278"/>
              <a:ext cx="356211" cy="114792"/>
            </a:xfrm>
            <a:custGeom>
              <a:rect b="b" l="l" r="r" t="t"/>
              <a:pathLst>
                <a:path extrusionOk="0" h="4792" w="14870">
                  <a:moveTo>
                    <a:pt x="6498" y="0"/>
                  </a:moveTo>
                  <a:lnTo>
                    <a:pt x="0" y="4598"/>
                  </a:lnTo>
                  <a:cubicBezTo>
                    <a:pt x="143" y="4724"/>
                    <a:pt x="326" y="4792"/>
                    <a:pt x="517" y="4792"/>
                  </a:cubicBezTo>
                  <a:lnTo>
                    <a:pt x="14352" y="4792"/>
                  </a:lnTo>
                  <a:cubicBezTo>
                    <a:pt x="14543" y="4792"/>
                    <a:pt x="14727" y="4722"/>
                    <a:pt x="14869" y="4592"/>
                  </a:cubicBezTo>
                  <a:lnTo>
                    <a:pt x="8366" y="0"/>
                  </a:lnTo>
                  <a:lnTo>
                    <a:pt x="7628" y="555"/>
                  </a:lnTo>
                  <a:cubicBezTo>
                    <a:pt x="7571" y="598"/>
                    <a:pt x="7502" y="619"/>
                    <a:pt x="7433" y="619"/>
                  </a:cubicBezTo>
                  <a:cubicBezTo>
                    <a:pt x="7364" y="619"/>
                    <a:pt x="7295" y="598"/>
                    <a:pt x="7235" y="555"/>
                  </a:cubicBezTo>
                  <a:lnTo>
                    <a:pt x="6498" y="0"/>
                  </a:ln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61"/>
            <p:cNvSpPr/>
            <p:nvPr/>
          </p:nvSpPr>
          <p:spPr>
            <a:xfrm>
              <a:off x="8084826" y="3378188"/>
              <a:ext cx="162247" cy="227237"/>
            </a:xfrm>
            <a:custGeom>
              <a:rect b="b" l="l" r="r" t="t"/>
              <a:pathLst>
                <a:path extrusionOk="0" h="9486" w="6773">
                  <a:moveTo>
                    <a:pt x="270" y="0"/>
                  </a:moveTo>
                  <a:cubicBezTo>
                    <a:pt x="97" y="148"/>
                    <a:pt x="1" y="364"/>
                    <a:pt x="1" y="590"/>
                  </a:cubicBezTo>
                  <a:lnTo>
                    <a:pt x="1" y="8888"/>
                  </a:lnTo>
                  <a:cubicBezTo>
                    <a:pt x="3" y="9117"/>
                    <a:pt x="100" y="9335"/>
                    <a:pt x="275" y="9486"/>
                  </a:cubicBezTo>
                  <a:lnTo>
                    <a:pt x="6773" y="4888"/>
                  </a:lnTo>
                  <a:lnTo>
                    <a:pt x="270" y="0"/>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61"/>
            <p:cNvSpPr/>
            <p:nvPr/>
          </p:nvSpPr>
          <p:spPr>
            <a:xfrm>
              <a:off x="8091270" y="3373349"/>
              <a:ext cx="356402" cy="136783"/>
            </a:xfrm>
            <a:custGeom>
              <a:rect b="b" l="l" r="r" t="t"/>
              <a:pathLst>
                <a:path extrusionOk="0" h="5710" w="14878">
                  <a:moveTo>
                    <a:pt x="513" y="0"/>
                  </a:moveTo>
                  <a:cubicBezTo>
                    <a:pt x="322" y="0"/>
                    <a:pt x="141" y="73"/>
                    <a:pt x="1" y="202"/>
                  </a:cubicBezTo>
                  <a:lnTo>
                    <a:pt x="6504" y="5090"/>
                  </a:lnTo>
                  <a:lnTo>
                    <a:pt x="7241" y="5645"/>
                  </a:lnTo>
                  <a:cubicBezTo>
                    <a:pt x="7299" y="5688"/>
                    <a:pt x="7369" y="5709"/>
                    <a:pt x="7438" y="5709"/>
                  </a:cubicBezTo>
                  <a:cubicBezTo>
                    <a:pt x="7507" y="5709"/>
                    <a:pt x="7577" y="5688"/>
                    <a:pt x="7634" y="5645"/>
                  </a:cubicBezTo>
                  <a:lnTo>
                    <a:pt x="8372" y="5090"/>
                  </a:lnTo>
                  <a:lnTo>
                    <a:pt x="14878" y="202"/>
                  </a:lnTo>
                  <a:cubicBezTo>
                    <a:pt x="14740" y="73"/>
                    <a:pt x="14556" y="0"/>
                    <a:pt x="14369" y="0"/>
                  </a:cubicBezTo>
                  <a:cubicBezTo>
                    <a:pt x="14365" y="0"/>
                    <a:pt x="14362" y="0"/>
                    <a:pt x="14358" y="0"/>
                  </a:cubicBezTo>
                  <a:lnTo>
                    <a:pt x="523" y="0"/>
                  </a:lnTo>
                  <a:cubicBezTo>
                    <a:pt x="519" y="0"/>
                    <a:pt x="516" y="0"/>
                    <a:pt x="513" y="0"/>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61"/>
            <p:cNvSpPr/>
            <p:nvPr/>
          </p:nvSpPr>
          <p:spPr>
            <a:xfrm>
              <a:off x="8184453" y="3401711"/>
              <a:ext cx="75794" cy="18996"/>
            </a:xfrm>
            <a:custGeom>
              <a:rect b="b" l="l" r="r" t="t"/>
              <a:pathLst>
                <a:path extrusionOk="0" h="793" w="3164">
                  <a:moveTo>
                    <a:pt x="396" y="1"/>
                  </a:moveTo>
                  <a:cubicBezTo>
                    <a:pt x="178" y="1"/>
                    <a:pt x="0" y="178"/>
                    <a:pt x="0" y="396"/>
                  </a:cubicBezTo>
                  <a:cubicBezTo>
                    <a:pt x="0" y="614"/>
                    <a:pt x="178" y="792"/>
                    <a:pt x="396" y="792"/>
                  </a:cubicBezTo>
                  <a:lnTo>
                    <a:pt x="2767" y="792"/>
                  </a:lnTo>
                  <a:cubicBezTo>
                    <a:pt x="2985" y="792"/>
                    <a:pt x="3163" y="614"/>
                    <a:pt x="3163" y="396"/>
                  </a:cubicBezTo>
                  <a:cubicBezTo>
                    <a:pt x="3163" y="178"/>
                    <a:pt x="2985" y="1"/>
                    <a:pt x="27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61"/>
            <p:cNvSpPr/>
            <p:nvPr/>
          </p:nvSpPr>
          <p:spPr>
            <a:xfrm>
              <a:off x="8275289" y="3401711"/>
              <a:ext cx="30327" cy="18996"/>
            </a:xfrm>
            <a:custGeom>
              <a:rect b="b" l="l" r="r" t="t"/>
              <a:pathLst>
                <a:path extrusionOk="0" h="793" w="1266">
                  <a:moveTo>
                    <a:pt x="397" y="1"/>
                  </a:moveTo>
                  <a:cubicBezTo>
                    <a:pt x="179" y="1"/>
                    <a:pt x="1" y="178"/>
                    <a:pt x="1" y="396"/>
                  </a:cubicBezTo>
                  <a:cubicBezTo>
                    <a:pt x="1" y="614"/>
                    <a:pt x="179" y="792"/>
                    <a:pt x="397" y="792"/>
                  </a:cubicBezTo>
                  <a:lnTo>
                    <a:pt x="870" y="792"/>
                  </a:lnTo>
                  <a:cubicBezTo>
                    <a:pt x="1088" y="792"/>
                    <a:pt x="1266" y="614"/>
                    <a:pt x="1266" y="396"/>
                  </a:cubicBezTo>
                  <a:cubicBezTo>
                    <a:pt x="1266" y="178"/>
                    <a:pt x="1088" y="1"/>
                    <a:pt x="8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61"/>
            <p:cNvSpPr/>
            <p:nvPr/>
          </p:nvSpPr>
          <p:spPr>
            <a:xfrm>
              <a:off x="8263120" y="3120772"/>
              <a:ext cx="191784" cy="196695"/>
            </a:xfrm>
            <a:custGeom>
              <a:rect b="b" l="l" r="r" t="t"/>
              <a:pathLst>
                <a:path extrusionOk="0" h="8211" w="8006">
                  <a:moveTo>
                    <a:pt x="3179" y="1"/>
                  </a:moveTo>
                  <a:lnTo>
                    <a:pt x="0" y="7497"/>
                  </a:lnTo>
                  <a:lnTo>
                    <a:pt x="7930" y="8211"/>
                  </a:lnTo>
                  <a:cubicBezTo>
                    <a:pt x="8005" y="7995"/>
                    <a:pt x="7981" y="7758"/>
                    <a:pt x="7868" y="7562"/>
                  </a:cubicBezTo>
                  <a:lnTo>
                    <a:pt x="3709" y="378"/>
                  </a:lnTo>
                  <a:cubicBezTo>
                    <a:pt x="3596" y="181"/>
                    <a:pt x="3402" y="44"/>
                    <a:pt x="3179"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61"/>
            <p:cNvSpPr/>
            <p:nvPr/>
          </p:nvSpPr>
          <p:spPr>
            <a:xfrm>
              <a:off x="8201221" y="3300360"/>
              <a:ext cx="251863" cy="73015"/>
            </a:xfrm>
            <a:custGeom>
              <a:rect b="b" l="l" r="r" t="t"/>
              <a:pathLst>
                <a:path extrusionOk="0" h="3048" w="10514">
                  <a:moveTo>
                    <a:pt x="2584" y="0"/>
                  </a:moveTo>
                  <a:lnTo>
                    <a:pt x="2221" y="846"/>
                  </a:lnTo>
                  <a:cubicBezTo>
                    <a:pt x="2170" y="967"/>
                    <a:pt x="2053" y="1045"/>
                    <a:pt x="1924" y="1045"/>
                  </a:cubicBezTo>
                  <a:cubicBezTo>
                    <a:pt x="1910" y="1045"/>
                    <a:pt x="1896" y="1044"/>
                    <a:pt x="1882" y="1042"/>
                  </a:cubicBezTo>
                  <a:lnTo>
                    <a:pt x="969" y="937"/>
                  </a:lnTo>
                  <a:lnTo>
                    <a:pt x="0" y="3047"/>
                  </a:lnTo>
                  <a:lnTo>
                    <a:pt x="6877" y="3047"/>
                  </a:lnTo>
                  <a:lnTo>
                    <a:pt x="10161" y="1144"/>
                  </a:lnTo>
                  <a:cubicBezTo>
                    <a:pt x="10331" y="1050"/>
                    <a:pt x="10455" y="897"/>
                    <a:pt x="10514" y="714"/>
                  </a:cubicBezTo>
                  <a:lnTo>
                    <a:pt x="2584" y="0"/>
                  </a:ln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61"/>
            <p:cNvSpPr/>
            <p:nvPr/>
          </p:nvSpPr>
          <p:spPr>
            <a:xfrm>
              <a:off x="8029060" y="3299449"/>
              <a:ext cx="195401" cy="106097"/>
            </a:xfrm>
            <a:custGeom>
              <a:rect b="b" l="l" r="r" t="t"/>
              <a:pathLst>
                <a:path extrusionOk="0" h="4429" w="8157">
                  <a:moveTo>
                    <a:pt x="76" y="1"/>
                  </a:moveTo>
                  <a:lnTo>
                    <a:pt x="76" y="1"/>
                  </a:lnTo>
                  <a:cubicBezTo>
                    <a:pt x="0" y="216"/>
                    <a:pt x="22" y="450"/>
                    <a:pt x="140" y="647"/>
                  </a:cubicBezTo>
                  <a:lnTo>
                    <a:pt x="1984" y="3836"/>
                  </a:lnTo>
                  <a:lnTo>
                    <a:pt x="2329" y="4428"/>
                  </a:lnTo>
                  <a:lnTo>
                    <a:pt x="2329" y="3874"/>
                  </a:lnTo>
                  <a:cubicBezTo>
                    <a:pt x="2329" y="3648"/>
                    <a:pt x="2425" y="3433"/>
                    <a:pt x="2598" y="3287"/>
                  </a:cubicBezTo>
                  <a:cubicBezTo>
                    <a:pt x="2738" y="3158"/>
                    <a:pt x="2919" y="3085"/>
                    <a:pt x="3110" y="3085"/>
                  </a:cubicBezTo>
                  <a:cubicBezTo>
                    <a:pt x="3113" y="3085"/>
                    <a:pt x="3116" y="3085"/>
                    <a:pt x="3120" y="3085"/>
                  </a:cubicBezTo>
                  <a:lnTo>
                    <a:pt x="7187" y="3085"/>
                  </a:lnTo>
                  <a:lnTo>
                    <a:pt x="8156" y="975"/>
                  </a:lnTo>
                  <a:lnTo>
                    <a:pt x="76"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61"/>
            <p:cNvSpPr/>
            <p:nvPr/>
          </p:nvSpPr>
          <p:spPr>
            <a:xfrm>
              <a:off x="8030856" y="3120365"/>
              <a:ext cx="308445" cy="205031"/>
            </a:xfrm>
            <a:custGeom>
              <a:rect b="b" l="l" r="r" t="t"/>
              <a:pathLst>
                <a:path extrusionOk="0" h="8559" w="12876">
                  <a:moveTo>
                    <a:pt x="12715" y="1"/>
                  </a:moveTo>
                  <a:cubicBezTo>
                    <a:pt x="12577" y="1"/>
                    <a:pt x="12441" y="38"/>
                    <a:pt x="12321" y="109"/>
                  </a:cubicBezTo>
                  <a:lnTo>
                    <a:pt x="9672" y="1644"/>
                  </a:lnTo>
                  <a:lnTo>
                    <a:pt x="4132" y="4852"/>
                  </a:lnTo>
                  <a:lnTo>
                    <a:pt x="353" y="7043"/>
                  </a:lnTo>
                  <a:cubicBezTo>
                    <a:pt x="264" y="7092"/>
                    <a:pt x="186" y="7159"/>
                    <a:pt x="124" y="7240"/>
                  </a:cubicBezTo>
                  <a:cubicBezTo>
                    <a:pt x="68" y="7310"/>
                    <a:pt x="25" y="7390"/>
                    <a:pt x="1" y="7477"/>
                  </a:cubicBezTo>
                  <a:lnTo>
                    <a:pt x="8081" y="8451"/>
                  </a:lnTo>
                  <a:lnTo>
                    <a:pt x="8994" y="8556"/>
                  </a:lnTo>
                  <a:cubicBezTo>
                    <a:pt x="9008" y="8558"/>
                    <a:pt x="9022" y="8559"/>
                    <a:pt x="9036" y="8559"/>
                  </a:cubicBezTo>
                  <a:cubicBezTo>
                    <a:pt x="9165" y="8559"/>
                    <a:pt x="9282" y="8481"/>
                    <a:pt x="9333" y="8360"/>
                  </a:cubicBezTo>
                  <a:lnTo>
                    <a:pt x="9696" y="7514"/>
                  </a:lnTo>
                  <a:lnTo>
                    <a:pt x="12875" y="18"/>
                  </a:lnTo>
                  <a:cubicBezTo>
                    <a:pt x="12822" y="7"/>
                    <a:pt x="12768" y="1"/>
                    <a:pt x="12715" y="1"/>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61"/>
            <p:cNvSpPr/>
            <p:nvPr/>
          </p:nvSpPr>
          <p:spPr>
            <a:xfrm>
              <a:off x="8166583" y="3217908"/>
              <a:ext cx="69158" cy="47599"/>
            </a:xfrm>
            <a:custGeom>
              <a:rect b="b" l="l" r="r" t="t"/>
              <a:pathLst>
                <a:path extrusionOk="0" h="1987" w="2887">
                  <a:moveTo>
                    <a:pt x="2488" y="0"/>
                  </a:moveTo>
                  <a:cubicBezTo>
                    <a:pt x="2416" y="0"/>
                    <a:pt x="2343" y="20"/>
                    <a:pt x="2281" y="59"/>
                  </a:cubicBezTo>
                  <a:lnTo>
                    <a:pt x="229" y="1249"/>
                  </a:lnTo>
                  <a:cubicBezTo>
                    <a:pt x="76" y="1337"/>
                    <a:pt x="1" y="1520"/>
                    <a:pt x="46" y="1693"/>
                  </a:cubicBezTo>
                  <a:cubicBezTo>
                    <a:pt x="92" y="1865"/>
                    <a:pt x="248" y="1986"/>
                    <a:pt x="429" y="1986"/>
                  </a:cubicBezTo>
                  <a:cubicBezTo>
                    <a:pt x="496" y="1983"/>
                    <a:pt x="566" y="1965"/>
                    <a:pt x="625" y="1930"/>
                  </a:cubicBezTo>
                  <a:lnTo>
                    <a:pt x="2676" y="745"/>
                  </a:lnTo>
                  <a:cubicBezTo>
                    <a:pt x="2803" y="675"/>
                    <a:pt x="2883" y="543"/>
                    <a:pt x="2883" y="401"/>
                  </a:cubicBezTo>
                  <a:cubicBezTo>
                    <a:pt x="2886" y="255"/>
                    <a:pt x="2808" y="123"/>
                    <a:pt x="2682" y="51"/>
                  </a:cubicBezTo>
                  <a:cubicBezTo>
                    <a:pt x="2622" y="17"/>
                    <a:pt x="2555" y="0"/>
                    <a:pt x="24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61"/>
            <p:cNvSpPr/>
            <p:nvPr/>
          </p:nvSpPr>
          <p:spPr>
            <a:xfrm>
              <a:off x="8127250" y="3263757"/>
              <a:ext cx="30591" cy="24506"/>
            </a:xfrm>
            <a:custGeom>
              <a:rect b="b" l="l" r="r" t="t"/>
              <a:pathLst>
                <a:path extrusionOk="0" h="1023" w="1277">
                  <a:moveTo>
                    <a:pt x="829" y="0"/>
                  </a:moveTo>
                  <a:cubicBezTo>
                    <a:pt x="766" y="0"/>
                    <a:pt x="701" y="15"/>
                    <a:pt x="641" y="48"/>
                  </a:cubicBezTo>
                  <a:lnTo>
                    <a:pt x="232" y="285"/>
                  </a:lnTo>
                  <a:cubicBezTo>
                    <a:pt x="76" y="374"/>
                    <a:pt x="1" y="557"/>
                    <a:pt x="46" y="729"/>
                  </a:cubicBezTo>
                  <a:cubicBezTo>
                    <a:pt x="95" y="901"/>
                    <a:pt x="251" y="1020"/>
                    <a:pt x="429" y="1022"/>
                  </a:cubicBezTo>
                  <a:cubicBezTo>
                    <a:pt x="499" y="1022"/>
                    <a:pt x="566" y="1003"/>
                    <a:pt x="625" y="968"/>
                  </a:cubicBezTo>
                  <a:lnTo>
                    <a:pt x="1037" y="732"/>
                  </a:lnTo>
                  <a:cubicBezTo>
                    <a:pt x="1217" y="619"/>
                    <a:pt x="1277" y="382"/>
                    <a:pt x="1172" y="196"/>
                  </a:cubicBezTo>
                  <a:cubicBezTo>
                    <a:pt x="1098" y="71"/>
                    <a:pt x="966" y="0"/>
                    <a:pt x="8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4" name="Google Shape;1774;p61"/>
          <p:cNvGrpSpPr/>
          <p:nvPr/>
        </p:nvGrpSpPr>
        <p:grpSpPr>
          <a:xfrm>
            <a:off x="7957842" y="2299281"/>
            <a:ext cx="496343" cy="469916"/>
            <a:chOff x="7902987" y="2269284"/>
            <a:chExt cx="551125" cy="521781"/>
          </a:xfrm>
        </p:grpSpPr>
        <p:sp>
          <p:nvSpPr>
            <p:cNvPr id="1775" name="Google Shape;1775;p61"/>
            <p:cNvSpPr/>
            <p:nvPr/>
          </p:nvSpPr>
          <p:spPr>
            <a:xfrm>
              <a:off x="8122866" y="2274051"/>
              <a:ext cx="217463" cy="211762"/>
            </a:xfrm>
            <a:custGeom>
              <a:rect b="b" l="l" r="r" t="t"/>
              <a:pathLst>
                <a:path extrusionOk="0" h="8840" w="9078">
                  <a:moveTo>
                    <a:pt x="8808" y="0"/>
                  </a:moveTo>
                  <a:lnTo>
                    <a:pt x="1" y="6512"/>
                  </a:lnTo>
                  <a:lnTo>
                    <a:pt x="3333" y="8840"/>
                  </a:lnTo>
                  <a:lnTo>
                    <a:pt x="9077" y="5941"/>
                  </a:lnTo>
                  <a:lnTo>
                    <a:pt x="9077" y="595"/>
                  </a:lnTo>
                  <a:cubicBezTo>
                    <a:pt x="9077" y="366"/>
                    <a:pt x="8978" y="151"/>
                    <a:pt x="8808"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61"/>
            <p:cNvSpPr/>
            <p:nvPr/>
          </p:nvSpPr>
          <p:spPr>
            <a:xfrm>
              <a:off x="7910341" y="2269284"/>
              <a:ext cx="423524" cy="160762"/>
            </a:xfrm>
            <a:custGeom>
              <a:rect b="b" l="l" r="r" t="t"/>
              <a:pathLst>
                <a:path extrusionOk="0" h="6711" w="17680">
                  <a:moveTo>
                    <a:pt x="523" y="0"/>
                  </a:moveTo>
                  <a:cubicBezTo>
                    <a:pt x="332" y="0"/>
                    <a:pt x="146" y="70"/>
                    <a:pt x="1" y="199"/>
                  </a:cubicBezTo>
                  <a:lnTo>
                    <a:pt x="7734" y="5917"/>
                  </a:lnTo>
                  <a:lnTo>
                    <a:pt x="8873" y="6711"/>
                  </a:lnTo>
                  <a:lnTo>
                    <a:pt x="17680" y="199"/>
                  </a:lnTo>
                  <a:cubicBezTo>
                    <a:pt x="17535" y="70"/>
                    <a:pt x="17349" y="0"/>
                    <a:pt x="17158" y="0"/>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61"/>
            <p:cNvSpPr/>
            <p:nvPr/>
          </p:nvSpPr>
          <p:spPr>
            <a:xfrm>
              <a:off x="7903897" y="2274051"/>
              <a:ext cx="191736" cy="265733"/>
            </a:xfrm>
            <a:custGeom>
              <a:rect b="b" l="l" r="r" t="t"/>
              <a:pathLst>
                <a:path extrusionOk="0" h="11093" w="8004">
                  <a:moveTo>
                    <a:pt x="270" y="0"/>
                  </a:moveTo>
                  <a:cubicBezTo>
                    <a:pt x="98" y="151"/>
                    <a:pt x="1" y="366"/>
                    <a:pt x="1" y="595"/>
                  </a:cubicBezTo>
                  <a:lnTo>
                    <a:pt x="1" y="10495"/>
                  </a:lnTo>
                  <a:cubicBezTo>
                    <a:pt x="1" y="10724"/>
                    <a:pt x="103" y="10945"/>
                    <a:pt x="278" y="11093"/>
                  </a:cubicBezTo>
                  <a:lnTo>
                    <a:pt x="8003" y="5718"/>
                  </a:lnTo>
                  <a:lnTo>
                    <a:pt x="270" y="0"/>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61"/>
            <p:cNvSpPr/>
            <p:nvPr/>
          </p:nvSpPr>
          <p:spPr>
            <a:xfrm>
              <a:off x="7910533" y="2410999"/>
              <a:ext cx="292179" cy="133429"/>
            </a:xfrm>
            <a:custGeom>
              <a:rect b="b" l="l" r="r" t="t"/>
              <a:pathLst>
                <a:path extrusionOk="0" h="5570" w="12197">
                  <a:moveTo>
                    <a:pt x="7726" y="1"/>
                  </a:moveTo>
                  <a:lnTo>
                    <a:pt x="1" y="5376"/>
                  </a:lnTo>
                  <a:cubicBezTo>
                    <a:pt x="144" y="5502"/>
                    <a:pt x="327" y="5570"/>
                    <a:pt x="515" y="5570"/>
                  </a:cubicBezTo>
                  <a:lnTo>
                    <a:pt x="7347" y="5570"/>
                  </a:lnTo>
                  <a:lnTo>
                    <a:pt x="12197" y="3123"/>
                  </a:lnTo>
                  <a:lnTo>
                    <a:pt x="8865" y="795"/>
                  </a:lnTo>
                  <a:lnTo>
                    <a:pt x="7726" y="1"/>
                  </a:ln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61"/>
            <p:cNvSpPr/>
            <p:nvPr/>
          </p:nvSpPr>
          <p:spPr>
            <a:xfrm>
              <a:off x="8303220" y="2573746"/>
              <a:ext cx="54641" cy="54641"/>
            </a:xfrm>
            <a:custGeom>
              <a:rect b="b" l="l" r="r" t="t"/>
              <a:pathLst>
                <a:path extrusionOk="0" h="2281" w="2281">
                  <a:moveTo>
                    <a:pt x="1120" y="0"/>
                  </a:moveTo>
                  <a:lnTo>
                    <a:pt x="0" y="1120"/>
                  </a:lnTo>
                  <a:lnTo>
                    <a:pt x="1161" y="2280"/>
                  </a:lnTo>
                  <a:lnTo>
                    <a:pt x="2280" y="1161"/>
                  </a:lnTo>
                  <a:lnTo>
                    <a:pt x="112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61"/>
            <p:cNvSpPr/>
            <p:nvPr/>
          </p:nvSpPr>
          <p:spPr>
            <a:xfrm>
              <a:off x="8321210" y="2593557"/>
              <a:ext cx="132902" cy="140640"/>
            </a:xfrm>
            <a:custGeom>
              <a:rect b="b" l="l" r="r" t="t"/>
              <a:pathLst>
                <a:path extrusionOk="0" h="5871" w="5548">
                  <a:moveTo>
                    <a:pt x="2189" y="1"/>
                  </a:moveTo>
                  <a:cubicBezTo>
                    <a:pt x="1985" y="1"/>
                    <a:pt x="1782" y="80"/>
                    <a:pt x="1629" y="234"/>
                  </a:cubicBezTo>
                  <a:lnTo>
                    <a:pt x="310" y="1553"/>
                  </a:lnTo>
                  <a:cubicBezTo>
                    <a:pt x="41" y="1819"/>
                    <a:pt x="0" y="2239"/>
                    <a:pt x="210" y="2554"/>
                  </a:cubicBezTo>
                  <a:lnTo>
                    <a:pt x="859" y="3529"/>
                  </a:lnTo>
                  <a:cubicBezTo>
                    <a:pt x="932" y="3639"/>
                    <a:pt x="1015" y="3741"/>
                    <a:pt x="1109" y="3833"/>
                  </a:cubicBezTo>
                  <a:lnTo>
                    <a:pt x="2913" y="5636"/>
                  </a:lnTo>
                  <a:cubicBezTo>
                    <a:pt x="3061" y="5787"/>
                    <a:pt x="3263" y="5870"/>
                    <a:pt x="3473" y="5870"/>
                  </a:cubicBezTo>
                  <a:lnTo>
                    <a:pt x="3473" y="5868"/>
                  </a:lnTo>
                  <a:lnTo>
                    <a:pt x="5152" y="5868"/>
                  </a:lnTo>
                  <a:cubicBezTo>
                    <a:pt x="5370" y="5868"/>
                    <a:pt x="5548" y="5693"/>
                    <a:pt x="5548" y="5472"/>
                  </a:cubicBezTo>
                  <a:lnTo>
                    <a:pt x="5548" y="3001"/>
                  </a:lnTo>
                  <a:cubicBezTo>
                    <a:pt x="5548" y="2791"/>
                    <a:pt x="5465" y="2589"/>
                    <a:pt x="5317" y="2441"/>
                  </a:cubicBezTo>
                  <a:lnTo>
                    <a:pt x="3909" y="1033"/>
                  </a:lnTo>
                  <a:cubicBezTo>
                    <a:pt x="3817" y="939"/>
                    <a:pt x="3715" y="856"/>
                    <a:pt x="3605" y="783"/>
                  </a:cubicBezTo>
                  <a:lnTo>
                    <a:pt x="2630" y="134"/>
                  </a:lnTo>
                  <a:cubicBezTo>
                    <a:pt x="2496" y="45"/>
                    <a:pt x="2342" y="1"/>
                    <a:pt x="2189"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61"/>
            <p:cNvSpPr/>
            <p:nvPr/>
          </p:nvSpPr>
          <p:spPr>
            <a:xfrm>
              <a:off x="8074645" y="2345172"/>
              <a:ext cx="284633" cy="284633"/>
            </a:xfrm>
            <a:custGeom>
              <a:rect b="b" l="l" r="r" t="t"/>
              <a:pathLst>
                <a:path extrusionOk="0" h="11882" w="11882">
                  <a:moveTo>
                    <a:pt x="5941" y="0"/>
                  </a:moveTo>
                  <a:cubicBezTo>
                    <a:pt x="2660" y="0"/>
                    <a:pt x="0" y="2662"/>
                    <a:pt x="0" y="5941"/>
                  </a:cubicBezTo>
                  <a:cubicBezTo>
                    <a:pt x="0" y="9222"/>
                    <a:pt x="2660" y="11882"/>
                    <a:pt x="5941" y="11882"/>
                  </a:cubicBezTo>
                  <a:cubicBezTo>
                    <a:pt x="9222" y="11882"/>
                    <a:pt x="11882" y="9222"/>
                    <a:pt x="11882" y="5941"/>
                  </a:cubicBezTo>
                  <a:cubicBezTo>
                    <a:pt x="11882" y="2662"/>
                    <a:pt x="9222" y="0"/>
                    <a:pt x="59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61"/>
            <p:cNvSpPr/>
            <p:nvPr/>
          </p:nvSpPr>
          <p:spPr>
            <a:xfrm>
              <a:off x="8104565" y="2383140"/>
              <a:ext cx="223692" cy="208768"/>
            </a:xfrm>
            <a:custGeom>
              <a:rect b="b" l="l" r="r" t="t"/>
              <a:pathLst>
                <a:path extrusionOk="0" h="8715" w="9338">
                  <a:moveTo>
                    <a:pt x="4692" y="0"/>
                  </a:moveTo>
                  <a:cubicBezTo>
                    <a:pt x="4637" y="0"/>
                    <a:pt x="4582" y="1"/>
                    <a:pt x="4528" y="3"/>
                  </a:cubicBezTo>
                  <a:cubicBezTo>
                    <a:pt x="2579" y="79"/>
                    <a:pt x="915" y="1441"/>
                    <a:pt x="458" y="3336"/>
                  </a:cubicBezTo>
                  <a:cubicBezTo>
                    <a:pt x="0" y="5233"/>
                    <a:pt x="862" y="7204"/>
                    <a:pt x="2563" y="8157"/>
                  </a:cubicBezTo>
                  <a:cubicBezTo>
                    <a:pt x="3230" y="8532"/>
                    <a:pt x="3964" y="8714"/>
                    <a:pt x="4693" y="8714"/>
                  </a:cubicBezTo>
                  <a:cubicBezTo>
                    <a:pt x="5820" y="8714"/>
                    <a:pt x="6935" y="8277"/>
                    <a:pt x="7774" y="7438"/>
                  </a:cubicBezTo>
                  <a:cubicBezTo>
                    <a:pt x="8929" y="6281"/>
                    <a:pt x="9338" y="4574"/>
                    <a:pt x="8837" y="3018"/>
                  </a:cubicBezTo>
                  <a:cubicBezTo>
                    <a:pt x="8256" y="1213"/>
                    <a:pt x="6575" y="0"/>
                    <a:pt x="4692"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61"/>
            <p:cNvSpPr/>
            <p:nvPr/>
          </p:nvSpPr>
          <p:spPr>
            <a:xfrm>
              <a:off x="8105211" y="2383259"/>
              <a:ext cx="211115" cy="197605"/>
            </a:xfrm>
            <a:custGeom>
              <a:rect b="b" l="l" r="r" t="t"/>
              <a:pathLst>
                <a:path extrusionOk="0" h="8249" w="8813">
                  <a:moveTo>
                    <a:pt x="4672" y="0"/>
                  </a:moveTo>
                  <a:cubicBezTo>
                    <a:pt x="4593" y="0"/>
                    <a:pt x="4513" y="2"/>
                    <a:pt x="4433" y="7"/>
                  </a:cubicBezTo>
                  <a:cubicBezTo>
                    <a:pt x="2460" y="112"/>
                    <a:pt x="808" y="1533"/>
                    <a:pt x="404" y="3465"/>
                  </a:cubicBezTo>
                  <a:cubicBezTo>
                    <a:pt x="0" y="5398"/>
                    <a:pt x="948" y="7363"/>
                    <a:pt x="2713" y="8249"/>
                  </a:cubicBezTo>
                  <a:cubicBezTo>
                    <a:pt x="3470" y="6173"/>
                    <a:pt x="5125" y="3619"/>
                    <a:pt x="8813" y="3013"/>
                  </a:cubicBezTo>
                  <a:cubicBezTo>
                    <a:pt x="8227" y="1210"/>
                    <a:pt x="6550" y="0"/>
                    <a:pt x="4672"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61"/>
            <p:cNvSpPr/>
            <p:nvPr/>
          </p:nvSpPr>
          <p:spPr>
            <a:xfrm>
              <a:off x="8007764" y="2297766"/>
              <a:ext cx="86118" cy="18996"/>
            </a:xfrm>
            <a:custGeom>
              <a:rect b="b" l="l" r="r" t="t"/>
              <a:pathLst>
                <a:path extrusionOk="0" h="793" w="3595">
                  <a:moveTo>
                    <a:pt x="397" y="1"/>
                  </a:moveTo>
                  <a:cubicBezTo>
                    <a:pt x="179" y="1"/>
                    <a:pt x="1" y="179"/>
                    <a:pt x="1" y="397"/>
                  </a:cubicBezTo>
                  <a:cubicBezTo>
                    <a:pt x="1" y="615"/>
                    <a:pt x="179" y="792"/>
                    <a:pt x="397" y="792"/>
                  </a:cubicBezTo>
                  <a:lnTo>
                    <a:pt x="3199" y="792"/>
                  </a:lnTo>
                  <a:cubicBezTo>
                    <a:pt x="3417" y="792"/>
                    <a:pt x="3594" y="615"/>
                    <a:pt x="3594" y="397"/>
                  </a:cubicBezTo>
                  <a:cubicBezTo>
                    <a:pt x="3594" y="179"/>
                    <a:pt x="3417" y="1"/>
                    <a:pt x="3199" y="1"/>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61"/>
            <p:cNvSpPr/>
            <p:nvPr/>
          </p:nvSpPr>
          <p:spPr>
            <a:xfrm>
              <a:off x="8115129" y="2297766"/>
              <a:ext cx="32387" cy="18996"/>
            </a:xfrm>
            <a:custGeom>
              <a:rect b="b" l="l" r="r" t="t"/>
              <a:pathLst>
                <a:path extrusionOk="0" h="793" w="1352">
                  <a:moveTo>
                    <a:pt x="396" y="1"/>
                  </a:moveTo>
                  <a:cubicBezTo>
                    <a:pt x="178" y="1"/>
                    <a:pt x="1" y="179"/>
                    <a:pt x="1" y="397"/>
                  </a:cubicBezTo>
                  <a:cubicBezTo>
                    <a:pt x="1" y="615"/>
                    <a:pt x="178" y="792"/>
                    <a:pt x="396" y="792"/>
                  </a:cubicBezTo>
                  <a:lnTo>
                    <a:pt x="956" y="792"/>
                  </a:lnTo>
                  <a:cubicBezTo>
                    <a:pt x="1174" y="792"/>
                    <a:pt x="1352" y="615"/>
                    <a:pt x="1352" y="397"/>
                  </a:cubicBezTo>
                  <a:cubicBezTo>
                    <a:pt x="1352" y="179"/>
                    <a:pt x="1174" y="1"/>
                    <a:pt x="956" y="1"/>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61"/>
            <p:cNvSpPr/>
            <p:nvPr/>
          </p:nvSpPr>
          <p:spPr>
            <a:xfrm>
              <a:off x="8129837" y="2421108"/>
              <a:ext cx="68631" cy="104372"/>
            </a:xfrm>
            <a:custGeom>
              <a:rect b="b" l="l" r="r" t="t"/>
              <a:pathLst>
                <a:path extrusionOk="0" h="4357" w="2865">
                  <a:moveTo>
                    <a:pt x="2448" y="1"/>
                  </a:moveTo>
                  <a:cubicBezTo>
                    <a:pt x="2399" y="1"/>
                    <a:pt x="2349" y="10"/>
                    <a:pt x="2302" y="28"/>
                  </a:cubicBezTo>
                  <a:cubicBezTo>
                    <a:pt x="2280" y="36"/>
                    <a:pt x="0" y="989"/>
                    <a:pt x="881" y="4068"/>
                  </a:cubicBezTo>
                  <a:cubicBezTo>
                    <a:pt x="929" y="4238"/>
                    <a:pt x="1085" y="4356"/>
                    <a:pt x="1260" y="4356"/>
                  </a:cubicBezTo>
                  <a:cubicBezTo>
                    <a:pt x="1298" y="4356"/>
                    <a:pt x="1335" y="4351"/>
                    <a:pt x="1370" y="4343"/>
                  </a:cubicBezTo>
                  <a:cubicBezTo>
                    <a:pt x="1473" y="4313"/>
                    <a:pt x="1556" y="4246"/>
                    <a:pt x="1607" y="4154"/>
                  </a:cubicBezTo>
                  <a:cubicBezTo>
                    <a:pt x="1658" y="4063"/>
                    <a:pt x="1672" y="3955"/>
                    <a:pt x="1642" y="3853"/>
                  </a:cubicBezTo>
                  <a:cubicBezTo>
                    <a:pt x="967" y="1482"/>
                    <a:pt x="2525" y="795"/>
                    <a:pt x="2601" y="763"/>
                  </a:cubicBezTo>
                  <a:cubicBezTo>
                    <a:pt x="2730" y="712"/>
                    <a:pt x="2824" y="593"/>
                    <a:pt x="2843" y="453"/>
                  </a:cubicBezTo>
                  <a:cubicBezTo>
                    <a:pt x="2864" y="311"/>
                    <a:pt x="2808" y="171"/>
                    <a:pt x="2695" y="85"/>
                  </a:cubicBezTo>
                  <a:cubicBezTo>
                    <a:pt x="2624" y="29"/>
                    <a:pt x="2537" y="1"/>
                    <a:pt x="24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61"/>
            <p:cNvSpPr/>
            <p:nvPr/>
          </p:nvSpPr>
          <p:spPr>
            <a:xfrm>
              <a:off x="7902987" y="2629776"/>
              <a:ext cx="96682" cy="161289"/>
            </a:xfrm>
            <a:custGeom>
              <a:rect b="b" l="l" r="r" t="t"/>
              <a:pathLst>
                <a:path extrusionOk="0" h="6733" w="4036">
                  <a:moveTo>
                    <a:pt x="434" y="1"/>
                  </a:moveTo>
                  <a:cubicBezTo>
                    <a:pt x="216" y="1"/>
                    <a:pt x="39" y="178"/>
                    <a:pt x="39" y="396"/>
                  </a:cubicBezTo>
                  <a:cubicBezTo>
                    <a:pt x="39" y="614"/>
                    <a:pt x="216" y="792"/>
                    <a:pt x="434" y="792"/>
                  </a:cubicBezTo>
                  <a:lnTo>
                    <a:pt x="3223" y="765"/>
                  </a:lnTo>
                  <a:lnTo>
                    <a:pt x="133" y="5570"/>
                  </a:lnTo>
                  <a:cubicBezTo>
                    <a:pt x="1" y="5815"/>
                    <a:pt x="9" y="6111"/>
                    <a:pt x="152" y="6348"/>
                  </a:cubicBezTo>
                  <a:cubicBezTo>
                    <a:pt x="294" y="6587"/>
                    <a:pt x="553" y="6733"/>
                    <a:pt x="830" y="6733"/>
                  </a:cubicBezTo>
                  <a:lnTo>
                    <a:pt x="3602" y="6733"/>
                  </a:lnTo>
                  <a:cubicBezTo>
                    <a:pt x="3820" y="6733"/>
                    <a:pt x="3998" y="6558"/>
                    <a:pt x="3998" y="6337"/>
                  </a:cubicBezTo>
                  <a:cubicBezTo>
                    <a:pt x="3998" y="6119"/>
                    <a:pt x="3820" y="5941"/>
                    <a:pt x="3602" y="5941"/>
                  </a:cubicBezTo>
                  <a:lnTo>
                    <a:pt x="814" y="5968"/>
                  </a:lnTo>
                  <a:lnTo>
                    <a:pt x="3904" y="1166"/>
                  </a:lnTo>
                  <a:cubicBezTo>
                    <a:pt x="4036" y="921"/>
                    <a:pt x="4028" y="625"/>
                    <a:pt x="3885" y="385"/>
                  </a:cubicBezTo>
                  <a:cubicBezTo>
                    <a:pt x="3742" y="146"/>
                    <a:pt x="3484" y="1"/>
                    <a:pt x="3207"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61"/>
            <p:cNvSpPr/>
            <p:nvPr/>
          </p:nvSpPr>
          <p:spPr>
            <a:xfrm>
              <a:off x="8017705" y="2629776"/>
              <a:ext cx="19044" cy="161289"/>
            </a:xfrm>
            <a:custGeom>
              <a:rect b="b" l="l" r="r" t="t"/>
              <a:pathLst>
                <a:path extrusionOk="0" h="6733" w="795">
                  <a:moveTo>
                    <a:pt x="399" y="1"/>
                  </a:moveTo>
                  <a:cubicBezTo>
                    <a:pt x="178" y="1"/>
                    <a:pt x="0" y="178"/>
                    <a:pt x="0" y="396"/>
                  </a:cubicBezTo>
                  <a:lnTo>
                    <a:pt x="0" y="6337"/>
                  </a:lnTo>
                  <a:cubicBezTo>
                    <a:pt x="0" y="6555"/>
                    <a:pt x="178" y="6733"/>
                    <a:pt x="399" y="6733"/>
                  </a:cubicBezTo>
                  <a:cubicBezTo>
                    <a:pt x="617" y="6733"/>
                    <a:pt x="795" y="6558"/>
                    <a:pt x="795" y="6337"/>
                  </a:cubicBezTo>
                  <a:lnTo>
                    <a:pt x="795" y="396"/>
                  </a:lnTo>
                  <a:cubicBezTo>
                    <a:pt x="795" y="178"/>
                    <a:pt x="617" y="1"/>
                    <a:pt x="399"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61"/>
            <p:cNvSpPr/>
            <p:nvPr/>
          </p:nvSpPr>
          <p:spPr>
            <a:xfrm>
              <a:off x="8065159" y="2629776"/>
              <a:ext cx="18972" cy="161289"/>
            </a:xfrm>
            <a:custGeom>
              <a:rect b="b" l="l" r="r" t="t"/>
              <a:pathLst>
                <a:path extrusionOk="0" h="6733" w="792">
                  <a:moveTo>
                    <a:pt x="396" y="1"/>
                  </a:moveTo>
                  <a:cubicBezTo>
                    <a:pt x="178" y="1"/>
                    <a:pt x="1" y="178"/>
                    <a:pt x="1" y="396"/>
                  </a:cubicBezTo>
                  <a:lnTo>
                    <a:pt x="1" y="6337"/>
                  </a:lnTo>
                  <a:cubicBezTo>
                    <a:pt x="1" y="6555"/>
                    <a:pt x="178" y="6733"/>
                    <a:pt x="396" y="6733"/>
                  </a:cubicBezTo>
                  <a:cubicBezTo>
                    <a:pt x="617" y="6733"/>
                    <a:pt x="792" y="6558"/>
                    <a:pt x="792" y="6337"/>
                  </a:cubicBezTo>
                  <a:lnTo>
                    <a:pt x="792" y="396"/>
                  </a:lnTo>
                  <a:cubicBezTo>
                    <a:pt x="792" y="178"/>
                    <a:pt x="617" y="1"/>
                    <a:pt x="396"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61"/>
            <p:cNvSpPr/>
            <p:nvPr/>
          </p:nvSpPr>
          <p:spPr>
            <a:xfrm>
              <a:off x="8065159" y="2629776"/>
              <a:ext cx="94886" cy="94886"/>
            </a:xfrm>
            <a:custGeom>
              <a:rect b="b" l="l" r="r" t="t"/>
              <a:pathLst>
                <a:path extrusionOk="0" h="3961" w="3961">
                  <a:moveTo>
                    <a:pt x="1982" y="792"/>
                  </a:moveTo>
                  <a:cubicBezTo>
                    <a:pt x="2636" y="792"/>
                    <a:pt x="3169" y="1325"/>
                    <a:pt x="3169" y="1982"/>
                  </a:cubicBezTo>
                  <a:cubicBezTo>
                    <a:pt x="3169" y="2638"/>
                    <a:pt x="2636" y="3169"/>
                    <a:pt x="1982" y="3169"/>
                  </a:cubicBezTo>
                  <a:lnTo>
                    <a:pt x="792" y="3169"/>
                  </a:lnTo>
                  <a:lnTo>
                    <a:pt x="792" y="792"/>
                  </a:lnTo>
                  <a:close/>
                  <a:moveTo>
                    <a:pt x="396" y="1"/>
                  </a:moveTo>
                  <a:cubicBezTo>
                    <a:pt x="178" y="1"/>
                    <a:pt x="1" y="178"/>
                    <a:pt x="1" y="396"/>
                  </a:cubicBezTo>
                  <a:lnTo>
                    <a:pt x="1" y="3564"/>
                  </a:lnTo>
                  <a:cubicBezTo>
                    <a:pt x="1" y="3785"/>
                    <a:pt x="178" y="3960"/>
                    <a:pt x="396" y="3960"/>
                  </a:cubicBezTo>
                  <a:lnTo>
                    <a:pt x="1982" y="3960"/>
                  </a:lnTo>
                  <a:cubicBezTo>
                    <a:pt x="3075" y="3960"/>
                    <a:pt x="3960" y="3074"/>
                    <a:pt x="3960" y="1982"/>
                  </a:cubicBezTo>
                  <a:cubicBezTo>
                    <a:pt x="3960" y="889"/>
                    <a:pt x="3075" y="1"/>
                    <a:pt x="1982"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1" name="Google Shape;1791;p61"/>
          <p:cNvGrpSpPr/>
          <p:nvPr/>
        </p:nvGrpSpPr>
        <p:grpSpPr>
          <a:xfrm>
            <a:off x="7967895" y="1531349"/>
            <a:ext cx="486663" cy="486874"/>
            <a:chOff x="7914150" y="1501205"/>
            <a:chExt cx="540377" cy="540611"/>
          </a:xfrm>
        </p:grpSpPr>
        <p:sp>
          <p:nvSpPr>
            <p:cNvPr id="1792" name="Google Shape;1792;p61"/>
            <p:cNvSpPr/>
            <p:nvPr/>
          </p:nvSpPr>
          <p:spPr>
            <a:xfrm>
              <a:off x="7914150" y="1501205"/>
              <a:ext cx="540377" cy="382274"/>
            </a:xfrm>
            <a:custGeom>
              <a:rect b="b" l="l" r="r" t="t"/>
              <a:pathLst>
                <a:path extrusionOk="0" h="15958" w="22558">
                  <a:moveTo>
                    <a:pt x="11279" y="1"/>
                  </a:moveTo>
                  <a:cubicBezTo>
                    <a:pt x="10041" y="1"/>
                    <a:pt x="8854" y="493"/>
                    <a:pt x="7976" y="1371"/>
                  </a:cubicBezTo>
                  <a:lnTo>
                    <a:pt x="1" y="9346"/>
                  </a:lnTo>
                  <a:lnTo>
                    <a:pt x="6611" y="15957"/>
                  </a:lnTo>
                  <a:lnTo>
                    <a:pt x="7976" y="14592"/>
                  </a:lnTo>
                  <a:cubicBezTo>
                    <a:pt x="8854" y="13715"/>
                    <a:pt x="10041" y="13222"/>
                    <a:pt x="11279" y="13222"/>
                  </a:cubicBezTo>
                  <a:cubicBezTo>
                    <a:pt x="12517" y="13222"/>
                    <a:pt x="13704" y="13715"/>
                    <a:pt x="14582" y="14592"/>
                  </a:cubicBezTo>
                  <a:lnTo>
                    <a:pt x="15946" y="15957"/>
                  </a:lnTo>
                  <a:lnTo>
                    <a:pt x="22557" y="9346"/>
                  </a:lnTo>
                  <a:lnTo>
                    <a:pt x="14582" y="1371"/>
                  </a:lnTo>
                  <a:cubicBezTo>
                    <a:pt x="13704" y="493"/>
                    <a:pt x="12517" y="1"/>
                    <a:pt x="11279" y="1"/>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61"/>
            <p:cNvSpPr/>
            <p:nvPr/>
          </p:nvSpPr>
          <p:spPr>
            <a:xfrm>
              <a:off x="7970060" y="1575991"/>
              <a:ext cx="428555" cy="316757"/>
            </a:xfrm>
            <a:custGeom>
              <a:rect b="b" l="l" r="r" t="t"/>
              <a:pathLst>
                <a:path extrusionOk="0" h="13223" w="17890">
                  <a:moveTo>
                    <a:pt x="1169" y="1"/>
                  </a:moveTo>
                  <a:cubicBezTo>
                    <a:pt x="525" y="1"/>
                    <a:pt x="0" y="523"/>
                    <a:pt x="0" y="1169"/>
                  </a:cubicBezTo>
                  <a:lnTo>
                    <a:pt x="0" y="13223"/>
                  </a:lnTo>
                  <a:lnTo>
                    <a:pt x="17889" y="13223"/>
                  </a:lnTo>
                  <a:lnTo>
                    <a:pt x="17889" y="1169"/>
                  </a:lnTo>
                  <a:cubicBezTo>
                    <a:pt x="17889" y="523"/>
                    <a:pt x="17367" y="1"/>
                    <a:pt x="167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61"/>
            <p:cNvSpPr/>
            <p:nvPr/>
          </p:nvSpPr>
          <p:spPr>
            <a:xfrm>
              <a:off x="8016675" y="1622630"/>
              <a:ext cx="139753" cy="18637"/>
            </a:xfrm>
            <a:custGeom>
              <a:rect b="b" l="l" r="r" t="t"/>
              <a:pathLst>
                <a:path extrusionOk="0" h="778" w="5834">
                  <a:moveTo>
                    <a:pt x="388" y="0"/>
                  </a:moveTo>
                  <a:cubicBezTo>
                    <a:pt x="175" y="0"/>
                    <a:pt x="0" y="172"/>
                    <a:pt x="0" y="388"/>
                  </a:cubicBezTo>
                  <a:cubicBezTo>
                    <a:pt x="0" y="603"/>
                    <a:pt x="175" y="778"/>
                    <a:pt x="388" y="778"/>
                  </a:cubicBezTo>
                  <a:lnTo>
                    <a:pt x="5443" y="778"/>
                  </a:lnTo>
                  <a:cubicBezTo>
                    <a:pt x="5658" y="778"/>
                    <a:pt x="5833" y="603"/>
                    <a:pt x="5833" y="388"/>
                  </a:cubicBezTo>
                  <a:cubicBezTo>
                    <a:pt x="5833" y="172"/>
                    <a:pt x="5658" y="0"/>
                    <a:pt x="5443" y="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61"/>
            <p:cNvSpPr/>
            <p:nvPr/>
          </p:nvSpPr>
          <p:spPr>
            <a:xfrm>
              <a:off x="8184309" y="1622630"/>
              <a:ext cx="93209" cy="18637"/>
            </a:xfrm>
            <a:custGeom>
              <a:rect b="b" l="l" r="r" t="t"/>
              <a:pathLst>
                <a:path extrusionOk="0" h="778" w="3891">
                  <a:moveTo>
                    <a:pt x="391" y="0"/>
                  </a:moveTo>
                  <a:cubicBezTo>
                    <a:pt x="176" y="0"/>
                    <a:pt x="1" y="172"/>
                    <a:pt x="1" y="388"/>
                  </a:cubicBezTo>
                  <a:cubicBezTo>
                    <a:pt x="1" y="603"/>
                    <a:pt x="176" y="778"/>
                    <a:pt x="391" y="778"/>
                  </a:cubicBezTo>
                  <a:lnTo>
                    <a:pt x="3500" y="778"/>
                  </a:lnTo>
                  <a:cubicBezTo>
                    <a:pt x="3715" y="778"/>
                    <a:pt x="3890" y="603"/>
                    <a:pt x="3890" y="388"/>
                  </a:cubicBezTo>
                  <a:cubicBezTo>
                    <a:pt x="3890" y="172"/>
                    <a:pt x="3715" y="0"/>
                    <a:pt x="3500" y="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61"/>
            <p:cNvSpPr/>
            <p:nvPr/>
          </p:nvSpPr>
          <p:spPr>
            <a:xfrm>
              <a:off x="8296129" y="1622630"/>
              <a:ext cx="55863" cy="18637"/>
            </a:xfrm>
            <a:custGeom>
              <a:rect b="b" l="l" r="r" t="t"/>
              <a:pathLst>
                <a:path extrusionOk="0" h="778" w="2332">
                  <a:moveTo>
                    <a:pt x="388" y="0"/>
                  </a:moveTo>
                  <a:cubicBezTo>
                    <a:pt x="173" y="0"/>
                    <a:pt x="0" y="172"/>
                    <a:pt x="0" y="388"/>
                  </a:cubicBezTo>
                  <a:cubicBezTo>
                    <a:pt x="0" y="603"/>
                    <a:pt x="175" y="778"/>
                    <a:pt x="388" y="778"/>
                  </a:cubicBezTo>
                  <a:lnTo>
                    <a:pt x="1944" y="778"/>
                  </a:lnTo>
                  <a:cubicBezTo>
                    <a:pt x="2159" y="778"/>
                    <a:pt x="2331" y="603"/>
                    <a:pt x="2331" y="388"/>
                  </a:cubicBezTo>
                  <a:cubicBezTo>
                    <a:pt x="2331" y="172"/>
                    <a:pt x="2159" y="0"/>
                    <a:pt x="1944" y="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61"/>
            <p:cNvSpPr/>
            <p:nvPr/>
          </p:nvSpPr>
          <p:spPr>
            <a:xfrm>
              <a:off x="8212312" y="1659880"/>
              <a:ext cx="139682" cy="18661"/>
            </a:xfrm>
            <a:custGeom>
              <a:rect b="b" l="l" r="r" t="t"/>
              <a:pathLst>
                <a:path extrusionOk="0" h="779" w="5831">
                  <a:moveTo>
                    <a:pt x="388" y="1"/>
                  </a:moveTo>
                  <a:cubicBezTo>
                    <a:pt x="172" y="1"/>
                    <a:pt x="0" y="173"/>
                    <a:pt x="0" y="388"/>
                  </a:cubicBezTo>
                  <a:cubicBezTo>
                    <a:pt x="0" y="604"/>
                    <a:pt x="172" y="779"/>
                    <a:pt x="388" y="779"/>
                  </a:cubicBezTo>
                  <a:lnTo>
                    <a:pt x="5443" y="779"/>
                  </a:lnTo>
                  <a:cubicBezTo>
                    <a:pt x="5658" y="779"/>
                    <a:pt x="5830" y="604"/>
                    <a:pt x="5830" y="388"/>
                  </a:cubicBezTo>
                  <a:cubicBezTo>
                    <a:pt x="5830" y="173"/>
                    <a:pt x="5658" y="1"/>
                    <a:pt x="5443"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61"/>
            <p:cNvSpPr/>
            <p:nvPr/>
          </p:nvSpPr>
          <p:spPr>
            <a:xfrm>
              <a:off x="8091150" y="1659880"/>
              <a:ext cx="93185" cy="18661"/>
            </a:xfrm>
            <a:custGeom>
              <a:rect b="b" l="l" r="r" t="t"/>
              <a:pathLst>
                <a:path extrusionOk="0" h="779" w="3890">
                  <a:moveTo>
                    <a:pt x="391" y="1"/>
                  </a:moveTo>
                  <a:cubicBezTo>
                    <a:pt x="175" y="1"/>
                    <a:pt x="0" y="173"/>
                    <a:pt x="0" y="388"/>
                  </a:cubicBezTo>
                  <a:cubicBezTo>
                    <a:pt x="0" y="604"/>
                    <a:pt x="175" y="779"/>
                    <a:pt x="391" y="779"/>
                  </a:cubicBezTo>
                  <a:lnTo>
                    <a:pt x="3502" y="779"/>
                  </a:lnTo>
                  <a:cubicBezTo>
                    <a:pt x="3718" y="779"/>
                    <a:pt x="3890" y="604"/>
                    <a:pt x="3890" y="388"/>
                  </a:cubicBezTo>
                  <a:cubicBezTo>
                    <a:pt x="3890" y="173"/>
                    <a:pt x="3718" y="1"/>
                    <a:pt x="3502"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61"/>
            <p:cNvSpPr/>
            <p:nvPr/>
          </p:nvSpPr>
          <p:spPr>
            <a:xfrm>
              <a:off x="8016675" y="1659880"/>
              <a:ext cx="55935" cy="18661"/>
            </a:xfrm>
            <a:custGeom>
              <a:rect b="b" l="l" r="r" t="t"/>
              <a:pathLst>
                <a:path extrusionOk="0" h="779" w="2335">
                  <a:moveTo>
                    <a:pt x="388" y="1"/>
                  </a:moveTo>
                  <a:cubicBezTo>
                    <a:pt x="175" y="1"/>
                    <a:pt x="0" y="173"/>
                    <a:pt x="0" y="388"/>
                  </a:cubicBezTo>
                  <a:cubicBezTo>
                    <a:pt x="0" y="604"/>
                    <a:pt x="175" y="779"/>
                    <a:pt x="388" y="779"/>
                  </a:cubicBezTo>
                  <a:lnTo>
                    <a:pt x="1944" y="779"/>
                  </a:lnTo>
                  <a:cubicBezTo>
                    <a:pt x="2159" y="779"/>
                    <a:pt x="2334" y="604"/>
                    <a:pt x="2334" y="388"/>
                  </a:cubicBezTo>
                  <a:cubicBezTo>
                    <a:pt x="2334" y="173"/>
                    <a:pt x="2159" y="1"/>
                    <a:pt x="1944"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61"/>
            <p:cNvSpPr/>
            <p:nvPr/>
          </p:nvSpPr>
          <p:spPr>
            <a:xfrm>
              <a:off x="8016675" y="1697153"/>
              <a:ext cx="139753" cy="18589"/>
            </a:xfrm>
            <a:custGeom>
              <a:rect b="b" l="l" r="r" t="t"/>
              <a:pathLst>
                <a:path extrusionOk="0" h="776" w="5834">
                  <a:moveTo>
                    <a:pt x="388" y="1"/>
                  </a:moveTo>
                  <a:cubicBezTo>
                    <a:pt x="175" y="1"/>
                    <a:pt x="0" y="173"/>
                    <a:pt x="0" y="388"/>
                  </a:cubicBezTo>
                  <a:cubicBezTo>
                    <a:pt x="0" y="604"/>
                    <a:pt x="175" y="776"/>
                    <a:pt x="388" y="776"/>
                  </a:cubicBezTo>
                  <a:lnTo>
                    <a:pt x="5443" y="776"/>
                  </a:lnTo>
                  <a:cubicBezTo>
                    <a:pt x="5658" y="776"/>
                    <a:pt x="5833" y="604"/>
                    <a:pt x="5833" y="388"/>
                  </a:cubicBezTo>
                  <a:cubicBezTo>
                    <a:pt x="5833" y="173"/>
                    <a:pt x="5658" y="1"/>
                    <a:pt x="5443"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61"/>
            <p:cNvSpPr/>
            <p:nvPr/>
          </p:nvSpPr>
          <p:spPr>
            <a:xfrm>
              <a:off x="8184309" y="1697153"/>
              <a:ext cx="93209" cy="18589"/>
            </a:xfrm>
            <a:custGeom>
              <a:rect b="b" l="l" r="r" t="t"/>
              <a:pathLst>
                <a:path extrusionOk="0" h="776" w="3891">
                  <a:moveTo>
                    <a:pt x="391" y="1"/>
                  </a:moveTo>
                  <a:cubicBezTo>
                    <a:pt x="176" y="1"/>
                    <a:pt x="1" y="173"/>
                    <a:pt x="1" y="388"/>
                  </a:cubicBezTo>
                  <a:cubicBezTo>
                    <a:pt x="1" y="604"/>
                    <a:pt x="176" y="776"/>
                    <a:pt x="391" y="776"/>
                  </a:cubicBezTo>
                  <a:lnTo>
                    <a:pt x="3500" y="776"/>
                  </a:lnTo>
                  <a:cubicBezTo>
                    <a:pt x="3715" y="776"/>
                    <a:pt x="3890" y="604"/>
                    <a:pt x="3890" y="388"/>
                  </a:cubicBezTo>
                  <a:cubicBezTo>
                    <a:pt x="3890" y="173"/>
                    <a:pt x="3715" y="1"/>
                    <a:pt x="3500"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61"/>
            <p:cNvSpPr/>
            <p:nvPr/>
          </p:nvSpPr>
          <p:spPr>
            <a:xfrm>
              <a:off x="8296129" y="1697153"/>
              <a:ext cx="55863" cy="18589"/>
            </a:xfrm>
            <a:custGeom>
              <a:rect b="b" l="l" r="r" t="t"/>
              <a:pathLst>
                <a:path extrusionOk="0" h="776" w="2332">
                  <a:moveTo>
                    <a:pt x="388" y="1"/>
                  </a:moveTo>
                  <a:cubicBezTo>
                    <a:pt x="173" y="1"/>
                    <a:pt x="0" y="173"/>
                    <a:pt x="0" y="388"/>
                  </a:cubicBezTo>
                  <a:cubicBezTo>
                    <a:pt x="0" y="604"/>
                    <a:pt x="175" y="776"/>
                    <a:pt x="388" y="776"/>
                  </a:cubicBezTo>
                  <a:lnTo>
                    <a:pt x="1944" y="776"/>
                  </a:lnTo>
                  <a:cubicBezTo>
                    <a:pt x="2159" y="776"/>
                    <a:pt x="2331" y="604"/>
                    <a:pt x="2331" y="388"/>
                  </a:cubicBezTo>
                  <a:cubicBezTo>
                    <a:pt x="2331" y="173"/>
                    <a:pt x="2159" y="1"/>
                    <a:pt x="1944"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61"/>
            <p:cNvSpPr/>
            <p:nvPr/>
          </p:nvSpPr>
          <p:spPr>
            <a:xfrm>
              <a:off x="8212312" y="1734354"/>
              <a:ext cx="139682" cy="18661"/>
            </a:xfrm>
            <a:custGeom>
              <a:rect b="b" l="l" r="r" t="t"/>
              <a:pathLst>
                <a:path extrusionOk="0" h="779" w="5831">
                  <a:moveTo>
                    <a:pt x="388" y="1"/>
                  </a:moveTo>
                  <a:cubicBezTo>
                    <a:pt x="172" y="1"/>
                    <a:pt x="0" y="176"/>
                    <a:pt x="0" y="391"/>
                  </a:cubicBezTo>
                  <a:cubicBezTo>
                    <a:pt x="0" y="606"/>
                    <a:pt x="172" y="779"/>
                    <a:pt x="388" y="779"/>
                  </a:cubicBezTo>
                  <a:lnTo>
                    <a:pt x="5443" y="779"/>
                  </a:lnTo>
                  <a:cubicBezTo>
                    <a:pt x="5658" y="779"/>
                    <a:pt x="5830" y="606"/>
                    <a:pt x="5830" y="391"/>
                  </a:cubicBezTo>
                  <a:cubicBezTo>
                    <a:pt x="5830" y="176"/>
                    <a:pt x="5658" y="1"/>
                    <a:pt x="5443"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61"/>
            <p:cNvSpPr/>
            <p:nvPr/>
          </p:nvSpPr>
          <p:spPr>
            <a:xfrm>
              <a:off x="8091150" y="1734354"/>
              <a:ext cx="93185" cy="18661"/>
            </a:xfrm>
            <a:custGeom>
              <a:rect b="b" l="l" r="r" t="t"/>
              <a:pathLst>
                <a:path extrusionOk="0" h="779" w="3890">
                  <a:moveTo>
                    <a:pt x="391" y="1"/>
                  </a:moveTo>
                  <a:cubicBezTo>
                    <a:pt x="175" y="1"/>
                    <a:pt x="0" y="176"/>
                    <a:pt x="0" y="391"/>
                  </a:cubicBezTo>
                  <a:cubicBezTo>
                    <a:pt x="0" y="606"/>
                    <a:pt x="175" y="779"/>
                    <a:pt x="391" y="779"/>
                  </a:cubicBezTo>
                  <a:lnTo>
                    <a:pt x="3502" y="779"/>
                  </a:lnTo>
                  <a:cubicBezTo>
                    <a:pt x="3718" y="779"/>
                    <a:pt x="3890" y="606"/>
                    <a:pt x="3890" y="391"/>
                  </a:cubicBezTo>
                  <a:cubicBezTo>
                    <a:pt x="3890" y="176"/>
                    <a:pt x="3718" y="1"/>
                    <a:pt x="3502"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61"/>
            <p:cNvSpPr/>
            <p:nvPr/>
          </p:nvSpPr>
          <p:spPr>
            <a:xfrm>
              <a:off x="8016675" y="1734354"/>
              <a:ext cx="55935" cy="18661"/>
            </a:xfrm>
            <a:custGeom>
              <a:rect b="b" l="l" r="r" t="t"/>
              <a:pathLst>
                <a:path extrusionOk="0" h="779" w="2335">
                  <a:moveTo>
                    <a:pt x="388" y="1"/>
                  </a:moveTo>
                  <a:cubicBezTo>
                    <a:pt x="175" y="1"/>
                    <a:pt x="0" y="176"/>
                    <a:pt x="0" y="391"/>
                  </a:cubicBezTo>
                  <a:cubicBezTo>
                    <a:pt x="0" y="606"/>
                    <a:pt x="175" y="779"/>
                    <a:pt x="388" y="779"/>
                  </a:cubicBezTo>
                  <a:lnTo>
                    <a:pt x="1944" y="779"/>
                  </a:lnTo>
                  <a:cubicBezTo>
                    <a:pt x="2159" y="779"/>
                    <a:pt x="2334" y="606"/>
                    <a:pt x="2334" y="391"/>
                  </a:cubicBezTo>
                  <a:cubicBezTo>
                    <a:pt x="2334" y="176"/>
                    <a:pt x="2159" y="1"/>
                    <a:pt x="1944"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61"/>
            <p:cNvSpPr/>
            <p:nvPr/>
          </p:nvSpPr>
          <p:spPr>
            <a:xfrm>
              <a:off x="8016675" y="1771628"/>
              <a:ext cx="139753" cy="18661"/>
            </a:xfrm>
            <a:custGeom>
              <a:rect b="b" l="l" r="r" t="t"/>
              <a:pathLst>
                <a:path extrusionOk="0" h="779" w="5834">
                  <a:moveTo>
                    <a:pt x="388" y="1"/>
                  </a:moveTo>
                  <a:cubicBezTo>
                    <a:pt x="175" y="1"/>
                    <a:pt x="0" y="176"/>
                    <a:pt x="0" y="391"/>
                  </a:cubicBezTo>
                  <a:cubicBezTo>
                    <a:pt x="0" y="604"/>
                    <a:pt x="175" y="779"/>
                    <a:pt x="388" y="779"/>
                  </a:cubicBezTo>
                  <a:lnTo>
                    <a:pt x="5443" y="779"/>
                  </a:lnTo>
                  <a:cubicBezTo>
                    <a:pt x="5658" y="779"/>
                    <a:pt x="5833" y="604"/>
                    <a:pt x="5833" y="391"/>
                  </a:cubicBezTo>
                  <a:cubicBezTo>
                    <a:pt x="5833" y="176"/>
                    <a:pt x="5658" y="1"/>
                    <a:pt x="5443"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61"/>
            <p:cNvSpPr/>
            <p:nvPr/>
          </p:nvSpPr>
          <p:spPr>
            <a:xfrm>
              <a:off x="8184309" y="1771628"/>
              <a:ext cx="93209" cy="18661"/>
            </a:xfrm>
            <a:custGeom>
              <a:rect b="b" l="l" r="r" t="t"/>
              <a:pathLst>
                <a:path extrusionOk="0" h="779" w="3891">
                  <a:moveTo>
                    <a:pt x="391" y="1"/>
                  </a:moveTo>
                  <a:cubicBezTo>
                    <a:pt x="176" y="1"/>
                    <a:pt x="1" y="176"/>
                    <a:pt x="1" y="391"/>
                  </a:cubicBezTo>
                  <a:cubicBezTo>
                    <a:pt x="1" y="604"/>
                    <a:pt x="176" y="779"/>
                    <a:pt x="391" y="779"/>
                  </a:cubicBezTo>
                  <a:lnTo>
                    <a:pt x="3500" y="779"/>
                  </a:lnTo>
                  <a:cubicBezTo>
                    <a:pt x="3715" y="779"/>
                    <a:pt x="3890" y="604"/>
                    <a:pt x="3890" y="391"/>
                  </a:cubicBezTo>
                  <a:cubicBezTo>
                    <a:pt x="3890" y="176"/>
                    <a:pt x="3715" y="1"/>
                    <a:pt x="3500"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61"/>
            <p:cNvSpPr/>
            <p:nvPr/>
          </p:nvSpPr>
          <p:spPr>
            <a:xfrm>
              <a:off x="8296129" y="1771628"/>
              <a:ext cx="55863" cy="18661"/>
            </a:xfrm>
            <a:custGeom>
              <a:rect b="b" l="l" r="r" t="t"/>
              <a:pathLst>
                <a:path extrusionOk="0" h="779" w="2332">
                  <a:moveTo>
                    <a:pt x="388" y="1"/>
                  </a:moveTo>
                  <a:cubicBezTo>
                    <a:pt x="173" y="1"/>
                    <a:pt x="0" y="176"/>
                    <a:pt x="0" y="391"/>
                  </a:cubicBezTo>
                  <a:cubicBezTo>
                    <a:pt x="0" y="604"/>
                    <a:pt x="175" y="779"/>
                    <a:pt x="388" y="779"/>
                  </a:cubicBezTo>
                  <a:lnTo>
                    <a:pt x="1944" y="779"/>
                  </a:lnTo>
                  <a:cubicBezTo>
                    <a:pt x="2159" y="779"/>
                    <a:pt x="2331" y="604"/>
                    <a:pt x="2331" y="391"/>
                  </a:cubicBezTo>
                  <a:cubicBezTo>
                    <a:pt x="2331" y="176"/>
                    <a:pt x="2159" y="1"/>
                    <a:pt x="1944"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61"/>
            <p:cNvSpPr/>
            <p:nvPr/>
          </p:nvSpPr>
          <p:spPr>
            <a:xfrm>
              <a:off x="7914222" y="1725084"/>
              <a:ext cx="158390" cy="308564"/>
            </a:xfrm>
            <a:custGeom>
              <a:rect b="b" l="l" r="r" t="t"/>
              <a:pathLst>
                <a:path extrusionOk="0" h="12881" w="6612">
                  <a:moveTo>
                    <a:pt x="0" y="0"/>
                  </a:moveTo>
                  <a:lnTo>
                    <a:pt x="0" y="12054"/>
                  </a:lnTo>
                  <a:cubicBezTo>
                    <a:pt x="0" y="12363"/>
                    <a:pt x="121" y="12662"/>
                    <a:pt x="342" y="12880"/>
                  </a:cubicBezTo>
                  <a:lnTo>
                    <a:pt x="6611" y="6611"/>
                  </a:lnTo>
                  <a:lnTo>
                    <a:pt x="0" y="0"/>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61"/>
            <p:cNvSpPr/>
            <p:nvPr/>
          </p:nvSpPr>
          <p:spPr>
            <a:xfrm>
              <a:off x="7922414" y="1817932"/>
              <a:ext cx="523920" cy="223883"/>
            </a:xfrm>
            <a:custGeom>
              <a:rect b="b" l="l" r="r" t="t"/>
              <a:pathLst>
                <a:path extrusionOk="0" h="9346" w="21871">
                  <a:moveTo>
                    <a:pt x="10934" y="0"/>
                  </a:moveTo>
                  <a:cubicBezTo>
                    <a:pt x="9696" y="0"/>
                    <a:pt x="8509" y="493"/>
                    <a:pt x="7634" y="1370"/>
                  </a:cubicBezTo>
                  <a:lnTo>
                    <a:pt x="0" y="9004"/>
                  </a:lnTo>
                  <a:cubicBezTo>
                    <a:pt x="218" y="9222"/>
                    <a:pt x="514" y="9346"/>
                    <a:pt x="824" y="9346"/>
                  </a:cubicBezTo>
                  <a:lnTo>
                    <a:pt x="21044" y="9346"/>
                  </a:lnTo>
                  <a:cubicBezTo>
                    <a:pt x="21354" y="9346"/>
                    <a:pt x="21652" y="9222"/>
                    <a:pt x="21870" y="9004"/>
                  </a:cubicBezTo>
                  <a:lnTo>
                    <a:pt x="14237" y="1370"/>
                  </a:lnTo>
                  <a:cubicBezTo>
                    <a:pt x="13362" y="493"/>
                    <a:pt x="12172" y="0"/>
                    <a:pt x="10934" y="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61"/>
            <p:cNvSpPr/>
            <p:nvPr/>
          </p:nvSpPr>
          <p:spPr>
            <a:xfrm>
              <a:off x="8296129" y="1725084"/>
              <a:ext cx="158390" cy="308564"/>
            </a:xfrm>
            <a:custGeom>
              <a:rect b="b" l="l" r="r" t="t"/>
              <a:pathLst>
                <a:path extrusionOk="0" h="12881" w="6612">
                  <a:moveTo>
                    <a:pt x="6611" y="0"/>
                  </a:moveTo>
                  <a:lnTo>
                    <a:pt x="0" y="6611"/>
                  </a:lnTo>
                  <a:lnTo>
                    <a:pt x="6267" y="12880"/>
                  </a:lnTo>
                  <a:cubicBezTo>
                    <a:pt x="6487" y="12659"/>
                    <a:pt x="6611" y="12363"/>
                    <a:pt x="6611" y="12054"/>
                  </a:cubicBezTo>
                  <a:lnTo>
                    <a:pt x="6611" y="0"/>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61"/>
            <p:cNvSpPr/>
            <p:nvPr/>
          </p:nvSpPr>
          <p:spPr>
            <a:xfrm>
              <a:off x="8016675" y="1995172"/>
              <a:ext cx="37298" cy="18661"/>
            </a:xfrm>
            <a:custGeom>
              <a:rect b="b" l="l" r="r" t="t"/>
              <a:pathLst>
                <a:path extrusionOk="0" h="779" w="1557">
                  <a:moveTo>
                    <a:pt x="388" y="1"/>
                  </a:moveTo>
                  <a:cubicBezTo>
                    <a:pt x="175" y="1"/>
                    <a:pt x="0" y="176"/>
                    <a:pt x="0" y="391"/>
                  </a:cubicBezTo>
                  <a:cubicBezTo>
                    <a:pt x="0" y="606"/>
                    <a:pt x="175" y="779"/>
                    <a:pt x="388" y="779"/>
                  </a:cubicBezTo>
                  <a:lnTo>
                    <a:pt x="1166" y="779"/>
                  </a:lnTo>
                  <a:cubicBezTo>
                    <a:pt x="1381" y="779"/>
                    <a:pt x="1556" y="606"/>
                    <a:pt x="1556" y="391"/>
                  </a:cubicBezTo>
                  <a:cubicBezTo>
                    <a:pt x="1556" y="176"/>
                    <a:pt x="1381" y="1"/>
                    <a:pt x="1166" y="1"/>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61"/>
            <p:cNvSpPr/>
            <p:nvPr/>
          </p:nvSpPr>
          <p:spPr>
            <a:xfrm>
              <a:off x="8072585" y="1995172"/>
              <a:ext cx="149024" cy="18661"/>
            </a:xfrm>
            <a:custGeom>
              <a:rect b="b" l="l" r="r" t="t"/>
              <a:pathLst>
                <a:path extrusionOk="0" h="779" w="6221">
                  <a:moveTo>
                    <a:pt x="388" y="1"/>
                  </a:moveTo>
                  <a:cubicBezTo>
                    <a:pt x="172" y="1"/>
                    <a:pt x="0" y="176"/>
                    <a:pt x="0" y="391"/>
                  </a:cubicBezTo>
                  <a:cubicBezTo>
                    <a:pt x="0" y="606"/>
                    <a:pt x="172" y="779"/>
                    <a:pt x="388" y="779"/>
                  </a:cubicBezTo>
                  <a:lnTo>
                    <a:pt x="5833" y="779"/>
                  </a:lnTo>
                  <a:cubicBezTo>
                    <a:pt x="6046" y="779"/>
                    <a:pt x="6221" y="606"/>
                    <a:pt x="6221" y="391"/>
                  </a:cubicBezTo>
                  <a:cubicBezTo>
                    <a:pt x="6221" y="176"/>
                    <a:pt x="6046" y="1"/>
                    <a:pt x="5833" y="1"/>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4" name="Google Shape;1814;p61"/>
          <p:cNvGrpSpPr/>
          <p:nvPr/>
        </p:nvGrpSpPr>
        <p:grpSpPr>
          <a:xfrm>
            <a:off x="7959589" y="899136"/>
            <a:ext cx="409468" cy="307857"/>
            <a:chOff x="7904927" y="883824"/>
            <a:chExt cx="454661" cy="341835"/>
          </a:xfrm>
        </p:grpSpPr>
        <p:sp>
          <p:nvSpPr>
            <p:cNvPr id="1815" name="Google Shape;1815;p61"/>
            <p:cNvSpPr/>
            <p:nvPr/>
          </p:nvSpPr>
          <p:spPr>
            <a:xfrm>
              <a:off x="7913120" y="922582"/>
              <a:ext cx="438161" cy="144449"/>
            </a:xfrm>
            <a:custGeom>
              <a:rect b="b" l="l" r="r" t="t"/>
              <a:pathLst>
                <a:path extrusionOk="0" h="6030" w="18291">
                  <a:moveTo>
                    <a:pt x="660" y="0"/>
                  </a:moveTo>
                  <a:cubicBezTo>
                    <a:pt x="418" y="0"/>
                    <a:pt x="184" y="89"/>
                    <a:pt x="1" y="251"/>
                  </a:cubicBezTo>
                  <a:lnTo>
                    <a:pt x="2377" y="2006"/>
                  </a:lnTo>
                  <a:lnTo>
                    <a:pt x="4076" y="3257"/>
                  </a:lnTo>
                  <a:lnTo>
                    <a:pt x="7841" y="6030"/>
                  </a:lnTo>
                  <a:lnTo>
                    <a:pt x="9152" y="4993"/>
                  </a:lnTo>
                  <a:lnTo>
                    <a:pt x="10458" y="6022"/>
                  </a:lnTo>
                  <a:lnTo>
                    <a:pt x="14205" y="3257"/>
                  </a:lnTo>
                  <a:lnTo>
                    <a:pt x="15906" y="2006"/>
                  </a:lnTo>
                  <a:lnTo>
                    <a:pt x="18291" y="245"/>
                  </a:lnTo>
                  <a:cubicBezTo>
                    <a:pt x="18258" y="218"/>
                    <a:pt x="18229" y="194"/>
                    <a:pt x="18194" y="170"/>
                  </a:cubicBezTo>
                  <a:lnTo>
                    <a:pt x="13572" y="0"/>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61"/>
            <p:cNvSpPr/>
            <p:nvPr/>
          </p:nvSpPr>
          <p:spPr>
            <a:xfrm>
              <a:off x="7904927" y="928571"/>
              <a:ext cx="196048" cy="288562"/>
            </a:xfrm>
            <a:custGeom>
              <a:rect b="b" l="l" r="r" t="t"/>
              <a:pathLst>
                <a:path extrusionOk="0" h="12046" w="8184">
                  <a:moveTo>
                    <a:pt x="343" y="1"/>
                  </a:moveTo>
                  <a:cubicBezTo>
                    <a:pt x="124" y="189"/>
                    <a:pt x="1" y="464"/>
                    <a:pt x="3" y="752"/>
                  </a:cubicBezTo>
                  <a:lnTo>
                    <a:pt x="3" y="11400"/>
                  </a:lnTo>
                  <a:cubicBezTo>
                    <a:pt x="1" y="11637"/>
                    <a:pt x="87" y="11866"/>
                    <a:pt x="240" y="12046"/>
                  </a:cubicBezTo>
                  <a:lnTo>
                    <a:pt x="8183" y="5780"/>
                  </a:lnTo>
                  <a:lnTo>
                    <a:pt x="4418" y="3007"/>
                  </a:lnTo>
                  <a:lnTo>
                    <a:pt x="2719" y="1756"/>
                  </a:lnTo>
                  <a:lnTo>
                    <a:pt x="343"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61"/>
            <p:cNvSpPr/>
            <p:nvPr/>
          </p:nvSpPr>
          <p:spPr>
            <a:xfrm>
              <a:off x="7910676" y="1042187"/>
              <a:ext cx="443263" cy="183471"/>
            </a:xfrm>
            <a:custGeom>
              <a:rect b="b" l="l" r="r" t="t"/>
              <a:pathLst>
                <a:path extrusionOk="0" h="7659" w="18504">
                  <a:moveTo>
                    <a:pt x="9254" y="0"/>
                  </a:moveTo>
                  <a:lnTo>
                    <a:pt x="7943" y="1037"/>
                  </a:lnTo>
                  <a:lnTo>
                    <a:pt x="0" y="7303"/>
                  </a:lnTo>
                  <a:cubicBezTo>
                    <a:pt x="187" y="7527"/>
                    <a:pt x="463" y="7658"/>
                    <a:pt x="753" y="7658"/>
                  </a:cubicBezTo>
                  <a:cubicBezTo>
                    <a:pt x="756" y="7658"/>
                    <a:pt x="759" y="7658"/>
                    <a:pt x="762" y="7658"/>
                  </a:cubicBezTo>
                  <a:lnTo>
                    <a:pt x="17739" y="7658"/>
                  </a:lnTo>
                  <a:cubicBezTo>
                    <a:pt x="18035" y="7658"/>
                    <a:pt x="18315" y="7529"/>
                    <a:pt x="18503" y="7303"/>
                  </a:cubicBezTo>
                  <a:lnTo>
                    <a:pt x="10560" y="1029"/>
                  </a:lnTo>
                  <a:lnTo>
                    <a:pt x="9254" y="0"/>
                  </a:ln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61"/>
            <p:cNvSpPr/>
            <p:nvPr/>
          </p:nvSpPr>
          <p:spPr>
            <a:xfrm>
              <a:off x="8163613" y="928451"/>
              <a:ext cx="195976" cy="288682"/>
            </a:xfrm>
            <a:custGeom>
              <a:rect b="b" l="l" r="r" t="t"/>
              <a:pathLst>
                <a:path extrusionOk="0" h="12051" w="8181">
                  <a:moveTo>
                    <a:pt x="7831" y="0"/>
                  </a:moveTo>
                  <a:lnTo>
                    <a:pt x="5449" y="1761"/>
                  </a:lnTo>
                  <a:lnTo>
                    <a:pt x="3748" y="3012"/>
                  </a:lnTo>
                  <a:lnTo>
                    <a:pt x="1" y="5777"/>
                  </a:lnTo>
                  <a:lnTo>
                    <a:pt x="7944" y="12051"/>
                  </a:lnTo>
                  <a:cubicBezTo>
                    <a:pt x="8098" y="11871"/>
                    <a:pt x="8181" y="11642"/>
                    <a:pt x="8181" y="11405"/>
                  </a:cubicBezTo>
                  <a:lnTo>
                    <a:pt x="8181" y="757"/>
                  </a:lnTo>
                  <a:cubicBezTo>
                    <a:pt x="8181" y="469"/>
                    <a:pt x="8057" y="194"/>
                    <a:pt x="7839" y="6"/>
                  </a:cubicBezTo>
                  <a:cubicBezTo>
                    <a:pt x="7836" y="0"/>
                    <a:pt x="7836" y="0"/>
                    <a:pt x="7831"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61"/>
            <p:cNvSpPr/>
            <p:nvPr/>
          </p:nvSpPr>
          <p:spPr>
            <a:xfrm>
              <a:off x="8073352" y="1017155"/>
              <a:ext cx="107127" cy="115894"/>
            </a:xfrm>
            <a:custGeom>
              <a:rect b="b" l="l" r="r" t="t"/>
              <a:pathLst>
                <a:path extrusionOk="0" h="4838" w="4472">
                  <a:moveTo>
                    <a:pt x="1831" y="1"/>
                  </a:moveTo>
                  <a:cubicBezTo>
                    <a:pt x="754" y="289"/>
                    <a:pt x="3" y="1263"/>
                    <a:pt x="0" y="2378"/>
                  </a:cubicBezTo>
                  <a:cubicBezTo>
                    <a:pt x="0" y="2566"/>
                    <a:pt x="25" y="2752"/>
                    <a:pt x="68" y="2935"/>
                  </a:cubicBezTo>
                  <a:cubicBezTo>
                    <a:pt x="286" y="3880"/>
                    <a:pt x="1042" y="4609"/>
                    <a:pt x="1995" y="4792"/>
                  </a:cubicBezTo>
                  <a:cubicBezTo>
                    <a:pt x="2151" y="4823"/>
                    <a:pt x="2307" y="4837"/>
                    <a:pt x="2462" y="4837"/>
                  </a:cubicBezTo>
                  <a:cubicBezTo>
                    <a:pt x="3252" y="4837"/>
                    <a:pt x="4008" y="4452"/>
                    <a:pt x="4471" y="3785"/>
                  </a:cubicBezTo>
                  <a:lnTo>
                    <a:pt x="1831" y="1"/>
                  </a:ln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61"/>
            <p:cNvSpPr/>
            <p:nvPr/>
          </p:nvSpPr>
          <p:spPr>
            <a:xfrm>
              <a:off x="8207713" y="1034522"/>
              <a:ext cx="168" cy="24"/>
            </a:xfrm>
            <a:custGeom>
              <a:rect b="b" l="l" r="r" t="t"/>
              <a:pathLst>
                <a:path extrusionOk="0" fill="none" h="1" w="7">
                  <a:moveTo>
                    <a:pt x="6" y="0"/>
                  </a:moveTo>
                  <a:lnTo>
                    <a:pt x="1" y="0"/>
                  </a:lnTo>
                </a:path>
              </a:pathLst>
            </a:custGeom>
            <a:noFill/>
            <a:ln cap="rnd" cmpd="sng" w="197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61"/>
            <p:cNvSpPr/>
            <p:nvPr/>
          </p:nvSpPr>
          <p:spPr>
            <a:xfrm>
              <a:off x="8138532" y="958873"/>
              <a:ext cx="147563" cy="135945"/>
            </a:xfrm>
            <a:custGeom>
              <a:rect b="b" l="l" r="r" t="t"/>
              <a:pathLst>
                <a:path extrusionOk="0" h="5675" w="6160">
                  <a:moveTo>
                    <a:pt x="1561" y="1"/>
                  </a:moveTo>
                  <a:cubicBezTo>
                    <a:pt x="1121" y="1"/>
                    <a:pt x="744" y="132"/>
                    <a:pt x="485" y="407"/>
                  </a:cubicBezTo>
                  <a:cubicBezTo>
                    <a:pt x="353" y="552"/>
                    <a:pt x="259" y="730"/>
                    <a:pt x="211" y="921"/>
                  </a:cubicBezTo>
                  <a:cubicBezTo>
                    <a:pt x="1" y="1661"/>
                    <a:pt x="361" y="2727"/>
                    <a:pt x="1156" y="3702"/>
                  </a:cubicBezTo>
                  <a:cubicBezTo>
                    <a:pt x="1330" y="3914"/>
                    <a:pt x="1519" y="4114"/>
                    <a:pt x="1721" y="4302"/>
                  </a:cubicBezTo>
                  <a:cubicBezTo>
                    <a:pt x="1920" y="4490"/>
                    <a:pt x="2133" y="4665"/>
                    <a:pt x="2356" y="4824"/>
                  </a:cubicBezTo>
                  <a:cubicBezTo>
                    <a:pt x="3135" y="5376"/>
                    <a:pt x="3951" y="5675"/>
                    <a:pt x="4615" y="5675"/>
                  </a:cubicBezTo>
                  <a:cubicBezTo>
                    <a:pt x="4826" y="5675"/>
                    <a:pt x="5021" y="5645"/>
                    <a:pt x="5196" y="5583"/>
                  </a:cubicBezTo>
                  <a:cubicBezTo>
                    <a:pt x="5382" y="5519"/>
                    <a:pt x="5551" y="5411"/>
                    <a:pt x="5686" y="5266"/>
                  </a:cubicBezTo>
                  <a:cubicBezTo>
                    <a:pt x="6159" y="4760"/>
                    <a:pt x="6119" y="3890"/>
                    <a:pt x="5670" y="2978"/>
                  </a:cubicBezTo>
                  <a:lnTo>
                    <a:pt x="2776" y="270"/>
                  </a:lnTo>
                  <a:cubicBezTo>
                    <a:pt x="2346" y="93"/>
                    <a:pt x="1931" y="1"/>
                    <a:pt x="15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61"/>
            <p:cNvSpPr/>
            <p:nvPr/>
          </p:nvSpPr>
          <p:spPr>
            <a:xfrm>
              <a:off x="8115512" y="968623"/>
              <a:ext cx="159229" cy="152833"/>
            </a:xfrm>
            <a:custGeom>
              <a:rect b="b" l="l" r="r" t="t"/>
              <a:pathLst>
                <a:path extrusionOk="0" h="6380" w="6647">
                  <a:moveTo>
                    <a:pt x="6647" y="4859"/>
                  </a:moveTo>
                  <a:lnTo>
                    <a:pt x="6641" y="4865"/>
                  </a:lnTo>
                  <a:lnTo>
                    <a:pt x="6641" y="4865"/>
                  </a:lnTo>
                  <a:cubicBezTo>
                    <a:pt x="6643" y="4863"/>
                    <a:pt x="6645" y="4861"/>
                    <a:pt x="6647" y="4859"/>
                  </a:cubicBezTo>
                  <a:close/>
                  <a:moveTo>
                    <a:pt x="1449" y="0"/>
                  </a:moveTo>
                  <a:lnTo>
                    <a:pt x="407" y="1114"/>
                  </a:lnTo>
                  <a:cubicBezTo>
                    <a:pt x="205" y="1338"/>
                    <a:pt x="87" y="1626"/>
                    <a:pt x="76" y="1925"/>
                  </a:cubicBezTo>
                  <a:cubicBezTo>
                    <a:pt x="1" y="2816"/>
                    <a:pt x="580" y="4022"/>
                    <a:pt x="1637" y="5009"/>
                  </a:cubicBezTo>
                  <a:cubicBezTo>
                    <a:pt x="2581" y="5890"/>
                    <a:pt x="3670" y="6380"/>
                    <a:pt x="4521" y="6380"/>
                  </a:cubicBezTo>
                  <a:cubicBezTo>
                    <a:pt x="4624" y="6380"/>
                    <a:pt x="4724" y="6372"/>
                    <a:pt x="4819" y="6358"/>
                  </a:cubicBezTo>
                  <a:cubicBezTo>
                    <a:pt x="5118" y="6326"/>
                    <a:pt x="5395" y="6191"/>
                    <a:pt x="5605" y="5976"/>
                  </a:cubicBezTo>
                  <a:lnTo>
                    <a:pt x="6641" y="4865"/>
                  </a:lnTo>
                  <a:lnTo>
                    <a:pt x="6641" y="4865"/>
                  </a:lnTo>
                  <a:cubicBezTo>
                    <a:pt x="6507" y="5007"/>
                    <a:pt x="6340" y="5112"/>
                    <a:pt x="6154" y="5174"/>
                  </a:cubicBezTo>
                  <a:cubicBezTo>
                    <a:pt x="5979" y="5236"/>
                    <a:pt x="5782" y="5267"/>
                    <a:pt x="5570" y="5267"/>
                  </a:cubicBezTo>
                  <a:cubicBezTo>
                    <a:pt x="4906" y="5267"/>
                    <a:pt x="4092" y="4968"/>
                    <a:pt x="3317" y="4417"/>
                  </a:cubicBezTo>
                  <a:cubicBezTo>
                    <a:pt x="2868" y="4097"/>
                    <a:pt x="2464" y="3720"/>
                    <a:pt x="2117" y="3292"/>
                  </a:cubicBezTo>
                  <a:cubicBezTo>
                    <a:pt x="1320" y="2320"/>
                    <a:pt x="959" y="1254"/>
                    <a:pt x="1169" y="514"/>
                  </a:cubicBezTo>
                  <a:cubicBezTo>
                    <a:pt x="1217" y="323"/>
                    <a:pt x="1314" y="145"/>
                    <a:pt x="14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61"/>
            <p:cNvSpPr/>
            <p:nvPr/>
          </p:nvSpPr>
          <p:spPr>
            <a:xfrm>
              <a:off x="7933361" y="998542"/>
              <a:ext cx="18996" cy="28459"/>
            </a:xfrm>
            <a:custGeom>
              <a:rect b="b" l="l" r="r" t="t"/>
              <a:pathLst>
                <a:path extrusionOk="0" h="1188" w="793">
                  <a:moveTo>
                    <a:pt x="396" y="0"/>
                  </a:moveTo>
                  <a:cubicBezTo>
                    <a:pt x="178" y="0"/>
                    <a:pt x="1" y="178"/>
                    <a:pt x="1" y="396"/>
                  </a:cubicBezTo>
                  <a:lnTo>
                    <a:pt x="1" y="791"/>
                  </a:lnTo>
                  <a:cubicBezTo>
                    <a:pt x="1" y="1009"/>
                    <a:pt x="178" y="1187"/>
                    <a:pt x="396" y="1187"/>
                  </a:cubicBezTo>
                  <a:cubicBezTo>
                    <a:pt x="614" y="1187"/>
                    <a:pt x="792" y="1009"/>
                    <a:pt x="792" y="791"/>
                  </a:cubicBezTo>
                  <a:lnTo>
                    <a:pt x="792" y="396"/>
                  </a:lnTo>
                  <a:cubicBezTo>
                    <a:pt x="792" y="178"/>
                    <a:pt x="614" y="0"/>
                    <a:pt x="396" y="0"/>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61"/>
            <p:cNvSpPr/>
            <p:nvPr/>
          </p:nvSpPr>
          <p:spPr>
            <a:xfrm>
              <a:off x="7933361" y="1045852"/>
              <a:ext cx="18996" cy="75794"/>
            </a:xfrm>
            <a:custGeom>
              <a:rect b="b" l="l" r="r" t="t"/>
              <a:pathLst>
                <a:path extrusionOk="0" h="3164" w="793">
                  <a:moveTo>
                    <a:pt x="396" y="1"/>
                  </a:moveTo>
                  <a:cubicBezTo>
                    <a:pt x="178" y="1"/>
                    <a:pt x="1" y="178"/>
                    <a:pt x="1" y="396"/>
                  </a:cubicBezTo>
                  <a:lnTo>
                    <a:pt x="1" y="2771"/>
                  </a:lnTo>
                  <a:cubicBezTo>
                    <a:pt x="1" y="2989"/>
                    <a:pt x="178" y="3164"/>
                    <a:pt x="396" y="3164"/>
                  </a:cubicBezTo>
                  <a:cubicBezTo>
                    <a:pt x="614" y="3164"/>
                    <a:pt x="792" y="2989"/>
                    <a:pt x="792" y="2771"/>
                  </a:cubicBezTo>
                  <a:lnTo>
                    <a:pt x="792" y="396"/>
                  </a:lnTo>
                  <a:cubicBezTo>
                    <a:pt x="792" y="178"/>
                    <a:pt x="614" y="1"/>
                    <a:pt x="396" y="1"/>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61"/>
            <p:cNvSpPr/>
            <p:nvPr/>
          </p:nvSpPr>
          <p:spPr>
            <a:xfrm>
              <a:off x="8188453" y="883824"/>
              <a:ext cx="162966" cy="162319"/>
            </a:xfrm>
            <a:custGeom>
              <a:rect b="b" l="l" r="r" t="t"/>
              <a:pathLst>
                <a:path extrusionOk="0" h="6776" w="6803">
                  <a:moveTo>
                    <a:pt x="3335" y="0"/>
                  </a:moveTo>
                  <a:lnTo>
                    <a:pt x="657" y="3446"/>
                  </a:lnTo>
                  <a:cubicBezTo>
                    <a:pt x="172" y="3960"/>
                    <a:pt x="0" y="4695"/>
                    <a:pt x="207" y="5373"/>
                  </a:cubicBezTo>
                  <a:cubicBezTo>
                    <a:pt x="412" y="6049"/>
                    <a:pt x="964" y="6566"/>
                    <a:pt x="1653" y="6724"/>
                  </a:cubicBezTo>
                  <a:cubicBezTo>
                    <a:pt x="1801" y="6758"/>
                    <a:pt x="1950" y="6775"/>
                    <a:pt x="2098" y="6775"/>
                  </a:cubicBezTo>
                  <a:cubicBezTo>
                    <a:pt x="2640" y="6775"/>
                    <a:pt x="3167" y="6552"/>
                    <a:pt x="3545" y="6146"/>
                  </a:cubicBezTo>
                  <a:lnTo>
                    <a:pt x="6802" y="3241"/>
                  </a:lnTo>
                  <a:lnTo>
                    <a:pt x="333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6" name="Google Shape;1826;p61"/>
          <p:cNvGrpSpPr/>
          <p:nvPr/>
        </p:nvGrpSpPr>
        <p:grpSpPr>
          <a:xfrm>
            <a:off x="7152008" y="3893199"/>
            <a:ext cx="490155" cy="495587"/>
            <a:chOff x="7008212" y="3869903"/>
            <a:chExt cx="544254" cy="550286"/>
          </a:xfrm>
        </p:grpSpPr>
        <p:sp>
          <p:nvSpPr>
            <p:cNvPr id="1827" name="Google Shape;1827;p61"/>
            <p:cNvSpPr/>
            <p:nvPr/>
          </p:nvSpPr>
          <p:spPr>
            <a:xfrm>
              <a:off x="7230032" y="3869903"/>
              <a:ext cx="319320" cy="92347"/>
            </a:xfrm>
            <a:custGeom>
              <a:rect b="b" l="l" r="r" t="t"/>
              <a:pathLst>
                <a:path extrusionOk="0" h="3855" w="13330">
                  <a:moveTo>
                    <a:pt x="2864" y="0"/>
                  </a:moveTo>
                  <a:cubicBezTo>
                    <a:pt x="2404" y="3"/>
                    <a:pt x="1987" y="272"/>
                    <a:pt x="1799" y="695"/>
                  </a:cubicBezTo>
                  <a:lnTo>
                    <a:pt x="0" y="3855"/>
                  </a:lnTo>
                  <a:lnTo>
                    <a:pt x="13330" y="3855"/>
                  </a:lnTo>
                  <a:lnTo>
                    <a:pt x="11532" y="695"/>
                  </a:lnTo>
                  <a:cubicBezTo>
                    <a:pt x="11343" y="272"/>
                    <a:pt x="10926" y="3"/>
                    <a:pt x="104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61"/>
            <p:cNvSpPr/>
            <p:nvPr/>
          </p:nvSpPr>
          <p:spPr>
            <a:xfrm>
              <a:off x="7226486" y="3953840"/>
              <a:ext cx="325980" cy="233178"/>
            </a:xfrm>
            <a:custGeom>
              <a:rect b="b" l="l" r="r" t="t"/>
              <a:pathLst>
                <a:path extrusionOk="0" h="9734" w="13608">
                  <a:moveTo>
                    <a:pt x="778" y="1"/>
                  </a:moveTo>
                  <a:cubicBezTo>
                    <a:pt x="517" y="1"/>
                    <a:pt x="275" y="133"/>
                    <a:pt x="132" y="351"/>
                  </a:cubicBezTo>
                  <a:cubicBezTo>
                    <a:pt x="46" y="477"/>
                    <a:pt x="0" y="628"/>
                    <a:pt x="0" y="779"/>
                  </a:cubicBezTo>
                  <a:lnTo>
                    <a:pt x="0" y="8956"/>
                  </a:lnTo>
                  <a:cubicBezTo>
                    <a:pt x="0" y="9384"/>
                    <a:pt x="348" y="9731"/>
                    <a:pt x="778" y="9734"/>
                  </a:cubicBezTo>
                  <a:lnTo>
                    <a:pt x="12826" y="9734"/>
                  </a:lnTo>
                  <a:cubicBezTo>
                    <a:pt x="13257" y="9731"/>
                    <a:pt x="13604" y="9384"/>
                    <a:pt x="13607" y="8956"/>
                  </a:cubicBezTo>
                  <a:lnTo>
                    <a:pt x="13607" y="779"/>
                  </a:lnTo>
                  <a:cubicBezTo>
                    <a:pt x="13607" y="628"/>
                    <a:pt x="13561" y="477"/>
                    <a:pt x="13472" y="351"/>
                  </a:cubicBezTo>
                  <a:cubicBezTo>
                    <a:pt x="13332" y="133"/>
                    <a:pt x="13088" y="1"/>
                    <a:pt x="12826"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61"/>
            <p:cNvSpPr/>
            <p:nvPr/>
          </p:nvSpPr>
          <p:spPr>
            <a:xfrm>
              <a:off x="7160276" y="4290426"/>
              <a:ext cx="91316" cy="117188"/>
            </a:xfrm>
            <a:custGeom>
              <a:rect b="b" l="l" r="r" t="t"/>
              <a:pathLst>
                <a:path extrusionOk="0" h="4892" w="3812">
                  <a:moveTo>
                    <a:pt x="2234" y="0"/>
                  </a:moveTo>
                  <a:lnTo>
                    <a:pt x="0" y="760"/>
                  </a:lnTo>
                  <a:cubicBezTo>
                    <a:pt x="248" y="1632"/>
                    <a:pt x="312" y="2544"/>
                    <a:pt x="191" y="3443"/>
                  </a:cubicBezTo>
                  <a:cubicBezTo>
                    <a:pt x="175" y="3554"/>
                    <a:pt x="229" y="3661"/>
                    <a:pt x="323" y="3718"/>
                  </a:cubicBezTo>
                  <a:lnTo>
                    <a:pt x="2242" y="4891"/>
                  </a:lnTo>
                  <a:lnTo>
                    <a:pt x="1577" y="2937"/>
                  </a:lnTo>
                  <a:cubicBezTo>
                    <a:pt x="1507" y="2733"/>
                    <a:pt x="1615" y="2512"/>
                    <a:pt x="1820" y="2442"/>
                  </a:cubicBezTo>
                  <a:cubicBezTo>
                    <a:pt x="1861" y="2428"/>
                    <a:pt x="1904" y="2421"/>
                    <a:pt x="1946" y="2421"/>
                  </a:cubicBezTo>
                  <a:cubicBezTo>
                    <a:pt x="2109" y="2421"/>
                    <a:pt x="2261" y="2524"/>
                    <a:pt x="2315" y="2687"/>
                  </a:cubicBezTo>
                  <a:lnTo>
                    <a:pt x="2980" y="4641"/>
                  </a:lnTo>
                  <a:lnTo>
                    <a:pt x="3787" y="2539"/>
                  </a:lnTo>
                  <a:cubicBezTo>
                    <a:pt x="3811" y="2477"/>
                    <a:pt x="3811" y="2410"/>
                    <a:pt x="3793" y="2348"/>
                  </a:cubicBezTo>
                  <a:cubicBezTo>
                    <a:pt x="3777" y="2307"/>
                    <a:pt x="3752" y="2270"/>
                    <a:pt x="3723" y="2240"/>
                  </a:cubicBezTo>
                  <a:cubicBezTo>
                    <a:pt x="3077" y="1605"/>
                    <a:pt x="2571" y="840"/>
                    <a:pt x="2234"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61"/>
            <p:cNvSpPr/>
            <p:nvPr/>
          </p:nvSpPr>
          <p:spPr>
            <a:xfrm>
              <a:off x="7263760" y="4103053"/>
              <a:ext cx="65325" cy="46640"/>
            </a:xfrm>
            <a:custGeom>
              <a:rect b="b" l="l" r="r" t="t"/>
              <a:pathLst>
                <a:path extrusionOk="0" h="1947" w="2727">
                  <a:moveTo>
                    <a:pt x="391" y="0"/>
                  </a:moveTo>
                  <a:cubicBezTo>
                    <a:pt x="175" y="0"/>
                    <a:pt x="0" y="175"/>
                    <a:pt x="0" y="391"/>
                  </a:cubicBezTo>
                  <a:lnTo>
                    <a:pt x="0" y="1559"/>
                  </a:lnTo>
                  <a:cubicBezTo>
                    <a:pt x="0" y="1774"/>
                    <a:pt x="175" y="1946"/>
                    <a:pt x="391" y="1946"/>
                  </a:cubicBezTo>
                  <a:lnTo>
                    <a:pt x="2337" y="1946"/>
                  </a:lnTo>
                  <a:cubicBezTo>
                    <a:pt x="2552" y="1946"/>
                    <a:pt x="2727" y="1774"/>
                    <a:pt x="2727" y="1559"/>
                  </a:cubicBezTo>
                  <a:lnTo>
                    <a:pt x="2727" y="391"/>
                  </a:lnTo>
                  <a:cubicBezTo>
                    <a:pt x="2727" y="175"/>
                    <a:pt x="2552" y="0"/>
                    <a:pt x="23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61"/>
            <p:cNvSpPr/>
            <p:nvPr/>
          </p:nvSpPr>
          <p:spPr>
            <a:xfrm>
              <a:off x="7356991" y="3953840"/>
              <a:ext cx="65349" cy="88633"/>
            </a:xfrm>
            <a:custGeom>
              <a:rect b="b" l="l" r="r" t="t"/>
              <a:pathLst>
                <a:path extrusionOk="0" h="3700" w="2728">
                  <a:moveTo>
                    <a:pt x="0" y="1"/>
                  </a:moveTo>
                  <a:lnTo>
                    <a:pt x="0" y="3505"/>
                  </a:lnTo>
                  <a:cubicBezTo>
                    <a:pt x="0" y="3578"/>
                    <a:pt x="44" y="3645"/>
                    <a:pt x="108" y="3678"/>
                  </a:cubicBezTo>
                  <a:cubicBezTo>
                    <a:pt x="137" y="3692"/>
                    <a:pt x="167" y="3700"/>
                    <a:pt x="197" y="3700"/>
                  </a:cubicBezTo>
                  <a:cubicBezTo>
                    <a:pt x="238" y="3700"/>
                    <a:pt x="279" y="3686"/>
                    <a:pt x="313" y="3661"/>
                  </a:cubicBezTo>
                  <a:lnTo>
                    <a:pt x="1131" y="3045"/>
                  </a:lnTo>
                  <a:cubicBezTo>
                    <a:pt x="1200" y="2994"/>
                    <a:pt x="1282" y="2968"/>
                    <a:pt x="1364" y="2968"/>
                  </a:cubicBezTo>
                  <a:cubicBezTo>
                    <a:pt x="1446" y="2968"/>
                    <a:pt x="1528" y="2994"/>
                    <a:pt x="1597" y="3045"/>
                  </a:cubicBezTo>
                  <a:lnTo>
                    <a:pt x="2415" y="3661"/>
                  </a:lnTo>
                  <a:cubicBezTo>
                    <a:pt x="2449" y="3686"/>
                    <a:pt x="2490" y="3700"/>
                    <a:pt x="2531" y="3700"/>
                  </a:cubicBezTo>
                  <a:cubicBezTo>
                    <a:pt x="2561" y="3700"/>
                    <a:pt x="2591" y="3692"/>
                    <a:pt x="2619" y="3678"/>
                  </a:cubicBezTo>
                  <a:cubicBezTo>
                    <a:pt x="2684" y="3645"/>
                    <a:pt x="2727" y="3578"/>
                    <a:pt x="2727" y="3505"/>
                  </a:cubicBezTo>
                  <a:lnTo>
                    <a:pt x="2727"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61"/>
            <p:cNvSpPr/>
            <p:nvPr/>
          </p:nvSpPr>
          <p:spPr>
            <a:xfrm>
              <a:off x="7357063" y="3869903"/>
              <a:ext cx="65277" cy="83962"/>
            </a:xfrm>
            <a:custGeom>
              <a:rect b="b" l="l" r="r" t="t"/>
              <a:pathLst>
                <a:path extrusionOk="0" h="3505" w="2725">
                  <a:moveTo>
                    <a:pt x="778" y="0"/>
                  </a:moveTo>
                  <a:lnTo>
                    <a:pt x="0" y="3505"/>
                  </a:lnTo>
                  <a:lnTo>
                    <a:pt x="2724" y="3505"/>
                  </a:lnTo>
                  <a:lnTo>
                    <a:pt x="1946" y="0"/>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61"/>
            <p:cNvSpPr/>
            <p:nvPr/>
          </p:nvSpPr>
          <p:spPr>
            <a:xfrm>
              <a:off x="7459133" y="4140374"/>
              <a:ext cx="55983" cy="18661"/>
            </a:xfrm>
            <a:custGeom>
              <a:rect b="b" l="l" r="r" t="t"/>
              <a:pathLst>
                <a:path extrusionOk="0" h="779" w="2337">
                  <a:moveTo>
                    <a:pt x="390" y="1"/>
                  </a:moveTo>
                  <a:cubicBezTo>
                    <a:pt x="175" y="1"/>
                    <a:pt x="0" y="176"/>
                    <a:pt x="0" y="388"/>
                  </a:cubicBezTo>
                  <a:cubicBezTo>
                    <a:pt x="0" y="604"/>
                    <a:pt x="175" y="779"/>
                    <a:pt x="390" y="779"/>
                  </a:cubicBezTo>
                  <a:lnTo>
                    <a:pt x="1946" y="779"/>
                  </a:lnTo>
                  <a:cubicBezTo>
                    <a:pt x="2162" y="779"/>
                    <a:pt x="2337" y="604"/>
                    <a:pt x="2337" y="388"/>
                  </a:cubicBezTo>
                  <a:cubicBezTo>
                    <a:pt x="2337" y="176"/>
                    <a:pt x="2162" y="1"/>
                    <a:pt x="19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61"/>
            <p:cNvSpPr/>
            <p:nvPr/>
          </p:nvSpPr>
          <p:spPr>
            <a:xfrm>
              <a:off x="7458342" y="3981843"/>
              <a:ext cx="38136" cy="65253"/>
            </a:xfrm>
            <a:custGeom>
              <a:rect b="b" l="l" r="r" t="t"/>
              <a:pathLst>
                <a:path extrusionOk="0" h="2724" w="1592">
                  <a:moveTo>
                    <a:pt x="1203" y="0"/>
                  </a:moveTo>
                  <a:cubicBezTo>
                    <a:pt x="1101" y="0"/>
                    <a:pt x="1001" y="39"/>
                    <a:pt x="927" y="113"/>
                  </a:cubicBezTo>
                  <a:lnTo>
                    <a:pt x="149" y="894"/>
                  </a:lnTo>
                  <a:cubicBezTo>
                    <a:pt x="1" y="1044"/>
                    <a:pt x="4" y="1289"/>
                    <a:pt x="152" y="1437"/>
                  </a:cubicBezTo>
                  <a:cubicBezTo>
                    <a:pt x="228" y="1514"/>
                    <a:pt x="328" y="1552"/>
                    <a:pt x="428" y="1552"/>
                  </a:cubicBezTo>
                  <a:cubicBezTo>
                    <a:pt x="525" y="1552"/>
                    <a:pt x="622" y="1516"/>
                    <a:pt x="698" y="1443"/>
                  </a:cubicBezTo>
                  <a:lnTo>
                    <a:pt x="814" y="1330"/>
                  </a:lnTo>
                  <a:lnTo>
                    <a:pt x="814" y="2336"/>
                  </a:lnTo>
                  <a:cubicBezTo>
                    <a:pt x="814" y="2552"/>
                    <a:pt x="986" y="2724"/>
                    <a:pt x="1201" y="2724"/>
                  </a:cubicBezTo>
                  <a:cubicBezTo>
                    <a:pt x="1417" y="2724"/>
                    <a:pt x="1592" y="2552"/>
                    <a:pt x="1592" y="2336"/>
                  </a:cubicBezTo>
                  <a:lnTo>
                    <a:pt x="1592" y="390"/>
                  </a:lnTo>
                  <a:cubicBezTo>
                    <a:pt x="1592" y="231"/>
                    <a:pt x="1497" y="89"/>
                    <a:pt x="1352" y="30"/>
                  </a:cubicBezTo>
                  <a:cubicBezTo>
                    <a:pt x="1304" y="10"/>
                    <a:pt x="1253" y="0"/>
                    <a:pt x="1203"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61"/>
            <p:cNvSpPr/>
            <p:nvPr/>
          </p:nvSpPr>
          <p:spPr>
            <a:xfrm>
              <a:off x="7476979" y="3981915"/>
              <a:ext cx="38855" cy="37202"/>
            </a:xfrm>
            <a:custGeom>
              <a:rect b="b" l="l" r="r" t="t"/>
              <a:pathLst>
                <a:path extrusionOk="0" h="1553" w="1622">
                  <a:moveTo>
                    <a:pt x="429" y="1"/>
                  </a:moveTo>
                  <a:cubicBezTo>
                    <a:pt x="329" y="1"/>
                    <a:pt x="229" y="39"/>
                    <a:pt x="154" y="115"/>
                  </a:cubicBezTo>
                  <a:cubicBezTo>
                    <a:pt x="3" y="266"/>
                    <a:pt x="1" y="508"/>
                    <a:pt x="149" y="662"/>
                  </a:cubicBezTo>
                  <a:lnTo>
                    <a:pt x="927" y="1440"/>
                  </a:lnTo>
                  <a:cubicBezTo>
                    <a:pt x="999" y="1512"/>
                    <a:pt x="1099" y="1553"/>
                    <a:pt x="1201" y="1553"/>
                  </a:cubicBezTo>
                  <a:cubicBezTo>
                    <a:pt x="1360" y="1553"/>
                    <a:pt x="1503" y="1459"/>
                    <a:pt x="1562" y="1313"/>
                  </a:cubicBezTo>
                  <a:cubicBezTo>
                    <a:pt x="1621" y="1168"/>
                    <a:pt x="1589" y="1001"/>
                    <a:pt x="1478" y="891"/>
                  </a:cubicBezTo>
                  <a:lnTo>
                    <a:pt x="698" y="110"/>
                  </a:lnTo>
                  <a:cubicBezTo>
                    <a:pt x="624" y="37"/>
                    <a:pt x="526" y="1"/>
                    <a:pt x="429"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61"/>
            <p:cNvSpPr/>
            <p:nvPr/>
          </p:nvSpPr>
          <p:spPr>
            <a:xfrm>
              <a:off x="7477817" y="4103053"/>
              <a:ext cx="18661" cy="55983"/>
            </a:xfrm>
            <a:custGeom>
              <a:rect b="b" l="l" r="r" t="t"/>
              <a:pathLst>
                <a:path extrusionOk="0" h="2337" w="779">
                  <a:moveTo>
                    <a:pt x="388" y="0"/>
                  </a:moveTo>
                  <a:cubicBezTo>
                    <a:pt x="173" y="0"/>
                    <a:pt x="1" y="175"/>
                    <a:pt x="1" y="391"/>
                  </a:cubicBezTo>
                  <a:lnTo>
                    <a:pt x="1" y="1946"/>
                  </a:lnTo>
                  <a:cubicBezTo>
                    <a:pt x="1" y="2162"/>
                    <a:pt x="173" y="2337"/>
                    <a:pt x="388" y="2337"/>
                  </a:cubicBezTo>
                  <a:cubicBezTo>
                    <a:pt x="604" y="2337"/>
                    <a:pt x="779" y="2162"/>
                    <a:pt x="779" y="1946"/>
                  </a:cubicBezTo>
                  <a:lnTo>
                    <a:pt x="779" y="391"/>
                  </a:lnTo>
                  <a:cubicBezTo>
                    <a:pt x="779" y="175"/>
                    <a:pt x="604" y="0"/>
                    <a:pt x="3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61"/>
            <p:cNvSpPr/>
            <p:nvPr/>
          </p:nvSpPr>
          <p:spPr>
            <a:xfrm>
              <a:off x="7459133" y="4065780"/>
              <a:ext cx="56174" cy="55935"/>
            </a:xfrm>
            <a:custGeom>
              <a:rect b="b" l="l" r="r" t="t"/>
              <a:pathLst>
                <a:path extrusionOk="0" h="2335" w="2345">
                  <a:moveTo>
                    <a:pt x="781" y="1"/>
                  </a:moveTo>
                  <a:cubicBezTo>
                    <a:pt x="350" y="1"/>
                    <a:pt x="0" y="348"/>
                    <a:pt x="0" y="778"/>
                  </a:cubicBezTo>
                  <a:lnTo>
                    <a:pt x="0" y="1169"/>
                  </a:lnTo>
                  <a:cubicBezTo>
                    <a:pt x="3" y="1812"/>
                    <a:pt x="525" y="2334"/>
                    <a:pt x="1168" y="2334"/>
                  </a:cubicBezTo>
                  <a:cubicBezTo>
                    <a:pt x="1236" y="2334"/>
                    <a:pt x="1300" y="2329"/>
                    <a:pt x="1368" y="2318"/>
                  </a:cubicBezTo>
                  <a:cubicBezTo>
                    <a:pt x="1935" y="2205"/>
                    <a:pt x="2345" y="1702"/>
                    <a:pt x="2337" y="1120"/>
                  </a:cubicBezTo>
                  <a:lnTo>
                    <a:pt x="2337" y="778"/>
                  </a:lnTo>
                  <a:cubicBezTo>
                    <a:pt x="2337" y="348"/>
                    <a:pt x="1989" y="1"/>
                    <a:pt x="15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61"/>
            <p:cNvSpPr/>
            <p:nvPr/>
          </p:nvSpPr>
          <p:spPr>
            <a:xfrm>
              <a:off x="7131195" y="4239283"/>
              <a:ext cx="87244" cy="76704"/>
            </a:xfrm>
            <a:custGeom>
              <a:rect b="b" l="l" r="r" t="t"/>
              <a:pathLst>
                <a:path extrusionOk="0" h="3202" w="3642">
                  <a:moveTo>
                    <a:pt x="3335" y="1"/>
                  </a:moveTo>
                  <a:cubicBezTo>
                    <a:pt x="2673" y="776"/>
                    <a:pt x="1712" y="1210"/>
                    <a:pt x="717" y="1210"/>
                  </a:cubicBezTo>
                  <a:cubicBezTo>
                    <a:pt x="479" y="1210"/>
                    <a:pt x="239" y="1185"/>
                    <a:pt x="0" y="1134"/>
                  </a:cubicBezTo>
                  <a:lnTo>
                    <a:pt x="0" y="1140"/>
                  </a:lnTo>
                  <a:cubicBezTo>
                    <a:pt x="54" y="1263"/>
                    <a:pt x="110" y="1384"/>
                    <a:pt x="170" y="1508"/>
                  </a:cubicBezTo>
                  <a:cubicBezTo>
                    <a:pt x="229" y="1624"/>
                    <a:pt x="288" y="1751"/>
                    <a:pt x="345" y="1874"/>
                  </a:cubicBezTo>
                  <a:cubicBezTo>
                    <a:pt x="638" y="2461"/>
                    <a:pt x="1392" y="3193"/>
                    <a:pt x="1922" y="3201"/>
                  </a:cubicBezTo>
                  <a:cubicBezTo>
                    <a:pt x="1930" y="3202"/>
                    <a:pt x="1938" y="3202"/>
                    <a:pt x="1946" y="3202"/>
                  </a:cubicBezTo>
                  <a:cubicBezTo>
                    <a:pt x="2357" y="3202"/>
                    <a:pt x="2755" y="3065"/>
                    <a:pt x="3079" y="2808"/>
                  </a:cubicBezTo>
                  <a:cubicBezTo>
                    <a:pt x="3491" y="2477"/>
                    <a:pt x="3642" y="1438"/>
                    <a:pt x="3515" y="798"/>
                  </a:cubicBezTo>
                  <a:cubicBezTo>
                    <a:pt x="3459" y="531"/>
                    <a:pt x="3402" y="267"/>
                    <a:pt x="33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61"/>
            <p:cNvSpPr/>
            <p:nvPr/>
          </p:nvSpPr>
          <p:spPr>
            <a:xfrm>
              <a:off x="7107073" y="4182367"/>
              <a:ext cx="104037" cy="85903"/>
            </a:xfrm>
            <a:custGeom>
              <a:rect b="b" l="l" r="r" t="t"/>
              <a:pathLst>
                <a:path extrusionOk="0" h="3586" w="4343">
                  <a:moveTo>
                    <a:pt x="3777" y="0"/>
                  </a:moveTo>
                  <a:cubicBezTo>
                    <a:pt x="2652" y="746"/>
                    <a:pt x="1352" y="1190"/>
                    <a:pt x="0" y="1284"/>
                  </a:cubicBezTo>
                  <a:cubicBezTo>
                    <a:pt x="334" y="2035"/>
                    <a:pt x="668" y="2778"/>
                    <a:pt x="1007" y="3510"/>
                  </a:cubicBezTo>
                  <a:cubicBezTo>
                    <a:pt x="1246" y="3561"/>
                    <a:pt x="1486" y="3586"/>
                    <a:pt x="1724" y="3586"/>
                  </a:cubicBezTo>
                  <a:cubicBezTo>
                    <a:pt x="2719" y="3586"/>
                    <a:pt x="3680" y="3152"/>
                    <a:pt x="4342" y="2377"/>
                  </a:cubicBezTo>
                  <a:cubicBezTo>
                    <a:pt x="4167" y="1586"/>
                    <a:pt x="3981" y="794"/>
                    <a:pt x="377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61"/>
            <p:cNvSpPr/>
            <p:nvPr/>
          </p:nvSpPr>
          <p:spPr>
            <a:xfrm>
              <a:off x="7022849" y="3956571"/>
              <a:ext cx="174704" cy="256582"/>
            </a:xfrm>
            <a:custGeom>
              <a:rect b="b" l="l" r="r" t="t"/>
              <a:pathLst>
                <a:path extrusionOk="0" h="10711" w="7293">
                  <a:moveTo>
                    <a:pt x="3960" y="0"/>
                  </a:moveTo>
                  <a:cubicBezTo>
                    <a:pt x="2579" y="0"/>
                    <a:pt x="926" y="581"/>
                    <a:pt x="1" y="1725"/>
                  </a:cubicBezTo>
                  <a:cubicBezTo>
                    <a:pt x="1045" y="4743"/>
                    <a:pt x="2232" y="7787"/>
                    <a:pt x="3516" y="10705"/>
                  </a:cubicBezTo>
                  <a:lnTo>
                    <a:pt x="3516" y="10710"/>
                  </a:lnTo>
                  <a:cubicBezTo>
                    <a:pt x="4868" y="10616"/>
                    <a:pt x="6168" y="10172"/>
                    <a:pt x="7293" y="9426"/>
                  </a:cubicBezTo>
                  <a:lnTo>
                    <a:pt x="7293" y="9421"/>
                  </a:lnTo>
                  <a:cubicBezTo>
                    <a:pt x="6959" y="8059"/>
                    <a:pt x="6593" y="6689"/>
                    <a:pt x="6200" y="5327"/>
                  </a:cubicBezTo>
                  <a:lnTo>
                    <a:pt x="4227" y="8"/>
                  </a:lnTo>
                  <a:cubicBezTo>
                    <a:pt x="4139" y="3"/>
                    <a:pt x="4050" y="0"/>
                    <a:pt x="396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61"/>
            <p:cNvSpPr/>
            <p:nvPr/>
          </p:nvSpPr>
          <p:spPr>
            <a:xfrm>
              <a:off x="7008212" y="3895080"/>
              <a:ext cx="115894" cy="102839"/>
            </a:xfrm>
            <a:custGeom>
              <a:rect b="b" l="l" r="r" t="t"/>
              <a:pathLst>
                <a:path extrusionOk="0" h="4293" w="4838">
                  <a:moveTo>
                    <a:pt x="2674" y="1"/>
                  </a:moveTo>
                  <a:cubicBezTo>
                    <a:pt x="2032" y="1"/>
                    <a:pt x="1407" y="223"/>
                    <a:pt x="905" y="629"/>
                  </a:cubicBezTo>
                  <a:cubicBezTo>
                    <a:pt x="246" y="1162"/>
                    <a:pt x="1" y="2502"/>
                    <a:pt x="208" y="3124"/>
                  </a:cubicBezTo>
                  <a:cubicBezTo>
                    <a:pt x="340" y="3509"/>
                    <a:pt x="472" y="3899"/>
                    <a:pt x="612" y="4292"/>
                  </a:cubicBezTo>
                  <a:cubicBezTo>
                    <a:pt x="1537" y="3148"/>
                    <a:pt x="3190" y="2567"/>
                    <a:pt x="4571" y="2567"/>
                  </a:cubicBezTo>
                  <a:cubicBezTo>
                    <a:pt x="4661" y="2567"/>
                    <a:pt x="4750" y="2570"/>
                    <a:pt x="4838" y="2575"/>
                  </a:cubicBezTo>
                  <a:lnTo>
                    <a:pt x="4119" y="640"/>
                  </a:lnTo>
                  <a:cubicBezTo>
                    <a:pt x="3742" y="282"/>
                    <a:pt x="3258" y="58"/>
                    <a:pt x="2741" y="2"/>
                  </a:cubicBezTo>
                  <a:cubicBezTo>
                    <a:pt x="2719" y="1"/>
                    <a:pt x="2696" y="1"/>
                    <a:pt x="2674"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61"/>
            <p:cNvSpPr/>
            <p:nvPr/>
          </p:nvSpPr>
          <p:spPr>
            <a:xfrm>
              <a:off x="7097587" y="3906171"/>
              <a:ext cx="90095" cy="178585"/>
            </a:xfrm>
            <a:custGeom>
              <a:rect b="b" l="l" r="r" t="t"/>
              <a:pathLst>
                <a:path extrusionOk="0" h="7455" w="3761">
                  <a:moveTo>
                    <a:pt x="877" y="1"/>
                  </a:moveTo>
                  <a:cubicBezTo>
                    <a:pt x="793" y="1"/>
                    <a:pt x="709" y="14"/>
                    <a:pt x="625" y="42"/>
                  </a:cubicBezTo>
                  <a:cubicBezTo>
                    <a:pt x="219" y="182"/>
                    <a:pt x="1" y="623"/>
                    <a:pt x="141" y="1030"/>
                  </a:cubicBezTo>
                  <a:lnTo>
                    <a:pt x="2149" y="6927"/>
                  </a:lnTo>
                  <a:cubicBezTo>
                    <a:pt x="2258" y="7250"/>
                    <a:pt x="2561" y="7454"/>
                    <a:pt x="2884" y="7454"/>
                  </a:cubicBezTo>
                  <a:cubicBezTo>
                    <a:pt x="2968" y="7454"/>
                    <a:pt x="3053" y="7441"/>
                    <a:pt x="3137" y="7412"/>
                  </a:cubicBezTo>
                  <a:cubicBezTo>
                    <a:pt x="3543" y="7275"/>
                    <a:pt x="3761" y="6833"/>
                    <a:pt x="3621" y="6424"/>
                  </a:cubicBezTo>
                  <a:lnTo>
                    <a:pt x="1613" y="529"/>
                  </a:lnTo>
                  <a:cubicBezTo>
                    <a:pt x="1504" y="204"/>
                    <a:pt x="1202" y="1"/>
                    <a:pt x="877"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61"/>
            <p:cNvSpPr/>
            <p:nvPr/>
          </p:nvSpPr>
          <p:spPr>
            <a:xfrm>
              <a:off x="7272000" y="4324106"/>
              <a:ext cx="228794" cy="96084"/>
            </a:xfrm>
            <a:custGeom>
              <a:rect b="b" l="l" r="r" t="t"/>
              <a:pathLst>
                <a:path extrusionOk="0" h="4011" w="9551">
                  <a:moveTo>
                    <a:pt x="2147" y="0"/>
                  </a:moveTo>
                  <a:cubicBezTo>
                    <a:pt x="1806" y="0"/>
                    <a:pt x="1484" y="180"/>
                    <a:pt x="1304" y="479"/>
                  </a:cubicBezTo>
                  <a:cubicBezTo>
                    <a:pt x="1298" y="492"/>
                    <a:pt x="1290" y="506"/>
                    <a:pt x="1285" y="516"/>
                  </a:cubicBezTo>
                  <a:lnTo>
                    <a:pt x="63" y="3203"/>
                  </a:lnTo>
                  <a:cubicBezTo>
                    <a:pt x="1" y="3332"/>
                    <a:pt x="12" y="3483"/>
                    <a:pt x="95" y="3596"/>
                  </a:cubicBezTo>
                  <a:cubicBezTo>
                    <a:pt x="168" y="3700"/>
                    <a:pt x="286" y="3762"/>
                    <a:pt x="410" y="3762"/>
                  </a:cubicBezTo>
                  <a:cubicBezTo>
                    <a:pt x="424" y="3762"/>
                    <a:pt x="439" y="3762"/>
                    <a:pt x="453" y="3760"/>
                  </a:cubicBezTo>
                  <a:cubicBezTo>
                    <a:pt x="593" y="3746"/>
                    <a:pt x="714" y="3655"/>
                    <a:pt x="771" y="3526"/>
                  </a:cubicBezTo>
                  <a:lnTo>
                    <a:pt x="1982" y="866"/>
                  </a:lnTo>
                  <a:cubicBezTo>
                    <a:pt x="2018" y="811"/>
                    <a:pt x="2080" y="780"/>
                    <a:pt x="2144" y="780"/>
                  </a:cubicBezTo>
                  <a:cubicBezTo>
                    <a:pt x="2156" y="780"/>
                    <a:pt x="2167" y="781"/>
                    <a:pt x="2178" y="783"/>
                  </a:cubicBezTo>
                  <a:cubicBezTo>
                    <a:pt x="2262" y="794"/>
                    <a:pt x="2329" y="853"/>
                    <a:pt x="2348" y="934"/>
                  </a:cubicBezTo>
                  <a:lnTo>
                    <a:pt x="2975" y="3278"/>
                  </a:lnTo>
                  <a:cubicBezTo>
                    <a:pt x="3085" y="3709"/>
                    <a:pt x="3472" y="4010"/>
                    <a:pt x="3917" y="4010"/>
                  </a:cubicBezTo>
                  <a:cubicBezTo>
                    <a:pt x="3919" y="4010"/>
                    <a:pt x="3921" y="4010"/>
                    <a:pt x="3923" y="4010"/>
                  </a:cubicBezTo>
                  <a:lnTo>
                    <a:pt x="3925" y="4010"/>
                  </a:lnTo>
                  <a:cubicBezTo>
                    <a:pt x="3927" y="4010"/>
                    <a:pt x="3929" y="4010"/>
                    <a:pt x="3931" y="4010"/>
                  </a:cubicBezTo>
                  <a:cubicBezTo>
                    <a:pt x="4376" y="4010"/>
                    <a:pt x="4766" y="3712"/>
                    <a:pt x="4878" y="3281"/>
                  </a:cubicBezTo>
                  <a:lnTo>
                    <a:pt x="5107" y="2444"/>
                  </a:lnTo>
                  <a:cubicBezTo>
                    <a:pt x="5128" y="2366"/>
                    <a:pt x="5193" y="2306"/>
                    <a:pt x="5277" y="2293"/>
                  </a:cubicBezTo>
                  <a:cubicBezTo>
                    <a:pt x="5286" y="2292"/>
                    <a:pt x="5295" y="2291"/>
                    <a:pt x="5304" y="2291"/>
                  </a:cubicBezTo>
                  <a:cubicBezTo>
                    <a:pt x="5375" y="2291"/>
                    <a:pt x="5441" y="2327"/>
                    <a:pt x="5481" y="2387"/>
                  </a:cubicBezTo>
                  <a:lnTo>
                    <a:pt x="6143" y="3448"/>
                  </a:lnTo>
                  <a:cubicBezTo>
                    <a:pt x="6323" y="3735"/>
                    <a:pt x="6638" y="3909"/>
                    <a:pt x="6975" y="3909"/>
                  </a:cubicBezTo>
                  <a:cubicBezTo>
                    <a:pt x="6992" y="3909"/>
                    <a:pt x="7009" y="3909"/>
                    <a:pt x="7026" y="3908"/>
                  </a:cubicBezTo>
                  <a:cubicBezTo>
                    <a:pt x="7384" y="3892"/>
                    <a:pt x="7702" y="3682"/>
                    <a:pt x="7861" y="3361"/>
                  </a:cubicBezTo>
                  <a:cubicBezTo>
                    <a:pt x="7888" y="3310"/>
                    <a:pt x="7936" y="3270"/>
                    <a:pt x="7992" y="3257"/>
                  </a:cubicBezTo>
                  <a:cubicBezTo>
                    <a:pt x="8010" y="3252"/>
                    <a:pt x="8028" y="3249"/>
                    <a:pt x="8046" y="3249"/>
                  </a:cubicBezTo>
                  <a:cubicBezTo>
                    <a:pt x="8086" y="3249"/>
                    <a:pt x="8126" y="3261"/>
                    <a:pt x="8159" y="3283"/>
                  </a:cubicBezTo>
                  <a:lnTo>
                    <a:pt x="8625" y="3596"/>
                  </a:lnTo>
                  <a:cubicBezTo>
                    <a:pt x="8778" y="3698"/>
                    <a:pt x="8956" y="3754"/>
                    <a:pt x="9139" y="3760"/>
                  </a:cubicBezTo>
                  <a:cubicBezTo>
                    <a:pt x="9144" y="3760"/>
                    <a:pt x="9149" y="3760"/>
                    <a:pt x="9154" y="3760"/>
                  </a:cubicBezTo>
                  <a:cubicBezTo>
                    <a:pt x="9363" y="3760"/>
                    <a:pt x="9535" y="3596"/>
                    <a:pt x="9543" y="3386"/>
                  </a:cubicBezTo>
                  <a:cubicBezTo>
                    <a:pt x="9551" y="3170"/>
                    <a:pt x="9381" y="2990"/>
                    <a:pt x="9166" y="2982"/>
                  </a:cubicBezTo>
                  <a:cubicBezTo>
                    <a:pt x="9128" y="2982"/>
                    <a:pt x="9091" y="2969"/>
                    <a:pt x="9058" y="2947"/>
                  </a:cubicBezTo>
                  <a:lnTo>
                    <a:pt x="8590" y="2637"/>
                  </a:lnTo>
                  <a:cubicBezTo>
                    <a:pt x="8427" y="2527"/>
                    <a:pt x="8235" y="2470"/>
                    <a:pt x="8041" y="2470"/>
                  </a:cubicBezTo>
                  <a:cubicBezTo>
                    <a:pt x="7957" y="2470"/>
                    <a:pt x="7871" y="2481"/>
                    <a:pt x="7788" y="2503"/>
                  </a:cubicBezTo>
                  <a:cubicBezTo>
                    <a:pt x="7516" y="2576"/>
                    <a:pt x="7285" y="2764"/>
                    <a:pt x="7161" y="3017"/>
                  </a:cubicBezTo>
                  <a:cubicBezTo>
                    <a:pt x="7126" y="3084"/>
                    <a:pt x="7058" y="3130"/>
                    <a:pt x="6986" y="3133"/>
                  </a:cubicBezTo>
                  <a:cubicBezTo>
                    <a:pt x="6983" y="3133"/>
                    <a:pt x="6981" y="3133"/>
                    <a:pt x="6978" y="3133"/>
                  </a:cubicBezTo>
                  <a:cubicBezTo>
                    <a:pt x="6906" y="3133"/>
                    <a:pt x="6839" y="3096"/>
                    <a:pt x="6800" y="3036"/>
                  </a:cubicBezTo>
                  <a:lnTo>
                    <a:pt x="6138" y="1978"/>
                  </a:lnTo>
                  <a:cubicBezTo>
                    <a:pt x="5956" y="1685"/>
                    <a:pt x="5638" y="1513"/>
                    <a:pt x="5301" y="1513"/>
                  </a:cubicBezTo>
                  <a:cubicBezTo>
                    <a:pt x="5254" y="1513"/>
                    <a:pt x="5206" y="1516"/>
                    <a:pt x="5158" y="1523"/>
                  </a:cubicBezTo>
                  <a:cubicBezTo>
                    <a:pt x="4773" y="1582"/>
                    <a:pt x="4456" y="1862"/>
                    <a:pt x="4353" y="2239"/>
                  </a:cubicBezTo>
                  <a:lnTo>
                    <a:pt x="4124" y="3079"/>
                  </a:lnTo>
                  <a:cubicBezTo>
                    <a:pt x="4098" y="3165"/>
                    <a:pt x="4017" y="3227"/>
                    <a:pt x="3925" y="3230"/>
                  </a:cubicBezTo>
                  <a:cubicBezTo>
                    <a:pt x="3922" y="3230"/>
                    <a:pt x="3918" y="3230"/>
                    <a:pt x="3914" y="3230"/>
                  </a:cubicBezTo>
                  <a:cubicBezTo>
                    <a:pt x="3822" y="3230"/>
                    <a:pt x="3744" y="3167"/>
                    <a:pt x="3726" y="3076"/>
                  </a:cubicBezTo>
                  <a:lnTo>
                    <a:pt x="3102" y="732"/>
                  </a:lnTo>
                  <a:cubicBezTo>
                    <a:pt x="2999" y="349"/>
                    <a:pt x="2679" y="64"/>
                    <a:pt x="2286" y="10"/>
                  </a:cubicBezTo>
                  <a:cubicBezTo>
                    <a:pt x="2239" y="4"/>
                    <a:pt x="2193" y="0"/>
                    <a:pt x="2147"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61"/>
            <p:cNvSpPr/>
            <p:nvPr/>
          </p:nvSpPr>
          <p:spPr>
            <a:xfrm>
              <a:off x="7515091" y="4395395"/>
              <a:ext cx="37370" cy="18661"/>
            </a:xfrm>
            <a:custGeom>
              <a:rect b="b" l="l" r="r" t="t"/>
              <a:pathLst>
                <a:path extrusionOk="0" h="779" w="1560">
                  <a:moveTo>
                    <a:pt x="391" y="1"/>
                  </a:moveTo>
                  <a:cubicBezTo>
                    <a:pt x="176" y="1"/>
                    <a:pt x="1" y="176"/>
                    <a:pt x="1" y="391"/>
                  </a:cubicBezTo>
                  <a:cubicBezTo>
                    <a:pt x="1" y="604"/>
                    <a:pt x="176" y="778"/>
                    <a:pt x="391" y="778"/>
                  </a:cubicBezTo>
                  <a:lnTo>
                    <a:pt x="1169" y="778"/>
                  </a:lnTo>
                  <a:cubicBezTo>
                    <a:pt x="1384" y="778"/>
                    <a:pt x="1559" y="604"/>
                    <a:pt x="1559" y="391"/>
                  </a:cubicBezTo>
                  <a:cubicBezTo>
                    <a:pt x="1559" y="176"/>
                    <a:pt x="1384" y="1"/>
                    <a:pt x="1169"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61"/>
            <p:cNvSpPr/>
            <p:nvPr/>
          </p:nvSpPr>
          <p:spPr>
            <a:xfrm>
              <a:off x="7253962" y="3981819"/>
              <a:ext cx="18709" cy="28027"/>
            </a:xfrm>
            <a:custGeom>
              <a:rect b="b" l="l" r="r" t="t"/>
              <a:pathLst>
                <a:path extrusionOk="0" h="1170" w="781">
                  <a:moveTo>
                    <a:pt x="390" y="1"/>
                  </a:moveTo>
                  <a:cubicBezTo>
                    <a:pt x="175" y="1"/>
                    <a:pt x="0" y="176"/>
                    <a:pt x="0" y="391"/>
                  </a:cubicBezTo>
                  <a:lnTo>
                    <a:pt x="0" y="779"/>
                  </a:lnTo>
                  <a:cubicBezTo>
                    <a:pt x="0" y="994"/>
                    <a:pt x="175" y="1169"/>
                    <a:pt x="390" y="1169"/>
                  </a:cubicBezTo>
                  <a:cubicBezTo>
                    <a:pt x="606" y="1169"/>
                    <a:pt x="781" y="994"/>
                    <a:pt x="781" y="779"/>
                  </a:cubicBezTo>
                  <a:lnTo>
                    <a:pt x="781" y="391"/>
                  </a:lnTo>
                  <a:cubicBezTo>
                    <a:pt x="781" y="176"/>
                    <a:pt x="606" y="1"/>
                    <a:pt x="390"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61"/>
            <p:cNvSpPr/>
            <p:nvPr/>
          </p:nvSpPr>
          <p:spPr>
            <a:xfrm>
              <a:off x="7253962" y="4028459"/>
              <a:ext cx="18709" cy="46640"/>
            </a:xfrm>
            <a:custGeom>
              <a:rect b="b" l="l" r="r" t="t"/>
              <a:pathLst>
                <a:path extrusionOk="0" h="1947" w="781">
                  <a:moveTo>
                    <a:pt x="390" y="0"/>
                  </a:moveTo>
                  <a:cubicBezTo>
                    <a:pt x="175" y="0"/>
                    <a:pt x="0" y="175"/>
                    <a:pt x="0" y="390"/>
                  </a:cubicBezTo>
                  <a:lnTo>
                    <a:pt x="0" y="1559"/>
                  </a:lnTo>
                  <a:cubicBezTo>
                    <a:pt x="0" y="1774"/>
                    <a:pt x="175" y="1946"/>
                    <a:pt x="390" y="1946"/>
                  </a:cubicBezTo>
                  <a:cubicBezTo>
                    <a:pt x="606" y="1946"/>
                    <a:pt x="781" y="1774"/>
                    <a:pt x="781" y="1559"/>
                  </a:cubicBezTo>
                  <a:lnTo>
                    <a:pt x="781" y="390"/>
                  </a:lnTo>
                  <a:cubicBezTo>
                    <a:pt x="781" y="175"/>
                    <a:pt x="606" y="0"/>
                    <a:pt x="390"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7" name="Google Shape;1847;p61"/>
          <p:cNvGrpSpPr/>
          <p:nvPr/>
        </p:nvGrpSpPr>
        <p:grpSpPr>
          <a:xfrm>
            <a:off x="7149289" y="3093101"/>
            <a:ext cx="490131" cy="485665"/>
            <a:chOff x="7005194" y="3066108"/>
            <a:chExt cx="544227" cy="539268"/>
          </a:xfrm>
        </p:grpSpPr>
        <p:sp>
          <p:nvSpPr>
            <p:cNvPr id="1848" name="Google Shape;1848;p61"/>
            <p:cNvSpPr/>
            <p:nvPr/>
          </p:nvSpPr>
          <p:spPr>
            <a:xfrm>
              <a:off x="7251567" y="3150452"/>
              <a:ext cx="58498" cy="58426"/>
            </a:xfrm>
            <a:custGeom>
              <a:rect b="b" l="l" r="r" t="t"/>
              <a:pathLst>
                <a:path extrusionOk="0" h="2439" w="2442">
                  <a:moveTo>
                    <a:pt x="1311" y="1"/>
                  </a:moveTo>
                  <a:cubicBezTo>
                    <a:pt x="1113" y="1"/>
                    <a:pt x="914" y="77"/>
                    <a:pt x="762" y="229"/>
                  </a:cubicBezTo>
                  <a:lnTo>
                    <a:pt x="0" y="988"/>
                  </a:lnTo>
                  <a:lnTo>
                    <a:pt x="1303" y="2439"/>
                  </a:lnTo>
                  <a:lnTo>
                    <a:pt x="2138" y="1604"/>
                  </a:lnTo>
                  <a:cubicBezTo>
                    <a:pt x="2442" y="1300"/>
                    <a:pt x="2442" y="808"/>
                    <a:pt x="2138" y="503"/>
                  </a:cubicBezTo>
                  <a:lnTo>
                    <a:pt x="1860" y="229"/>
                  </a:lnTo>
                  <a:cubicBezTo>
                    <a:pt x="1708" y="77"/>
                    <a:pt x="1510" y="1"/>
                    <a:pt x="1311"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61"/>
            <p:cNvSpPr/>
            <p:nvPr/>
          </p:nvSpPr>
          <p:spPr>
            <a:xfrm>
              <a:off x="7005194" y="3150452"/>
              <a:ext cx="58498" cy="58426"/>
            </a:xfrm>
            <a:custGeom>
              <a:rect b="b" l="l" r="r" t="t"/>
              <a:pathLst>
                <a:path extrusionOk="0" h="2439" w="2442">
                  <a:moveTo>
                    <a:pt x="1132" y="1"/>
                  </a:moveTo>
                  <a:cubicBezTo>
                    <a:pt x="933" y="1"/>
                    <a:pt x="734" y="77"/>
                    <a:pt x="582" y="229"/>
                  </a:cubicBezTo>
                  <a:lnTo>
                    <a:pt x="305" y="503"/>
                  </a:lnTo>
                  <a:cubicBezTo>
                    <a:pt x="0" y="808"/>
                    <a:pt x="0" y="1300"/>
                    <a:pt x="305" y="1604"/>
                  </a:cubicBezTo>
                  <a:lnTo>
                    <a:pt x="1139" y="2439"/>
                  </a:lnTo>
                  <a:lnTo>
                    <a:pt x="2442" y="988"/>
                  </a:lnTo>
                  <a:lnTo>
                    <a:pt x="1680" y="229"/>
                  </a:lnTo>
                  <a:cubicBezTo>
                    <a:pt x="1529" y="77"/>
                    <a:pt x="1331" y="1"/>
                    <a:pt x="1132"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61"/>
            <p:cNvSpPr/>
            <p:nvPr/>
          </p:nvSpPr>
          <p:spPr>
            <a:xfrm>
              <a:off x="7138980" y="3103381"/>
              <a:ext cx="37298" cy="38448"/>
            </a:xfrm>
            <a:custGeom>
              <a:rect b="b" l="l" r="r" t="t"/>
              <a:pathLst>
                <a:path extrusionOk="0" h="1605" w="1557">
                  <a:moveTo>
                    <a:pt x="1" y="0"/>
                  </a:moveTo>
                  <a:lnTo>
                    <a:pt x="1" y="1604"/>
                  </a:lnTo>
                  <a:lnTo>
                    <a:pt x="1557" y="1604"/>
                  </a:lnTo>
                  <a:lnTo>
                    <a:pt x="1557" y="0"/>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61"/>
            <p:cNvSpPr/>
            <p:nvPr/>
          </p:nvSpPr>
          <p:spPr>
            <a:xfrm>
              <a:off x="7092437" y="3066108"/>
              <a:ext cx="130387" cy="37298"/>
            </a:xfrm>
            <a:custGeom>
              <a:rect b="b" l="l" r="r" t="t"/>
              <a:pathLst>
                <a:path extrusionOk="0" h="1557" w="5443">
                  <a:moveTo>
                    <a:pt x="778" y="0"/>
                  </a:moveTo>
                  <a:cubicBezTo>
                    <a:pt x="348" y="0"/>
                    <a:pt x="0" y="348"/>
                    <a:pt x="0" y="778"/>
                  </a:cubicBezTo>
                  <a:cubicBezTo>
                    <a:pt x="0" y="1206"/>
                    <a:pt x="348" y="1556"/>
                    <a:pt x="778" y="1556"/>
                  </a:cubicBezTo>
                  <a:lnTo>
                    <a:pt x="4665" y="1556"/>
                  </a:lnTo>
                  <a:cubicBezTo>
                    <a:pt x="5096" y="1556"/>
                    <a:pt x="5443" y="1206"/>
                    <a:pt x="5443" y="778"/>
                  </a:cubicBezTo>
                  <a:cubicBezTo>
                    <a:pt x="5443" y="348"/>
                    <a:pt x="5096" y="0"/>
                    <a:pt x="4665"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61"/>
            <p:cNvSpPr/>
            <p:nvPr/>
          </p:nvSpPr>
          <p:spPr>
            <a:xfrm>
              <a:off x="7377496" y="3402813"/>
              <a:ext cx="171925" cy="200743"/>
            </a:xfrm>
            <a:custGeom>
              <a:rect b="b" l="l" r="r" t="t"/>
              <a:pathLst>
                <a:path extrusionOk="0" h="8380" w="7177">
                  <a:moveTo>
                    <a:pt x="7018" y="0"/>
                  </a:moveTo>
                  <a:lnTo>
                    <a:pt x="0" y="2733"/>
                  </a:lnTo>
                  <a:lnTo>
                    <a:pt x="4735" y="8380"/>
                  </a:lnTo>
                  <a:cubicBezTo>
                    <a:pt x="4940" y="8280"/>
                    <a:pt x="5090" y="8100"/>
                    <a:pt x="5152" y="7882"/>
                  </a:cubicBezTo>
                  <a:lnTo>
                    <a:pt x="7117" y="636"/>
                  </a:lnTo>
                  <a:cubicBezTo>
                    <a:pt x="7177" y="418"/>
                    <a:pt x="7139" y="189"/>
                    <a:pt x="7018"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61"/>
            <p:cNvSpPr/>
            <p:nvPr/>
          </p:nvSpPr>
          <p:spPr>
            <a:xfrm>
              <a:off x="7263951" y="3331501"/>
              <a:ext cx="281663" cy="144760"/>
            </a:xfrm>
            <a:custGeom>
              <a:rect b="b" l="l" r="r" t="t"/>
              <a:pathLst>
                <a:path extrusionOk="0" h="6043" w="11758">
                  <a:moveTo>
                    <a:pt x="1529" y="0"/>
                  </a:moveTo>
                  <a:lnTo>
                    <a:pt x="0" y="1392"/>
                  </a:lnTo>
                  <a:lnTo>
                    <a:pt x="3055" y="5255"/>
                  </a:lnTo>
                  <a:lnTo>
                    <a:pt x="3588" y="5925"/>
                  </a:lnTo>
                  <a:cubicBezTo>
                    <a:pt x="3650" y="6001"/>
                    <a:pt x="3741" y="6043"/>
                    <a:pt x="3834" y="6043"/>
                  </a:cubicBezTo>
                  <a:cubicBezTo>
                    <a:pt x="3872" y="6043"/>
                    <a:pt x="3910" y="6036"/>
                    <a:pt x="3946" y="6022"/>
                  </a:cubicBezTo>
                  <a:lnTo>
                    <a:pt x="4740" y="5710"/>
                  </a:lnTo>
                  <a:lnTo>
                    <a:pt x="11758" y="2977"/>
                  </a:lnTo>
                  <a:cubicBezTo>
                    <a:pt x="11655" y="2819"/>
                    <a:pt x="11497" y="2703"/>
                    <a:pt x="11314" y="2654"/>
                  </a:cubicBezTo>
                  <a:lnTo>
                    <a:pt x="1529" y="0"/>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61"/>
            <p:cNvSpPr/>
            <p:nvPr/>
          </p:nvSpPr>
          <p:spPr>
            <a:xfrm>
              <a:off x="7166959" y="3364845"/>
              <a:ext cx="170272" cy="151803"/>
            </a:xfrm>
            <a:custGeom>
              <a:rect b="b" l="l" r="r" t="t"/>
              <a:pathLst>
                <a:path extrusionOk="0" h="6337" w="7108">
                  <a:moveTo>
                    <a:pt x="4049" y="0"/>
                  </a:moveTo>
                  <a:lnTo>
                    <a:pt x="803" y="2961"/>
                  </a:lnTo>
                  <a:lnTo>
                    <a:pt x="63" y="5698"/>
                  </a:lnTo>
                  <a:cubicBezTo>
                    <a:pt x="1" y="5916"/>
                    <a:pt x="41" y="6151"/>
                    <a:pt x="171" y="6336"/>
                  </a:cubicBezTo>
                  <a:lnTo>
                    <a:pt x="7107" y="3863"/>
                  </a:lnTo>
                  <a:lnTo>
                    <a:pt x="4049" y="0"/>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61"/>
            <p:cNvSpPr/>
            <p:nvPr/>
          </p:nvSpPr>
          <p:spPr>
            <a:xfrm>
              <a:off x="7171031" y="3457430"/>
              <a:ext cx="319919" cy="147946"/>
            </a:xfrm>
            <a:custGeom>
              <a:rect b="b" l="l" r="r" t="t"/>
              <a:pathLst>
                <a:path extrusionOk="0" h="6176" w="13355">
                  <a:moveTo>
                    <a:pt x="6937" y="0"/>
                  </a:moveTo>
                  <a:lnTo>
                    <a:pt x="1" y="2471"/>
                  </a:lnTo>
                  <a:cubicBezTo>
                    <a:pt x="103" y="2627"/>
                    <a:pt x="259" y="2740"/>
                    <a:pt x="439" y="2789"/>
                  </a:cubicBezTo>
                  <a:lnTo>
                    <a:pt x="12819" y="6148"/>
                  </a:lnTo>
                  <a:cubicBezTo>
                    <a:pt x="12885" y="6166"/>
                    <a:pt x="12953" y="6175"/>
                    <a:pt x="13020" y="6175"/>
                  </a:cubicBezTo>
                  <a:cubicBezTo>
                    <a:pt x="13135" y="6175"/>
                    <a:pt x="13249" y="6149"/>
                    <a:pt x="13354" y="6097"/>
                  </a:cubicBezTo>
                  <a:lnTo>
                    <a:pt x="8619" y="455"/>
                  </a:lnTo>
                  <a:lnTo>
                    <a:pt x="7825" y="765"/>
                  </a:lnTo>
                  <a:cubicBezTo>
                    <a:pt x="7789" y="779"/>
                    <a:pt x="7751" y="786"/>
                    <a:pt x="7713" y="786"/>
                  </a:cubicBezTo>
                  <a:cubicBezTo>
                    <a:pt x="7620" y="786"/>
                    <a:pt x="7529" y="744"/>
                    <a:pt x="7467" y="668"/>
                  </a:cubicBezTo>
                  <a:lnTo>
                    <a:pt x="6937" y="0"/>
                  </a:ln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61"/>
            <p:cNvSpPr/>
            <p:nvPr/>
          </p:nvSpPr>
          <p:spPr>
            <a:xfrm>
              <a:off x="7375747" y="3384536"/>
              <a:ext cx="71098" cy="32483"/>
            </a:xfrm>
            <a:custGeom>
              <a:rect b="b" l="l" r="r" t="t"/>
              <a:pathLst>
                <a:path extrusionOk="0" h="1356" w="2968">
                  <a:moveTo>
                    <a:pt x="431" y="1"/>
                  </a:moveTo>
                  <a:cubicBezTo>
                    <a:pt x="260" y="1"/>
                    <a:pt x="102" y="114"/>
                    <a:pt x="55" y="287"/>
                  </a:cubicBezTo>
                  <a:cubicBezTo>
                    <a:pt x="1" y="492"/>
                    <a:pt x="119" y="704"/>
                    <a:pt x="321" y="763"/>
                  </a:cubicBezTo>
                  <a:lnTo>
                    <a:pt x="2456" y="1342"/>
                  </a:lnTo>
                  <a:cubicBezTo>
                    <a:pt x="2488" y="1350"/>
                    <a:pt x="2523" y="1356"/>
                    <a:pt x="2558" y="1356"/>
                  </a:cubicBezTo>
                  <a:cubicBezTo>
                    <a:pt x="2752" y="1356"/>
                    <a:pt x="2916" y="1210"/>
                    <a:pt x="2943" y="1019"/>
                  </a:cubicBezTo>
                  <a:cubicBezTo>
                    <a:pt x="2967" y="825"/>
                    <a:pt x="2846" y="642"/>
                    <a:pt x="2660" y="591"/>
                  </a:cubicBezTo>
                  <a:lnTo>
                    <a:pt x="526" y="12"/>
                  </a:lnTo>
                  <a:cubicBezTo>
                    <a:pt x="494" y="5"/>
                    <a:pt x="462" y="1"/>
                    <a:pt x="431" y="1"/>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61"/>
            <p:cNvSpPr/>
            <p:nvPr/>
          </p:nvSpPr>
          <p:spPr>
            <a:xfrm>
              <a:off x="7335000" y="3373373"/>
              <a:ext cx="30064" cy="21464"/>
            </a:xfrm>
            <a:custGeom>
              <a:rect b="b" l="l" r="r" t="t"/>
              <a:pathLst>
                <a:path extrusionOk="0" h="896" w="1255">
                  <a:moveTo>
                    <a:pt x="413" y="1"/>
                  </a:moveTo>
                  <a:cubicBezTo>
                    <a:pt x="312" y="1"/>
                    <a:pt x="214" y="39"/>
                    <a:pt x="141" y="112"/>
                  </a:cubicBezTo>
                  <a:cubicBezTo>
                    <a:pt x="41" y="209"/>
                    <a:pt x="1" y="355"/>
                    <a:pt x="38" y="489"/>
                  </a:cubicBezTo>
                  <a:cubicBezTo>
                    <a:pt x="73" y="626"/>
                    <a:pt x="181" y="731"/>
                    <a:pt x="316" y="766"/>
                  </a:cubicBezTo>
                  <a:lnTo>
                    <a:pt x="743" y="882"/>
                  </a:lnTo>
                  <a:cubicBezTo>
                    <a:pt x="776" y="890"/>
                    <a:pt x="811" y="896"/>
                    <a:pt x="846" y="896"/>
                  </a:cubicBezTo>
                  <a:cubicBezTo>
                    <a:pt x="1040" y="896"/>
                    <a:pt x="1204" y="750"/>
                    <a:pt x="1231" y="559"/>
                  </a:cubicBezTo>
                  <a:cubicBezTo>
                    <a:pt x="1255" y="365"/>
                    <a:pt x="1134" y="182"/>
                    <a:pt x="945" y="131"/>
                  </a:cubicBezTo>
                  <a:lnTo>
                    <a:pt x="520" y="15"/>
                  </a:lnTo>
                  <a:cubicBezTo>
                    <a:pt x="485" y="6"/>
                    <a:pt x="449" y="1"/>
                    <a:pt x="413" y="1"/>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61"/>
            <p:cNvSpPr/>
            <p:nvPr/>
          </p:nvSpPr>
          <p:spPr>
            <a:xfrm>
              <a:off x="7008620" y="3140583"/>
              <a:ext cx="298048" cy="298048"/>
            </a:xfrm>
            <a:custGeom>
              <a:rect b="b" l="l" r="r" t="t"/>
              <a:pathLst>
                <a:path extrusionOk="0" h="12442" w="12442">
                  <a:moveTo>
                    <a:pt x="6221" y="0"/>
                  </a:moveTo>
                  <a:cubicBezTo>
                    <a:pt x="2786" y="0"/>
                    <a:pt x="0" y="2786"/>
                    <a:pt x="0" y="6221"/>
                  </a:cubicBezTo>
                  <a:cubicBezTo>
                    <a:pt x="0" y="9655"/>
                    <a:pt x="2786" y="12441"/>
                    <a:pt x="6221" y="12441"/>
                  </a:cubicBezTo>
                  <a:cubicBezTo>
                    <a:pt x="9655" y="12441"/>
                    <a:pt x="12441" y="9655"/>
                    <a:pt x="12441" y="6221"/>
                  </a:cubicBezTo>
                  <a:cubicBezTo>
                    <a:pt x="12441" y="2786"/>
                    <a:pt x="9655" y="0"/>
                    <a:pt x="6221"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61"/>
            <p:cNvSpPr/>
            <p:nvPr/>
          </p:nvSpPr>
          <p:spPr>
            <a:xfrm>
              <a:off x="7043354" y="3177832"/>
              <a:ext cx="226039" cy="223428"/>
            </a:xfrm>
            <a:custGeom>
              <a:rect b="b" l="l" r="r" t="t"/>
              <a:pathLst>
                <a:path extrusionOk="0" h="9327" w="9436">
                  <a:moveTo>
                    <a:pt x="4779" y="1"/>
                  </a:moveTo>
                  <a:cubicBezTo>
                    <a:pt x="4671" y="1"/>
                    <a:pt x="4562" y="4"/>
                    <a:pt x="4453" y="12"/>
                  </a:cubicBezTo>
                  <a:cubicBezTo>
                    <a:pt x="1926" y="184"/>
                    <a:pt x="1" y="2346"/>
                    <a:pt x="114" y="4876"/>
                  </a:cubicBezTo>
                  <a:cubicBezTo>
                    <a:pt x="228" y="7371"/>
                    <a:pt x="2287" y="9326"/>
                    <a:pt x="4772" y="9326"/>
                  </a:cubicBezTo>
                  <a:cubicBezTo>
                    <a:pt x="4808" y="9326"/>
                    <a:pt x="4843" y="9326"/>
                    <a:pt x="4878" y="9325"/>
                  </a:cubicBezTo>
                  <a:cubicBezTo>
                    <a:pt x="7411" y="9269"/>
                    <a:pt x="9435" y="7199"/>
                    <a:pt x="9435" y="4666"/>
                  </a:cubicBezTo>
                  <a:cubicBezTo>
                    <a:pt x="9435" y="4523"/>
                    <a:pt x="9427" y="4378"/>
                    <a:pt x="9417" y="4238"/>
                  </a:cubicBezTo>
                  <a:cubicBezTo>
                    <a:pt x="9195" y="1825"/>
                    <a:pt x="7168" y="1"/>
                    <a:pt x="4779"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61"/>
            <p:cNvSpPr/>
            <p:nvPr/>
          </p:nvSpPr>
          <p:spPr>
            <a:xfrm>
              <a:off x="7038970" y="3177856"/>
              <a:ext cx="229968" cy="176357"/>
            </a:xfrm>
            <a:custGeom>
              <a:rect b="b" l="l" r="r" t="t"/>
              <a:pathLst>
                <a:path extrusionOk="0" h="7362" w="9600">
                  <a:moveTo>
                    <a:pt x="4955" y="0"/>
                  </a:moveTo>
                  <a:cubicBezTo>
                    <a:pt x="3450" y="0"/>
                    <a:pt x="2004" y="732"/>
                    <a:pt x="1118" y="2011"/>
                  </a:cubicBezTo>
                  <a:cubicBezTo>
                    <a:pt x="1" y="3623"/>
                    <a:pt x="14" y="5763"/>
                    <a:pt x="1148" y="7362"/>
                  </a:cubicBezTo>
                  <a:cubicBezTo>
                    <a:pt x="2451" y="5828"/>
                    <a:pt x="4771" y="4218"/>
                    <a:pt x="8828" y="4218"/>
                  </a:cubicBezTo>
                  <a:cubicBezTo>
                    <a:pt x="9078" y="4218"/>
                    <a:pt x="9336" y="4224"/>
                    <a:pt x="9600" y="4237"/>
                  </a:cubicBezTo>
                  <a:cubicBezTo>
                    <a:pt x="9419" y="2283"/>
                    <a:pt x="8036" y="651"/>
                    <a:pt x="6138" y="153"/>
                  </a:cubicBezTo>
                  <a:cubicBezTo>
                    <a:pt x="5746" y="50"/>
                    <a:pt x="5348" y="0"/>
                    <a:pt x="4955"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61"/>
            <p:cNvSpPr/>
            <p:nvPr/>
          </p:nvSpPr>
          <p:spPr>
            <a:xfrm>
              <a:off x="7164252" y="3252331"/>
              <a:ext cx="58786" cy="38304"/>
            </a:xfrm>
            <a:custGeom>
              <a:rect b="b" l="l" r="r" t="t"/>
              <a:pathLst>
                <a:path extrusionOk="0" h="1599" w="2454">
                  <a:moveTo>
                    <a:pt x="2056" y="1"/>
                  </a:moveTo>
                  <a:cubicBezTo>
                    <a:pt x="1997" y="1"/>
                    <a:pt x="1937" y="14"/>
                    <a:pt x="1882" y="43"/>
                  </a:cubicBezTo>
                  <a:lnTo>
                    <a:pt x="246" y="861"/>
                  </a:lnTo>
                  <a:cubicBezTo>
                    <a:pt x="84" y="942"/>
                    <a:pt x="1" y="1122"/>
                    <a:pt x="41" y="1300"/>
                  </a:cubicBezTo>
                  <a:cubicBezTo>
                    <a:pt x="84" y="1475"/>
                    <a:pt x="240" y="1599"/>
                    <a:pt x="421" y="1599"/>
                  </a:cubicBezTo>
                  <a:cubicBezTo>
                    <a:pt x="480" y="1599"/>
                    <a:pt x="539" y="1583"/>
                    <a:pt x="593" y="1556"/>
                  </a:cubicBezTo>
                  <a:lnTo>
                    <a:pt x="2232" y="738"/>
                  </a:lnTo>
                  <a:cubicBezTo>
                    <a:pt x="2356" y="676"/>
                    <a:pt x="2437" y="552"/>
                    <a:pt x="2445" y="412"/>
                  </a:cubicBezTo>
                  <a:cubicBezTo>
                    <a:pt x="2453" y="272"/>
                    <a:pt x="2386" y="140"/>
                    <a:pt x="2270" y="65"/>
                  </a:cubicBezTo>
                  <a:cubicBezTo>
                    <a:pt x="2206" y="23"/>
                    <a:pt x="2131" y="1"/>
                    <a:pt x="20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61"/>
            <p:cNvSpPr/>
            <p:nvPr/>
          </p:nvSpPr>
          <p:spPr>
            <a:xfrm>
              <a:off x="7091143" y="3243036"/>
              <a:ext cx="61013" cy="45538"/>
            </a:xfrm>
            <a:custGeom>
              <a:rect b="b" l="l" r="r" t="t"/>
              <a:pathLst>
                <a:path extrusionOk="0" h="1901" w="2547">
                  <a:moveTo>
                    <a:pt x="444" y="0"/>
                  </a:moveTo>
                  <a:cubicBezTo>
                    <a:pt x="317" y="0"/>
                    <a:pt x="194" y="61"/>
                    <a:pt x="119" y="173"/>
                  </a:cubicBezTo>
                  <a:cubicBezTo>
                    <a:pt x="1" y="350"/>
                    <a:pt x="49" y="593"/>
                    <a:pt x="227" y="711"/>
                  </a:cubicBezTo>
                  <a:lnTo>
                    <a:pt x="1912" y="1836"/>
                  </a:lnTo>
                  <a:cubicBezTo>
                    <a:pt x="1974" y="1879"/>
                    <a:pt x="2049" y="1901"/>
                    <a:pt x="2127" y="1901"/>
                  </a:cubicBezTo>
                  <a:cubicBezTo>
                    <a:pt x="2297" y="1901"/>
                    <a:pt x="2447" y="1788"/>
                    <a:pt x="2498" y="1626"/>
                  </a:cubicBezTo>
                  <a:cubicBezTo>
                    <a:pt x="2547" y="1462"/>
                    <a:pt x="2485" y="1284"/>
                    <a:pt x="2342" y="1190"/>
                  </a:cubicBezTo>
                  <a:lnTo>
                    <a:pt x="660" y="65"/>
                  </a:lnTo>
                  <a:cubicBezTo>
                    <a:pt x="593" y="21"/>
                    <a:pt x="518" y="0"/>
                    <a:pt x="4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61"/>
            <p:cNvSpPr/>
            <p:nvPr/>
          </p:nvSpPr>
          <p:spPr>
            <a:xfrm>
              <a:off x="7138980" y="3270944"/>
              <a:ext cx="37298" cy="37298"/>
            </a:xfrm>
            <a:custGeom>
              <a:rect b="b" l="l" r="r" t="t"/>
              <a:pathLst>
                <a:path extrusionOk="0" h="1557" w="1557">
                  <a:moveTo>
                    <a:pt x="779" y="1"/>
                  </a:moveTo>
                  <a:cubicBezTo>
                    <a:pt x="351" y="1"/>
                    <a:pt x="1" y="348"/>
                    <a:pt x="1" y="779"/>
                  </a:cubicBezTo>
                  <a:cubicBezTo>
                    <a:pt x="1" y="1207"/>
                    <a:pt x="351" y="1557"/>
                    <a:pt x="779" y="1557"/>
                  </a:cubicBezTo>
                  <a:cubicBezTo>
                    <a:pt x="1209" y="1557"/>
                    <a:pt x="1557" y="1207"/>
                    <a:pt x="1557" y="779"/>
                  </a:cubicBezTo>
                  <a:cubicBezTo>
                    <a:pt x="1557" y="348"/>
                    <a:pt x="1209" y="1"/>
                    <a:pt x="7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4" name="Google Shape;1864;p61"/>
          <p:cNvGrpSpPr/>
          <p:nvPr/>
        </p:nvGrpSpPr>
        <p:grpSpPr>
          <a:xfrm>
            <a:off x="7143723" y="2286725"/>
            <a:ext cx="497274" cy="495547"/>
            <a:chOff x="6999014" y="2255342"/>
            <a:chExt cx="552159" cy="550241"/>
          </a:xfrm>
        </p:grpSpPr>
        <p:sp>
          <p:nvSpPr>
            <p:cNvPr id="1865" name="Google Shape;1865;p61"/>
            <p:cNvSpPr/>
            <p:nvPr/>
          </p:nvSpPr>
          <p:spPr>
            <a:xfrm>
              <a:off x="7239062" y="2483030"/>
              <a:ext cx="308804" cy="93904"/>
            </a:xfrm>
            <a:custGeom>
              <a:rect b="b" l="l" r="r" t="t"/>
              <a:pathLst>
                <a:path extrusionOk="0" h="3920" w="12891">
                  <a:moveTo>
                    <a:pt x="2797" y="0"/>
                  </a:moveTo>
                  <a:lnTo>
                    <a:pt x="0" y="3919"/>
                  </a:lnTo>
                  <a:lnTo>
                    <a:pt x="12891" y="3919"/>
                  </a:lnTo>
                  <a:lnTo>
                    <a:pt x="11066" y="705"/>
                  </a:lnTo>
                  <a:cubicBezTo>
                    <a:pt x="10875" y="277"/>
                    <a:pt x="10450" y="0"/>
                    <a:pt x="9981" y="0"/>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61"/>
            <p:cNvSpPr/>
            <p:nvPr/>
          </p:nvSpPr>
          <p:spPr>
            <a:xfrm>
              <a:off x="7220042" y="2568404"/>
              <a:ext cx="331130" cy="237178"/>
            </a:xfrm>
            <a:custGeom>
              <a:rect b="b" l="l" r="r" t="t"/>
              <a:pathLst>
                <a:path extrusionOk="0" h="9901" w="13823">
                  <a:moveTo>
                    <a:pt x="2495" y="0"/>
                  </a:moveTo>
                  <a:lnTo>
                    <a:pt x="0" y="2145"/>
                  </a:lnTo>
                  <a:lnTo>
                    <a:pt x="0" y="9109"/>
                  </a:lnTo>
                  <a:cubicBezTo>
                    <a:pt x="0" y="9545"/>
                    <a:pt x="356" y="9897"/>
                    <a:pt x="792" y="9900"/>
                  </a:cubicBezTo>
                  <a:lnTo>
                    <a:pt x="13028" y="9900"/>
                  </a:lnTo>
                  <a:cubicBezTo>
                    <a:pt x="13464" y="9900"/>
                    <a:pt x="13820" y="9545"/>
                    <a:pt x="13820" y="9109"/>
                  </a:cubicBezTo>
                  <a:lnTo>
                    <a:pt x="13820" y="791"/>
                  </a:lnTo>
                  <a:cubicBezTo>
                    <a:pt x="13822" y="635"/>
                    <a:pt x="13774" y="485"/>
                    <a:pt x="13685" y="355"/>
                  </a:cubicBezTo>
                  <a:cubicBezTo>
                    <a:pt x="13542" y="132"/>
                    <a:pt x="13295" y="0"/>
                    <a:pt x="13028" y="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61"/>
            <p:cNvSpPr/>
            <p:nvPr/>
          </p:nvSpPr>
          <p:spPr>
            <a:xfrm>
              <a:off x="7352343" y="2568404"/>
              <a:ext cx="66451" cy="90143"/>
            </a:xfrm>
            <a:custGeom>
              <a:rect b="b" l="l" r="r" t="t"/>
              <a:pathLst>
                <a:path extrusionOk="0" h="3763" w="2774">
                  <a:moveTo>
                    <a:pt x="1" y="0"/>
                  </a:moveTo>
                  <a:lnTo>
                    <a:pt x="1" y="3564"/>
                  </a:lnTo>
                  <a:cubicBezTo>
                    <a:pt x="1" y="3639"/>
                    <a:pt x="44" y="3707"/>
                    <a:pt x="111" y="3742"/>
                  </a:cubicBezTo>
                  <a:cubicBezTo>
                    <a:pt x="139" y="3755"/>
                    <a:pt x="170" y="3762"/>
                    <a:pt x="200" y="3762"/>
                  </a:cubicBezTo>
                  <a:cubicBezTo>
                    <a:pt x="241" y="3762"/>
                    <a:pt x="283" y="3749"/>
                    <a:pt x="318" y="3723"/>
                  </a:cubicBezTo>
                  <a:lnTo>
                    <a:pt x="1150" y="3098"/>
                  </a:lnTo>
                  <a:cubicBezTo>
                    <a:pt x="1220" y="3044"/>
                    <a:pt x="1303" y="3017"/>
                    <a:pt x="1387" y="3017"/>
                  </a:cubicBezTo>
                  <a:cubicBezTo>
                    <a:pt x="1470" y="3017"/>
                    <a:pt x="1554" y="3044"/>
                    <a:pt x="1624" y="3098"/>
                  </a:cubicBezTo>
                  <a:lnTo>
                    <a:pt x="2455" y="3723"/>
                  </a:lnTo>
                  <a:cubicBezTo>
                    <a:pt x="2491" y="3749"/>
                    <a:pt x="2532" y="3762"/>
                    <a:pt x="2574" y="3762"/>
                  </a:cubicBezTo>
                  <a:cubicBezTo>
                    <a:pt x="2604" y="3762"/>
                    <a:pt x="2634" y="3755"/>
                    <a:pt x="2663" y="3742"/>
                  </a:cubicBezTo>
                  <a:cubicBezTo>
                    <a:pt x="2730" y="3707"/>
                    <a:pt x="2773" y="3639"/>
                    <a:pt x="2773" y="3564"/>
                  </a:cubicBezTo>
                  <a:lnTo>
                    <a:pt x="2773" y="0"/>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61"/>
            <p:cNvSpPr/>
            <p:nvPr/>
          </p:nvSpPr>
          <p:spPr>
            <a:xfrm>
              <a:off x="7352343" y="2483030"/>
              <a:ext cx="66451" cy="85400"/>
            </a:xfrm>
            <a:custGeom>
              <a:rect b="b" l="l" r="r" t="t"/>
              <a:pathLst>
                <a:path extrusionOk="0" h="3565" w="2774">
                  <a:moveTo>
                    <a:pt x="792" y="0"/>
                  </a:moveTo>
                  <a:lnTo>
                    <a:pt x="1" y="3564"/>
                  </a:lnTo>
                  <a:lnTo>
                    <a:pt x="2773" y="3564"/>
                  </a:lnTo>
                  <a:lnTo>
                    <a:pt x="1982" y="0"/>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61"/>
            <p:cNvSpPr/>
            <p:nvPr/>
          </p:nvSpPr>
          <p:spPr>
            <a:xfrm>
              <a:off x="7456234" y="2758100"/>
              <a:ext cx="56941" cy="19044"/>
            </a:xfrm>
            <a:custGeom>
              <a:rect b="b" l="l" r="r" t="t"/>
              <a:pathLst>
                <a:path extrusionOk="0" h="795" w="2377">
                  <a:moveTo>
                    <a:pt x="396" y="0"/>
                  </a:moveTo>
                  <a:cubicBezTo>
                    <a:pt x="178" y="0"/>
                    <a:pt x="0" y="178"/>
                    <a:pt x="0" y="398"/>
                  </a:cubicBezTo>
                  <a:cubicBezTo>
                    <a:pt x="0" y="616"/>
                    <a:pt x="178" y="794"/>
                    <a:pt x="396" y="794"/>
                  </a:cubicBezTo>
                  <a:lnTo>
                    <a:pt x="1981" y="794"/>
                  </a:lnTo>
                  <a:cubicBezTo>
                    <a:pt x="2199" y="794"/>
                    <a:pt x="2377" y="616"/>
                    <a:pt x="2377" y="398"/>
                  </a:cubicBezTo>
                  <a:cubicBezTo>
                    <a:pt x="2377" y="178"/>
                    <a:pt x="2199" y="0"/>
                    <a:pt x="19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61"/>
            <p:cNvSpPr/>
            <p:nvPr/>
          </p:nvSpPr>
          <p:spPr>
            <a:xfrm>
              <a:off x="7455444" y="2596862"/>
              <a:ext cx="38783" cy="66403"/>
            </a:xfrm>
            <a:custGeom>
              <a:rect b="b" l="l" r="r" t="t"/>
              <a:pathLst>
                <a:path extrusionOk="0" h="2772" w="1619">
                  <a:moveTo>
                    <a:pt x="1220" y="0"/>
                  </a:moveTo>
                  <a:cubicBezTo>
                    <a:pt x="1118" y="0"/>
                    <a:pt x="1018" y="40"/>
                    <a:pt x="943" y="115"/>
                  </a:cubicBezTo>
                  <a:lnTo>
                    <a:pt x="149" y="909"/>
                  </a:lnTo>
                  <a:cubicBezTo>
                    <a:pt x="1" y="1062"/>
                    <a:pt x="1" y="1310"/>
                    <a:pt x="154" y="1463"/>
                  </a:cubicBezTo>
                  <a:cubicBezTo>
                    <a:pt x="232" y="1541"/>
                    <a:pt x="333" y="1579"/>
                    <a:pt x="434" y="1579"/>
                  </a:cubicBezTo>
                  <a:cubicBezTo>
                    <a:pt x="533" y="1579"/>
                    <a:pt x="633" y="1542"/>
                    <a:pt x="709" y="1469"/>
                  </a:cubicBezTo>
                  <a:lnTo>
                    <a:pt x="824" y="1353"/>
                  </a:lnTo>
                  <a:lnTo>
                    <a:pt x="824" y="2376"/>
                  </a:lnTo>
                  <a:cubicBezTo>
                    <a:pt x="824" y="2594"/>
                    <a:pt x="1002" y="2772"/>
                    <a:pt x="1223" y="2772"/>
                  </a:cubicBezTo>
                  <a:cubicBezTo>
                    <a:pt x="1441" y="2772"/>
                    <a:pt x="1618" y="2594"/>
                    <a:pt x="1618" y="2376"/>
                  </a:cubicBezTo>
                  <a:lnTo>
                    <a:pt x="1618" y="395"/>
                  </a:lnTo>
                  <a:cubicBezTo>
                    <a:pt x="1618" y="236"/>
                    <a:pt x="1522" y="91"/>
                    <a:pt x="1373" y="31"/>
                  </a:cubicBezTo>
                  <a:cubicBezTo>
                    <a:pt x="1324" y="11"/>
                    <a:pt x="1271" y="0"/>
                    <a:pt x="1220"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61"/>
            <p:cNvSpPr/>
            <p:nvPr/>
          </p:nvSpPr>
          <p:spPr>
            <a:xfrm>
              <a:off x="7474416" y="2596958"/>
              <a:ext cx="39550" cy="37873"/>
            </a:xfrm>
            <a:custGeom>
              <a:rect b="b" l="l" r="r" t="t"/>
              <a:pathLst>
                <a:path extrusionOk="0" h="1581" w="1651">
                  <a:moveTo>
                    <a:pt x="434" y="0"/>
                  </a:moveTo>
                  <a:cubicBezTo>
                    <a:pt x="333" y="0"/>
                    <a:pt x="232" y="39"/>
                    <a:pt x="156" y="116"/>
                  </a:cubicBezTo>
                  <a:cubicBezTo>
                    <a:pt x="3" y="270"/>
                    <a:pt x="0" y="517"/>
                    <a:pt x="151" y="671"/>
                  </a:cubicBezTo>
                  <a:lnTo>
                    <a:pt x="942" y="1465"/>
                  </a:lnTo>
                  <a:cubicBezTo>
                    <a:pt x="1018" y="1537"/>
                    <a:pt x="1117" y="1581"/>
                    <a:pt x="1222" y="1581"/>
                  </a:cubicBezTo>
                  <a:cubicBezTo>
                    <a:pt x="1381" y="1581"/>
                    <a:pt x="1526" y="1484"/>
                    <a:pt x="1588" y="1336"/>
                  </a:cubicBezTo>
                  <a:cubicBezTo>
                    <a:pt x="1650" y="1188"/>
                    <a:pt x="1615" y="1018"/>
                    <a:pt x="1502" y="905"/>
                  </a:cubicBezTo>
                  <a:lnTo>
                    <a:pt x="711" y="111"/>
                  </a:lnTo>
                  <a:cubicBezTo>
                    <a:pt x="633" y="37"/>
                    <a:pt x="533" y="0"/>
                    <a:pt x="434"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61"/>
            <p:cNvSpPr/>
            <p:nvPr/>
          </p:nvSpPr>
          <p:spPr>
            <a:xfrm>
              <a:off x="7475182" y="2720180"/>
              <a:ext cx="19044" cy="56965"/>
            </a:xfrm>
            <a:custGeom>
              <a:rect b="b" l="l" r="r" t="t"/>
              <a:pathLst>
                <a:path extrusionOk="0" h="2378" w="795">
                  <a:moveTo>
                    <a:pt x="399" y="0"/>
                  </a:moveTo>
                  <a:cubicBezTo>
                    <a:pt x="178" y="0"/>
                    <a:pt x="0" y="178"/>
                    <a:pt x="0" y="396"/>
                  </a:cubicBezTo>
                  <a:lnTo>
                    <a:pt x="0" y="1981"/>
                  </a:lnTo>
                  <a:cubicBezTo>
                    <a:pt x="0" y="2199"/>
                    <a:pt x="178" y="2377"/>
                    <a:pt x="399" y="2377"/>
                  </a:cubicBezTo>
                  <a:cubicBezTo>
                    <a:pt x="617" y="2377"/>
                    <a:pt x="794" y="2199"/>
                    <a:pt x="794" y="1981"/>
                  </a:cubicBezTo>
                  <a:lnTo>
                    <a:pt x="794" y="396"/>
                  </a:lnTo>
                  <a:cubicBezTo>
                    <a:pt x="794" y="178"/>
                    <a:pt x="617" y="0"/>
                    <a:pt x="3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61"/>
            <p:cNvSpPr/>
            <p:nvPr/>
          </p:nvSpPr>
          <p:spPr>
            <a:xfrm>
              <a:off x="7456234" y="2682188"/>
              <a:ext cx="57133" cy="56965"/>
            </a:xfrm>
            <a:custGeom>
              <a:rect b="b" l="l" r="r" t="t"/>
              <a:pathLst>
                <a:path extrusionOk="0" h="2378" w="2385">
                  <a:moveTo>
                    <a:pt x="791" y="1"/>
                  </a:moveTo>
                  <a:cubicBezTo>
                    <a:pt x="355" y="1"/>
                    <a:pt x="0" y="356"/>
                    <a:pt x="0" y="795"/>
                  </a:cubicBezTo>
                  <a:lnTo>
                    <a:pt x="0" y="1191"/>
                  </a:lnTo>
                  <a:cubicBezTo>
                    <a:pt x="3" y="1845"/>
                    <a:pt x="533" y="2378"/>
                    <a:pt x="1190" y="2378"/>
                  </a:cubicBezTo>
                  <a:cubicBezTo>
                    <a:pt x="1257" y="2378"/>
                    <a:pt x="1324" y="2372"/>
                    <a:pt x="1389" y="2362"/>
                  </a:cubicBezTo>
                  <a:cubicBezTo>
                    <a:pt x="1970" y="2246"/>
                    <a:pt x="2385" y="1732"/>
                    <a:pt x="2377" y="1142"/>
                  </a:cubicBezTo>
                  <a:lnTo>
                    <a:pt x="2377" y="795"/>
                  </a:lnTo>
                  <a:cubicBezTo>
                    <a:pt x="2377" y="356"/>
                    <a:pt x="2021" y="1"/>
                    <a:pt x="15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61"/>
            <p:cNvSpPr/>
            <p:nvPr/>
          </p:nvSpPr>
          <p:spPr>
            <a:xfrm>
              <a:off x="7257507" y="2720180"/>
              <a:ext cx="66427" cy="47479"/>
            </a:xfrm>
            <a:custGeom>
              <a:rect b="b" l="l" r="r" t="t"/>
              <a:pathLst>
                <a:path extrusionOk="0" h="1982" w="2773">
                  <a:moveTo>
                    <a:pt x="396" y="0"/>
                  </a:moveTo>
                  <a:cubicBezTo>
                    <a:pt x="178" y="0"/>
                    <a:pt x="0" y="178"/>
                    <a:pt x="0" y="396"/>
                  </a:cubicBezTo>
                  <a:lnTo>
                    <a:pt x="0" y="1583"/>
                  </a:lnTo>
                  <a:cubicBezTo>
                    <a:pt x="0" y="1804"/>
                    <a:pt x="178" y="1981"/>
                    <a:pt x="396" y="1981"/>
                  </a:cubicBezTo>
                  <a:lnTo>
                    <a:pt x="2377" y="1981"/>
                  </a:lnTo>
                  <a:cubicBezTo>
                    <a:pt x="2595" y="1981"/>
                    <a:pt x="2773" y="1804"/>
                    <a:pt x="2773" y="1583"/>
                  </a:cubicBezTo>
                  <a:lnTo>
                    <a:pt x="2773" y="396"/>
                  </a:lnTo>
                  <a:cubicBezTo>
                    <a:pt x="2773" y="178"/>
                    <a:pt x="2595" y="0"/>
                    <a:pt x="23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61"/>
            <p:cNvSpPr/>
            <p:nvPr/>
          </p:nvSpPr>
          <p:spPr>
            <a:xfrm>
              <a:off x="7250010" y="2341243"/>
              <a:ext cx="59552" cy="59528"/>
            </a:xfrm>
            <a:custGeom>
              <a:rect b="b" l="l" r="r" t="t"/>
              <a:pathLst>
                <a:path extrusionOk="0" h="2485" w="2486">
                  <a:moveTo>
                    <a:pt x="1336" y="0"/>
                  </a:moveTo>
                  <a:cubicBezTo>
                    <a:pt x="1126" y="0"/>
                    <a:pt x="924" y="84"/>
                    <a:pt x="776" y="234"/>
                  </a:cubicBezTo>
                  <a:lnTo>
                    <a:pt x="1" y="1007"/>
                  </a:lnTo>
                  <a:lnTo>
                    <a:pt x="1328" y="2485"/>
                  </a:lnTo>
                  <a:lnTo>
                    <a:pt x="2176" y="1634"/>
                  </a:lnTo>
                  <a:cubicBezTo>
                    <a:pt x="2485" y="1324"/>
                    <a:pt x="2485" y="824"/>
                    <a:pt x="2176" y="514"/>
                  </a:cubicBezTo>
                  <a:lnTo>
                    <a:pt x="1896" y="234"/>
                  </a:lnTo>
                  <a:cubicBezTo>
                    <a:pt x="1748" y="84"/>
                    <a:pt x="1546" y="0"/>
                    <a:pt x="1336"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61"/>
            <p:cNvSpPr/>
            <p:nvPr/>
          </p:nvSpPr>
          <p:spPr>
            <a:xfrm>
              <a:off x="6999014" y="2341243"/>
              <a:ext cx="59600" cy="59528"/>
            </a:xfrm>
            <a:custGeom>
              <a:rect b="b" l="l" r="r" t="t"/>
              <a:pathLst>
                <a:path extrusionOk="0" h="2485" w="2488">
                  <a:moveTo>
                    <a:pt x="1152" y="0"/>
                  </a:moveTo>
                  <a:cubicBezTo>
                    <a:pt x="942" y="0"/>
                    <a:pt x="740" y="84"/>
                    <a:pt x="592" y="234"/>
                  </a:cubicBezTo>
                  <a:lnTo>
                    <a:pt x="310" y="514"/>
                  </a:lnTo>
                  <a:cubicBezTo>
                    <a:pt x="0" y="824"/>
                    <a:pt x="0" y="1327"/>
                    <a:pt x="310" y="1634"/>
                  </a:cubicBezTo>
                  <a:lnTo>
                    <a:pt x="1160" y="2485"/>
                  </a:lnTo>
                  <a:lnTo>
                    <a:pt x="2487" y="1007"/>
                  </a:lnTo>
                  <a:lnTo>
                    <a:pt x="1712" y="234"/>
                  </a:lnTo>
                  <a:cubicBezTo>
                    <a:pt x="1564" y="84"/>
                    <a:pt x="1362" y="0"/>
                    <a:pt x="1152"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61"/>
            <p:cNvSpPr/>
            <p:nvPr/>
          </p:nvSpPr>
          <p:spPr>
            <a:xfrm>
              <a:off x="7135315" y="2293262"/>
              <a:ext cx="37993" cy="39238"/>
            </a:xfrm>
            <a:custGeom>
              <a:rect b="b" l="l" r="r" t="t"/>
              <a:pathLst>
                <a:path extrusionOk="0" h="1638" w="1586">
                  <a:moveTo>
                    <a:pt x="0" y="1"/>
                  </a:moveTo>
                  <a:lnTo>
                    <a:pt x="0" y="1637"/>
                  </a:lnTo>
                  <a:lnTo>
                    <a:pt x="1586" y="1637"/>
                  </a:lnTo>
                  <a:lnTo>
                    <a:pt x="1586"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61"/>
            <p:cNvSpPr/>
            <p:nvPr/>
          </p:nvSpPr>
          <p:spPr>
            <a:xfrm>
              <a:off x="7087909" y="2255342"/>
              <a:ext cx="132807" cy="37945"/>
            </a:xfrm>
            <a:custGeom>
              <a:rect b="b" l="l" r="r" t="t"/>
              <a:pathLst>
                <a:path extrusionOk="0" h="1584" w="5544">
                  <a:moveTo>
                    <a:pt x="792" y="1"/>
                  </a:moveTo>
                  <a:cubicBezTo>
                    <a:pt x="354" y="1"/>
                    <a:pt x="1" y="353"/>
                    <a:pt x="1" y="792"/>
                  </a:cubicBezTo>
                  <a:cubicBezTo>
                    <a:pt x="1" y="1228"/>
                    <a:pt x="354" y="1584"/>
                    <a:pt x="792" y="1584"/>
                  </a:cubicBezTo>
                  <a:lnTo>
                    <a:pt x="4752" y="1584"/>
                  </a:lnTo>
                  <a:cubicBezTo>
                    <a:pt x="5191" y="1584"/>
                    <a:pt x="5543" y="1228"/>
                    <a:pt x="5543" y="792"/>
                  </a:cubicBezTo>
                  <a:cubicBezTo>
                    <a:pt x="5543" y="353"/>
                    <a:pt x="5191" y="1"/>
                    <a:pt x="4752"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61"/>
            <p:cNvSpPr/>
            <p:nvPr/>
          </p:nvSpPr>
          <p:spPr>
            <a:xfrm>
              <a:off x="7002559" y="2331230"/>
              <a:ext cx="303582" cy="303606"/>
            </a:xfrm>
            <a:custGeom>
              <a:rect b="b" l="l" r="r" t="t"/>
              <a:pathLst>
                <a:path extrusionOk="0" h="12674" w="12673">
                  <a:moveTo>
                    <a:pt x="6336" y="1"/>
                  </a:moveTo>
                  <a:cubicBezTo>
                    <a:pt x="2834" y="1"/>
                    <a:pt x="0" y="2838"/>
                    <a:pt x="0" y="6337"/>
                  </a:cubicBezTo>
                  <a:cubicBezTo>
                    <a:pt x="0" y="9836"/>
                    <a:pt x="2834" y="12674"/>
                    <a:pt x="6336" y="12674"/>
                  </a:cubicBezTo>
                  <a:cubicBezTo>
                    <a:pt x="9836" y="12674"/>
                    <a:pt x="12673" y="9836"/>
                    <a:pt x="12673" y="6337"/>
                  </a:cubicBezTo>
                  <a:cubicBezTo>
                    <a:pt x="12673" y="2838"/>
                    <a:pt x="9836" y="1"/>
                    <a:pt x="6336"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61"/>
            <p:cNvSpPr/>
            <p:nvPr/>
          </p:nvSpPr>
          <p:spPr>
            <a:xfrm>
              <a:off x="7040455" y="2369150"/>
              <a:ext cx="227716" cy="227716"/>
            </a:xfrm>
            <a:custGeom>
              <a:rect b="b" l="l" r="r" t="t"/>
              <a:pathLst>
                <a:path extrusionOk="0" h="9506" w="9506">
                  <a:moveTo>
                    <a:pt x="4754" y="1"/>
                  </a:moveTo>
                  <a:cubicBezTo>
                    <a:pt x="2127" y="1"/>
                    <a:pt x="1" y="2130"/>
                    <a:pt x="1" y="4754"/>
                  </a:cubicBezTo>
                  <a:cubicBezTo>
                    <a:pt x="1" y="7379"/>
                    <a:pt x="2127" y="9505"/>
                    <a:pt x="4754" y="9505"/>
                  </a:cubicBezTo>
                  <a:cubicBezTo>
                    <a:pt x="7379" y="9505"/>
                    <a:pt x="9505" y="7379"/>
                    <a:pt x="9505" y="4754"/>
                  </a:cubicBezTo>
                  <a:cubicBezTo>
                    <a:pt x="9505" y="2130"/>
                    <a:pt x="7379" y="1"/>
                    <a:pt x="4754"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61"/>
            <p:cNvSpPr/>
            <p:nvPr/>
          </p:nvSpPr>
          <p:spPr>
            <a:xfrm>
              <a:off x="7033700" y="2369174"/>
              <a:ext cx="234208" cy="179710"/>
            </a:xfrm>
            <a:custGeom>
              <a:rect b="b" l="l" r="r" t="t"/>
              <a:pathLst>
                <a:path extrusionOk="0" h="7502" w="9777">
                  <a:moveTo>
                    <a:pt x="5049" y="0"/>
                  </a:moveTo>
                  <a:cubicBezTo>
                    <a:pt x="3513" y="0"/>
                    <a:pt x="2040" y="746"/>
                    <a:pt x="1139" y="2048"/>
                  </a:cubicBezTo>
                  <a:cubicBezTo>
                    <a:pt x="0" y="3690"/>
                    <a:pt x="14" y="5870"/>
                    <a:pt x="1168" y="7501"/>
                  </a:cubicBezTo>
                  <a:cubicBezTo>
                    <a:pt x="2497" y="5937"/>
                    <a:pt x="4860" y="4298"/>
                    <a:pt x="8994" y="4298"/>
                  </a:cubicBezTo>
                  <a:cubicBezTo>
                    <a:pt x="9248" y="4298"/>
                    <a:pt x="9509" y="4304"/>
                    <a:pt x="9777" y="4317"/>
                  </a:cubicBezTo>
                  <a:cubicBezTo>
                    <a:pt x="9593" y="2328"/>
                    <a:pt x="8186" y="665"/>
                    <a:pt x="6253" y="156"/>
                  </a:cubicBezTo>
                  <a:cubicBezTo>
                    <a:pt x="5853" y="51"/>
                    <a:pt x="5449" y="0"/>
                    <a:pt x="5049"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61"/>
            <p:cNvSpPr/>
            <p:nvPr/>
          </p:nvSpPr>
          <p:spPr>
            <a:xfrm>
              <a:off x="7159437" y="2445062"/>
              <a:ext cx="59840" cy="39023"/>
            </a:xfrm>
            <a:custGeom>
              <a:rect b="b" l="l" r="r" t="t"/>
              <a:pathLst>
                <a:path extrusionOk="0" h="1629" w="2498">
                  <a:moveTo>
                    <a:pt x="2094" y="0"/>
                  </a:moveTo>
                  <a:cubicBezTo>
                    <a:pt x="2033" y="0"/>
                    <a:pt x="1973" y="14"/>
                    <a:pt x="1917" y="43"/>
                  </a:cubicBezTo>
                  <a:lnTo>
                    <a:pt x="250" y="877"/>
                  </a:lnTo>
                  <a:cubicBezTo>
                    <a:pt x="86" y="961"/>
                    <a:pt x="0" y="1144"/>
                    <a:pt x="40" y="1324"/>
                  </a:cubicBezTo>
                  <a:cubicBezTo>
                    <a:pt x="83" y="1502"/>
                    <a:pt x="242" y="1628"/>
                    <a:pt x="428" y="1628"/>
                  </a:cubicBezTo>
                  <a:cubicBezTo>
                    <a:pt x="490" y="1628"/>
                    <a:pt x="549" y="1612"/>
                    <a:pt x="603" y="1585"/>
                  </a:cubicBezTo>
                  <a:lnTo>
                    <a:pt x="2272" y="751"/>
                  </a:lnTo>
                  <a:cubicBezTo>
                    <a:pt x="2398" y="686"/>
                    <a:pt x="2482" y="560"/>
                    <a:pt x="2490" y="420"/>
                  </a:cubicBezTo>
                  <a:cubicBezTo>
                    <a:pt x="2498" y="277"/>
                    <a:pt x="2431" y="142"/>
                    <a:pt x="2312" y="64"/>
                  </a:cubicBezTo>
                  <a:cubicBezTo>
                    <a:pt x="2246" y="22"/>
                    <a:pt x="2170" y="0"/>
                    <a:pt x="20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61"/>
            <p:cNvSpPr/>
            <p:nvPr/>
          </p:nvSpPr>
          <p:spPr>
            <a:xfrm>
              <a:off x="7086568" y="2435576"/>
              <a:ext cx="62187" cy="46449"/>
            </a:xfrm>
            <a:custGeom>
              <a:rect b="b" l="l" r="r" t="t"/>
              <a:pathLst>
                <a:path extrusionOk="0" h="1939" w="2596">
                  <a:moveTo>
                    <a:pt x="452" y="1"/>
                  </a:moveTo>
                  <a:cubicBezTo>
                    <a:pt x="324" y="1"/>
                    <a:pt x="198" y="63"/>
                    <a:pt x="122" y="178"/>
                  </a:cubicBezTo>
                  <a:cubicBezTo>
                    <a:pt x="0" y="358"/>
                    <a:pt x="49" y="606"/>
                    <a:pt x="232" y="727"/>
                  </a:cubicBezTo>
                  <a:lnTo>
                    <a:pt x="1947" y="1871"/>
                  </a:lnTo>
                  <a:cubicBezTo>
                    <a:pt x="2011" y="1914"/>
                    <a:pt x="2089" y="1938"/>
                    <a:pt x="2167" y="1938"/>
                  </a:cubicBezTo>
                  <a:cubicBezTo>
                    <a:pt x="2339" y="1938"/>
                    <a:pt x="2496" y="1822"/>
                    <a:pt x="2544" y="1656"/>
                  </a:cubicBezTo>
                  <a:cubicBezTo>
                    <a:pt x="2595" y="1489"/>
                    <a:pt x="2531" y="1308"/>
                    <a:pt x="2385" y="1211"/>
                  </a:cubicBezTo>
                  <a:lnTo>
                    <a:pt x="671" y="67"/>
                  </a:lnTo>
                  <a:cubicBezTo>
                    <a:pt x="604" y="22"/>
                    <a:pt x="527" y="1"/>
                    <a:pt x="4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61"/>
            <p:cNvSpPr/>
            <p:nvPr/>
          </p:nvSpPr>
          <p:spPr>
            <a:xfrm>
              <a:off x="7133710" y="2464058"/>
              <a:ext cx="37921" cy="37945"/>
            </a:xfrm>
            <a:custGeom>
              <a:rect b="b" l="l" r="r" t="t"/>
              <a:pathLst>
                <a:path extrusionOk="0" h="1584" w="1583">
                  <a:moveTo>
                    <a:pt x="791" y="1"/>
                  </a:moveTo>
                  <a:cubicBezTo>
                    <a:pt x="355" y="1"/>
                    <a:pt x="0" y="353"/>
                    <a:pt x="0" y="792"/>
                  </a:cubicBezTo>
                  <a:cubicBezTo>
                    <a:pt x="0" y="1228"/>
                    <a:pt x="355" y="1584"/>
                    <a:pt x="791" y="1584"/>
                  </a:cubicBezTo>
                  <a:cubicBezTo>
                    <a:pt x="1230" y="1584"/>
                    <a:pt x="1583" y="1228"/>
                    <a:pt x="1583" y="792"/>
                  </a:cubicBezTo>
                  <a:cubicBezTo>
                    <a:pt x="1583" y="353"/>
                    <a:pt x="1230" y="1"/>
                    <a:pt x="7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5" name="Google Shape;1885;p61"/>
          <p:cNvGrpSpPr/>
          <p:nvPr/>
        </p:nvGrpSpPr>
        <p:grpSpPr>
          <a:xfrm>
            <a:off x="7243652" y="1527487"/>
            <a:ext cx="392856" cy="494574"/>
            <a:chOff x="7109971" y="1496917"/>
            <a:chExt cx="436216" cy="549161"/>
          </a:xfrm>
        </p:grpSpPr>
        <p:sp>
          <p:nvSpPr>
            <p:cNvPr id="1886" name="Google Shape;1886;p61"/>
            <p:cNvSpPr/>
            <p:nvPr/>
          </p:nvSpPr>
          <p:spPr>
            <a:xfrm>
              <a:off x="7116990" y="1827993"/>
              <a:ext cx="422183" cy="109043"/>
            </a:xfrm>
            <a:custGeom>
              <a:rect b="b" l="l" r="r" t="t"/>
              <a:pathLst>
                <a:path extrusionOk="0" h="4552" w="17624">
                  <a:moveTo>
                    <a:pt x="502" y="0"/>
                  </a:moveTo>
                  <a:cubicBezTo>
                    <a:pt x="319" y="0"/>
                    <a:pt x="144" y="65"/>
                    <a:pt x="1" y="178"/>
                  </a:cubicBezTo>
                  <a:lnTo>
                    <a:pt x="14" y="186"/>
                  </a:lnTo>
                  <a:lnTo>
                    <a:pt x="7185" y="4552"/>
                  </a:lnTo>
                  <a:lnTo>
                    <a:pt x="8194" y="3938"/>
                  </a:lnTo>
                  <a:cubicBezTo>
                    <a:pt x="8384" y="3824"/>
                    <a:pt x="8598" y="3767"/>
                    <a:pt x="8812" y="3767"/>
                  </a:cubicBezTo>
                  <a:cubicBezTo>
                    <a:pt x="9026" y="3767"/>
                    <a:pt x="9240" y="3824"/>
                    <a:pt x="9430" y="3938"/>
                  </a:cubicBezTo>
                  <a:lnTo>
                    <a:pt x="10439" y="4552"/>
                  </a:lnTo>
                  <a:lnTo>
                    <a:pt x="17610" y="186"/>
                  </a:lnTo>
                  <a:lnTo>
                    <a:pt x="17624" y="178"/>
                  </a:lnTo>
                  <a:cubicBezTo>
                    <a:pt x="17484" y="65"/>
                    <a:pt x="17306" y="0"/>
                    <a:pt x="17126" y="0"/>
                  </a:cubicBezTo>
                  <a:lnTo>
                    <a:pt x="10741" y="0"/>
                  </a:lnTo>
                  <a:lnTo>
                    <a:pt x="9134" y="1623"/>
                  </a:lnTo>
                  <a:cubicBezTo>
                    <a:pt x="9048" y="1709"/>
                    <a:pt x="8932" y="1758"/>
                    <a:pt x="8814" y="1758"/>
                  </a:cubicBezTo>
                  <a:cubicBezTo>
                    <a:pt x="8692" y="1758"/>
                    <a:pt x="8577" y="1709"/>
                    <a:pt x="8493" y="1623"/>
                  </a:cubicBezTo>
                  <a:lnTo>
                    <a:pt x="6886" y="0"/>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61"/>
            <p:cNvSpPr/>
            <p:nvPr/>
          </p:nvSpPr>
          <p:spPr>
            <a:xfrm>
              <a:off x="7120990" y="1762669"/>
              <a:ext cx="414182" cy="67146"/>
            </a:xfrm>
            <a:custGeom>
              <a:rect b="b" l="l" r="r" t="t"/>
              <a:pathLst>
                <a:path extrusionOk="0" h="2803" w="17290">
                  <a:moveTo>
                    <a:pt x="4022" y="0"/>
                  </a:moveTo>
                  <a:lnTo>
                    <a:pt x="6" y="2800"/>
                  </a:lnTo>
                  <a:lnTo>
                    <a:pt x="1" y="2803"/>
                  </a:lnTo>
                  <a:lnTo>
                    <a:pt x="17290" y="2803"/>
                  </a:lnTo>
                  <a:lnTo>
                    <a:pt x="17287" y="2800"/>
                  </a:lnTo>
                  <a:lnTo>
                    <a:pt x="13268" y="0"/>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61"/>
            <p:cNvSpPr/>
            <p:nvPr/>
          </p:nvSpPr>
          <p:spPr>
            <a:xfrm>
              <a:off x="7109971" y="1832305"/>
              <a:ext cx="179159" cy="209510"/>
            </a:xfrm>
            <a:custGeom>
              <a:rect b="b" l="l" r="r" t="t"/>
              <a:pathLst>
                <a:path extrusionOk="0" h="8746" w="7479">
                  <a:moveTo>
                    <a:pt x="294" y="1"/>
                  </a:moveTo>
                  <a:cubicBezTo>
                    <a:pt x="111" y="149"/>
                    <a:pt x="3" y="375"/>
                    <a:pt x="0" y="612"/>
                  </a:cubicBezTo>
                  <a:lnTo>
                    <a:pt x="0" y="8132"/>
                  </a:lnTo>
                  <a:cubicBezTo>
                    <a:pt x="3" y="8372"/>
                    <a:pt x="111" y="8595"/>
                    <a:pt x="294" y="8746"/>
                  </a:cubicBezTo>
                  <a:lnTo>
                    <a:pt x="7478" y="4372"/>
                  </a:lnTo>
                  <a:lnTo>
                    <a:pt x="307" y="6"/>
                  </a:lnTo>
                  <a:lnTo>
                    <a:pt x="294"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61"/>
            <p:cNvSpPr/>
            <p:nvPr/>
          </p:nvSpPr>
          <p:spPr>
            <a:xfrm>
              <a:off x="7116990" y="1918206"/>
              <a:ext cx="422183" cy="127872"/>
            </a:xfrm>
            <a:custGeom>
              <a:rect b="b" l="l" r="r" t="t"/>
              <a:pathLst>
                <a:path extrusionOk="0" h="5338" w="17624">
                  <a:moveTo>
                    <a:pt x="8812" y="1"/>
                  </a:moveTo>
                  <a:cubicBezTo>
                    <a:pt x="8598" y="1"/>
                    <a:pt x="8384" y="58"/>
                    <a:pt x="8194" y="172"/>
                  </a:cubicBezTo>
                  <a:lnTo>
                    <a:pt x="7185" y="786"/>
                  </a:lnTo>
                  <a:lnTo>
                    <a:pt x="1" y="5160"/>
                  </a:lnTo>
                  <a:cubicBezTo>
                    <a:pt x="144" y="5276"/>
                    <a:pt x="319" y="5338"/>
                    <a:pt x="502" y="5338"/>
                  </a:cubicBezTo>
                  <a:lnTo>
                    <a:pt x="17126" y="5338"/>
                  </a:lnTo>
                  <a:cubicBezTo>
                    <a:pt x="17306" y="5338"/>
                    <a:pt x="17484" y="5276"/>
                    <a:pt x="17624" y="5160"/>
                  </a:cubicBezTo>
                  <a:lnTo>
                    <a:pt x="10439" y="786"/>
                  </a:lnTo>
                  <a:lnTo>
                    <a:pt x="9430" y="172"/>
                  </a:lnTo>
                  <a:cubicBezTo>
                    <a:pt x="9240" y="58"/>
                    <a:pt x="9026" y="1"/>
                    <a:pt x="8812"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61"/>
            <p:cNvSpPr/>
            <p:nvPr/>
          </p:nvSpPr>
          <p:spPr>
            <a:xfrm>
              <a:off x="7367052" y="1832305"/>
              <a:ext cx="179135" cy="209510"/>
            </a:xfrm>
            <a:custGeom>
              <a:rect b="b" l="l" r="r" t="t"/>
              <a:pathLst>
                <a:path extrusionOk="0" h="8746" w="7478">
                  <a:moveTo>
                    <a:pt x="7185" y="1"/>
                  </a:moveTo>
                  <a:lnTo>
                    <a:pt x="7171" y="6"/>
                  </a:lnTo>
                  <a:lnTo>
                    <a:pt x="0" y="4372"/>
                  </a:lnTo>
                  <a:lnTo>
                    <a:pt x="7185" y="8746"/>
                  </a:lnTo>
                  <a:cubicBezTo>
                    <a:pt x="7368" y="8595"/>
                    <a:pt x="7475" y="8372"/>
                    <a:pt x="7478" y="8132"/>
                  </a:cubicBezTo>
                  <a:lnTo>
                    <a:pt x="7478" y="612"/>
                  </a:lnTo>
                  <a:cubicBezTo>
                    <a:pt x="7475" y="375"/>
                    <a:pt x="7368" y="149"/>
                    <a:pt x="7185"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61"/>
            <p:cNvSpPr/>
            <p:nvPr/>
          </p:nvSpPr>
          <p:spPr>
            <a:xfrm>
              <a:off x="7193022" y="1496917"/>
              <a:ext cx="270260" cy="373195"/>
            </a:xfrm>
            <a:custGeom>
              <a:rect b="b" l="l" r="r" t="t"/>
              <a:pathLst>
                <a:path extrusionOk="0" h="15579" w="11282">
                  <a:moveTo>
                    <a:pt x="2525" y="1"/>
                  </a:moveTo>
                  <a:cubicBezTo>
                    <a:pt x="2361" y="1"/>
                    <a:pt x="2204" y="91"/>
                    <a:pt x="2127" y="247"/>
                  </a:cubicBezTo>
                  <a:cubicBezTo>
                    <a:pt x="2095" y="309"/>
                    <a:pt x="2076" y="379"/>
                    <a:pt x="2076" y="451"/>
                  </a:cubicBezTo>
                  <a:lnTo>
                    <a:pt x="2076" y="9073"/>
                  </a:lnTo>
                  <a:cubicBezTo>
                    <a:pt x="2076" y="9291"/>
                    <a:pt x="1898" y="9469"/>
                    <a:pt x="1680" y="9469"/>
                  </a:cubicBezTo>
                  <a:lnTo>
                    <a:pt x="485" y="9469"/>
                  </a:lnTo>
                  <a:cubicBezTo>
                    <a:pt x="305" y="9469"/>
                    <a:pt x="140" y="9579"/>
                    <a:pt x="70" y="9746"/>
                  </a:cubicBezTo>
                  <a:cubicBezTo>
                    <a:pt x="0" y="9913"/>
                    <a:pt x="38" y="10107"/>
                    <a:pt x="165" y="10236"/>
                  </a:cubicBezTo>
                  <a:lnTo>
                    <a:pt x="1015" y="11094"/>
                  </a:lnTo>
                  <a:lnTo>
                    <a:pt x="3710" y="13821"/>
                  </a:lnTo>
                  <a:lnTo>
                    <a:pt x="5077" y="15199"/>
                  </a:lnTo>
                  <a:lnTo>
                    <a:pt x="5317" y="15444"/>
                  </a:lnTo>
                  <a:cubicBezTo>
                    <a:pt x="5403" y="15530"/>
                    <a:pt x="5518" y="15579"/>
                    <a:pt x="5640" y="15579"/>
                  </a:cubicBezTo>
                  <a:cubicBezTo>
                    <a:pt x="5758" y="15579"/>
                    <a:pt x="5874" y="15530"/>
                    <a:pt x="5960" y="15444"/>
                  </a:cubicBezTo>
                  <a:lnTo>
                    <a:pt x="7567" y="13821"/>
                  </a:lnTo>
                  <a:lnTo>
                    <a:pt x="10261" y="11094"/>
                  </a:lnTo>
                  <a:lnTo>
                    <a:pt x="11117" y="10233"/>
                  </a:lnTo>
                  <a:cubicBezTo>
                    <a:pt x="11244" y="10104"/>
                    <a:pt x="11281" y="9910"/>
                    <a:pt x="11211" y="9743"/>
                  </a:cubicBezTo>
                  <a:cubicBezTo>
                    <a:pt x="11141" y="9576"/>
                    <a:pt x="10977" y="9469"/>
                    <a:pt x="10797" y="9469"/>
                  </a:cubicBezTo>
                  <a:lnTo>
                    <a:pt x="9596" y="9469"/>
                  </a:lnTo>
                  <a:cubicBezTo>
                    <a:pt x="9378" y="9469"/>
                    <a:pt x="9201" y="9291"/>
                    <a:pt x="9201" y="9073"/>
                  </a:cubicBezTo>
                  <a:lnTo>
                    <a:pt x="9201" y="451"/>
                  </a:lnTo>
                  <a:cubicBezTo>
                    <a:pt x="9201" y="303"/>
                    <a:pt x="9128" y="163"/>
                    <a:pt x="9007" y="80"/>
                  </a:cubicBezTo>
                  <a:cubicBezTo>
                    <a:pt x="8932" y="28"/>
                    <a:pt x="8843" y="1"/>
                    <a:pt x="8753" y="1"/>
                  </a:cubicBezTo>
                  <a:cubicBezTo>
                    <a:pt x="8699" y="1"/>
                    <a:pt x="8644" y="11"/>
                    <a:pt x="8592" y="32"/>
                  </a:cubicBezTo>
                  <a:lnTo>
                    <a:pt x="8024" y="247"/>
                  </a:lnTo>
                  <a:lnTo>
                    <a:pt x="5798" y="1089"/>
                  </a:lnTo>
                  <a:cubicBezTo>
                    <a:pt x="5747" y="1110"/>
                    <a:pt x="5693" y="1120"/>
                    <a:pt x="5640" y="1120"/>
                  </a:cubicBezTo>
                  <a:cubicBezTo>
                    <a:pt x="5586" y="1120"/>
                    <a:pt x="5532" y="1110"/>
                    <a:pt x="5481" y="1089"/>
                  </a:cubicBezTo>
                  <a:lnTo>
                    <a:pt x="5077" y="933"/>
                  </a:lnTo>
                  <a:lnTo>
                    <a:pt x="2687" y="32"/>
                  </a:lnTo>
                  <a:cubicBezTo>
                    <a:pt x="2634" y="11"/>
                    <a:pt x="2579" y="1"/>
                    <a:pt x="2525"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61"/>
            <p:cNvSpPr/>
            <p:nvPr/>
          </p:nvSpPr>
          <p:spPr>
            <a:xfrm>
              <a:off x="7271161" y="1543580"/>
              <a:ext cx="19044" cy="85328"/>
            </a:xfrm>
            <a:custGeom>
              <a:rect b="b" l="l" r="r" t="t"/>
              <a:pathLst>
                <a:path extrusionOk="0" h="3562" w="795">
                  <a:moveTo>
                    <a:pt x="396" y="0"/>
                  </a:moveTo>
                  <a:cubicBezTo>
                    <a:pt x="178" y="0"/>
                    <a:pt x="1" y="178"/>
                    <a:pt x="1" y="396"/>
                  </a:cubicBezTo>
                  <a:lnTo>
                    <a:pt x="1" y="3165"/>
                  </a:lnTo>
                  <a:cubicBezTo>
                    <a:pt x="1" y="3386"/>
                    <a:pt x="178" y="3561"/>
                    <a:pt x="396" y="3561"/>
                  </a:cubicBezTo>
                  <a:cubicBezTo>
                    <a:pt x="617" y="3561"/>
                    <a:pt x="792" y="3386"/>
                    <a:pt x="795" y="3165"/>
                  </a:cubicBezTo>
                  <a:lnTo>
                    <a:pt x="795" y="396"/>
                  </a:lnTo>
                  <a:cubicBezTo>
                    <a:pt x="795" y="178"/>
                    <a:pt x="617" y="0"/>
                    <a:pt x="396"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61"/>
            <p:cNvSpPr/>
            <p:nvPr/>
          </p:nvSpPr>
          <p:spPr>
            <a:xfrm>
              <a:off x="7271161" y="1647831"/>
              <a:ext cx="19044" cy="28530"/>
            </a:xfrm>
            <a:custGeom>
              <a:rect b="b" l="l" r="r" t="t"/>
              <a:pathLst>
                <a:path extrusionOk="0" h="1191" w="795">
                  <a:moveTo>
                    <a:pt x="396" y="1"/>
                  </a:moveTo>
                  <a:cubicBezTo>
                    <a:pt x="178" y="1"/>
                    <a:pt x="1" y="178"/>
                    <a:pt x="1" y="396"/>
                  </a:cubicBezTo>
                  <a:lnTo>
                    <a:pt x="1" y="795"/>
                  </a:lnTo>
                  <a:cubicBezTo>
                    <a:pt x="1" y="1013"/>
                    <a:pt x="178" y="1190"/>
                    <a:pt x="396" y="1190"/>
                  </a:cubicBezTo>
                  <a:cubicBezTo>
                    <a:pt x="617" y="1190"/>
                    <a:pt x="792" y="1013"/>
                    <a:pt x="795" y="795"/>
                  </a:cubicBezTo>
                  <a:lnTo>
                    <a:pt x="795" y="396"/>
                  </a:lnTo>
                  <a:cubicBezTo>
                    <a:pt x="795" y="178"/>
                    <a:pt x="617" y="1"/>
                    <a:pt x="396"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4" name="Google Shape;1894;p61"/>
          <p:cNvGrpSpPr/>
          <p:nvPr/>
        </p:nvGrpSpPr>
        <p:grpSpPr>
          <a:xfrm>
            <a:off x="7253403" y="754723"/>
            <a:ext cx="358838" cy="495590"/>
            <a:chOff x="7120799" y="723472"/>
            <a:chExt cx="398444" cy="550288"/>
          </a:xfrm>
        </p:grpSpPr>
        <p:sp>
          <p:nvSpPr>
            <p:cNvPr id="1895" name="Google Shape;1895;p61"/>
            <p:cNvSpPr/>
            <p:nvPr/>
          </p:nvSpPr>
          <p:spPr>
            <a:xfrm>
              <a:off x="7120799" y="960694"/>
              <a:ext cx="398444" cy="47407"/>
            </a:xfrm>
            <a:custGeom>
              <a:rect b="b" l="l" r="r" t="t"/>
              <a:pathLst>
                <a:path extrusionOk="0" h="1979" w="16633">
                  <a:moveTo>
                    <a:pt x="396" y="0"/>
                  </a:moveTo>
                  <a:cubicBezTo>
                    <a:pt x="178" y="0"/>
                    <a:pt x="1" y="175"/>
                    <a:pt x="1" y="396"/>
                  </a:cubicBezTo>
                  <a:cubicBezTo>
                    <a:pt x="1" y="1270"/>
                    <a:pt x="709" y="1978"/>
                    <a:pt x="1583" y="1978"/>
                  </a:cubicBezTo>
                  <a:lnTo>
                    <a:pt x="15050" y="1978"/>
                  </a:lnTo>
                  <a:cubicBezTo>
                    <a:pt x="15925" y="1978"/>
                    <a:pt x="16633" y="1270"/>
                    <a:pt x="16633" y="396"/>
                  </a:cubicBezTo>
                  <a:cubicBezTo>
                    <a:pt x="16633" y="175"/>
                    <a:pt x="16455" y="0"/>
                    <a:pt x="16237"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61"/>
            <p:cNvSpPr/>
            <p:nvPr/>
          </p:nvSpPr>
          <p:spPr>
            <a:xfrm>
              <a:off x="7291547" y="1008076"/>
              <a:ext cx="56965" cy="37993"/>
            </a:xfrm>
            <a:custGeom>
              <a:rect b="b" l="l" r="r" t="t"/>
              <a:pathLst>
                <a:path extrusionOk="0" h="1586" w="2378">
                  <a:moveTo>
                    <a:pt x="0" y="0"/>
                  </a:moveTo>
                  <a:lnTo>
                    <a:pt x="0" y="1586"/>
                  </a:lnTo>
                  <a:lnTo>
                    <a:pt x="2377" y="1586"/>
                  </a:lnTo>
                  <a:lnTo>
                    <a:pt x="2377" y="0"/>
                  </a:ln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61"/>
            <p:cNvSpPr/>
            <p:nvPr/>
          </p:nvSpPr>
          <p:spPr>
            <a:xfrm>
              <a:off x="7148730" y="1046044"/>
              <a:ext cx="342604" cy="227716"/>
            </a:xfrm>
            <a:custGeom>
              <a:rect b="b" l="l" r="r" t="t"/>
              <a:pathLst>
                <a:path extrusionOk="0" h="9506" w="14302">
                  <a:moveTo>
                    <a:pt x="3238" y="1"/>
                  </a:moveTo>
                  <a:cubicBezTo>
                    <a:pt x="2512" y="1"/>
                    <a:pt x="1879" y="496"/>
                    <a:pt x="1704" y="1201"/>
                  </a:cubicBezTo>
                  <a:lnTo>
                    <a:pt x="119" y="7538"/>
                  </a:lnTo>
                  <a:cubicBezTo>
                    <a:pt x="0" y="8009"/>
                    <a:pt x="108" y="8512"/>
                    <a:pt x="407" y="8894"/>
                  </a:cubicBezTo>
                  <a:cubicBezTo>
                    <a:pt x="708" y="9279"/>
                    <a:pt x="1168" y="9505"/>
                    <a:pt x="1656" y="9505"/>
                  </a:cubicBezTo>
                  <a:lnTo>
                    <a:pt x="12646" y="9505"/>
                  </a:lnTo>
                  <a:cubicBezTo>
                    <a:pt x="13133" y="9505"/>
                    <a:pt x="13593" y="9279"/>
                    <a:pt x="13895" y="8894"/>
                  </a:cubicBezTo>
                  <a:cubicBezTo>
                    <a:pt x="14196" y="8512"/>
                    <a:pt x="14301" y="8009"/>
                    <a:pt x="14183" y="7538"/>
                  </a:cubicBezTo>
                  <a:lnTo>
                    <a:pt x="12600" y="1201"/>
                  </a:lnTo>
                  <a:cubicBezTo>
                    <a:pt x="12422" y="496"/>
                    <a:pt x="11790" y="1"/>
                    <a:pt x="11063"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61"/>
            <p:cNvSpPr/>
            <p:nvPr/>
          </p:nvSpPr>
          <p:spPr>
            <a:xfrm>
              <a:off x="7237889" y="1083916"/>
              <a:ext cx="158079" cy="151899"/>
            </a:xfrm>
            <a:custGeom>
              <a:rect b="b" l="l" r="r" t="t"/>
              <a:pathLst>
                <a:path extrusionOk="0" h="6341" w="6599">
                  <a:moveTo>
                    <a:pt x="3425" y="1"/>
                  </a:moveTo>
                  <a:cubicBezTo>
                    <a:pt x="2292" y="1"/>
                    <a:pt x="1227" y="611"/>
                    <a:pt x="660" y="1628"/>
                  </a:cubicBezTo>
                  <a:cubicBezTo>
                    <a:pt x="1" y="2815"/>
                    <a:pt x="170" y="4290"/>
                    <a:pt x="1083" y="5297"/>
                  </a:cubicBezTo>
                  <a:lnTo>
                    <a:pt x="1083" y="5303"/>
                  </a:lnTo>
                  <a:cubicBezTo>
                    <a:pt x="1694" y="5974"/>
                    <a:pt x="2551" y="6340"/>
                    <a:pt x="3430" y="6340"/>
                  </a:cubicBezTo>
                  <a:cubicBezTo>
                    <a:pt x="3748" y="6340"/>
                    <a:pt x="4070" y="6292"/>
                    <a:pt x="4383" y="6193"/>
                  </a:cubicBezTo>
                  <a:cubicBezTo>
                    <a:pt x="5565" y="5819"/>
                    <a:pt x="6418" y="4794"/>
                    <a:pt x="6574" y="3566"/>
                  </a:cubicBezTo>
                  <a:cubicBezTo>
                    <a:pt x="6590" y="3437"/>
                    <a:pt x="6598" y="3303"/>
                    <a:pt x="6596" y="3171"/>
                  </a:cubicBezTo>
                  <a:cubicBezTo>
                    <a:pt x="6598" y="3039"/>
                    <a:pt x="6590" y="2907"/>
                    <a:pt x="6571" y="2775"/>
                  </a:cubicBezTo>
                  <a:cubicBezTo>
                    <a:pt x="6569" y="2756"/>
                    <a:pt x="6569" y="2737"/>
                    <a:pt x="6566" y="2716"/>
                  </a:cubicBezTo>
                  <a:cubicBezTo>
                    <a:pt x="6372" y="1370"/>
                    <a:pt x="5341" y="299"/>
                    <a:pt x="4003" y="54"/>
                  </a:cubicBezTo>
                  <a:cubicBezTo>
                    <a:pt x="3810" y="18"/>
                    <a:pt x="3617" y="1"/>
                    <a:pt x="3425"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61"/>
            <p:cNvSpPr/>
            <p:nvPr/>
          </p:nvSpPr>
          <p:spPr>
            <a:xfrm>
              <a:off x="7344870" y="728239"/>
              <a:ext cx="155420" cy="227501"/>
            </a:xfrm>
            <a:custGeom>
              <a:rect b="b" l="l" r="r" t="t"/>
              <a:pathLst>
                <a:path extrusionOk="0" h="9497" w="6488">
                  <a:moveTo>
                    <a:pt x="6218" y="0"/>
                  </a:moveTo>
                  <a:lnTo>
                    <a:pt x="0" y="4582"/>
                  </a:lnTo>
                  <a:lnTo>
                    <a:pt x="6226" y="9497"/>
                  </a:lnTo>
                  <a:cubicBezTo>
                    <a:pt x="6393" y="9349"/>
                    <a:pt x="6487" y="9133"/>
                    <a:pt x="6487" y="8910"/>
                  </a:cubicBezTo>
                  <a:lnTo>
                    <a:pt x="6487" y="595"/>
                  </a:lnTo>
                  <a:cubicBezTo>
                    <a:pt x="6487" y="366"/>
                    <a:pt x="6388" y="151"/>
                    <a:pt x="6218"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61"/>
            <p:cNvSpPr/>
            <p:nvPr/>
          </p:nvSpPr>
          <p:spPr>
            <a:xfrm>
              <a:off x="7146023" y="837975"/>
              <a:ext cx="348018" cy="122674"/>
            </a:xfrm>
            <a:custGeom>
              <a:rect b="b" l="l" r="r" t="t"/>
              <a:pathLst>
                <a:path extrusionOk="0" h="5121" w="14528">
                  <a:moveTo>
                    <a:pt x="6226" y="1"/>
                  </a:moveTo>
                  <a:lnTo>
                    <a:pt x="0" y="4916"/>
                  </a:lnTo>
                  <a:cubicBezTo>
                    <a:pt x="143" y="5048"/>
                    <a:pt x="327" y="5120"/>
                    <a:pt x="520" y="5120"/>
                  </a:cubicBezTo>
                  <a:cubicBezTo>
                    <a:pt x="523" y="5120"/>
                    <a:pt x="527" y="5120"/>
                    <a:pt x="530" y="5120"/>
                  </a:cubicBezTo>
                  <a:lnTo>
                    <a:pt x="13997" y="5120"/>
                  </a:lnTo>
                  <a:cubicBezTo>
                    <a:pt x="14001" y="5120"/>
                    <a:pt x="14004" y="5120"/>
                    <a:pt x="14008" y="5120"/>
                  </a:cubicBezTo>
                  <a:cubicBezTo>
                    <a:pt x="14200" y="5120"/>
                    <a:pt x="14385" y="5048"/>
                    <a:pt x="14527" y="4916"/>
                  </a:cubicBezTo>
                  <a:lnTo>
                    <a:pt x="8301" y="1"/>
                  </a:lnTo>
                  <a:lnTo>
                    <a:pt x="7736" y="421"/>
                  </a:lnTo>
                  <a:cubicBezTo>
                    <a:pt x="7595" y="524"/>
                    <a:pt x="7429" y="576"/>
                    <a:pt x="7263" y="576"/>
                  </a:cubicBezTo>
                  <a:cubicBezTo>
                    <a:pt x="7097" y="576"/>
                    <a:pt x="6931" y="524"/>
                    <a:pt x="6791" y="421"/>
                  </a:cubicBezTo>
                  <a:lnTo>
                    <a:pt x="6226" y="1"/>
                  </a:ln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61"/>
            <p:cNvSpPr/>
            <p:nvPr/>
          </p:nvSpPr>
          <p:spPr>
            <a:xfrm>
              <a:off x="7139771" y="728239"/>
              <a:ext cx="155420" cy="227501"/>
            </a:xfrm>
            <a:custGeom>
              <a:rect b="b" l="l" r="r" t="t"/>
              <a:pathLst>
                <a:path extrusionOk="0" h="9497" w="6488">
                  <a:moveTo>
                    <a:pt x="269" y="0"/>
                  </a:moveTo>
                  <a:cubicBezTo>
                    <a:pt x="97" y="151"/>
                    <a:pt x="0" y="366"/>
                    <a:pt x="0" y="595"/>
                  </a:cubicBezTo>
                  <a:lnTo>
                    <a:pt x="0" y="8910"/>
                  </a:lnTo>
                  <a:cubicBezTo>
                    <a:pt x="0" y="9133"/>
                    <a:pt x="94" y="9346"/>
                    <a:pt x="261" y="9497"/>
                  </a:cubicBezTo>
                  <a:lnTo>
                    <a:pt x="6487" y="4582"/>
                  </a:lnTo>
                  <a:lnTo>
                    <a:pt x="3502" y="2383"/>
                  </a:lnTo>
                  <a:lnTo>
                    <a:pt x="2153" y="1389"/>
                  </a:lnTo>
                  <a:lnTo>
                    <a:pt x="269" y="0"/>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61"/>
            <p:cNvSpPr/>
            <p:nvPr/>
          </p:nvSpPr>
          <p:spPr>
            <a:xfrm>
              <a:off x="7146215" y="723472"/>
              <a:ext cx="347635" cy="128327"/>
            </a:xfrm>
            <a:custGeom>
              <a:rect b="b" l="l" r="r" t="t"/>
              <a:pathLst>
                <a:path extrusionOk="0" h="5357" w="14512">
                  <a:moveTo>
                    <a:pt x="522" y="0"/>
                  </a:moveTo>
                  <a:cubicBezTo>
                    <a:pt x="331" y="0"/>
                    <a:pt x="143" y="73"/>
                    <a:pt x="0" y="199"/>
                  </a:cubicBezTo>
                  <a:lnTo>
                    <a:pt x="1884" y="1588"/>
                  </a:lnTo>
                  <a:lnTo>
                    <a:pt x="3233" y="2584"/>
                  </a:lnTo>
                  <a:lnTo>
                    <a:pt x="6218" y="4781"/>
                  </a:lnTo>
                  <a:lnTo>
                    <a:pt x="6783" y="5201"/>
                  </a:lnTo>
                  <a:cubicBezTo>
                    <a:pt x="6923" y="5304"/>
                    <a:pt x="7089" y="5356"/>
                    <a:pt x="7254" y="5356"/>
                  </a:cubicBezTo>
                  <a:cubicBezTo>
                    <a:pt x="7420" y="5356"/>
                    <a:pt x="7585" y="5304"/>
                    <a:pt x="7725" y="5201"/>
                  </a:cubicBezTo>
                  <a:lnTo>
                    <a:pt x="8293" y="4781"/>
                  </a:lnTo>
                  <a:lnTo>
                    <a:pt x="14511" y="199"/>
                  </a:lnTo>
                  <a:cubicBezTo>
                    <a:pt x="14366" y="70"/>
                    <a:pt x="14180" y="0"/>
                    <a:pt x="13989" y="0"/>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61"/>
            <p:cNvSpPr/>
            <p:nvPr/>
          </p:nvSpPr>
          <p:spPr>
            <a:xfrm>
              <a:off x="7244093" y="751954"/>
              <a:ext cx="28506" cy="18996"/>
            </a:xfrm>
            <a:custGeom>
              <a:rect b="b" l="l" r="r" t="t"/>
              <a:pathLst>
                <a:path extrusionOk="0" h="793" w="1190">
                  <a:moveTo>
                    <a:pt x="399" y="1"/>
                  </a:moveTo>
                  <a:cubicBezTo>
                    <a:pt x="178" y="1"/>
                    <a:pt x="0" y="179"/>
                    <a:pt x="0" y="397"/>
                  </a:cubicBezTo>
                  <a:cubicBezTo>
                    <a:pt x="0" y="615"/>
                    <a:pt x="178" y="792"/>
                    <a:pt x="399" y="792"/>
                  </a:cubicBezTo>
                  <a:lnTo>
                    <a:pt x="794" y="792"/>
                  </a:lnTo>
                  <a:cubicBezTo>
                    <a:pt x="1012" y="792"/>
                    <a:pt x="1190" y="615"/>
                    <a:pt x="1190" y="397"/>
                  </a:cubicBezTo>
                  <a:cubicBezTo>
                    <a:pt x="1190" y="179"/>
                    <a:pt x="1012" y="1"/>
                    <a:pt x="794" y="1"/>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61"/>
            <p:cNvSpPr/>
            <p:nvPr/>
          </p:nvSpPr>
          <p:spPr>
            <a:xfrm>
              <a:off x="7282061" y="751954"/>
              <a:ext cx="56965" cy="18996"/>
            </a:xfrm>
            <a:custGeom>
              <a:rect b="b" l="l" r="r" t="t"/>
              <a:pathLst>
                <a:path extrusionOk="0" h="793" w="2378">
                  <a:moveTo>
                    <a:pt x="396" y="1"/>
                  </a:moveTo>
                  <a:cubicBezTo>
                    <a:pt x="178" y="1"/>
                    <a:pt x="1" y="179"/>
                    <a:pt x="1" y="397"/>
                  </a:cubicBezTo>
                  <a:cubicBezTo>
                    <a:pt x="1" y="615"/>
                    <a:pt x="178" y="792"/>
                    <a:pt x="396" y="792"/>
                  </a:cubicBezTo>
                  <a:lnTo>
                    <a:pt x="1982" y="792"/>
                  </a:lnTo>
                  <a:cubicBezTo>
                    <a:pt x="2200" y="792"/>
                    <a:pt x="2377" y="615"/>
                    <a:pt x="2377" y="397"/>
                  </a:cubicBezTo>
                  <a:cubicBezTo>
                    <a:pt x="2377" y="179"/>
                    <a:pt x="2200" y="1"/>
                    <a:pt x="1982" y="1"/>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61"/>
            <p:cNvSpPr/>
            <p:nvPr/>
          </p:nvSpPr>
          <p:spPr>
            <a:xfrm>
              <a:off x="7186841" y="1131466"/>
              <a:ext cx="34519" cy="75865"/>
            </a:xfrm>
            <a:custGeom>
              <a:rect b="b" l="l" r="r" t="t"/>
              <a:pathLst>
                <a:path extrusionOk="0" h="3167" w="1441">
                  <a:moveTo>
                    <a:pt x="1006" y="1"/>
                  </a:moveTo>
                  <a:cubicBezTo>
                    <a:pt x="828" y="1"/>
                    <a:pt x="668" y="119"/>
                    <a:pt x="622" y="297"/>
                  </a:cubicBezTo>
                  <a:lnTo>
                    <a:pt x="27" y="2674"/>
                  </a:lnTo>
                  <a:cubicBezTo>
                    <a:pt x="0" y="2776"/>
                    <a:pt x="16" y="2884"/>
                    <a:pt x="70" y="2976"/>
                  </a:cubicBezTo>
                  <a:cubicBezTo>
                    <a:pt x="127" y="3065"/>
                    <a:pt x="213" y="3129"/>
                    <a:pt x="315" y="3156"/>
                  </a:cubicBezTo>
                  <a:cubicBezTo>
                    <a:pt x="347" y="3164"/>
                    <a:pt x="380" y="3167"/>
                    <a:pt x="412" y="3167"/>
                  </a:cubicBezTo>
                  <a:cubicBezTo>
                    <a:pt x="592" y="3167"/>
                    <a:pt x="751" y="3043"/>
                    <a:pt x="794" y="2868"/>
                  </a:cubicBezTo>
                  <a:lnTo>
                    <a:pt x="1389" y="491"/>
                  </a:lnTo>
                  <a:cubicBezTo>
                    <a:pt x="1440" y="279"/>
                    <a:pt x="1311" y="66"/>
                    <a:pt x="1101" y="12"/>
                  </a:cubicBezTo>
                  <a:cubicBezTo>
                    <a:pt x="1069" y="4"/>
                    <a:pt x="1037" y="1"/>
                    <a:pt x="1006"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61"/>
            <p:cNvSpPr/>
            <p:nvPr/>
          </p:nvSpPr>
          <p:spPr>
            <a:xfrm>
              <a:off x="7210556" y="1074526"/>
              <a:ext cx="25033" cy="37969"/>
            </a:xfrm>
            <a:custGeom>
              <a:rect b="b" l="l" r="r" t="t"/>
              <a:pathLst>
                <a:path extrusionOk="0" h="1585" w="1045">
                  <a:moveTo>
                    <a:pt x="611" y="1"/>
                  </a:moveTo>
                  <a:cubicBezTo>
                    <a:pt x="433" y="1"/>
                    <a:pt x="272" y="119"/>
                    <a:pt x="224" y="298"/>
                  </a:cubicBezTo>
                  <a:lnTo>
                    <a:pt x="27" y="1092"/>
                  </a:lnTo>
                  <a:cubicBezTo>
                    <a:pt x="1" y="1194"/>
                    <a:pt x="17" y="1302"/>
                    <a:pt x="71" y="1390"/>
                  </a:cubicBezTo>
                  <a:cubicBezTo>
                    <a:pt x="124" y="1482"/>
                    <a:pt x="213" y="1547"/>
                    <a:pt x="315" y="1571"/>
                  </a:cubicBezTo>
                  <a:cubicBezTo>
                    <a:pt x="348" y="1579"/>
                    <a:pt x="380" y="1584"/>
                    <a:pt x="412" y="1584"/>
                  </a:cubicBezTo>
                  <a:cubicBezTo>
                    <a:pt x="593" y="1584"/>
                    <a:pt x="752" y="1460"/>
                    <a:pt x="795" y="1283"/>
                  </a:cubicBezTo>
                  <a:lnTo>
                    <a:pt x="994" y="491"/>
                  </a:lnTo>
                  <a:cubicBezTo>
                    <a:pt x="1045" y="279"/>
                    <a:pt x="916" y="66"/>
                    <a:pt x="706" y="12"/>
                  </a:cubicBezTo>
                  <a:cubicBezTo>
                    <a:pt x="674" y="5"/>
                    <a:pt x="642" y="1"/>
                    <a:pt x="611"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61"/>
            <p:cNvSpPr/>
            <p:nvPr/>
          </p:nvSpPr>
          <p:spPr>
            <a:xfrm>
              <a:off x="7237889" y="1083916"/>
              <a:ext cx="157289" cy="126914"/>
            </a:xfrm>
            <a:custGeom>
              <a:rect b="b" l="l" r="r" t="t"/>
              <a:pathLst>
                <a:path extrusionOk="0" h="5298" w="6566">
                  <a:moveTo>
                    <a:pt x="3425" y="1"/>
                  </a:moveTo>
                  <a:cubicBezTo>
                    <a:pt x="2292" y="1"/>
                    <a:pt x="1227" y="611"/>
                    <a:pt x="660" y="1628"/>
                  </a:cubicBezTo>
                  <a:cubicBezTo>
                    <a:pt x="1" y="2815"/>
                    <a:pt x="170" y="4290"/>
                    <a:pt x="1083" y="5297"/>
                  </a:cubicBezTo>
                  <a:cubicBezTo>
                    <a:pt x="1476" y="4581"/>
                    <a:pt x="2036" y="3973"/>
                    <a:pt x="2719" y="3523"/>
                  </a:cubicBezTo>
                  <a:cubicBezTo>
                    <a:pt x="2663" y="3416"/>
                    <a:pt x="2636" y="3295"/>
                    <a:pt x="2636" y="3171"/>
                  </a:cubicBezTo>
                  <a:cubicBezTo>
                    <a:pt x="2639" y="2791"/>
                    <a:pt x="2911" y="2468"/>
                    <a:pt x="3282" y="2398"/>
                  </a:cubicBezTo>
                  <a:cubicBezTo>
                    <a:pt x="3331" y="2389"/>
                    <a:pt x="3380" y="2385"/>
                    <a:pt x="3429" y="2385"/>
                  </a:cubicBezTo>
                  <a:cubicBezTo>
                    <a:pt x="3749" y="2385"/>
                    <a:pt x="4043" y="2579"/>
                    <a:pt x="4165" y="2885"/>
                  </a:cubicBezTo>
                  <a:cubicBezTo>
                    <a:pt x="4715" y="2747"/>
                    <a:pt x="5279" y="2678"/>
                    <a:pt x="5845" y="2678"/>
                  </a:cubicBezTo>
                  <a:cubicBezTo>
                    <a:pt x="6085" y="2678"/>
                    <a:pt x="6326" y="2691"/>
                    <a:pt x="6566" y="2716"/>
                  </a:cubicBezTo>
                  <a:cubicBezTo>
                    <a:pt x="6372" y="1370"/>
                    <a:pt x="5341" y="299"/>
                    <a:pt x="4003" y="54"/>
                  </a:cubicBezTo>
                  <a:cubicBezTo>
                    <a:pt x="3810" y="18"/>
                    <a:pt x="3617" y="1"/>
                    <a:pt x="3425"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61"/>
            <p:cNvSpPr/>
            <p:nvPr/>
          </p:nvSpPr>
          <p:spPr>
            <a:xfrm>
              <a:off x="7329515" y="1150390"/>
              <a:ext cx="66451" cy="18972"/>
            </a:xfrm>
            <a:custGeom>
              <a:rect b="b" l="l" r="r" t="t"/>
              <a:pathLst>
                <a:path extrusionOk="0" h="792" w="2774">
                  <a:moveTo>
                    <a:pt x="396" y="0"/>
                  </a:moveTo>
                  <a:cubicBezTo>
                    <a:pt x="176" y="0"/>
                    <a:pt x="1" y="178"/>
                    <a:pt x="1" y="396"/>
                  </a:cubicBezTo>
                  <a:cubicBezTo>
                    <a:pt x="1" y="616"/>
                    <a:pt x="176" y="791"/>
                    <a:pt x="396" y="791"/>
                  </a:cubicBezTo>
                  <a:lnTo>
                    <a:pt x="2749" y="791"/>
                  </a:lnTo>
                  <a:cubicBezTo>
                    <a:pt x="2765" y="662"/>
                    <a:pt x="2773" y="528"/>
                    <a:pt x="2771" y="396"/>
                  </a:cubicBezTo>
                  <a:cubicBezTo>
                    <a:pt x="2773" y="264"/>
                    <a:pt x="2765" y="132"/>
                    <a:pt x="27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61"/>
            <p:cNvSpPr/>
            <p:nvPr/>
          </p:nvSpPr>
          <p:spPr>
            <a:xfrm>
              <a:off x="7301033" y="1141024"/>
              <a:ext cx="36627" cy="27309"/>
            </a:xfrm>
            <a:custGeom>
              <a:rect b="b" l="l" r="r" t="t"/>
              <a:pathLst>
                <a:path extrusionOk="0" h="1140" w="1529">
                  <a:moveTo>
                    <a:pt x="793" y="1"/>
                  </a:moveTo>
                  <a:cubicBezTo>
                    <a:pt x="744" y="1"/>
                    <a:pt x="695" y="5"/>
                    <a:pt x="646" y="14"/>
                  </a:cubicBezTo>
                  <a:cubicBezTo>
                    <a:pt x="275" y="84"/>
                    <a:pt x="3" y="410"/>
                    <a:pt x="0" y="787"/>
                  </a:cubicBezTo>
                  <a:cubicBezTo>
                    <a:pt x="0" y="911"/>
                    <a:pt x="27" y="1032"/>
                    <a:pt x="83" y="1139"/>
                  </a:cubicBezTo>
                  <a:cubicBezTo>
                    <a:pt x="528" y="851"/>
                    <a:pt x="1018" y="636"/>
                    <a:pt x="1529" y="501"/>
                  </a:cubicBezTo>
                  <a:cubicBezTo>
                    <a:pt x="1407" y="195"/>
                    <a:pt x="1113" y="1"/>
                    <a:pt x="793"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61"/>
            <p:cNvSpPr/>
            <p:nvPr/>
          </p:nvSpPr>
          <p:spPr>
            <a:xfrm>
              <a:off x="7303021" y="1153025"/>
              <a:ext cx="36004" cy="25823"/>
            </a:xfrm>
            <a:custGeom>
              <a:rect b="b" l="l" r="r" t="t"/>
              <a:pathLst>
                <a:path extrusionOk="0" h="1078" w="1503">
                  <a:moveTo>
                    <a:pt x="1446" y="0"/>
                  </a:moveTo>
                  <a:cubicBezTo>
                    <a:pt x="935" y="135"/>
                    <a:pt x="445" y="350"/>
                    <a:pt x="0" y="638"/>
                  </a:cubicBezTo>
                  <a:cubicBezTo>
                    <a:pt x="137" y="911"/>
                    <a:pt x="413" y="1077"/>
                    <a:pt x="708" y="1077"/>
                  </a:cubicBezTo>
                  <a:cubicBezTo>
                    <a:pt x="769" y="1077"/>
                    <a:pt x="830" y="1070"/>
                    <a:pt x="891" y="1056"/>
                  </a:cubicBezTo>
                  <a:cubicBezTo>
                    <a:pt x="1249" y="972"/>
                    <a:pt x="1502" y="654"/>
                    <a:pt x="1502" y="286"/>
                  </a:cubicBezTo>
                  <a:cubicBezTo>
                    <a:pt x="1502" y="189"/>
                    <a:pt x="1484" y="92"/>
                    <a:pt x="1446"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1" name="Google Shape;1911;p61"/>
          <p:cNvGrpSpPr/>
          <p:nvPr/>
        </p:nvGrpSpPr>
        <p:grpSpPr>
          <a:xfrm>
            <a:off x="6343520" y="3934836"/>
            <a:ext cx="496625" cy="411558"/>
            <a:chOff x="6110491" y="3916136"/>
            <a:chExt cx="551438" cy="456982"/>
          </a:xfrm>
        </p:grpSpPr>
        <p:sp>
          <p:nvSpPr>
            <p:cNvPr id="1912" name="Google Shape;1912;p61"/>
            <p:cNvSpPr/>
            <p:nvPr/>
          </p:nvSpPr>
          <p:spPr>
            <a:xfrm>
              <a:off x="6175743" y="3981436"/>
              <a:ext cx="410373" cy="317068"/>
            </a:xfrm>
            <a:custGeom>
              <a:rect b="b" l="l" r="r" t="t"/>
              <a:pathLst>
                <a:path extrusionOk="0" h="13236" w="17131">
                  <a:moveTo>
                    <a:pt x="3892" y="1"/>
                  </a:moveTo>
                  <a:lnTo>
                    <a:pt x="0" y="3893"/>
                  </a:lnTo>
                  <a:lnTo>
                    <a:pt x="0" y="5449"/>
                  </a:lnTo>
                  <a:cubicBezTo>
                    <a:pt x="646" y="5449"/>
                    <a:pt x="1168" y="5974"/>
                    <a:pt x="1168" y="6617"/>
                  </a:cubicBezTo>
                  <a:cubicBezTo>
                    <a:pt x="1168" y="7263"/>
                    <a:pt x="646" y="7785"/>
                    <a:pt x="0" y="7785"/>
                  </a:cubicBezTo>
                  <a:lnTo>
                    <a:pt x="0" y="9344"/>
                  </a:lnTo>
                  <a:cubicBezTo>
                    <a:pt x="646" y="9344"/>
                    <a:pt x="1168" y="9866"/>
                    <a:pt x="1168" y="10512"/>
                  </a:cubicBezTo>
                  <a:cubicBezTo>
                    <a:pt x="1168" y="11155"/>
                    <a:pt x="646" y="11677"/>
                    <a:pt x="0" y="11677"/>
                  </a:cubicBezTo>
                  <a:lnTo>
                    <a:pt x="0" y="13042"/>
                  </a:lnTo>
                  <a:cubicBezTo>
                    <a:pt x="0" y="13147"/>
                    <a:pt x="89" y="13236"/>
                    <a:pt x="197" y="13236"/>
                  </a:cubicBezTo>
                  <a:lnTo>
                    <a:pt x="1559" y="13236"/>
                  </a:lnTo>
                  <a:cubicBezTo>
                    <a:pt x="1559" y="12590"/>
                    <a:pt x="2081" y="12068"/>
                    <a:pt x="2727" y="12068"/>
                  </a:cubicBezTo>
                  <a:cubicBezTo>
                    <a:pt x="3370" y="12068"/>
                    <a:pt x="3892" y="12590"/>
                    <a:pt x="3892" y="13236"/>
                  </a:cubicBezTo>
                  <a:lnTo>
                    <a:pt x="5451" y="13236"/>
                  </a:lnTo>
                  <a:cubicBezTo>
                    <a:pt x="5451" y="12590"/>
                    <a:pt x="5973" y="12068"/>
                    <a:pt x="6619" y="12068"/>
                  </a:cubicBezTo>
                  <a:cubicBezTo>
                    <a:pt x="7262" y="12068"/>
                    <a:pt x="7787" y="12590"/>
                    <a:pt x="7787" y="13236"/>
                  </a:cubicBezTo>
                  <a:lnTo>
                    <a:pt x="9343" y="13236"/>
                  </a:lnTo>
                  <a:cubicBezTo>
                    <a:pt x="9343" y="12590"/>
                    <a:pt x="9865" y="12068"/>
                    <a:pt x="10511" y="12068"/>
                  </a:cubicBezTo>
                  <a:cubicBezTo>
                    <a:pt x="11157" y="12068"/>
                    <a:pt x="11680" y="12590"/>
                    <a:pt x="11680" y="13236"/>
                  </a:cubicBezTo>
                  <a:lnTo>
                    <a:pt x="13235" y="13236"/>
                  </a:lnTo>
                  <a:cubicBezTo>
                    <a:pt x="13235" y="12590"/>
                    <a:pt x="13760" y="12068"/>
                    <a:pt x="14404" y="12068"/>
                  </a:cubicBezTo>
                  <a:cubicBezTo>
                    <a:pt x="15050" y="12068"/>
                    <a:pt x="15572" y="12590"/>
                    <a:pt x="15572" y="13236"/>
                  </a:cubicBezTo>
                  <a:lnTo>
                    <a:pt x="17130" y="13236"/>
                  </a:lnTo>
                  <a:lnTo>
                    <a:pt x="17130" y="11677"/>
                  </a:lnTo>
                  <a:cubicBezTo>
                    <a:pt x="16484" y="11677"/>
                    <a:pt x="15962" y="11155"/>
                    <a:pt x="15962" y="10512"/>
                  </a:cubicBezTo>
                  <a:cubicBezTo>
                    <a:pt x="15962" y="9866"/>
                    <a:pt x="16484" y="9344"/>
                    <a:pt x="17130" y="9344"/>
                  </a:cubicBezTo>
                  <a:lnTo>
                    <a:pt x="17130" y="7785"/>
                  </a:lnTo>
                  <a:cubicBezTo>
                    <a:pt x="16484" y="7785"/>
                    <a:pt x="15962" y="7263"/>
                    <a:pt x="15962" y="6617"/>
                  </a:cubicBezTo>
                  <a:cubicBezTo>
                    <a:pt x="15962" y="5974"/>
                    <a:pt x="16484" y="5449"/>
                    <a:pt x="17130" y="5449"/>
                  </a:cubicBezTo>
                  <a:lnTo>
                    <a:pt x="17130" y="3893"/>
                  </a:lnTo>
                  <a:cubicBezTo>
                    <a:pt x="16484" y="3893"/>
                    <a:pt x="15962" y="3371"/>
                    <a:pt x="15962" y="2725"/>
                  </a:cubicBezTo>
                  <a:cubicBezTo>
                    <a:pt x="15962" y="2079"/>
                    <a:pt x="16484" y="1557"/>
                    <a:pt x="17130" y="1557"/>
                  </a:cubicBezTo>
                  <a:lnTo>
                    <a:pt x="17130" y="195"/>
                  </a:lnTo>
                  <a:cubicBezTo>
                    <a:pt x="17130" y="87"/>
                    <a:pt x="17041" y="1"/>
                    <a:pt x="16934" y="1"/>
                  </a:cubicBezTo>
                  <a:lnTo>
                    <a:pt x="15572" y="1"/>
                  </a:lnTo>
                  <a:cubicBezTo>
                    <a:pt x="15572" y="644"/>
                    <a:pt x="15050" y="1169"/>
                    <a:pt x="14404" y="1169"/>
                  </a:cubicBezTo>
                  <a:cubicBezTo>
                    <a:pt x="13760" y="1169"/>
                    <a:pt x="13235" y="644"/>
                    <a:pt x="13235" y="1"/>
                  </a:cubicBezTo>
                  <a:lnTo>
                    <a:pt x="11680" y="1"/>
                  </a:lnTo>
                  <a:cubicBezTo>
                    <a:pt x="11680" y="644"/>
                    <a:pt x="11157" y="1169"/>
                    <a:pt x="10511" y="1169"/>
                  </a:cubicBezTo>
                  <a:cubicBezTo>
                    <a:pt x="9865" y="1169"/>
                    <a:pt x="9343" y="644"/>
                    <a:pt x="9343" y="1"/>
                  </a:cubicBezTo>
                  <a:lnTo>
                    <a:pt x="7787" y="1"/>
                  </a:lnTo>
                  <a:cubicBezTo>
                    <a:pt x="7787" y="644"/>
                    <a:pt x="7262" y="1169"/>
                    <a:pt x="6619" y="1169"/>
                  </a:cubicBezTo>
                  <a:cubicBezTo>
                    <a:pt x="5973" y="1169"/>
                    <a:pt x="5451" y="644"/>
                    <a:pt x="5451"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61"/>
            <p:cNvSpPr/>
            <p:nvPr/>
          </p:nvSpPr>
          <p:spPr>
            <a:xfrm>
              <a:off x="6241044" y="4046688"/>
              <a:ext cx="279818" cy="186562"/>
            </a:xfrm>
            <a:custGeom>
              <a:rect b="b" l="l" r="r" t="t"/>
              <a:pathLst>
                <a:path extrusionOk="0" h="7788" w="11681">
                  <a:moveTo>
                    <a:pt x="1" y="1"/>
                  </a:moveTo>
                  <a:lnTo>
                    <a:pt x="1" y="7788"/>
                  </a:lnTo>
                  <a:lnTo>
                    <a:pt x="11680" y="7788"/>
                  </a:lnTo>
                  <a:lnTo>
                    <a:pt x="1168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61"/>
            <p:cNvSpPr/>
            <p:nvPr/>
          </p:nvSpPr>
          <p:spPr>
            <a:xfrm>
              <a:off x="6110491" y="3916136"/>
              <a:ext cx="214469" cy="214541"/>
            </a:xfrm>
            <a:custGeom>
              <a:rect b="b" l="l" r="r" t="t"/>
              <a:pathLst>
                <a:path extrusionOk="0" h="8956" w="8953">
                  <a:moveTo>
                    <a:pt x="4477" y="0"/>
                  </a:moveTo>
                  <a:cubicBezTo>
                    <a:pt x="2003" y="0"/>
                    <a:pt x="0" y="2005"/>
                    <a:pt x="0" y="4476"/>
                  </a:cubicBezTo>
                  <a:cubicBezTo>
                    <a:pt x="0" y="6950"/>
                    <a:pt x="2003" y="8955"/>
                    <a:pt x="4477" y="8955"/>
                  </a:cubicBezTo>
                  <a:cubicBezTo>
                    <a:pt x="6950" y="8955"/>
                    <a:pt x="8953" y="6950"/>
                    <a:pt x="8953" y="4476"/>
                  </a:cubicBezTo>
                  <a:cubicBezTo>
                    <a:pt x="8953" y="2005"/>
                    <a:pt x="6950" y="0"/>
                    <a:pt x="4477"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61"/>
            <p:cNvSpPr/>
            <p:nvPr/>
          </p:nvSpPr>
          <p:spPr>
            <a:xfrm>
              <a:off x="6147741" y="3953457"/>
              <a:ext cx="139969" cy="139873"/>
            </a:xfrm>
            <a:custGeom>
              <a:rect b="b" l="l" r="r" t="t"/>
              <a:pathLst>
                <a:path extrusionOk="0" h="5839" w="5843">
                  <a:moveTo>
                    <a:pt x="2922" y="1"/>
                  </a:moveTo>
                  <a:cubicBezTo>
                    <a:pt x="1309" y="1"/>
                    <a:pt x="1" y="1306"/>
                    <a:pt x="1" y="2918"/>
                  </a:cubicBezTo>
                  <a:cubicBezTo>
                    <a:pt x="1" y="4533"/>
                    <a:pt x="1309" y="5839"/>
                    <a:pt x="2922" y="5839"/>
                  </a:cubicBezTo>
                  <a:cubicBezTo>
                    <a:pt x="4534" y="5839"/>
                    <a:pt x="5842" y="4533"/>
                    <a:pt x="5842" y="2918"/>
                  </a:cubicBezTo>
                  <a:cubicBezTo>
                    <a:pt x="5842" y="1306"/>
                    <a:pt x="4534" y="1"/>
                    <a:pt x="2922"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61"/>
            <p:cNvSpPr/>
            <p:nvPr/>
          </p:nvSpPr>
          <p:spPr>
            <a:xfrm>
              <a:off x="6204944" y="3981603"/>
              <a:ext cx="51934" cy="37130"/>
            </a:xfrm>
            <a:custGeom>
              <a:rect b="b" l="l" r="r" t="t"/>
              <a:pathLst>
                <a:path extrusionOk="0" h="1550" w="2168">
                  <a:moveTo>
                    <a:pt x="412" y="0"/>
                  </a:moveTo>
                  <a:cubicBezTo>
                    <a:pt x="300" y="0"/>
                    <a:pt x="192" y="50"/>
                    <a:pt x="116" y="136"/>
                  </a:cubicBezTo>
                  <a:cubicBezTo>
                    <a:pt x="27" y="241"/>
                    <a:pt x="1" y="387"/>
                    <a:pt x="46" y="519"/>
                  </a:cubicBezTo>
                  <a:cubicBezTo>
                    <a:pt x="264" y="1138"/>
                    <a:pt x="851" y="1550"/>
                    <a:pt x="1508" y="1550"/>
                  </a:cubicBezTo>
                  <a:cubicBezTo>
                    <a:pt x="1613" y="1550"/>
                    <a:pt x="1721" y="1539"/>
                    <a:pt x="1826" y="1520"/>
                  </a:cubicBezTo>
                  <a:cubicBezTo>
                    <a:pt x="1963" y="1493"/>
                    <a:pt x="2076" y="1396"/>
                    <a:pt x="2122" y="1262"/>
                  </a:cubicBezTo>
                  <a:cubicBezTo>
                    <a:pt x="2167" y="1130"/>
                    <a:pt x="2138" y="982"/>
                    <a:pt x="2044" y="877"/>
                  </a:cubicBezTo>
                  <a:cubicBezTo>
                    <a:pt x="1970" y="793"/>
                    <a:pt x="1865" y="747"/>
                    <a:pt x="1755" y="747"/>
                  </a:cubicBezTo>
                  <a:cubicBezTo>
                    <a:pt x="1727" y="747"/>
                    <a:pt x="1700" y="750"/>
                    <a:pt x="1672" y="756"/>
                  </a:cubicBezTo>
                  <a:cubicBezTo>
                    <a:pt x="1622" y="765"/>
                    <a:pt x="1572" y="770"/>
                    <a:pt x="1523" y="770"/>
                  </a:cubicBezTo>
                  <a:cubicBezTo>
                    <a:pt x="1199" y="770"/>
                    <a:pt x="900" y="571"/>
                    <a:pt x="781" y="260"/>
                  </a:cubicBezTo>
                  <a:cubicBezTo>
                    <a:pt x="735" y="128"/>
                    <a:pt x="622" y="32"/>
                    <a:pt x="485" y="7"/>
                  </a:cubicBezTo>
                  <a:cubicBezTo>
                    <a:pt x="461" y="3"/>
                    <a:pt x="436" y="0"/>
                    <a:pt x="412" y="0"/>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61"/>
            <p:cNvSpPr/>
            <p:nvPr/>
          </p:nvSpPr>
          <p:spPr>
            <a:xfrm>
              <a:off x="6174761" y="4011163"/>
              <a:ext cx="38328" cy="50713"/>
            </a:xfrm>
            <a:custGeom>
              <a:rect b="b" l="l" r="r" t="t"/>
              <a:pathLst>
                <a:path extrusionOk="0" h="2117" w="1600">
                  <a:moveTo>
                    <a:pt x="441" y="1"/>
                  </a:moveTo>
                  <a:cubicBezTo>
                    <a:pt x="280" y="1"/>
                    <a:pt x="128" y="100"/>
                    <a:pt x="71" y="262"/>
                  </a:cubicBezTo>
                  <a:cubicBezTo>
                    <a:pt x="1" y="464"/>
                    <a:pt x="106" y="684"/>
                    <a:pt x="310" y="757"/>
                  </a:cubicBezTo>
                  <a:cubicBezTo>
                    <a:pt x="617" y="867"/>
                    <a:pt x="822" y="1158"/>
                    <a:pt x="819" y="1484"/>
                  </a:cubicBezTo>
                  <a:cubicBezTo>
                    <a:pt x="819" y="1538"/>
                    <a:pt x="816" y="1591"/>
                    <a:pt x="806" y="1645"/>
                  </a:cubicBezTo>
                  <a:cubicBezTo>
                    <a:pt x="800" y="1672"/>
                    <a:pt x="798" y="1696"/>
                    <a:pt x="798" y="1723"/>
                  </a:cubicBezTo>
                  <a:lnTo>
                    <a:pt x="798" y="1726"/>
                  </a:lnTo>
                  <a:cubicBezTo>
                    <a:pt x="798" y="1941"/>
                    <a:pt x="973" y="2116"/>
                    <a:pt x="1185" y="2116"/>
                  </a:cubicBezTo>
                  <a:cubicBezTo>
                    <a:pt x="1376" y="2116"/>
                    <a:pt x="1538" y="1979"/>
                    <a:pt x="1570" y="1793"/>
                  </a:cubicBezTo>
                  <a:cubicBezTo>
                    <a:pt x="1589" y="1691"/>
                    <a:pt x="1600" y="1589"/>
                    <a:pt x="1600" y="1484"/>
                  </a:cubicBezTo>
                  <a:cubicBezTo>
                    <a:pt x="1600" y="827"/>
                    <a:pt x="1188" y="243"/>
                    <a:pt x="569" y="22"/>
                  </a:cubicBezTo>
                  <a:cubicBezTo>
                    <a:pt x="526" y="8"/>
                    <a:pt x="483" y="1"/>
                    <a:pt x="441" y="1"/>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61"/>
            <p:cNvSpPr/>
            <p:nvPr/>
          </p:nvSpPr>
          <p:spPr>
            <a:xfrm>
              <a:off x="6132266" y="3944115"/>
              <a:ext cx="170847" cy="158582"/>
            </a:xfrm>
            <a:custGeom>
              <a:rect b="b" l="l" r="r" t="t"/>
              <a:pathLst>
                <a:path extrusionOk="0" h="6620" w="7132">
                  <a:moveTo>
                    <a:pt x="3565" y="0"/>
                  </a:moveTo>
                  <a:cubicBezTo>
                    <a:pt x="3090" y="0"/>
                    <a:pt x="2609" y="103"/>
                    <a:pt x="2157" y="315"/>
                  </a:cubicBezTo>
                  <a:cubicBezTo>
                    <a:pt x="757" y="975"/>
                    <a:pt x="1" y="2520"/>
                    <a:pt x="337" y="4033"/>
                  </a:cubicBezTo>
                  <a:cubicBezTo>
                    <a:pt x="677" y="5543"/>
                    <a:pt x="2017" y="6619"/>
                    <a:pt x="3568" y="6619"/>
                  </a:cubicBezTo>
                  <a:cubicBezTo>
                    <a:pt x="3780" y="6619"/>
                    <a:pt x="3990" y="6598"/>
                    <a:pt x="4197" y="6557"/>
                  </a:cubicBezTo>
                  <a:cubicBezTo>
                    <a:pt x="4410" y="6514"/>
                    <a:pt x="4547" y="6310"/>
                    <a:pt x="4507" y="6100"/>
                  </a:cubicBezTo>
                  <a:cubicBezTo>
                    <a:pt x="4469" y="5915"/>
                    <a:pt x="4307" y="5785"/>
                    <a:pt x="4126" y="5785"/>
                  </a:cubicBezTo>
                  <a:cubicBezTo>
                    <a:pt x="4101" y="5785"/>
                    <a:pt x="4075" y="5788"/>
                    <a:pt x="4049" y="5793"/>
                  </a:cubicBezTo>
                  <a:cubicBezTo>
                    <a:pt x="3885" y="5825"/>
                    <a:pt x="3722" y="5840"/>
                    <a:pt x="3560" y="5840"/>
                  </a:cubicBezTo>
                  <a:cubicBezTo>
                    <a:pt x="2518" y="5840"/>
                    <a:pt x="1559" y="5201"/>
                    <a:pt x="1177" y="4199"/>
                  </a:cubicBezTo>
                  <a:cubicBezTo>
                    <a:pt x="736" y="3039"/>
                    <a:pt x="1193" y="1728"/>
                    <a:pt x="2259" y="1096"/>
                  </a:cubicBezTo>
                  <a:cubicBezTo>
                    <a:pt x="2665" y="857"/>
                    <a:pt x="3113" y="741"/>
                    <a:pt x="3558" y="741"/>
                  </a:cubicBezTo>
                  <a:cubicBezTo>
                    <a:pt x="4285" y="741"/>
                    <a:pt x="5001" y="1051"/>
                    <a:pt x="5500" y="1637"/>
                  </a:cubicBezTo>
                  <a:cubicBezTo>
                    <a:pt x="6305" y="2584"/>
                    <a:pt x="6310" y="3971"/>
                    <a:pt x="5516" y="4923"/>
                  </a:cubicBezTo>
                  <a:cubicBezTo>
                    <a:pt x="5382" y="5090"/>
                    <a:pt x="5406" y="5333"/>
                    <a:pt x="5573" y="5470"/>
                  </a:cubicBezTo>
                  <a:cubicBezTo>
                    <a:pt x="5645" y="5530"/>
                    <a:pt x="5732" y="5559"/>
                    <a:pt x="5819" y="5559"/>
                  </a:cubicBezTo>
                  <a:cubicBezTo>
                    <a:pt x="5931" y="5559"/>
                    <a:pt x="6042" y="5511"/>
                    <a:pt x="6119" y="5419"/>
                  </a:cubicBezTo>
                  <a:cubicBezTo>
                    <a:pt x="7104" y="4224"/>
                    <a:pt x="7131" y="2504"/>
                    <a:pt x="6181" y="1282"/>
                  </a:cubicBezTo>
                  <a:cubicBezTo>
                    <a:pt x="5537" y="452"/>
                    <a:pt x="4563" y="0"/>
                    <a:pt x="3565" y="0"/>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61"/>
            <p:cNvSpPr/>
            <p:nvPr/>
          </p:nvSpPr>
          <p:spPr>
            <a:xfrm>
              <a:off x="6417661" y="4205243"/>
              <a:ext cx="243622" cy="56007"/>
            </a:xfrm>
            <a:custGeom>
              <a:rect b="b" l="l" r="r" t="t"/>
              <a:pathLst>
                <a:path extrusionOk="0" h="2338" w="10170">
                  <a:moveTo>
                    <a:pt x="1581" y="1"/>
                  </a:moveTo>
                  <a:cubicBezTo>
                    <a:pt x="1091" y="1"/>
                    <a:pt x="628" y="230"/>
                    <a:pt x="334" y="623"/>
                  </a:cubicBezTo>
                  <a:lnTo>
                    <a:pt x="100" y="935"/>
                  </a:lnTo>
                  <a:cubicBezTo>
                    <a:pt x="17" y="1045"/>
                    <a:pt x="1" y="1193"/>
                    <a:pt x="54" y="1322"/>
                  </a:cubicBezTo>
                  <a:cubicBezTo>
                    <a:pt x="108" y="1449"/>
                    <a:pt x="227" y="1538"/>
                    <a:pt x="367" y="1554"/>
                  </a:cubicBezTo>
                  <a:cubicBezTo>
                    <a:pt x="382" y="1556"/>
                    <a:pt x="397" y="1557"/>
                    <a:pt x="413" y="1557"/>
                  </a:cubicBezTo>
                  <a:cubicBezTo>
                    <a:pt x="534" y="1557"/>
                    <a:pt x="651" y="1501"/>
                    <a:pt x="725" y="1400"/>
                  </a:cubicBezTo>
                  <a:lnTo>
                    <a:pt x="956" y="1091"/>
                  </a:lnTo>
                  <a:cubicBezTo>
                    <a:pt x="1110" y="902"/>
                    <a:pt x="1338" y="795"/>
                    <a:pt x="1581" y="795"/>
                  </a:cubicBezTo>
                  <a:cubicBezTo>
                    <a:pt x="1823" y="795"/>
                    <a:pt x="2052" y="902"/>
                    <a:pt x="2202" y="1091"/>
                  </a:cubicBezTo>
                  <a:lnTo>
                    <a:pt x="2671" y="1713"/>
                  </a:lnTo>
                  <a:cubicBezTo>
                    <a:pt x="2964" y="2106"/>
                    <a:pt x="3427" y="2337"/>
                    <a:pt x="3917" y="2337"/>
                  </a:cubicBezTo>
                  <a:cubicBezTo>
                    <a:pt x="4407" y="2337"/>
                    <a:pt x="4867" y="2106"/>
                    <a:pt x="5163" y="1713"/>
                  </a:cubicBezTo>
                  <a:lnTo>
                    <a:pt x="5629" y="1091"/>
                  </a:lnTo>
                  <a:cubicBezTo>
                    <a:pt x="5782" y="902"/>
                    <a:pt x="6011" y="795"/>
                    <a:pt x="6253" y="795"/>
                  </a:cubicBezTo>
                  <a:cubicBezTo>
                    <a:pt x="6493" y="795"/>
                    <a:pt x="6722" y="902"/>
                    <a:pt x="6875" y="1091"/>
                  </a:cubicBezTo>
                  <a:lnTo>
                    <a:pt x="7344" y="1713"/>
                  </a:lnTo>
                  <a:cubicBezTo>
                    <a:pt x="7634" y="2106"/>
                    <a:pt x="8097" y="2337"/>
                    <a:pt x="8590" y="2337"/>
                  </a:cubicBezTo>
                  <a:cubicBezTo>
                    <a:pt x="9080" y="2337"/>
                    <a:pt x="9543" y="2106"/>
                    <a:pt x="9836" y="1713"/>
                  </a:cubicBezTo>
                  <a:lnTo>
                    <a:pt x="10068" y="1400"/>
                  </a:lnTo>
                  <a:cubicBezTo>
                    <a:pt x="10151" y="1290"/>
                    <a:pt x="10170" y="1142"/>
                    <a:pt x="10116" y="1016"/>
                  </a:cubicBezTo>
                  <a:cubicBezTo>
                    <a:pt x="10059" y="886"/>
                    <a:pt x="9941" y="797"/>
                    <a:pt x="9804" y="781"/>
                  </a:cubicBezTo>
                  <a:cubicBezTo>
                    <a:pt x="9789" y="780"/>
                    <a:pt x="9774" y="779"/>
                    <a:pt x="9759" y="779"/>
                  </a:cubicBezTo>
                  <a:cubicBezTo>
                    <a:pt x="9637" y="779"/>
                    <a:pt x="9520" y="836"/>
                    <a:pt x="9446" y="935"/>
                  </a:cubicBezTo>
                  <a:lnTo>
                    <a:pt x="9212" y="1247"/>
                  </a:lnTo>
                  <a:cubicBezTo>
                    <a:pt x="9058" y="1433"/>
                    <a:pt x="8829" y="1543"/>
                    <a:pt x="8590" y="1543"/>
                  </a:cubicBezTo>
                  <a:cubicBezTo>
                    <a:pt x="8348" y="1543"/>
                    <a:pt x="8119" y="1433"/>
                    <a:pt x="7965" y="1247"/>
                  </a:cubicBezTo>
                  <a:lnTo>
                    <a:pt x="7500" y="623"/>
                  </a:lnTo>
                  <a:cubicBezTo>
                    <a:pt x="7204" y="232"/>
                    <a:pt x="6743" y="1"/>
                    <a:pt x="6253" y="1"/>
                  </a:cubicBezTo>
                  <a:cubicBezTo>
                    <a:pt x="5763" y="1"/>
                    <a:pt x="5301" y="230"/>
                    <a:pt x="5007" y="623"/>
                  </a:cubicBezTo>
                  <a:lnTo>
                    <a:pt x="4539" y="1247"/>
                  </a:lnTo>
                  <a:cubicBezTo>
                    <a:pt x="4388" y="1433"/>
                    <a:pt x="4159" y="1543"/>
                    <a:pt x="3917" y="1543"/>
                  </a:cubicBezTo>
                  <a:cubicBezTo>
                    <a:pt x="3675" y="1543"/>
                    <a:pt x="3446" y="1433"/>
                    <a:pt x="3292" y="1247"/>
                  </a:cubicBezTo>
                  <a:lnTo>
                    <a:pt x="2827" y="623"/>
                  </a:lnTo>
                  <a:cubicBezTo>
                    <a:pt x="2531" y="232"/>
                    <a:pt x="2070" y="1"/>
                    <a:pt x="1581"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61"/>
            <p:cNvSpPr/>
            <p:nvPr/>
          </p:nvSpPr>
          <p:spPr>
            <a:xfrm>
              <a:off x="6417661" y="4261153"/>
              <a:ext cx="244269" cy="55983"/>
            </a:xfrm>
            <a:custGeom>
              <a:rect b="b" l="l" r="r" t="t"/>
              <a:pathLst>
                <a:path extrusionOk="0" h="2337" w="10197">
                  <a:moveTo>
                    <a:pt x="1581" y="0"/>
                  </a:moveTo>
                  <a:cubicBezTo>
                    <a:pt x="1091" y="0"/>
                    <a:pt x="628" y="232"/>
                    <a:pt x="334" y="625"/>
                  </a:cubicBezTo>
                  <a:lnTo>
                    <a:pt x="100" y="937"/>
                  </a:lnTo>
                  <a:cubicBezTo>
                    <a:pt x="17" y="1048"/>
                    <a:pt x="1" y="1196"/>
                    <a:pt x="54" y="1322"/>
                  </a:cubicBezTo>
                  <a:cubicBezTo>
                    <a:pt x="108" y="1451"/>
                    <a:pt x="227" y="1540"/>
                    <a:pt x="367" y="1556"/>
                  </a:cubicBezTo>
                  <a:cubicBezTo>
                    <a:pt x="382" y="1558"/>
                    <a:pt x="397" y="1559"/>
                    <a:pt x="411" y="1559"/>
                  </a:cubicBezTo>
                  <a:cubicBezTo>
                    <a:pt x="533" y="1559"/>
                    <a:pt x="650" y="1501"/>
                    <a:pt x="725" y="1403"/>
                  </a:cubicBezTo>
                  <a:lnTo>
                    <a:pt x="956" y="1091"/>
                  </a:lnTo>
                  <a:cubicBezTo>
                    <a:pt x="1110" y="905"/>
                    <a:pt x="1338" y="795"/>
                    <a:pt x="1581" y="795"/>
                  </a:cubicBezTo>
                  <a:cubicBezTo>
                    <a:pt x="1823" y="795"/>
                    <a:pt x="2052" y="905"/>
                    <a:pt x="2202" y="1091"/>
                  </a:cubicBezTo>
                  <a:lnTo>
                    <a:pt x="2671" y="1715"/>
                  </a:lnTo>
                  <a:cubicBezTo>
                    <a:pt x="2964" y="2105"/>
                    <a:pt x="3427" y="2337"/>
                    <a:pt x="3917" y="2337"/>
                  </a:cubicBezTo>
                  <a:cubicBezTo>
                    <a:pt x="4407" y="2337"/>
                    <a:pt x="4867" y="2105"/>
                    <a:pt x="5163" y="1715"/>
                  </a:cubicBezTo>
                  <a:lnTo>
                    <a:pt x="5629" y="1091"/>
                  </a:lnTo>
                  <a:cubicBezTo>
                    <a:pt x="5782" y="905"/>
                    <a:pt x="6011" y="795"/>
                    <a:pt x="6253" y="795"/>
                  </a:cubicBezTo>
                  <a:cubicBezTo>
                    <a:pt x="6493" y="795"/>
                    <a:pt x="6722" y="905"/>
                    <a:pt x="6875" y="1091"/>
                  </a:cubicBezTo>
                  <a:lnTo>
                    <a:pt x="7344" y="1715"/>
                  </a:lnTo>
                  <a:cubicBezTo>
                    <a:pt x="7633" y="2106"/>
                    <a:pt x="8092" y="2337"/>
                    <a:pt x="8581" y="2337"/>
                  </a:cubicBezTo>
                  <a:cubicBezTo>
                    <a:pt x="8584" y="2337"/>
                    <a:pt x="8587" y="2337"/>
                    <a:pt x="8590" y="2337"/>
                  </a:cubicBezTo>
                  <a:cubicBezTo>
                    <a:pt x="8593" y="2337"/>
                    <a:pt x="8595" y="2337"/>
                    <a:pt x="8598" y="2337"/>
                  </a:cubicBezTo>
                  <a:cubicBezTo>
                    <a:pt x="9085" y="2337"/>
                    <a:pt x="9544" y="2106"/>
                    <a:pt x="9836" y="1715"/>
                  </a:cubicBezTo>
                  <a:lnTo>
                    <a:pt x="10068" y="1403"/>
                  </a:lnTo>
                  <a:cubicBezTo>
                    <a:pt x="10197" y="1231"/>
                    <a:pt x="10162" y="986"/>
                    <a:pt x="9989" y="859"/>
                  </a:cubicBezTo>
                  <a:cubicBezTo>
                    <a:pt x="9919" y="807"/>
                    <a:pt x="9838" y="781"/>
                    <a:pt x="9757" y="781"/>
                  </a:cubicBezTo>
                  <a:cubicBezTo>
                    <a:pt x="9639" y="781"/>
                    <a:pt x="9522" y="835"/>
                    <a:pt x="9446" y="937"/>
                  </a:cubicBezTo>
                  <a:lnTo>
                    <a:pt x="9212" y="1247"/>
                  </a:lnTo>
                  <a:cubicBezTo>
                    <a:pt x="9058" y="1435"/>
                    <a:pt x="8829" y="1543"/>
                    <a:pt x="8590" y="1543"/>
                  </a:cubicBezTo>
                  <a:cubicBezTo>
                    <a:pt x="8348" y="1543"/>
                    <a:pt x="8119" y="1435"/>
                    <a:pt x="7965" y="1247"/>
                  </a:cubicBezTo>
                  <a:lnTo>
                    <a:pt x="7500" y="625"/>
                  </a:lnTo>
                  <a:cubicBezTo>
                    <a:pt x="7204" y="232"/>
                    <a:pt x="6743" y="0"/>
                    <a:pt x="6253" y="0"/>
                  </a:cubicBezTo>
                  <a:cubicBezTo>
                    <a:pt x="5763" y="0"/>
                    <a:pt x="5301" y="232"/>
                    <a:pt x="5007" y="625"/>
                  </a:cubicBezTo>
                  <a:lnTo>
                    <a:pt x="4539" y="1247"/>
                  </a:lnTo>
                  <a:cubicBezTo>
                    <a:pt x="4388" y="1435"/>
                    <a:pt x="4159" y="1543"/>
                    <a:pt x="3917" y="1543"/>
                  </a:cubicBezTo>
                  <a:cubicBezTo>
                    <a:pt x="3675" y="1543"/>
                    <a:pt x="3446" y="1435"/>
                    <a:pt x="3292" y="1247"/>
                  </a:cubicBezTo>
                  <a:lnTo>
                    <a:pt x="2827" y="625"/>
                  </a:lnTo>
                  <a:cubicBezTo>
                    <a:pt x="2531" y="232"/>
                    <a:pt x="2070" y="0"/>
                    <a:pt x="1581"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61"/>
            <p:cNvSpPr/>
            <p:nvPr/>
          </p:nvSpPr>
          <p:spPr>
            <a:xfrm>
              <a:off x="6417661" y="4317111"/>
              <a:ext cx="244269" cy="56007"/>
            </a:xfrm>
            <a:custGeom>
              <a:rect b="b" l="l" r="r" t="t"/>
              <a:pathLst>
                <a:path extrusionOk="0" h="2338" w="10197">
                  <a:moveTo>
                    <a:pt x="1581" y="1"/>
                  </a:moveTo>
                  <a:cubicBezTo>
                    <a:pt x="1091" y="1"/>
                    <a:pt x="628" y="232"/>
                    <a:pt x="334" y="625"/>
                  </a:cubicBezTo>
                  <a:lnTo>
                    <a:pt x="100" y="935"/>
                  </a:lnTo>
                  <a:cubicBezTo>
                    <a:pt x="17" y="1048"/>
                    <a:pt x="1" y="1193"/>
                    <a:pt x="54" y="1322"/>
                  </a:cubicBezTo>
                  <a:cubicBezTo>
                    <a:pt x="108" y="1449"/>
                    <a:pt x="227" y="1538"/>
                    <a:pt x="367" y="1557"/>
                  </a:cubicBezTo>
                  <a:cubicBezTo>
                    <a:pt x="382" y="1558"/>
                    <a:pt x="397" y="1559"/>
                    <a:pt x="411" y="1559"/>
                  </a:cubicBezTo>
                  <a:cubicBezTo>
                    <a:pt x="533" y="1559"/>
                    <a:pt x="650" y="1502"/>
                    <a:pt x="725" y="1403"/>
                  </a:cubicBezTo>
                  <a:lnTo>
                    <a:pt x="956" y="1091"/>
                  </a:lnTo>
                  <a:cubicBezTo>
                    <a:pt x="1110" y="903"/>
                    <a:pt x="1338" y="795"/>
                    <a:pt x="1581" y="795"/>
                  </a:cubicBezTo>
                  <a:cubicBezTo>
                    <a:pt x="1823" y="795"/>
                    <a:pt x="2052" y="903"/>
                    <a:pt x="2202" y="1091"/>
                  </a:cubicBezTo>
                  <a:lnTo>
                    <a:pt x="2671" y="1715"/>
                  </a:lnTo>
                  <a:cubicBezTo>
                    <a:pt x="2964" y="2106"/>
                    <a:pt x="3427" y="2337"/>
                    <a:pt x="3917" y="2337"/>
                  </a:cubicBezTo>
                  <a:cubicBezTo>
                    <a:pt x="4407" y="2337"/>
                    <a:pt x="4867" y="2106"/>
                    <a:pt x="5163" y="1715"/>
                  </a:cubicBezTo>
                  <a:lnTo>
                    <a:pt x="5629" y="1091"/>
                  </a:lnTo>
                  <a:cubicBezTo>
                    <a:pt x="5782" y="903"/>
                    <a:pt x="6011" y="795"/>
                    <a:pt x="6253" y="795"/>
                  </a:cubicBezTo>
                  <a:cubicBezTo>
                    <a:pt x="6493" y="795"/>
                    <a:pt x="6722" y="903"/>
                    <a:pt x="6875" y="1091"/>
                  </a:cubicBezTo>
                  <a:lnTo>
                    <a:pt x="7344" y="1715"/>
                  </a:lnTo>
                  <a:cubicBezTo>
                    <a:pt x="7633" y="2106"/>
                    <a:pt x="8092" y="2337"/>
                    <a:pt x="8581" y="2337"/>
                  </a:cubicBezTo>
                  <a:cubicBezTo>
                    <a:pt x="8584" y="2337"/>
                    <a:pt x="8587" y="2337"/>
                    <a:pt x="8590" y="2337"/>
                  </a:cubicBezTo>
                  <a:cubicBezTo>
                    <a:pt x="8593" y="2337"/>
                    <a:pt x="8595" y="2337"/>
                    <a:pt x="8598" y="2337"/>
                  </a:cubicBezTo>
                  <a:cubicBezTo>
                    <a:pt x="9085" y="2337"/>
                    <a:pt x="9544" y="2106"/>
                    <a:pt x="9836" y="1713"/>
                  </a:cubicBezTo>
                  <a:lnTo>
                    <a:pt x="10068" y="1403"/>
                  </a:lnTo>
                  <a:cubicBezTo>
                    <a:pt x="10197" y="1231"/>
                    <a:pt x="10162" y="986"/>
                    <a:pt x="9989" y="857"/>
                  </a:cubicBezTo>
                  <a:cubicBezTo>
                    <a:pt x="9919" y="804"/>
                    <a:pt x="9838" y="779"/>
                    <a:pt x="9757" y="779"/>
                  </a:cubicBezTo>
                  <a:cubicBezTo>
                    <a:pt x="9639" y="779"/>
                    <a:pt x="9522" y="833"/>
                    <a:pt x="9446" y="935"/>
                  </a:cubicBezTo>
                  <a:lnTo>
                    <a:pt x="9212" y="1247"/>
                  </a:lnTo>
                  <a:cubicBezTo>
                    <a:pt x="9058" y="1436"/>
                    <a:pt x="8829" y="1543"/>
                    <a:pt x="8590" y="1543"/>
                  </a:cubicBezTo>
                  <a:cubicBezTo>
                    <a:pt x="8348" y="1543"/>
                    <a:pt x="8119" y="1436"/>
                    <a:pt x="7965" y="1247"/>
                  </a:cubicBezTo>
                  <a:lnTo>
                    <a:pt x="7500" y="625"/>
                  </a:lnTo>
                  <a:cubicBezTo>
                    <a:pt x="7204" y="232"/>
                    <a:pt x="6743" y="1"/>
                    <a:pt x="6253" y="1"/>
                  </a:cubicBezTo>
                  <a:cubicBezTo>
                    <a:pt x="5763" y="1"/>
                    <a:pt x="5301" y="232"/>
                    <a:pt x="5007" y="625"/>
                  </a:cubicBezTo>
                  <a:lnTo>
                    <a:pt x="4539" y="1247"/>
                  </a:lnTo>
                  <a:cubicBezTo>
                    <a:pt x="4388" y="1436"/>
                    <a:pt x="4159" y="1543"/>
                    <a:pt x="3917" y="1543"/>
                  </a:cubicBezTo>
                  <a:cubicBezTo>
                    <a:pt x="3675" y="1543"/>
                    <a:pt x="3446" y="1436"/>
                    <a:pt x="3292" y="1247"/>
                  </a:cubicBezTo>
                  <a:lnTo>
                    <a:pt x="2827" y="625"/>
                  </a:lnTo>
                  <a:cubicBezTo>
                    <a:pt x="2531" y="232"/>
                    <a:pt x="2070" y="1"/>
                    <a:pt x="1581"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61"/>
            <p:cNvSpPr/>
            <p:nvPr/>
          </p:nvSpPr>
          <p:spPr>
            <a:xfrm>
              <a:off x="6278317" y="4083961"/>
              <a:ext cx="205199" cy="111966"/>
            </a:xfrm>
            <a:custGeom>
              <a:rect b="b" l="l" r="r" t="t"/>
              <a:pathLst>
                <a:path extrusionOk="0" h="4674" w="8566">
                  <a:moveTo>
                    <a:pt x="4283" y="1"/>
                  </a:moveTo>
                  <a:cubicBezTo>
                    <a:pt x="1917" y="1"/>
                    <a:pt x="1" y="1048"/>
                    <a:pt x="1" y="2337"/>
                  </a:cubicBezTo>
                  <a:cubicBezTo>
                    <a:pt x="1" y="3626"/>
                    <a:pt x="1917" y="4673"/>
                    <a:pt x="4283" y="4673"/>
                  </a:cubicBezTo>
                  <a:cubicBezTo>
                    <a:pt x="6649" y="4673"/>
                    <a:pt x="8566" y="3626"/>
                    <a:pt x="8566" y="2337"/>
                  </a:cubicBezTo>
                  <a:cubicBezTo>
                    <a:pt x="8566" y="1048"/>
                    <a:pt x="6649" y="1"/>
                    <a:pt x="4283" y="1"/>
                  </a:cubicBezTo>
                  <a:close/>
                </a:path>
              </a:pathLst>
            </a:custGeom>
            <a:solidFill>
              <a:srgbClr val="DB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3" name="Google Shape;1923;p61"/>
          <p:cNvGrpSpPr/>
          <p:nvPr/>
        </p:nvGrpSpPr>
        <p:grpSpPr>
          <a:xfrm>
            <a:off x="6334502" y="3146582"/>
            <a:ext cx="495610" cy="377946"/>
            <a:chOff x="6100478" y="3125491"/>
            <a:chExt cx="550311" cy="419660"/>
          </a:xfrm>
        </p:grpSpPr>
        <p:sp>
          <p:nvSpPr>
            <p:cNvPr id="1924" name="Google Shape;1924;p61"/>
            <p:cNvSpPr/>
            <p:nvPr/>
          </p:nvSpPr>
          <p:spPr>
            <a:xfrm>
              <a:off x="6302511" y="3368582"/>
              <a:ext cx="342077" cy="120613"/>
            </a:xfrm>
            <a:custGeom>
              <a:rect b="b" l="l" r="r" t="t"/>
              <a:pathLst>
                <a:path extrusionOk="0" h="5035" w="14280">
                  <a:moveTo>
                    <a:pt x="6118" y="0"/>
                  </a:moveTo>
                  <a:lnTo>
                    <a:pt x="0" y="4832"/>
                  </a:lnTo>
                  <a:cubicBezTo>
                    <a:pt x="127" y="4950"/>
                    <a:pt x="294" y="5020"/>
                    <a:pt x="466" y="5031"/>
                  </a:cubicBezTo>
                  <a:cubicBezTo>
                    <a:pt x="479" y="5033"/>
                    <a:pt x="492" y="5035"/>
                    <a:pt x="506" y="5035"/>
                  </a:cubicBezTo>
                  <a:cubicBezTo>
                    <a:pt x="511" y="5035"/>
                    <a:pt x="517" y="5034"/>
                    <a:pt x="522" y="5034"/>
                  </a:cubicBezTo>
                  <a:lnTo>
                    <a:pt x="13757" y="5034"/>
                  </a:lnTo>
                  <a:cubicBezTo>
                    <a:pt x="13761" y="5034"/>
                    <a:pt x="13764" y="5034"/>
                    <a:pt x="13768" y="5034"/>
                  </a:cubicBezTo>
                  <a:cubicBezTo>
                    <a:pt x="13958" y="5034"/>
                    <a:pt x="14140" y="4961"/>
                    <a:pt x="14280" y="4832"/>
                  </a:cubicBezTo>
                  <a:lnTo>
                    <a:pt x="8159" y="0"/>
                  </a:lnTo>
                  <a:lnTo>
                    <a:pt x="7602" y="415"/>
                  </a:lnTo>
                  <a:cubicBezTo>
                    <a:pt x="7464" y="516"/>
                    <a:pt x="7302" y="566"/>
                    <a:pt x="7140" y="566"/>
                  </a:cubicBezTo>
                  <a:cubicBezTo>
                    <a:pt x="6977" y="566"/>
                    <a:pt x="6814" y="516"/>
                    <a:pt x="6676" y="415"/>
                  </a:cubicBezTo>
                  <a:lnTo>
                    <a:pt x="6118" y="0"/>
                  </a:ln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61"/>
            <p:cNvSpPr/>
            <p:nvPr/>
          </p:nvSpPr>
          <p:spPr>
            <a:xfrm>
              <a:off x="6296307" y="3260691"/>
              <a:ext cx="152785" cy="223644"/>
            </a:xfrm>
            <a:custGeom>
              <a:rect b="b" l="l" r="r" t="t"/>
              <a:pathLst>
                <a:path extrusionOk="0" h="9336" w="6378">
                  <a:moveTo>
                    <a:pt x="267" y="1"/>
                  </a:moveTo>
                  <a:cubicBezTo>
                    <a:pt x="98" y="146"/>
                    <a:pt x="1" y="359"/>
                    <a:pt x="1" y="585"/>
                  </a:cubicBezTo>
                  <a:lnTo>
                    <a:pt x="1" y="8760"/>
                  </a:lnTo>
                  <a:cubicBezTo>
                    <a:pt x="1" y="8980"/>
                    <a:pt x="92" y="9190"/>
                    <a:pt x="259" y="9336"/>
                  </a:cubicBezTo>
                  <a:lnTo>
                    <a:pt x="6377" y="4504"/>
                  </a:lnTo>
                  <a:lnTo>
                    <a:pt x="3443" y="2343"/>
                  </a:lnTo>
                  <a:lnTo>
                    <a:pt x="2119" y="1366"/>
                  </a:lnTo>
                  <a:lnTo>
                    <a:pt x="267"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61"/>
            <p:cNvSpPr/>
            <p:nvPr/>
          </p:nvSpPr>
          <p:spPr>
            <a:xfrm>
              <a:off x="6302631" y="3255996"/>
              <a:ext cx="341766" cy="126147"/>
            </a:xfrm>
            <a:custGeom>
              <a:rect b="b" l="l" r="r" t="t"/>
              <a:pathLst>
                <a:path extrusionOk="0" h="5266" w="14267">
                  <a:moveTo>
                    <a:pt x="515" y="0"/>
                  </a:moveTo>
                  <a:cubicBezTo>
                    <a:pt x="326" y="0"/>
                    <a:pt x="143" y="70"/>
                    <a:pt x="0" y="197"/>
                  </a:cubicBezTo>
                  <a:lnTo>
                    <a:pt x="1855" y="1562"/>
                  </a:lnTo>
                  <a:lnTo>
                    <a:pt x="3179" y="2539"/>
                  </a:lnTo>
                  <a:lnTo>
                    <a:pt x="6113" y="4700"/>
                  </a:lnTo>
                  <a:lnTo>
                    <a:pt x="6671" y="5112"/>
                  </a:lnTo>
                  <a:cubicBezTo>
                    <a:pt x="6809" y="5214"/>
                    <a:pt x="6972" y="5265"/>
                    <a:pt x="7135" y="5265"/>
                  </a:cubicBezTo>
                  <a:cubicBezTo>
                    <a:pt x="7297" y="5265"/>
                    <a:pt x="7459" y="5214"/>
                    <a:pt x="7597" y="5112"/>
                  </a:cubicBezTo>
                  <a:lnTo>
                    <a:pt x="8154" y="4700"/>
                  </a:lnTo>
                  <a:lnTo>
                    <a:pt x="14267" y="197"/>
                  </a:lnTo>
                  <a:cubicBezTo>
                    <a:pt x="14124" y="70"/>
                    <a:pt x="13941" y="0"/>
                    <a:pt x="13752" y="0"/>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61"/>
            <p:cNvSpPr/>
            <p:nvPr/>
          </p:nvSpPr>
          <p:spPr>
            <a:xfrm>
              <a:off x="6497932" y="3260691"/>
              <a:ext cx="152857" cy="223644"/>
            </a:xfrm>
            <a:custGeom>
              <a:rect b="b" l="l" r="r" t="t"/>
              <a:pathLst>
                <a:path extrusionOk="0" h="9336" w="6381">
                  <a:moveTo>
                    <a:pt x="6114" y="1"/>
                  </a:moveTo>
                  <a:lnTo>
                    <a:pt x="1" y="4504"/>
                  </a:lnTo>
                  <a:lnTo>
                    <a:pt x="6122" y="9336"/>
                  </a:lnTo>
                  <a:cubicBezTo>
                    <a:pt x="6286" y="9190"/>
                    <a:pt x="6380" y="8980"/>
                    <a:pt x="6377" y="8760"/>
                  </a:cubicBezTo>
                  <a:lnTo>
                    <a:pt x="6377" y="585"/>
                  </a:lnTo>
                  <a:cubicBezTo>
                    <a:pt x="6377" y="362"/>
                    <a:pt x="6280" y="149"/>
                    <a:pt x="6114"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61"/>
            <p:cNvSpPr/>
            <p:nvPr/>
          </p:nvSpPr>
          <p:spPr>
            <a:xfrm>
              <a:off x="6398904" y="3283975"/>
              <a:ext cx="28003" cy="18661"/>
            </a:xfrm>
            <a:custGeom>
              <a:rect b="b" l="l" r="r" t="t"/>
              <a:pathLst>
                <a:path extrusionOk="0" h="779" w="1169">
                  <a:moveTo>
                    <a:pt x="391" y="1"/>
                  </a:moveTo>
                  <a:cubicBezTo>
                    <a:pt x="175" y="1"/>
                    <a:pt x="0" y="176"/>
                    <a:pt x="0" y="391"/>
                  </a:cubicBezTo>
                  <a:cubicBezTo>
                    <a:pt x="0" y="606"/>
                    <a:pt x="175" y="779"/>
                    <a:pt x="391" y="779"/>
                  </a:cubicBezTo>
                  <a:lnTo>
                    <a:pt x="778" y="779"/>
                  </a:lnTo>
                  <a:cubicBezTo>
                    <a:pt x="993" y="779"/>
                    <a:pt x="1168" y="606"/>
                    <a:pt x="1168" y="391"/>
                  </a:cubicBezTo>
                  <a:cubicBezTo>
                    <a:pt x="1168" y="176"/>
                    <a:pt x="993" y="1"/>
                    <a:pt x="778" y="1"/>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61"/>
            <p:cNvSpPr/>
            <p:nvPr/>
          </p:nvSpPr>
          <p:spPr>
            <a:xfrm>
              <a:off x="6436225" y="3283975"/>
              <a:ext cx="56007" cy="18661"/>
            </a:xfrm>
            <a:custGeom>
              <a:rect b="b" l="l" r="r" t="t"/>
              <a:pathLst>
                <a:path extrusionOk="0" h="779" w="2338">
                  <a:moveTo>
                    <a:pt x="388" y="1"/>
                  </a:moveTo>
                  <a:cubicBezTo>
                    <a:pt x="176" y="1"/>
                    <a:pt x="1" y="176"/>
                    <a:pt x="1" y="391"/>
                  </a:cubicBezTo>
                  <a:cubicBezTo>
                    <a:pt x="1" y="606"/>
                    <a:pt x="176" y="779"/>
                    <a:pt x="388" y="779"/>
                  </a:cubicBezTo>
                  <a:lnTo>
                    <a:pt x="1947" y="779"/>
                  </a:lnTo>
                  <a:cubicBezTo>
                    <a:pt x="2162" y="779"/>
                    <a:pt x="2337" y="606"/>
                    <a:pt x="2337" y="391"/>
                  </a:cubicBezTo>
                  <a:cubicBezTo>
                    <a:pt x="2337" y="176"/>
                    <a:pt x="2162" y="1"/>
                    <a:pt x="1947" y="1"/>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61"/>
            <p:cNvSpPr/>
            <p:nvPr/>
          </p:nvSpPr>
          <p:spPr>
            <a:xfrm>
              <a:off x="6267609" y="3489074"/>
              <a:ext cx="303079" cy="56031"/>
            </a:xfrm>
            <a:custGeom>
              <a:rect b="b" l="l" r="r" t="t"/>
              <a:pathLst>
                <a:path extrusionOk="0" h="2339" w="12652">
                  <a:moveTo>
                    <a:pt x="1923" y="1"/>
                  </a:moveTo>
                  <a:lnTo>
                    <a:pt x="1" y="2227"/>
                  </a:lnTo>
                  <a:cubicBezTo>
                    <a:pt x="122" y="2300"/>
                    <a:pt x="260" y="2339"/>
                    <a:pt x="400" y="2339"/>
                  </a:cubicBezTo>
                  <a:cubicBezTo>
                    <a:pt x="450" y="2339"/>
                    <a:pt x="500" y="2334"/>
                    <a:pt x="550" y="2324"/>
                  </a:cubicBezTo>
                  <a:lnTo>
                    <a:pt x="12652" y="4"/>
                  </a:lnTo>
                  <a:lnTo>
                    <a:pt x="1977" y="4"/>
                  </a:lnTo>
                  <a:cubicBezTo>
                    <a:pt x="1960" y="4"/>
                    <a:pt x="1942" y="4"/>
                    <a:pt x="1923"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61"/>
            <p:cNvSpPr/>
            <p:nvPr/>
          </p:nvSpPr>
          <p:spPr>
            <a:xfrm>
              <a:off x="6221065" y="3322733"/>
              <a:ext cx="92610" cy="219691"/>
            </a:xfrm>
            <a:custGeom>
              <a:rect b="b" l="l" r="r" t="t"/>
              <a:pathLst>
                <a:path extrusionOk="0" h="9171" w="3866">
                  <a:moveTo>
                    <a:pt x="192" y="0"/>
                  </a:moveTo>
                  <a:cubicBezTo>
                    <a:pt x="54" y="175"/>
                    <a:pt x="0" y="401"/>
                    <a:pt x="44" y="622"/>
                  </a:cubicBezTo>
                  <a:lnTo>
                    <a:pt x="552" y="3300"/>
                  </a:lnTo>
                  <a:lnTo>
                    <a:pt x="1066" y="5976"/>
                  </a:lnTo>
                  <a:lnTo>
                    <a:pt x="1581" y="8654"/>
                  </a:lnTo>
                  <a:cubicBezTo>
                    <a:pt x="1624" y="8870"/>
                    <a:pt x="1755" y="9058"/>
                    <a:pt x="1944" y="9171"/>
                  </a:cubicBezTo>
                  <a:lnTo>
                    <a:pt x="3866" y="6945"/>
                  </a:lnTo>
                  <a:cubicBezTo>
                    <a:pt x="3691" y="6934"/>
                    <a:pt x="3527" y="6864"/>
                    <a:pt x="3400" y="6746"/>
                  </a:cubicBezTo>
                  <a:cubicBezTo>
                    <a:pt x="3233" y="6600"/>
                    <a:pt x="3142" y="6390"/>
                    <a:pt x="3142" y="6170"/>
                  </a:cubicBezTo>
                  <a:lnTo>
                    <a:pt x="3142" y="1413"/>
                  </a:lnTo>
                  <a:lnTo>
                    <a:pt x="2270" y="991"/>
                  </a:lnTo>
                  <a:lnTo>
                    <a:pt x="192" y="0"/>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61"/>
            <p:cNvSpPr/>
            <p:nvPr/>
          </p:nvSpPr>
          <p:spPr>
            <a:xfrm>
              <a:off x="6225641" y="3304408"/>
              <a:ext cx="70691" cy="52198"/>
            </a:xfrm>
            <a:custGeom>
              <a:rect b="b" l="l" r="r" t="t"/>
              <a:pathLst>
                <a:path extrusionOk="0" h="2179" w="2951">
                  <a:moveTo>
                    <a:pt x="2951" y="1"/>
                  </a:moveTo>
                  <a:lnTo>
                    <a:pt x="466" y="477"/>
                  </a:lnTo>
                  <a:cubicBezTo>
                    <a:pt x="283" y="512"/>
                    <a:pt x="116" y="615"/>
                    <a:pt x="1" y="765"/>
                  </a:cubicBezTo>
                  <a:lnTo>
                    <a:pt x="2079" y="1756"/>
                  </a:lnTo>
                  <a:lnTo>
                    <a:pt x="2951" y="2178"/>
                  </a:lnTo>
                  <a:lnTo>
                    <a:pt x="2951" y="1"/>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61"/>
            <p:cNvSpPr/>
            <p:nvPr/>
          </p:nvSpPr>
          <p:spPr>
            <a:xfrm>
              <a:off x="6109773" y="3125491"/>
              <a:ext cx="382466" cy="130531"/>
            </a:xfrm>
            <a:custGeom>
              <a:rect b="b" l="l" r="r" t="t"/>
              <a:pathLst>
                <a:path extrusionOk="0" h="5449" w="15966">
                  <a:moveTo>
                    <a:pt x="2530" y="1"/>
                  </a:moveTo>
                  <a:cubicBezTo>
                    <a:pt x="2485" y="1"/>
                    <a:pt x="2441" y="16"/>
                    <a:pt x="2404" y="46"/>
                  </a:cubicBezTo>
                  <a:lnTo>
                    <a:pt x="68" y="2186"/>
                  </a:lnTo>
                  <a:cubicBezTo>
                    <a:pt x="25" y="2224"/>
                    <a:pt x="1" y="2278"/>
                    <a:pt x="1" y="2334"/>
                  </a:cubicBezTo>
                  <a:cubicBezTo>
                    <a:pt x="1" y="2393"/>
                    <a:pt x="25" y="2447"/>
                    <a:pt x="68" y="2482"/>
                  </a:cubicBezTo>
                  <a:lnTo>
                    <a:pt x="334" y="2724"/>
                  </a:lnTo>
                  <a:lnTo>
                    <a:pt x="2404" y="4625"/>
                  </a:lnTo>
                  <a:cubicBezTo>
                    <a:pt x="2441" y="4656"/>
                    <a:pt x="2486" y="4673"/>
                    <a:pt x="2532" y="4673"/>
                  </a:cubicBezTo>
                  <a:cubicBezTo>
                    <a:pt x="2560" y="4673"/>
                    <a:pt x="2588" y="4667"/>
                    <a:pt x="2614" y="4654"/>
                  </a:cubicBezTo>
                  <a:cubicBezTo>
                    <a:pt x="2684" y="4622"/>
                    <a:pt x="2727" y="4552"/>
                    <a:pt x="2727" y="4477"/>
                  </a:cubicBezTo>
                  <a:lnTo>
                    <a:pt x="2727" y="3115"/>
                  </a:lnTo>
                  <a:lnTo>
                    <a:pt x="12070" y="3115"/>
                  </a:lnTo>
                  <a:cubicBezTo>
                    <a:pt x="13362" y="3115"/>
                    <a:pt x="14407" y="4159"/>
                    <a:pt x="14407" y="5448"/>
                  </a:cubicBezTo>
                  <a:lnTo>
                    <a:pt x="15965" y="5448"/>
                  </a:lnTo>
                  <a:cubicBezTo>
                    <a:pt x="15960" y="3300"/>
                    <a:pt x="14221" y="1559"/>
                    <a:pt x="12070" y="1556"/>
                  </a:cubicBezTo>
                  <a:lnTo>
                    <a:pt x="2727" y="1556"/>
                  </a:lnTo>
                  <a:lnTo>
                    <a:pt x="2727" y="194"/>
                  </a:lnTo>
                  <a:cubicBezTo>
                    <a:pt x="2727" y="119"/>
                    <a:pt x="2682" y="49"/>
                    <a:pt x="2612" y="19"/>
                  </a:cubicBezTo>
                  <a:cubicBezTo>
                    <a:pt x="2586" y="7"/>
                    <a:pt x="2558" y="1"/>
                    <a:pt x="2530"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61"/>
            <p:cNvSpPr/>
            <p:nvPr/>
          </p:nvSpPr>
          <p:spPr>
            <a:xfrm>
              <a:off x="6100478" y="3321320"/>
              <a:ext cx="93281" cy="18661"/>
            </a:xfrm>
            <a:custGeom>
              <a:rect b="b" l="l" r="r" t="t"/>
              <a:pathLst>
                <a:path extrusionOk="0" h="779" w="3894">
                  <a:moveTo>
                    <a:pt x="391" y="0"/>
                  </a:moveTo>
                  <a:cubicBezTo>
                    <a:pt x="176" y="0"/>
                    <a:pt x="1" y="175"/>
                    <a:pt x="1" y="388"/>
                  </a:cubicBezTo>
                  <a:cubicBezTo>
                    <a:pt x="1" y="603"/>
                    <a:pt x="176" y="778"/>
                    <a:pt x="391" y="778"/>
                  </a:cubicBezTo>
                  <a:lnTo>
                    <a:pt x="3506" y="778"/>
                  </a:lnTo>
                  <a:cubicBezTo>
                    <a:pt x="3718" y="778"/>
                    <a:pt x="3893" y="603"/>
                    <a:pt x="3893" y="388"/>
                  </a:cubicBezTo>
                  <a:cubicBezTo>
                    <a:pt x="3893" y="175"/>
                    <a:pt x="3718" y="0"/>
                    <a:pt x="3506" y="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61"/>
            <p:cNvSpPr/>
            <p:nvPr/>
          </p:nvSpPr>
          <p:spPr>
            <a:xfrm>
              <a:off x="6119115" y="3423893"/>
              <a:ext cx="83986" cy="18661"/>
            </a:xfrm>
            <a:custGeom>
              <a:rect b="b" l="l" r="r" t="t"/>
              <a:pathLst>
                <a:path extrusionOk="0" h="779" w="3506">
                  <a:moveTo>
                    <a:pt x="391" y="1"/>
                  </a:moveTo>
                  <a:cubicBezTo>
                    <a:pt x="176" y="1"/>
                    <a:pt x="1" y="176"/>
                    <a:pt x="1" y="388"/>
                  </a:cubicBezTo>
                  <a:cubicBezTo>
                    <a:pt x="1" y="604"/>
                    <a:pt x="176" y="779"/>
                    <a:pt x="391" y="779"/>
                  </a:cubicBezTo>
                  <a:lnTo>
                    <a:pt x="3115" y="779"/>
                  </a:lnTo>
                  <a:cubicBezTo>
                    <a:pt x="3331" y="779"/>
                    <a:pt x="3505" y="604"/>
                    <a:pt x="3505" y="388"/>
                  </a:cubicBezTo>
                  <a:cubicBezTo>
                    <a:pt x="3505" y="176"/>
                    <a:pt x="3331" y="1"/>
                    <a:pt x="3115"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61"/>
            <p:cNvSpPr/>
            <p:nvPr/>
          </p:nvSpPr>
          <p:spPr>
            <a:xfrm>
              <a:off x="6100478" y="3526491"/>
              <a:ext cx="93281" cy="18661"/>
            </a:xfrm>
            <a:custGeom>
              <a:rect b="b" l="l" r="r" t="t"/>
              <a:pathLst>
                <a:path extrusionOk="0" h="779" w="3894">
                  <a:moveTo>
                    <a:pt x="391" y="0"/>
                  </a:moveTo>
                  <a:cubicBezTo>
                    <a:pt x="176" y="0"/>
                    <a:pt x="1" y="175"/>
                    <a:pt x="1" y="388"/>
                  </a:cubicBezTo>
                  <a:cubicBezTo>
                    <a:pt x="1" y="603"/>
                    <a:pt x="176" y="778"/>
                    <a:pt x="391" y="778"/>
                  </a:cubicBezTo>
                  <a:lnTo>
                    <a:pt x="3506" y="778"/>
                  </a:lnTo>
                  <a:cubicBezTo>
                    <a:pt x="3718" y="778"/>
                    <a:pt x="3893" y="603"/>
                    <a:pt x="3893" y="388"/>
                  </a:cubicBezTo>
                  <a:cubicBezTo>
                    <a:pt x="3893" y="175"/>
                    <a:pt x="3718" y="0"/>
                    <a:pt x="3506" y="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61"/>
            <p:cNvSpPr/>
            <p:nvPr/>
          </p:nvSpPr>
          <p:spPr>
            <a:xfrm>
              <a:off x="6109844" y="3470509"/>
              <a:ext cx="37298" cy="18661"/>
            </a:xfrm>
            <a:custGeom>
              <a:rect b="b" l="l" r="r" t="t"/>
              <a:pathLst>
                <a:path extrusionOk="0" h="779" w="1557">
                  <a:moveTo>
                    <a:pt x="388" y="1"/>
                  </a:moveTo>
                  <a:cubicBezTo>
                    <a:pt x="173" y="1"/>
                    <a:pt x="0" y="176"/>
                    <a:pt x="0" y="391"/>
                  </a:cubicBezTo>
                  <a:cubicBezTo>
                    <a:pt x="0" y="604"/>
                    <a:pt x="173" y="779"/>
                    <a:pt x="388" y="779"/>
                  </a:cubicBezTo>
                  <a:lnTo>
                    <a:pt x="1166" y="779"/>
                  </a:lnTo>
                  <a:cubicBezTo>
                    <a:pt x="1381" y="779"/>
                    <a:pt x="1556" y="604"/>
                    <a:pt x="1556" y="391"/>
                  </a:cubicBezTo>
                  <a:cubicBezTo>
                    <a:pt x="1556" y="176"/>
                    <a:pt x="1381" y="1"/>
                    <a:pt x="1166"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61"/>
            <p:cNvSpPr/>
            <p:nvPr/>
          </p:nvSpPr>
          <p:spPr>
            <a:xfrm>
              <a:off x="6109844" y="3386572"/>
              <a:ext cx="37298" cy="18661"/>
            </a:xfrm>
            <a:custGeom>
              <a:rect b="b" l="l" r="r" t="t"/>
              <a:pathLst>
                <a:path extrusionOk="0" h="779" w="1557">
                  <a:moveTo>
                    <a:pt x="388" y="0"/>
                  </a:moveTo>
                  <a:cubicBezTo>
                    <a:pt x="173" y="0"/>
                    <a:pt x="0" y="175"/>
                    <a:pt x="0" y="390"/>
                  </a:cubicBezTo>
                  <a:cubicBezTo>
                    <a:pt x="0" y="606"/>
                    <a:pt x="173" y="778"/>
                    <a:pt x="388" y="778"/>
                  </a:cubicBezTo>
                  <a:lnTo>
                    <a:pt x="1166" y="778"/>
                  </a:lnTo>
                  <a:cubicBezTo>
                    <a:pt x="1381" y="778"/>
                    <a:pt x="1556" y="606"/>
                    <a:pt x="1556" y="390"/>
                  </a:cubicBezTo>
                  <a:cubicBezTo>
                    <a:pt x="1556" y="175"/>
                    <a:pt x="1381" y="0"/>
                    <a:pt x="1166" y="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9" name="Google Shape;1939;p61"/>
          <p:cNvGrpSpPr/>
          <p:nvPr/>
        </p:nvGrpSpPr>
        <p:grpSpPr>
          <a:xfrm>
            <a:off x="6354091" y="2286725"/>
            <a:ext cx="474105" cy="495546"/>
            <a:chOff x="6122229" y="2255342"/>
            <a:chExt cx="526433" cy="550240"/>
          </a:xfrm>
        </p:grpSpPr>
        <p:sp>
          <p:nvSpPr>
            <p:cNvPr id="1940" name="Google Shape;1940;p61"/>
            <p:cNvSpPr/>
            <p:nvPr/>
          </p:nvSpPr>
          <p:spPr>
            <a:xfrm>
              <a:off x="6208034" y="2701208"/>
              <a:ext cx="425537" cy="104372"/>
            </a:xfrm>
            <a:custGeom>
              <a:rect b="b" l="l" r="r" t="t"/>
              <a:pathLst>
                <a:path extrusionOk="0" h="4357" w="17764">
                  <a:moveTo>
                    <a:pt x="2940" y="1"/>
                  </a:moveTo>
                  <a:cubicBezTo>
                    <a:pt x="2310" y="1"/>
                    <a:pt x="1740" y="372"/>
                    <a:pt x="1487" y="951"/>
                  </a:cubicBezTo>
                  <a:lnTo>
                    <a:pt x="1" y="4356"/>
                  </a:lnTo>
                  <a:lnTo>
                    <a:pt x="1882" y="4356"/>
                  </a:lnTo>
                  <a:lnTo>
                    <a:pt x="2886" y="2060"/>
                  </a:lnTo>
                  <a:cubicBezTo>
                    <a:pt x="3010" y="1769"/>
                    <a:pt x="3295" y="1584"/>
                    <a:pt x="3610" y="1584"/>
                  </a:cubicBezTo>
                  <a:lnTo>
                    <a:pt x="17763" y="1584"/>
                  </a:lnTo>
                  <a:lnTo>
                    <a:pt x="1709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61"/>
            <p:cNvSpPr/>
            <p:nvPr/>
          </p:nvSpPr>
          <p:spPr>
            <a:xfrm>
              <a:off x="6122229" y="2625320"/>
              <a:ext cx="495413" cy="180261"/>
            </a:xfrm>
            <a:custGeom>
              <a:rect b="b" l="l" r="r" t="t"/>
              <a:pathLst>
                <a:path extrusionOk="0" h="7525" w="20681">
                  <a:moveTo>
                    <a:pt x="4404" y="1"/>
                  </a:moveTo>
                  <a:lnTo>
                    <a:pt x="3300" y="3042"/>
                  </a:lnTo>
                  <a:cubicBezTo>
                    <a:pt x="3184" y="3355"/>
                    <a:pt x="2888" y="3562"/>
                    <a:pt x="2555" y="3565"/>
                  </a:cubicBezTo>
                  <a:lnTo>
                    <a:pt x="1007" y="3565"/>
                  </a:lnTo>
                  <a:lnTo>
                    <a:pt x="135" y="5925"/>
                  </a:lnTo>
                  <a:cubicBezTo>
                    <a:pt x="0" y="6289"/>
                    <a:pt x="51" y="6695"/>
                    <a:pt x="275" y="7015"/>
                  </a:cubicBezTo>
                  <a:cubicBezTo>
                    <a:pt x="495" y="7333"/>
                    <a:pt x="859" y="7524"/>
                    <a:pt x="1249" y="7524"/>
                  </a:cubicBezTo>
                  <a:lnTo>
                    <a:pt x="3585" y="7524"/>
                  </a:lnTo>
                  <a:lnTo>
                    <a:pt x="5069" y="4119"/>
                  </a:lnTo>
                  <a:cubicBezTo>
                    <a:pt x="5322" y="3540"/>
                    <a:pt x="5892" y="3169"/>
                    <a:pt x="6522" y="3169"/>
                  </a:cubicBezTo>
                  <a:lnTo>
                    <a:pt x="20681" y="3169"/>
                  </a:lnTo>
                  <a:lnTo>
                    <a:pt x="20010" y="1584"/>
                  </a:lnTo>
                  <a:lnTo>
                    <a:pt x="18331" y="1584"/>
                  </a:lnTo>
                  <a:cubicBezTo>
                    <a:pt x="17992" y="1584"/>
                    <a:pt x="17687" y="1366"/>
                    <a:pt x="17580" y="1043"/>
                  </a:cubicBezTo>
                  <a:lnTo>
                    <a:pt x="17235" y="1"/>
                  </a:ln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61"/>
            <p:cNvSpPr/>
            <p:nvPr/>
          </p:nvSpPr>
          <p:spPr>
            <a:xfrm>
              <a:off x="6253117" y="2739128"/>
              <a:ext cx="395545" cy="66451"/>
            </a:xfrm>
            <a:custGeom>
              <a:rect b="b" l="l" r="r" t="t"/>
              <a:pathLst>
                <a:path extrusionOk="0" h="2774" w="16512">
                  <a:moveTo>
                    <a:pt x="1728" y="1"/>
                  </a:moveTo>
                  <a:cubicBezTo>
                    <a:pt x="1413" y="1"/>
                    <a:pt x="1128" y="186"/>
                    <a:pt x="1004" y="477"/>
                  </a:cubicBezTo>
                  <a:lnTo>
                    <a:pt x="0" y="2773"/>
                  </a:lnTo>
                  <a:lnTo>
                    <a:pt x="15260" y="2773"/>
                  </a:lnTo>
                  <a:cubicBezTo>
                    <a:pt x="15658" y="2773"/>
                    <a:pt x="16029" y="2574"/>
                    <a:pt x="16250" y="2243"/>
                  </a:cubicBezTo>
                  <a:cubicBezTo>
                    <a:pt x="16471" y="1912"/>
                    <a:pt x="16511" y="1492"/>
                    <a:pt x="16358" y="1126"/>
                  </a:cubicBezTo>
                  <a:lnTo>
                    <a:pt x="15881" y="1"/>
                  </a:ln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61"/>
            <p:cNvSpPr/>
            <p:nvPr/>
          </p:nvSpPr>
          <p:spPr>
            <a:xfrm>
              <a:off x="6146327" y="2625320"/>
              <a:ext cx="81399" cy="85400"/>
            </a:xfrm>
            <a:custGeom>
              <a:rect b="b" l="l" r="r" t="t"/>
              <a:pathLst>
                <a:path extrusionOk="0" h="3565" w="3398">
                  <a:moveTo>
                    <a:pt x="2132" y="1"/>
                  </a:moveTo>
                  <a:cubicBezTo>
                    <a:pt x="1639" y="1"/>
                    <a:pt x="1195" y="312"/>
                    <a:pt x="1026" y="776"/>
                  </a:cubicBezTo>
                  <a:lnTo>
                    <a:pt x="1" y="3565"/>
                  </a:lnTo>
                  <a:lnTo>
                    <a:pt x="1549" y="3565"/>
                  </a:lnTo>
                  <a:cubicBezTo>
                    <a:pt x="1882" y="3562"/>
                    <a:pt x="2178" y="3355"/>
                    <a:pt x="2294" y="3042"/>
                  </a:cubicBezTo>
                  <a:lnTo>
                    <a:pt x="3398" y="1"/>
                  </a:lnTo>
                  <a:lnTo>
                    <a:pt x="2138" y="1"/>
                  </a:lnTo>
                  <a:cubicBezTo>
                    <a:pt x="2136" y="1"/>
                    <a:pt x="2134" y="1"/>
                    <a:pt x="21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61"/>
            <p:cNvSpPr/>
            <p:nvPr/>
          </p:nvSpPr>
          <p:spPr>
            <a:xfrm>
              <a:off x="6535086" y="2625320"/>
              <a:ext cx="66499" cy="37945"/>
            </a:xfrm>
            <a:custGeom>
              <a:rect b="b" l="l" r="r" t="t"/>
              <a:pathLst>
                <a:path extrusionOk="0" h="1584" w="2776">
                  <a:moveTo>
                    <a:pt x="0" y="1"/>
                  </a:moveTo>
                  <a:lnTo>
                    <a:pt x="345" y="1043"/>
                  </a:lnTo>
                  <a:cubicBezTo>
                    <a:pt x="452" y="1366"/>
                    <a:pt x="757" y="1584"/>
                    <a:pt x="1096" y="1584"/>
                  </a:cubicBezTo>
                  <a:lnTo>
                    <a:pt x="2775" y="1584"/>
                  </a:lnTo>
                  <a:lnTo>
                    <a:pt x="2415" y="728"/>
                  </a:lnTo>
                  <a:cubicBezTo>
                    <a:pt x="2232" y="286"/>
                    <a:pt x="1801" y="1"/>
                    <a:pt x="13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61"/>
            <p:cNvSpPr/>
            <p:nvPr/>
          </p:nvSpPr>
          <p:spPr>
            <a:xfrm>
              <a:off x="6202357" y="2255342"/>
              <a:ext cx="370153" cy="450234"/>
            </a:xfrm>
            <a:custGeom>
              <a:rect b="b" l="l" r="r" t="t"/>
              <a:pathLst>
                <a:path extrusionOk="0" h="18795" w="15452">
                  <a:moveTo>
                    <a:pt x="7687" y="0"/>
                  </a:moveTo>
                  <a:cubicBezTo>
                    <a:pt x="7537" y="0"/>
                    <a:pt x="7387" y="5"/>
                    <a:pt x="7236" y="14"/>
                  </a:cubicBezTo>
                  <a:cubicBezTo>
                    <a:pt x="4329" y="197"/>
                    <a:pt x="1823" y="2133"/>
                    <a:pt x="913" y="4900"/>
                  </a:cubicBezTo>
                  <a:cubicBezTo>
                    <a:pt x="1" y="7669"/>
                    <a:pt x="868" y="10714"/>
                    <a:pt x="3099" y="12587"/>
                  </a:cubicBezTo>
                  <a:cubicBezTo>
                    <a:pt x="3301" y="12754"/>
                    <a:pt x="3468" y="12959"/>
                    <a:pt x="3589" y="13190"/>
                  </a:cubicBezTo>
                  <a:lnTo>
                    <a:pt x="5810" y="17634"/>
                  </a:lnTo>
                  <a:cubicBezTo>
                    <a:pt x="6162" y="18345"/>
                    <a:pt x="6889" y="18794"/>
                    <a:pt x="7683" y="18794"/>
                  </a:cubicBezTo>
                  <a:cubicBezTo>
                    <a:pt x="8480" y="18794"/>
                    <a:pt x="9207" y="18345"/>
                    <a:pt x="9559" y="17634"/>
                  </a:cubicBezTo>
                  <a:lnTo>
                    <a:pt x="11796" y="13158"/>
                  </a:lnTo>
                  <a:cubicBezTo>
                    <a:pt x="11906" y="12948"/>
                    <a:pt x="12057" y="12762"/>
                    <a:pt x="12240" y="12611"/>
                  </a:cubicBezTo>
                  <a:cubicBezTo>
                    <a:pt x="14614" y="10641"/>
                    <a:pt x="15451" y="7365"/>
                    <a:pt x="14310" y="4496"/>
                  </a:cubicBezTo>
                  <a:cubicBezTo>
                    <a:pt x="13227" y="1770"/>
                    <a:pt x="10593" y="0"/>
                    <a:pt x="7687"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61"/>
            <p:cNvSpPr/>
            <p:nvPr/>
          </p:nvSpPr>
          <p:spPr>
            <a:xfrm>
              <a:off x="6244158" y="2283776"/>
              <a:ext cx="284561" cy="284657"/>
            </a:xfrm>
            <a:custGeom>
              <a:rect b="b" l="l" r="r" t="t"/>
              <a:pathLst>
                <a:path extrusionOk="0" h="11883" w="11879">
                  <a:moveTo>
                    <a:pt x="5938" y="1"/>
                  </a:moveTo>
                  <a:cubicBezTo>
                    <a:pt x="2660" y="1"/>
                    <a:pt x="0" y="2660"/>
                    <a:pt x="0" y="5941"/>
                  </a:cubicBezTo>
                  <a:cubicBezTo>
                    <a:pt x="0" y="9223"/>
                    <a:pt x="2660" y="11882"/>
                    <a:pt x="5938" y="11882"/>
                  </a:cubicBezTo>
                  <a:cubicBezTo>
                    <a:pt x="9219" y="11882"/>
                    <a:pt x="11879" y="9223"/>
                    <a:pt x="11879" y="5941"/>
                  </a:cubicBezTo>
                  <a:cubicBezTo>
                    <a:pt x="11879" y="2660"/>
                    <a:pt x="9219" y="1"/>
                    <a:pt x="5938" y="1"/>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61"/>
            <p:cNvSpPr/>
            <p:nvPr/>
          </p:nvSpPr>
          <p:spPr>
            <a:xfrm>
              <a:off x="6262267" y="2301910"/>
              <a:ext cx="248341" cy="248389"/>
            </a:xfrm>
            <a:custGeom>
              <a:rect b="b" l="l" r="r" t="t"/>
              <a:pathLst>
                <a:path extrusionOk="0" h="10369" w="10367">
                  <a:moveTo>
                    <a:pt x="5185" y="0"/>
                  </a:moveTo>
                  <a:cubicBezTo>
                    <a:pt x="2321" y="0"/>
                    <a:pt x="0" y="2320"/>
                    <a:pt x="0" y="5184"/>
                  </a:cubicBezTo>
                  <a:cubicBezTo>
                    <a:pt x="0" y="8048"/>
                    <a:pt x="2321" y="10369"/>
                    <a:pt x="5185" y="10369"/>
                  </a:cubicBezTo>
                  <a:cubicBezTo>
                    <a:pt x="8046" y="10369"/>
                    <a:pt x="10366" y="8048"/>
                    <a:pt x="10366" y="5184"/>
                  </a:cubicBezTo>
                  <a:cubicBezTo>
                    <a:pt x="10366" y="2320"/>
                    <a:pt x="8046" y="0"/>
                    <a:pt x="51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61"/>
            <p:cNvSpPr/>
            <p:nvPr/>
          </p:nvSpPr>
          <p:spPr>
            <a:xfrm>
              <a:off x="6316620" y="2356981"/>
              <a:ext cx="139634" cy="61397"/>
            </a:xfrm>
            <a:custGeom>
              <a:rect b="b" l="l" r="r" t="t"/>
              <a:pathLst>
                <a:path extrusionOk="0" h="2563" w="5829">
                  <a:moveTo>
                    <a:pt x="2914" y="1"/>
                  </a:moveTo>
                  <a:cubicBezTo>
                    <a:pt x="2870" y="1"/>
                    <a:pt x="2826" y="9"/>
                    <a:pt x="2784" y="27"/>
                  </a:cubicBezTo>
                  <a:lnTo>
                    <a:pt x="1" y="1268"/>
                  </a:lnTo>
                  <a:lnTo>
                    <a:pt x="2913" y="2562"/>
                  </a:lnTo>
                  <a:lnTo>
                    <a:pt x="5828" y="1268"/>
                  </a:lnTo>
                  <a:lnTo>
                    <a:pt x="3045" y="27"/>
                  </a:lnTo>
                  <a:cubicBezTo>
                    <a:pt x="3003" y="9"/>
                    <a:pt x="2959" y="1"/>
                    <a:pt x="2914"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61"/>
            <p:cNvSpPr/>
            <p:nvPr/>
          </p:nvSpPr>
          <p:spPr>
            <a:xfrm>
              <a:off x="6386400" y="2387332"/>
              <a:ext cx="69853" cy="107965"/>
            </a:xfrm>
            <a:custGeom>
              <a:rect b="b" l="l" r="r" t="t"/>
              <a:pathLst>
                <a:path extrusionOk="0" h="4507" w="2916">
                  <a:moveTo>
                    <a:pt x="2915" y="1"/>
                  </a:moveTo>
                  <a:lnTo>
                    <a:pt x="0" y="1295"/>
                  </a:lnTo>
                  <a:lnTo>
                    <a:pt x="0" y="4507"/>
                  </a:lnTo>
                  <a:cubicBezTo>
                    <a:pt x="46" y="4504"/>
                    <a:pt x="92" y="4496"/>
                    <a:pt x="132" y="4480"/>
                  </a:cubicBezTo>
                  <a:lnTo>
                    <a:pt x="2721" y="3325"/>
                  </a:lnTo>
                  <a:cubicBezTo>
                    <a:pt x="2840" y="3274"/>
                    <a:pt x="2915" y="3158"/>
                    <a:pt x="2915" y="3029"/>
                  </a:cubicBezTo>
                  <a:lnTo>
                    <a:pt x="2915" y="1"/>
                  </a:ln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61"/>
            <p:cNvSpPr/>
            <p:nvPr/>
          </p:nvSpPr>
          <p:spPr>
            <a:xfrm>
              <a:off x="6316620" y="2387284"/>
              <a:ext cx="69805" cy="108013"/>
            </a:xfrm>
            <a:custGeom>
              <a:rect b="b" l="l" r="r" t="t"/>
              <a:pathLst>
                <a:path extrusionOk="0" h="4509" w="2914">
                  <a:moveTo>
                    <a:pt x="1" y="0"/>
                  </a:moveTo>
                  <a:lnTo>
                    <a:pt x="1" y="3031"/>
                  </a:lnTo>
                  <a:cubicBezTo>
                    <a:pt x="1" y="3157"/>
                    <a:pt x="73" y="3273"/>
                    <a:pt x="189" y="3327"/>
                  </a:cubicBezTo>
                  <a:lnTo>
                    <a:pt x="2784" y="4479"/>
                  </a:lnTo>
                  <a:cubicBezTo>
                    <a:pt x="2824" y="4498"/>
                    <a:pt x="2870" y="4506"/>
                    <a:pt x="2913" y="4509"/>
                  </a:cubicBezTo>
                  <a:lnTo>
                    <a:pt x="2913" y="1297"/>
                  </a:lnTo>
                  <a:lnTo>
                    <a:pt x="1" y="0"/>
                  </a:ln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1" name="Google Shape;1951;p61"/>
          <p:cNvGrpSpPr/>
          <p:nvPr/>
        </p:nvGrpSpPr>
        <p:grpSpPr>
          <a:xfrm>
            <a:off x="6417905" y="1526991"/>
            <a:ext cx="495523" cy="495587"/>
            <a:chOff x="6193087" y="1496366"/>
            <a:chExt cx="550215" cy="550286"/>
          </a:xfrm>
        </p:grpSpPr>
        <p:sp>
          <p:nvSpPr>
            <p:cNvPr id="1952" name="Google Shape;1952;p61"/>
            <p:cNvSpPr/>
            <p:nvPr/>
          </p:nvSpPr>
          <p:spPr>
            <a:xfrm>
              <a:off x="6354349" y="1534358"/>
              <a:ext cx="37921" cy="38951"/>
            </a:xfrm>
            <a:custGeom>
              <a:rect b="b" l="l" r="r" t="t"/>
              <a:pathLst>
                <a:path extrusionOk="0" h="1626" w="1583">
                  <a:moveTo>
                    <a:pt x="0" y="0"/>
                  </a:moveTo>
                  <a:lnTo>
                    <a:pt x="0" y="1626"/>
                  </a:lnTo>
                  <a:lnTo>
                    <a:pt x="1583" y="1626"/>
                  </a:lnTo>
                  <a:lnTo>
                    <a:pt x="1583" y="0"/>
                  </a:ln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61"/>
            <p:cNvSpPr/>
            <p:nvPr/>
          </p:nvSpPr>
          <p:spPr>
            <a:xfrm>
              <a:off x="6316357" y="1496366"/>
              <a:ext cx="113906" cy="38017"/>
            </a:xfrm>
            <a:custGeom>
              <a:rect b="b" l="l" r="r" t="t"/>
              <a:pathLst>
                <a:path extrusionOk="0" h="1587" w="4755">
                  <a:moveTo>
                    <a:pt x="795" y="1"/>
                  </a:moveTo>
                  <a:cubicBezTo>
                    <a:pt x="356" y="1"/>
                    <a:pt x="1" y="356"/>
                    <a:pt x="1" y="795"/>
                  </a:cubicBezTo>
                  <a:cubicBezTo>
                    <a:pt x="1" y="1231"/>
                    <a:pt x="356" y="1586"/>
                    <a:pt x="795" y="1586"/>
                  </a:cubicBezTo>
                  <a:lnTo>
                    <a:pt x="3963" y="1586"/>
                  </a:lnTo>
                  <a:cubicBezTo>
                    <a:pt x="4399" y="1586"/>
                    <a:pt x="4754" y="1231"/>
                    <a:pt x="4754" y="795"/>
                  </a:cubicBezTo>
                  <a:cubicBezTo>
                    <a:pt x="4754" y="356"/>
                    <a:pt x="4399" y="1"/>
                    <a:pt x="3963"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61"/>
            <p:cNvSpPr/>
            <p:nvPr/>
          </p:nvSpPr>
          <p:spPr>
            <a:xfrm>
              <a:off x="6200033" y="1580159"/>
              <a:ext cx="72057" cy="70140"/>
            </a:xfrm>
            <a:custGeom>
              <a:rect b="b" l="l" r="r" t="t"/>
              <a:pathLst>
                <a:path extrusionOk="0" h="2928" w="3008">
                  <a:moveTo>
                    <a:pt x="1710" y="1"/>
                  </a:moveTo>
                  <a:cubicBezTo>
                    <a:pt x="1508" y="1"/>
                    <a:pt x="1305" y="77"/>
                    <a:pt x="1150" y="231"/>
                  </a:cubicBezTo>
                  <a:lnTo>
                    <a:pt x="308" y="1073"/>
                  </a:lnTo>
                  <a:cubicBezTo>
                    <a:pt x="1" y="1383"/>
                    <a:pt x="1" y="1883"/>
                    <a:pt x="308" y="2193"/>
                  </a:cubicBezTo>
                  <a:lnTo>
                    <a:pt x="1045" y="2928"/>
                  </a:lnTo>
                  <a:lnTo>
                    <a:pt x="3008" y="971"/>
                  </a:lnTo>
                  <a:lnTo>
                    <a:pt x="2270" y="231"/>
                  </a:lnTo>
                  <a:cubicBezTo>
                    <a:pt x="2115" y="77"/>
                    <a:pt x="1913" y="1"/>
                    <a:pt x="1710"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61"/>
            <p:cNvSpPr/>
            <p:nvPr/>
          </p:nvSpPr>
          <p:spPr>
            <a:xfrm>
              <a:off x="6474529" y="1580159"/>
              <a:ext cx="72057" cy="70140"/>
            </a:xfrm>
            <a:custGeom>
              <a:rect b="b" l="l" r="r" t="t"/>
              <a:pathLst>
                <a:path extrusionOk="0" h="2928" w="3008">
                  <a:moveTo>
                    <a:pt x="1299" y="1"/>
                  </a:moveTo>
                  <a:cubicBezTo>
                    <a:pt x="1096" y="1"/>
                    <a:pt x="893" y="77"/>
                    <a:pt x="738" y="231"/>
                  </a:cubicBezTo>
                  <a:lnTo>
                    <a:pt x="1" y="971"/>
                  </a:lnTo>
                  <a:lnTo>
                    <a:pt x="1966" y="2928"/>
                  </a:lnTo>
                  <a:lnTo>
                    <a:pt x="2700" y="2193"/>
                  </a:lnTo>
                  <a:cubicBezTo>
                    <a:pt x="3007" y="1883"/>
                    <a:pt x="3007" y="1383"/>
                    <a:pt x="2700" y="1073"/>
                  </a:cubicBezTo>
                  <a:lnTo>
                    <a:pt x="1858" y="231"/>
                  </a:lnTo>
                  <a:cubicBezTo>
                    <a:pt x="1704" y="77"/>
                    <a:pt x="1502" y="1"/>
                    <a:pt x="1299"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61"/>
            <p:cNvSpPr/>
            <p:nvPr/>
          </p:nvSpPr>
          <p:spPr>
            <a:xfrm>
              <a:off x="6193087" y="1572254"/>
              <a:ext cx="360451" cy="360547"/>
            </a:xfrm>
            <a:custGeom>
              <a:rect b="b" l="l" r="r" t="t"/>
              <a:pathLst>
                <a:path extrusionOk="0" h="15051" w="15047">
                  <a:moveTo>
                    <a:pt x="7524" y="1"/>
                  </a:moveTo>
                  <a:cubicBezTo>
                    <a:pt x="3368" y="1"/>
                    <a:pt x="0" y="3371"/>
                    <a:pt x="0" y="7527"/>
                  </a:cubicBezTo>
                  <a:cubicBezTo>
                    <a:pt x="0" y="11683"/>
                    <a:pt x="3368" y="15050"/>
                    <a:pt x="7524" y="15050"/>
                  </a:cubicBezTo>
                  <a:cubicBezTo>
                    <a:pt x="11680" y="15050"/>
                    <a:pt x="15047" y="11683"/>
                    <a:pt x="15047" y="7527"/>
                  </a:cubicBezTo>
                  <a:cubicBezTo>
                    <a:pt x="15047" y="3371"/>
                    <a:pt x="11680" y="1"/>
                    <a:pt x="7524"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61"/>
            <p:cNvSpPr/>
            <p:nvPr/>
          </p:nvSpPr>
          <p:spPr>
            <a:xfrm>
              <a:off x="6226743" y="1610749"/>
              <a:ext cx="289017" cy="284082"/>
            </a:xfrm>
            <a:custGeom>
              <a:rect b="b" l="l" r="r" t="t"/>
              <a:pathLst>
                <a:path extrusionOk="0" h="11859" w="12065">
                  <a:moveTo>
                    <a:pt x="9289" y="2750"/>
                  </a:moveTo>
                  <a:cubicBezTo>
                    <a:pt x="9331" y="2750"/>
                    <a:pt x="9373" y="2757"/>
                    <a:pt x="9413" y="2771"/>
                  </a:cubicBezTo>
                  <a:cubicBezTo>
                    <a:pt x="9575" y="2824"/>
                    <a:pt x="9682" y="2978"/>
                    <a:pt x="9682" y="3147"/>
                  </a:cubicBezTo>
                  <a:lnTo>
                    <a:pt x="9682" y="5129"/>
                  </a:lnTo>
                  <a:cubicBezTo>
                    <a:pt x="9413" y="5139"/>
                    <a:pt x="9149" y="5158"/>
                    <a:pt x="8891" y="5182"/>
                  </a:cubicBezTo>
                  <a:lnTo>
                    <a:pt x="8891" y="4334"/>
                  </a:lnTo>
                  <a:lnTo>
                    <a:pt x="8194" y="5266"/>
                  </a:lnTo>
                  <a:cubicBezTo>
                    <a:pt x="7804" y="5322"/>
                    <a:pt x="7421" y="5390"/>
                    <a:pt x="7055" y="5468"/>
                  </a:cubicBezTo>
                  <a:lnTo>
                    <a:pt x="8969" y="2911"/>
                  </a:lnTo>
                  <a:cubicBezTo>
                    <a:pt x="9046" y="2808"/>
                    <a:pt x="9166" y="2750"/>
                    <a:pt x="9289" y="2750"/>
                  </a:cubicBezTo>
                  <a:close/>
                  <a:moveTo>
                    <a:pt x="4138" y="2752"/>
                  </a:moveTo>
                  <a:cubicBezTo>
                    <a:pt x="5233" y="2752"/>
                    <a:pt x="6119" y="3637"/>
                    <a:pt x="6119" y="4730"/>
                  </a:cubicBezTo>
                  <a:cubicBezTo>
                    <a:pt x="6119" y="5139"/>
                    <a:pt x="5798" y="5524"/>
                    <a:pt x="5314" y="5947"/>
                  </a:cubicBezTo>
                  <a:lnTo>
                    <a:pt x="5311" y="5952"/>
                  </a:lnTo>
                  <a:cubicBezTo>
                    <a:pt x="4434" y="6246"/>
                    <a:pt x="3588" y="6620"/>
                    <a:pt x="2781" y="7072"/>
                  </a:cubicBezTo>
                  <a:cubicBezTo>
                    <a:pt x="3182" y="6663"/>
                    <a:pt x="3613" y="6286"/>
                    <a:pt x="4070" y="5944"/>
                  </a:cubicBezTo>
                  <a:cubicBezTo>
                    <a:pt x="4536" y="5575"/>
                    <a:pt x="5306" y="4962"/>
                    <a:pt x="5327" y="4730"/>
                  </a:cubicBezTo>
                  <a:cubicBezTo>
                    <a:pt x="5327" y="4076"/>
                    <a:pt x="4794" y="3543"/>
                    <a:pt x="4138" y="3543"/>
                  </a:cubicBezTo>
                  <a:cubicBezTo>
                    <a:pt x="3483" y="3543"/>
                    <a:pt x="2950" y="4076"/>
                    <a:pt x="2950" y="4730"/>
                  </a:cubicBezTo>
                  <a:cubicBezTo>
                    <a:pt x="2950" y="4951"/>
                    <a:pt x="2773" y="5129"/>
                    <a:pt x="2555" y="5129"/>
                  </a:cubicBezTo>
                  <a:cubicBezTo>
                    <a:pt x="2337" y="5129"/>
                    <a:pt x="2159" y="4951"/>
                    <a:pt x="2159" y="4730"/>
                  </a:cubicBezTo>
                  <a:cubicBezTo>
                    <a:pt x="2159" y="3637"/>
                    <a:pt x="3045" y="2752"/>
                    <a:pt x="4138" y="2752"/>
                  </a:cubicBezTo>
                  <a:close/>
                  <a:moveTo>
                    <a:pt x="6138" y="1"/>
                  </a:moveTo>
                  <a:cubicBezTo>
                    <a:pt x="5941" y="1"/>
                    <a:pt x="5742" y="10"/>
                    <a:pt x="5543" y="30"/>
                  </a:cubicBezTo>
                  <a:cubicBezTo>
                    <a:pt x="2358" y="348"/>
                    <a:pt x="0" y="3134"/>
                    <a:pt x="216" y="6326"/>
                  </a:cubicBezTo>
                  <a:cubicBezTo>
                    <a:pt x="424" y="9449"/>
                    <a:pt x="3020" y="11859"/>
                    <a:pt x="6126" y="11859"/>
                  </a:cubicBezTo>
                  <a:cubicBezTo>
                    <a:pt x="6195" y="11859"/>
                    <a:pt x="6264" y="11857"/>
                    <a:pt x="6334" y="11855"/>
                  </a:cubicBezTo>
                  <a:cubicBezTo>
                    <a:pt x="9532" y="11745"/>
                    <a:pt x="12065" y="9118"/>
                    <a:pt x="12059" y="5920"/>
                  </a:cubicBezTo>
                  <a:cubicBezTo>
                    <a:pt x="12059" y="5661"/>
                    <a:pt x="12043" y="5406"/>
                    <a:pt x="12008" y="5150"/>
                  </a:cubicBezTo>
                  <a:cubicBezTo>
                    <a:pt x="11615" y="2178"/>
                    <a:pt x="9076" y="1"/>
                    <a:pt x="6138"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61"/>
            <p:cNvSpPr/>
            <p:nvPr/>
          </p:nvSpPr>
          <p:spPr>
            <a:xfrm>
              <a:off x="6278461" y="1753326"/>
              <a:ext cx="75530" cy="65661"/>
            </a:xfrm>
            <a:custGeom>
              <a:rect b="b" l="l" r="r" t="t"/>
              <a:pathLst>
                <a:path extrusionOk="0" h="2741" w="3153">
                  <a:moveTo>
                    <a:pt x="3152" y="0"/>
                  </a:moveTo>
                  <a:lnTo>
                    <a:pt x="3152" y="0"/>
                  </a:lnTo>
                  <a:cubicBezTo>
                    <a:pt x="2275" y="294"/>
                    <a:pt x="1427" y="668"/>
                    <a:pt x="622" y="1120"/>
                  </a:cubicBezTo>
                  <a:cubicBezTo>
                    <a:pt x="267" y="1435"/>
                    <a:pt x="46" y="1871"/>
                    <a:pt x="0" y="2345"/>
                  </a:cubicBezTo>
                  <a:cubicBezTo>
                    <a:pt x="0" y="2563"/>
                    <a:pt x="178" y="2740"/>
                    <a:pt x="396" y="2740"/>
                  </a:cubicBezTo>
                  <a:cubicBezTo>
                    <a:pt x="614" y="2740"/>
                    <a:pt x="791" y="2563"/>
                    <a:pt x="791" y="2345"/>
                  </a:cubicBezTo>
                  <a:cubicBezTo>
                    <a:pt x="791" y="1895"/>
                    <a:pt x="1725" y="1152"/>
                    <a:pt x="2406" y="608"/>
                  </a:cubicBezTo>
                  <a:cubicBezTo>
                    <a:pt x="2681" y="396"/>
                    <a:pt x="2934" y="194"/>
                    <a:pt x="31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61"/>
            <p:cNvSpPr/>
            <p:nvPr/>
          </p:nvSpPr>
          <p:spPr>
            <a:xfrm>
              <a:off x="6278461" y="1799942"/>
              <a:ext cx="94862" cy="19044"/>
            </a:xfrm>
            <a:custGeom>
              <a:rect b="b" l="l" r="r" t="t"/>
              <a:pathLst>
                <a:path extrusionOk="0" h="795" w="3960">
                  <a:moveTo>
                    <a:pt x="396" y="0"/>
                  </a:moveTo>
                  <a:cubicBezTo>
                    <a:pt x="178" y="0"/>
                    <a:pt x="0" y="178"/>
                    <a:pt x="0" y="396"/>
                  </a:cubicBezTo>
                  <a:cubicBezTo>
                    <a:pt x="0" y="617"/>
                    <a:pt x="178" y="794"/>
                    <a:pt x="396" y="794"/>
                  </a:cubicBezTo>
                  <a:lnTo>
                    <a:pt x="3564" y="794"/>
                  </a:lnTo>
                  <a:cubicBezTo>
                    <a:pt x="3782" y="794"/>
                    <a:pt x="3960" y="617"/>
                    <a:pt x="3960" y="396"/>
                  </a:cubicBezTo>
                  <a:cubicBezTo>
                    <a:pt x="3960" y="178"/>
                    <a:pt x="3782" y="0"/>
                    <a:pt x="35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61"/>
            <p:cNvSpPr/>
            <p:nvPr/>
          </p:nvSpPr>
          <p:spPr>
            <a:xfrm>
              <a:off x="6382208" y="1733588"/>
              <a:ext cx="104995" cy="85400"/>
            </a:xfrm>
            <a:custGeom>
              <a:rect b="b" l="l" r="r" t="t"/>
              <a:pathLst>
                <a:path extrusionOk="0" h="3565" w="4383">
                  <a:moveTo>
                    <a:pt x="3192" y="1"/>
                  </a:moveTo>
                  <a:cubicBezTo>
                    <a:pt x="2923" y="11"/>
                    <a:pt x="2659" y="30"/>
                    <a:pt x="2401" y="54"/>
                  </a:cubicBezTo>
                  <a:lnTo>
                    <a:pt x="2401" y="792"/>
                  </a:lnTo>
                  <a:lnTo>
                    <a:pt x="1214" y="792"/>
                  </a:lnTo>
                  <a:lnTo>
                    <a:pt x="1704" y="138"/>
                  </a:lnTo>
                  <a:lnTo>
                    <a:pt x="1704" y="138"/>
                  </a:lnTo>
                  <a:cubicBezTo>
                    <a:pt x="1311" y="194"/>
                    <a:pt x="931" y="262"/>
                    <a:pt x="563" y="340"/>
                  </a:cubicBezTo>
                  <a:lnTo>
                    <a:pt x="560" y="340"/>
                  </a:lnTo>
                  <a:lnTo>
                    <a:pt x="105" y="951"/>
                  </a:lnTo>
                  <a:cubicBezTo>
                    <a:pt x="14" y="1069"/>
                    <a:pt x="0" y="1231"/>
                    <a:pt x="67" y="1365"/>
                  </a:cubicBezTo>
                  <a:cubicBezTo>
                    <a:pt x="135" y="1500"/>
                    <a:pt x="272" y="1583"/>
                    <a:pt x="420" y="1583"/>
                  </a:cubicBezTo>
                  <a:lnTo>
                    <a:pt x="2401" y="1583"/>
                  </a:lnTo>
                  <a:lnTo>
                    <a:pt x="2401" y="3169"/>
                  </a:lnTo>
                  <a:cubicBezTo>
                    <a:pt x="2401" y="3387"/>
                    <a:pt x="2579" y="3564"/>
                    <a:pt x="2797" y="3564"/>
                  </a:cubicBezTo>
                  <a:cubicBezTo>
                    <a:pt x="3015" y="3564"/>
                    <a:pt x="3192" y="3387"/>
                    <a:pt x="3192" y="3169"/>
                  </a:cubicBezTo>
                  <a:lnTo>
                    <a:pt x="3192" y="1583"/>
                  </a:lnTo>
                  <a:lnTo>
                    <a:pt x="3984" y="1583"/>
                  </a:lnTo>
                  <a:cubicBezTo>
                    <a:pt x="4205" y="1583"/>
                    <a:pt x="4382" y="1406"/>
                    <a:pt x="4382" y="1188"/>
                  </a:cubicBezTo>
                  <a:cubicBezTo>
                    <a:pt x="4382" y="970"/>
                    <a:pt x="4205" y="792"/>
                    <a:pt x="3984" y="792"/>
                  </a:cubicBezTo>
                  <a:lnTo>
                    <a:pt x="3192" y="792"/>
                  </a:lnTo>
                  <a:lnTo>
                    <a:pt x="319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61"/>
            <p:cNvSpPr/>
            <p:nvPr/>
          </p:nvSpPr>
          <p:spPr>
            <a:xfrm>
              <a:off x="6456084" y="1956940"/>
              <a:ext cx="280585" cy="89711"/>
            </a:xfrm>
            <a:custGeom>
              <a:rect b="b" l="l" r="r" t="t"/>
              <a:pathLst>
                <a:path extrusionOk="0" h="3745" w="11713">
                  <a:moveTo>
                    <a:pt x="5123" y="1"/>
                  </a:moveTo>
                  <a:lnTo>
                    <a:pt x="1" y="3562"/>
                  </a:lnTo>
                  <a:cubicBezTo>
                    <a:pt x="143" y="3680"/>
                    <a:pt x="321" y="3745"/>
                    <a:pt x="504" y="3745"/>
                  </a:cubicBezTo>
                  <a:lnTo>
                    <a:pt x="11198" y="3745"/>
                  </a:lnTo>
                  <a:cubicBezTo>
                    <a:pt x="11387" y="3745"/>
                    <a:pt x="11570" y="3675"/>
                    <a:pt x="11712" y="3551"/>
                  </a:cubicBezTo>
                  <a:lnTo>
                    <a:pt x="6609" y="1"/>
                  </a:lnTo>
                  <a:lnTo>
                    <a:pt x="6022" y="434"/>
                  </a:lnTo>
                  <a:cubicBezTo>
                    <a:pt x="5975" y="468"/>
                    <a:pt x="5920" y="484"/>
                    <a:pt x="5865" y="484"/>
                  </a:cubicBezTo>
                  <a:cubicBezTo>
                    <a:pt x="5810" y="484"/>
                    <a:pt x="5756" y="468"/>
                    <a:pt x="5710" y="434"/>
                  </a:cubicBezTo>
                  <a:lnTo>
                    <a:pt x="5123" y="1"/>
                  </a:ln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61"/>
            <p:cNvSpPr/>
            <p:nvPr/>
          </p:nvSpPr>
          <p:spPr>
            <a:xfrm>
              <a:off x="6614375" y="1864476"/>
              <a:ext cx="128926" cy="177531"/>
            </a:xfrm>
            <a:custGeom>
              <a:rect b="b" l="l" r="r" t="t"/>
              <a:pathLst>
                <a:path extrusionOk="0" h="7411" w="5382">
                  <a:moveTo>
                    <a:pt x="5223" y="1"/>
                  </a:moveTo>
                  <a:lnTo>
                    <a:pt x="1" y="3861"/>
                  </a:lnTo>
                  <a:lnTo>
                    <a:pt x="5104" y="7411"/>
                  </a:lnTo>
                  <a:cubicBezTo>
                    <a:pt x="5279" y="7260"/>
                    <a:pt x="5382" y="7042"/>
                    <a:pt x="5382" y="6811"/>
                  </a:cubicBezTo>
                  <a:lnTo>
                    <a:pt x="5382" y="474"/>
                  </a:lnTo>
                  <a:cubicBezTo>
                    <a:pt x="5382" y="305"/>
                    <a:pt x="5325" y="138"/>
                    <a:pt x="5223"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61"/>
            <p:cNvSpPr/>
            <p:nvPr/>
          </p:nvSpPr>
          <p:spPr>
            <a:xfrm>
              <a:off x="6449185" y="1864092"/>
              <a:ext cx="129644" cy="178177"/>
            </a:xfrm>
            <a:custGeom>
              <a:rect b="b" l="l" r="r" t="t"/>
              <a:pathLst>
                <a:path extrusionOk="0" h="7438" w="5412">
                  <a:moveTo>
                    <a:pt x="170" y="1"/>
                  </a:moveTo>
                  <a:cubicBezTo>
                    <a:pt x="60" y="140"/>
                    <a:pt x="1" y="313"/>
                    <a:pt x="1" y="490"/>
                  </a:cubicBezTo>
                  <a:lnTo>
                    <a:pt x="1" y="6827"/>
                  </a:lnTo>
                  <a:cubicBezTo>
                    <a:pt x="1" y="7064"/>
                    <a:pt x="106" y="7287"/>
                    <a:pt x="291" y="7438"/>
                  </a:cubicBezTo>
                  <a:lnTo>
                    <a:pt x="5411" y="3877"/>
                  </a:lnTo>
                  <a:lnTo>
                    <a:pt x="170"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61"/>
            <p:cNvSpPr/>
            <p:nvPr/>
          </p:nvSpPr>
          <p:spPr>
            <a:xfrm>
              <a:off x="6453257" y="1856882"/>
              <a:ext cx="286238" cy="111678"/>
            </a:xfrm>
            <a:custGeom>
              <a:rect b="b" l="l" r="r" t="t"/>
              <a:pathLst>
                <a:path extrusionOk="0" h="4662" w="11949">
                  <a:moveTo>
                    <a:pt x="622" y="0"/>
                  </a:moveTo>
                  <a:cubicBezTo>
                    <a:pt x="380" y="3"/>
                    <a:pt x="151" y="113"/>
                    <a:pt x="0" y="302"/>
                  </a:cubicBezTo>
                  <a:lnTo>
                    <a:pt x="5241" y="4178"/>
                  </a:lnTo>
                  <a:lnTo>
                    <a:pt x="5825" y="4611"/>
                  </a:lnTo>
                  <a:cubicBezTo>
                    <a:pt x="5872" y="4645"/>
                    <a:pt x="5928" y="4661"/>
                    <a:pt x="5983" y="4661"/>
                  </a:cubicBezTo>
                  <a:cubicBezTo>
                    <a:pt x="6038" y="4661"/>
                    <a:pt x="6093" y="4645"/>
                    <a:pt x="6140" y="4611"/>
                  </a:cubicBezTo>
                  <a:lnTo>
                    <a:pt x="6724" y="4178"/>
                  </a:lnTo>
                  <a:lnTo>
                    <a:pt x="11949" y="318"/>
                  </a:lnTo>
                  <a:cubicBezTo>
                    <a:pt x="11798" y="118"/>
                    <a:pt x="11564" y="3"/>
                    <a:pt x="11316" y="0"/>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61"/>
            <p:cNvSpPr/>
            <p:nvPr/>
          </p:nvSpPr>
          <p:spPr>
            <a:xfrm>
              <a:off x="6344863" y="2008658"/>
              <a:ext cx="75913" cy="18972"/>
            </a:xfrm>
            <a:custGeom>
              <a:rect b="b" l="l" r="r" t="t"/>
              <a:pathLst>
                <a:path extrusionOk="0" h="792" w="3169">
                  <a:moveTo>
                    <a:pt x="396" y="0"/>
                  </a:moveTo>
                  <a:cubicBezTo>
                    <a:pt x="178" y="0"/>
                    <a:pt x="1" y="178"/>
                    <a:pt x="1" y="396"/>
                  </a:cubicBezTo>
                  <a:cubicBezTo>
                    <a:pt x="1" y="617"/>
                    <a:pt x="178" y="792"/>
                    <a:pt x="396" y="792"/>
                  </a:cubicBezTo>
                  <a:lnTo>
                    <a:pt x="2773" y="792"/>
                  </a:lnTo>
                  <a:cubicBezTo>
                    <a:pt x="2991" y="792"/>
                    <a:pt x="3169" y="617"/>
                    <a:pt x="3169" y="396"/>
                  </a:cubicBezTo>
                  <a:cubicBezTo>
                    <a:pt x="3169" y="178"/>
                    <a:pt x="2991" y="0"/>
                    <a:pt x="2773" y="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61"/>
            <p:cNvSpPr/>
            <p:nvPr/>
          </p:nvSpPr>
          <p:spPr>
            <a:xfrm>
              <a:off x="6316357" y="1970738"/>
              <a:ext cx="104420" cy="18972"/>
            </a:xfrm>
            <a:custGeom>
              <a:rect b="b" l="l" r="r" t="t"/>
              <a:pathLst>
                <a:path extrusionOk="0" h="792" w="4359">
                  <a:moveTo>
                    <a:pt x="397" y="1"/>
                  </a:moveTo>
                  <a:cubicBezTo>
                    <a:pt x="178" y="1"/>
                    <a:pt x="1" y="178"/>
                    <a:pt x="1" y="396"/>
                  </a:cubicBezTo>
                  <a:cubicBezTo>
                    <a:pt x="1" y="614"/>
                    <a:pt x="178" y="792"/>
                    <a:pt x="397" y="792"/>
                  </a:cubicBezTo>
                  <a:lnTo>
                    <a:pt x="3963" y="792"/>
                  </a:lnTo>
                  <a:cubicBezTo>
                    <a:pt x="4181" y="792"/>
                    <a:pt x="4359" y="614"/>
                    <a:pt x="4359" y="396"/>
                  </a:cubicBezTo>
                  <a:cubicBezTo>
                    <a:pt x="4359" y="178"/>
                    <a:pt x="4181" y="1"/>
                    <a:pt x="3963"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61"/>
            <p:cNvSpPr/>
            <p:nvPr/>
          </p:nvSpPr>
          <p:spPr>
            <a:xfrm>
              <a:off x="6544045" y="1885364"/>
              <a:ext cx="66427" cy="18996"/>
            </a:xfrm>
            <a:custGeom>
              <a:rect b="b" l="l" r="r" t="t"/>
              <a:pathLst>
                <a:path extrusionOk="0" h="793" w="2773">
                  <a:moveTo>
                    <a:pt x="396" y="1"/>
                  </a:moveTo>
                  <a:cubicBezTo>
                    <a:pt x="178" y="1"/>
                    <a:pt x="0" y="178"/>
                    <a:pt x="0" y="396"/>
                  </a:cubicBezTo>
                  <a:cubicBezTo>
                    <a:pt x="0" y="614"/>
                    <a:pt x="178" y="792"/>
                    <a:pt x="396" y="792"/>
                  </a:cubicBezTo>
                  <a:lnTo>
                    <a:pt x="2377" y="792"/>
                  </a:lnTo>
                  <a:cubicBezTo>
                    <a:pt x="2595" y="792"/>
                    <a:pt x="2773" y="614"/>
                    <a:pt x="2773" y="396"/>
                  </a:cubicBezTo>
                  <a:cubicBezTo>
                    <a:pt x="2773" y="178"/>
                    <a:pt x="2595" y="1"/>
                    <a:pt x="2377" y="1"/>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61"/>
            <p:cNvSpPr/>
            <p:nvPr/>
          </p:nvSpPr>
          <p:spPr>
            <a:xfrm>
              <a:off x="6619933" y="1885364"/>
              <a:ext cx="28530" cy="18996"/>
            </a:xfrm>
            <a:custGeom>
              <a:rect b="b" l="l" r="r" t="t"/>
              <a:pathLst>
                <a:path extrusionOk="0" h="793" w="1191">
                  <a:moveTo>
                    <a:pt x="396" y="1"/>
                  </a:moveTo>
                  <a:cubicBezTo>
                    <a:pt x="178" y="1"/>
                    <a:pt x="0" y="178"/>
                    <a:pt x="0" y="396"/>
                  </a:cubicBezTo>
                  <a:cubicBezTo>
                    <a:pt x="0" y="614"/>
                    <a:pt x="178" y="792"/>
                    <a:pt x="396" y="792"/>
                  </a:cubicBezTo>
                  <a:lnTo>
                    <a:pt x="794" y="792"/>
                  </a:lnTo>
                  <a:cubicBezTo>
                    <a:pt x="1013" y="792"/>
                    <a:pt x="1190" y="614"/>
                    <a:pt x="1190" y="396"/>
                  </a:cubicBezTo>
                  <a:cubicBezTo>
                    <a:pt x="1190" y="178"/>
                    <a:pt x="1013" y="1"/>
                    <a:pt x="794" y="1"/>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61"/>
            <p:cNvSpPr/>
            <p:nvPr/>
          </p:nvSpPr>
          <p:spPr>
            <a:xfrm>
              <a:off x="6278461" y="1676648"/>
              <a:ext cx="94862" cy="103510"/>
            </a:xfrm>
            <a:custGeom>
              <a:rect b="b" l="l" r="r" t="t"/>
              <a:pathLst>
                <a:path extrusionOk="0" h="4321" w="3960">
                  <a:moveTo>
                    <a:pt x="1979" y="1"/>
                  </a:moveTo>
                  <a:cubicBezTo>
                    <a:pt x="886" y="1"/>
                    <a:pt x="0" y="886"/>
                    <a:pt x="0" y="1979"/>
                  </a:cubicBezTo>
                  <a:cubicBezTo>
                    <a:pt x="0" y="2200"/>
                    <a:pt x="178" y="2378"/>
                    <a:pt x="396" y="2378"/>
                  </a:cubicBezTo>
                  <a:cubicBezTo>
                    <a:pt x="614" y="2378"/>
                    <a:pt x="791" y="2200"/>
                    <a:pt x="791" y="1979"/>
                  </a:cubicBezTo>
                  <a:cubicBezTo>
                    <a:pt x="791" y="1325"/>
                    <a:pt x="1324" y="792"/>
                    <a:pt x="1979" y="792"/>
                  </a:cubicBezTo>
                  <a:cubicBezTo>
                    <a:pt x="2635" y="792"/>
                    <a:pt x="3168" y="1325"/>
                    <a:pt x="3168" y="1979"/>
                  </a:cubicBezTo>
                  <a:cubicBezTo>
                    <a:pt x="3147" y="2211"/>
                    <a:pt x="2377" y="2824"/>
                    <a:pt x="1911" y="3193"/>
                  </a:cubicBezTo>
                  <a:cubicBezTo>
                    <a:pt x="1454" y="3535"/>
                    <a:pt x="1023" y="3912"/>
                    <a:pt x="622" y="4321"/>
                  </a:cubicBezTo>
                  <a:cubicBezTo>
                    <a:pt x="1429" y="3869"/>
                    <a:pt x="2275" y="3495"/>
                    <a:pt x="3152" y="3201"/>
                  </a:cubicBezTo>
                  <a:lnTo>
                    <a:pt x="3155" y="3196"/>
                  </a:lnTo>
                  <a:cubicBezTo>
                    <a:pt x="3639" y="2773"/>
                    <a:pt x="3960" y="2388"/>
                    <a:pt x="3960" y="1979"/>
                  </a:cubicBezTo>
                  <a:cubicBezTo>
                    <a:pt x="3960" y="886"/>
                    <a:pt x="3074" y="1"/>
                    <a:pt x="19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61"/>
            <p:cNvSpPr/>
            <p:nvPr/>
          </p:nvSpPr>
          <p:spPr>
            <a:xfrm>
              <a:off x="6395670" y="1676624"/>
              <a:ext cx="63026" cy="65110"/>
            </a:xfrm>
            <a:custGeom>
              <a:rect b="b" l="l" r="r" t="t"/>
              <a:pathLst>
                <a:path extrusionOk="0" h="2718" w="2631">
                  <a:moveTo>
                    <a:pt x="2237" y="0"/>
                  </a:moveTo>
                  <a:cubicBezTo>
                    <a:pt x="2114" y="0"/>
                    <a:pt x="1994" y="58"/>
                    <a:pt x="1917" y="161"/>
                  </a:cubicBezTo>
                  <a:lnTo>
                    <a:pt x="1" y="2718"/>
                  </a:lnTo>
                  <a:cubicBezTo>
                    <a:pt x="369" y="2640"/>
                    <a:pt x="749" y="2572"/>
                    <a:pt x="1142" y="2516"/>
                  </a:cubicBezTo>
                  <a:lnTo>
                    <a:pt x="1839" y="1584"/>
                  </a:lnTo>
                  <a:lnTo>
                    <a:pt x="1839" y="2432"/>
                  </a:lnTo>
                  <a:cubicBezTo>
                    <a:pt x="2097" y="2408"/>
                    <a:pt x="2361" y="2389"/>
                    <a:pt x="2630" y="2379"/>
                  </a:cubicBezTo>
                  <a:lnTo>
                    <a:pt x="2630" y="397"/>
                  </a:lnTo>
                  <a:cubicBezTo>
                    <a:pt x="2630" y="228"/>
                    <a:pt x="2523" y="74"/>
                    <a:pt x="2361" y="21"/>
                  </a:cubicBezTo>
                  <a:cubicBezTo>
                    <a:pt x="2321" y="7"/>
                    <a:pt x="2279" y="0"/>
                    <a:pt x="22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61"/>
            <p:cNvSpPr/>
            <p:nvPr/>
          </p:nvSpPr>
          <p:spPr>
            <a:xfrm>
              <a:off x="6423002" y="1714568"/>
              <a:ext cx="16745" cy="22326"/>
            </a:xfrm>
            <a:custGeom>
              <a:rect b="b" l="l" r="r" t="t"/>
              <a:pathLst>
                <a:path extrusionOk="0" h="932" w="699">
                  <a:moveTo>
                    <a:pt x="698" y="0"/>
                  </a:moveTo>
                  <a:lnTo>
                    <a:pt x="1" y="932"/>
                  </a:lnTo>
                  <a:cubicBezTo>
                    <a:pt x="230" y="899"/>
                    <a:pt x="461" y="873"/>
                    <a:pt x="698" y="848"/>
                  </a:cubicBezTo>
                  <a:lnTo>
                    <a:pt x="698" y="0"/>
                  </a:ln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61"/>
            <p:cNvSpPr/>
            <p:nvPr/>
          </p:nvSpPr>
          <p:spPr>
            <a:xfrm>
              <a:off x="6220610" y="1610126"/>
              <a:ext cx="293808" cy="202659"/>
            </a:xfrm>
            <a:custGeom>
              <a:rect b="b" l="l" r="r" t="t"/>
              <a:pathLst>
                <a:path extrusionOk="0" h="8460" w="12265">
                  <a:moveTo>
                    <a:pt x="6372" y="1"/>
                  </a:moveTo>
                  <a:cubicBezTo>
                    <a:pt x="4674" y="1"/>
                    <a:pt x="3023" y="731"/>
                    <a:pt x="1877" y="2059"/>
                  </a:cubicBezTo>
                  <a:cubicBezTo>
                    <a:pt x="345" y="3833"/>
                    <a:pt x="1" y="6339"/>
                    <a:pt x="994" y="8460"/>
                  </a:cubicBezTo>
                  <a:cubicBezTo>
                    <a:pt x="1637" y="7951"/>
                    <a:pt x="2321" y="7496"/>
                    <a:pt x="3037" y="7098"/>
                  </a:cubicBezTo>
                  <a:cubicBezTo>
                    <a:pt x="3438" y="6689"/>
                    <a:pt x="3869" y="6312"/>
                    <a:pt x="4329" y="5970"/>
                  </a:cubicBezTo>
                  <a:cubicBezTo>
                    <a:pt x="4792" y="5601"/>
                    <a:pt x="5564" y="4988"/>
                    <a:pt x="5583" y="4756"/>
                  </a:cubicBezTo>
                  <a:cubicBezTo>
                    <a:pt x="5583" y="4102"/>
                    <a:pt x="5050" y="3569"/>
                    <a:pt x="4396" y="3569"/>
                  </a:cubicBezTo>
                  <a:cubicBezTo>
                    <a:pt x="3739" y="3569"/>
                    <a:pt x="3206" y="4102"/>
                    <a:pt x="3206" y="4756"/>
                  </a:cubicBezTo>
                  <a:cubicBezTo>
                    <a:pt x="3206" y="4977"/>
                    <a:pt x="3029" y="5155"/>
                    <a:pt x="2811" y="5155"/>
                  </a:cubicBezTo>
                  <a:cubicBezTo>
                    <a:pt x="2593" y="5155"/>
                    <a:pt x="2415" y="4977"/>
                    <a:pt x="2415" y="4756"/>
                  </a:cubicBezTo>
                  <a:cubicBezTo>
                    <a:pt x="2415" y="3663"/>
                    <a:pt x="3301" y="2778"/>
                    <a:pt x="4396" y="2778"/>
                  </a:cubicBezTo>
                  <a:cubicBezTo>
                    <a:pt x="5489" y="2778"/>
                    <a:pt x="6375" y="3663"/>
                    <a:pt x="6375" y="4756"/>
                  </a:cubicBezTo>
                  <a:cubicBezTo>
                    <a:pt x="6375" y="5165"/>
                    <a:pt x="6054" y="5550"/>
                    <a:pt x="5572" y="5973"/>
                  </a:cubicBezTo>
                  <a:cubicBezTo>
                    <a:pt x="6140" y="5779"/>
                    <a:pt x="6719" y="5620"/>
                    <a:pt x="7306" y="5494"/>
                  </a:cubicBezTo>
                  <a:lnTo>
                    <a:pt x="7309" y="5494"/>
                  </a:lnTo>
                  <a:lnTo>
                    <a:pt x="9225" y="2937"/>
                  </a:lnTo>
                  <a:cubicBezTo>
                    <a:pt x="9302" y="2834"/>
                    <a:pt x="9422" y="2776"/>
                    <a:pt x="9545" y="2776"/>
                  </a:cubicBezTo>
                  <a:cubicBezTo>
                    <a:pt x="9587" y="2776"/>
                    <a:pt x="9629" y="2783"/>
                    <a:pt x="9669" y="2797"/>
                  </a:cubicBezTo>
                  <a:cubicBezTo>
                    <a:pt x="9831" y="2850"/>
                    <a:pt x="9938" y="3004"/>
                    <a:pt x="9938" y="3173"/>
                  </a:cubicBezTo>
                  <a:lnTo>
                    <a:pt x="9938" y="5155"/>
                  </a:lnTo>
                  <a:cubicBezTo>
                    <a:pt x="10269" y="5136"/>
                    <a:pt x="10599" y="5127"/>
                    <a:pt x="10930" y="5127"/>
                  </a:cubicBezTo>
                  <a:cubicBezTo>
                    <a:pt x="11375" y="5127"/>
                    <a:pt x="11821" y="5144"/>
                    <a:pt x="12264" y="5176"/>
                  </a:cubicBezTo>
                  <a:cubicBezTo>
                    <a:pt x="11963" y="2853"/>
                    <a:pt x="10323" y="926"/>
                    <a:pt x="8081" y="253"/>
                  </a:cubicBezTo>
                  <a:cubicBezTo>
                    <a:pt x="7517" y="83"/>
                    <a:pt x="6942" y="1"/>
                    <a:pt x="6372"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3" name="Google Shape;1973;p61"/>
          <p:cNvGrpSpPr/>
          <p:nvPr/>
        </p:nvGrpSpPr>
        <p:grpSpPr>
          <a:xfrm>
            <a:off x="6411692" y="763892"/>
            <a:ext cx="495007" cy="477814"/>
            <a:chOff x="6186188" y="733653"/>
            <a:chExt cx="549641" cy="530551"/>
          </a:xfrm>
        </p:grpSpPr>
        <p:sp>
          <p:nvSpPr>
            <p:cNvPr id="1974" name="Google Shape;1974;p61"/>
            <p:cNvSpPr/>
            <p:nvPr/>
          </p:nvSpPr>
          <p:spPr>
            <a:xfrm>
              <a:off x="6512113" y="1032965"/>
              <a:ext cx="145167" cy="231238"/>
            </a:xfrm>
            <a:custGeom>
              <a:rect b="b" l="l" r="r" t="t"/>
              <a:pathLst>
                <a:path extrusionOk="0" h="9653" w="6060">
                  <a:moveTo>
                    <a:pt x="2488" y="0"/>
                  </a:moveTo>
                  <a:lnTo>
                    <a:pt x="2698" y="1457"/>
                  </a:lnTo>
                  <a:cubicBezTo>
                    <a:pt x="2765" y="1925"/>
                    <a:pt x="2606" y="2399"/>
                    <a:pt x="2273" y="2732"/>
                  </a:cubicBezTo>
                  <a:cubicBezTo>
                    <a:pt x="2157" y="2846"/>
                    <a:pt x="2028" y="2940"/>
                    <a:pt x="1882" y="3012"/>
                  </a:cubicBezTo>
                  <a:cubicBezTo>
                    <a:pt x="1829" y="3037"/>
                    <a:pt x="1777" y="3072"/>
                    <a:pt x="1734" y="3115"/>
                  </a:cubicBezTo>
                  <a:cubicBezTo>
                    <a:pt x="1559" y="3290"/>
                    <a:pt x="1514" y="3559"/>
                    <a:pt x="1624" y="3782"/>
                  </a:cubicBezTo>
                  <a:cubicBezTo>
                    <a:pt x="1928" y="4391"/>
                    <a:pt x="1928" y="5107"/>
                    <a:pt x="1624" y="5715"/>
                  </a:cubicBezTo>
                  <a:cubicBezTo>
                    <a:pt x="1457" y="6054"/>
                    <a:pt x="1201" y="6342"/>
                    <a:pt x="886" y="6549"/>
                  </a:cubicBezTo>
                  <a:lnTo>
                    <a:pt x="741" y="6649"/>
                  </a:lnTo>
                  <a:cubicBezTo>
                    <a:pt x="348" y="6910"/>
                    <a:pt x="95" y="7333"/>
                    <a:pt x="49" y="7801"/>
                  </a:cubicBezTo>
                  <a:cubicBezTo>
                    <a:pt x="1" y="8269"/>
                    <a:pt x="168" y="8732"/>
                    <a:pt x="502" y="9066"/>
                  </a:cubicBezTo>
                  <a:lnTo>
                    <a:pt x="625" y="9193"/>
                  </a:lnTo>
                  <a:cubicBezTo>
                    <a:pt x="921" y="9489"/>
                    <a:pt x="1320" y="9653"/>
                    <a:pt x="1737" y="9653"/>
                  </a:cubicBezTo>
                  <a:cubicBezTo>
                    <a:pt x="2154" y="9653"/>
                    <a:pt x="2553" y="9489"/>
                    <a:pt x="2849" y="9193"/>
                  </a:cubicBezTo>
                  <a:lnTo>
                    <a:pt x="2873" y="9166"/>
                  </a:lnTo>
                  <a:cubicBezTo>
                    <a:pt x="3102" y="8940"/>
                    <a:pt x="3285" y="8670"/>
                    <a:pt x="3417" y="8377"/>
                  </a:cubicBezTo>
                  <a:lnTo>
                    <a:pt x="6060" y="2426"/>
                  </a:lnTo>
                  <a:lnTo>
                    <a:pt x="2488" y="0"/>
                  </a:ln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61"/>
            <p:cNvSpPr/>
            <p:nvPr/>
          </p:nvSpPr>
          <p:spPr>
            <a:xfrm>
              <a:off x="6186188" y="733653"/>
              <a:ext cx="55863" cy="55863"/>
            </a:xfrm>
            <a:custGeom>
              <a:rect b="b" l="l" r="r" t="t"/>
              <a:pathLst>
                <a:path extrusionOk="0" h="2332" w="2332">
                  <a:moveTo>
                    <a:pt x="1166" y="1"/>
                  </a:moveTo>
                  <a:cubicBezTo>
                    <a:pt x="520" y="1"/>
                    <a:pt x="0" y="523"/>
                    <a:pt x="0" y="1166"/>
                  </a:cubicBezTo>
                  <a:lnTo>
                    <a:pt x="0" y="1944"/>
                  </a:lnTo>
                  <a:cubicBezTo>
                    <a:pt x="0" y="2159"/>
                    <a:pt x="173" y="2332"/>
                    <a:pt x="388" y="2332"/>
                  </a:cubicBezTo>
                  <a:cubicBezTo>
                    <a:pt x="603" y="2332"/>
                    <a:pt x="775" y="2159"/>
                    <a:pt x="775" y="1944"/>
                  </a:cubicBezTo>
                  <a:lnTo>
                    <a:pt x="775" y="1166"/>
                  </a:lnTo>
                  <a:cubicBezTo>
                    <a:pt x="775" y="951"/>
                    <a:pt x="950" y="778"/>
                    <a:pt x="1166" y="778"/>
                  </a:cubicBezTo>
                  <a:lnTo>
                    <a:pt x="1941" y="778"/>
                  </a:lnTo>
                  <a:cubicBezTo>
                    <a:pt x="2156" y="778"/>
                    <a:pt x="2331" y="603"/>
                    <a:pt x="2331" y="388"/>
                  </a:cubicBezTo>
                  <a:cubicBezTo>
                    <a:pt x="2331" y="175"/>
                    <a:pt x="2156" y="1"/>
                    <a:pt x="1941"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61"/>
            <p:cNvSpPr/>
            <p:nvPr/>
          </p:nvSpPr>
          <p:spPr>
            <a:xfrm>
              <a:off x="6186188" y="919804"/>
              <a:ext cx="55863" cy="55863"/>
            </a:xfrm>
            <a:custGeom>
              <a:rect b="b" l="l" r="r" t="t"/>
              <a:pathLst>
                <a:path extrusionOk="0" h="2332" w="2332">
                  <a:moveTo>
                    <a:pt x="388" y="0"/>
                  </a:moveTo>
                  <a:cubicBezTo>
                    <a:pt x="173" y="0"/>
                    <a:pt x="0" y="175"/>
                    <a:pt x="0" y="391"/>
                  </a:cubicBezTo>
                  <a:lnTo>
                    <a:pt x="0" y="1166"/>
                  </a:lnTo>
                  <a:cubicBezTo>
                    <a:pt x="0" y="1812"/>
                    <a:pt x="522" y="2331"/>
                    <a:pt x="1166" y="2331"/>
                  </a:cubicBezTo>
                  <a:lnTo>
                    <a:pt x="1941" y="2331"/>
                  </a:lnTo>
                  <a:cubicBezTo>
                    <a:pt x="2156" y="2331"/>
                    <a:pt x="2331" y="2159"/>
                    <a:pt x="2331" y="1944"/>
                  </a:cubicBezTo>
                  <a:cubicBezTo>
                    <a:pt x="2331" y="1729"/>
                    <a:pt x="2156" y="1556"/>
                    <a:pt x="1941" y="1556"/>
                  </a:cubicBezTo>
                  <a:lnTo>
                    <a:pt x="1166" y="1556"/>
                  </a:lnTo>
                  <a:cubicBezTo>
                    <a:pt x="950" y="1556"/>
                    <a:pt x="775" y="1381"/>
                    <a:pt x="775" y="1166"/>
                  </a:cubicBezTo>
                  <a:lnTo>
                    <a:pt x="775" y="391"/>
                  </a:lnTo>
                  <a:cubicBezTo>
                    <a:pt x="775" y="175"/>
                    <a:pt x="603" y="0"/>
                    <a:pt x="388"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61"/>
            <p:cNvSpPr/>
            <p:nvPr/>
          </p:nvSpPr>
          <p:spPr>
            <a:xfrm>
              <a:off x="6437447" y="733653"/>
              <a:ext cx="55863" cy="55863"/>
            </a:xfrm>
            <a:custGeom>
              <a:rect b="b" l="l" r="r" t="t"/>
              <a:pathLst>
                <a:path extrusionOk="0" h="2332" w="2332">
                  <a:moveTo>
                    <a:pt x="391" y="1"/>
                  </a:moveTo>
                  <a:cubicBezTo>
                    <a:pt x="176" y="1"/>
                    <a:pt x="1" y="175"/>
                    <a:pt x="1" y="388"/>
                  </a:cubicBezTo>
                  <a:cubicBezTo>
                    <a:pt x="1" y="603"/>
                    <a:pt x="176" y="778"/>
                    <a:pt x="391" y="778"/>
                  </a:cubicBezTo>
                  <a:lnTo>
                    <a:pt x="1166" y="778"/>
                  </a:lnTo>
                  <a:cubicBezTo>
                    <a:pt x="1382" y="778"/>
                    <a:pt x="1557" y="951"/>
                    <a:pt x="1557" y="1166"/>
                  </a:cubicBezTo>
                  <a:lnTo>
                    <a:pt x="1557" y="1944"/>
                  </a:lnTo>
                  <a:cubicBezTo>
                    <a:pt x="1557" y="2159"/>
                    <a:pt x="1729" y="2332"/>
                    <a:pt x="1944" y="2332"/>
                  </a:cubicBezTo>
                  <a:cubicBezTo>
                    <a:pt x="2160" y="2332"/>
                    <a:pt x="2332" y="2159"/>
                    <a:pt x="2332" y="1944"/>
                  </a:cubicBezTo>
                  <a:lnTo>
                    <a:pt x="2332" y="1166"/>
                  </a:lnTo>
                  <a:cubicBezTo>
                    <a:pt x="2332" y="523"/>
                    <a:pt x="1810" y="1"/>
                    <a:pt x="1166"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61"/>
            <p:cNvSpPr/>
            <p:nvPr/>
          </p:nvSpPr>
          <p:spPr>
            <a:xfrm>
              <a:off x="6437447" y="919804"/>
              <a:ext cx="55863" cy="55863"/>
            </a:xfrm>
            <a:custGeom>
              <a:rect b="b" l="l" r="r" t="t"/>
              <a:pathLst>
                <a:path extrusionOk="0" h="2332" w="2332">
                  <a:moveTo>
                    <a:pt x="1944" y="0"/>
                  </a:moveTo>
                  <a:cubicBezTo>
                    <a:pt x="1729" y="0"/>
                    <a:pt x="1554" y="175"/>
                    <a:pt x="1554" y="391"/>
                  </a:cubicBezTo>
                  <a:lnTo>
                    <a:pt x="1554" y="1166"/>
                  </a:lnTo>
                  <a:cubicBezTo>
                    <a:pt x="1554" y="1381"/>
                    <a:pt x="1382" y="1556"/>
                    <a:pt x="1166" y="1556"/>
                  </a:cubicBezTo>
                  <a:lnTo>
                    <a:pt x="388" y="1556"/>
                  </a:lnTo>
                  <a:cubicBezTo>
                    <a:pt x="176" y="1556"/>
                    <a:pt x="1" y="1729"/>
                    <a:pt x="1" y="1944"/>
                  </a:cubicBezTo>
                  <a:cubicBezTo>
                    <a:pt x="1" y="2159"/>
                    <a:pt x="176" y="2331"/>
                    <a:pt x="388" y="2331"/>
                  </a:cubicBezTo>
                  <a:lnTo>
                    <a:pt x="1166" y="2331"/>
                  </a:lnTo>
                  <a:cubicBezTo>
                    <a:pt x="1810" y="2331"/>
                    <a:pt x="2332" y="1809"/>
                    <a:pt x="2332" y="1166"/>
                  </a:cubicBezTo>
                  <a:lnTo>
                    <a:pt x="2332" y="391"/>
                  </a:lnTo>
                  <a:cubicBezTo>
                    <a:pt x="2332" y="175"/>
                    <a:pt x="2160" y="0"/>
                    <a:pt x="1944"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61"/>
            <p:cNvSpPr/>
            <p:nvPr/>
          </p:nvSpPr>
          <p:spPr>
            <a:xfrm>
              <a:off x="6223389" y="770854"/>
              <a:ext cx="18661" cy="167613"/>
            </a:xfrm>
            <a:custGeom>
              <a:rect b="b" l="l" r="r" t="t"/>
              <a:pathLst>
                <a:path extrusionOk="0" h="6997" w="779">
                  <a:moveTo>
                    <a:pt x="388" y="1"/>
                  </a:moveTo>
                  <a:cubicBezTo>
                    <a:pt x="175" y="1"/>
                    <a:pt x="0" y="176"/>
                    <a:pt x="0" y="391"/>
                  </a:cubicBezTo>
                  <a:lnTo>
                    <a:pt x="0" y="6609"/>
                  </a:lnTo>
                  <a:cubicBezTo>
                    <a:pt x="0" y="6821"/>
                    <a:pt x="175" y="6996"/>
                    <a:pt x="388" y="6996"/>
                  </a:cubicBezTo>
                  <a:cubicBezTo>
                    <a:pt x="603" y="6996"/>
                    <a:pt x="778" y="6821"/>
                    <a:pt x="778" y="6609"/>
                  </a:cubicBezTo>
                  <a:lnTo>
                    <a:pt x="778" y="391"/>
                  </a:lnTo>
                  <a:cubicBezTo>
                    <a:pt x="778" y="176"/>
                    <a:pt x="603" y="1"/>
                    <a:pt x="388"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61"/>
            <p:cNvSpPr/>
            <p:nvPr/>
          </p:nvSpPr>
          <p:spPr>
            <a:xfrm>
              <a:off x="6260590" y="770854"/>
              <a:ext cx="18661" cy="167613"/>
            </a:xfrm>
            <a:custGeom>
              <a:rect b="b" l="l" r="r" t="t"/>
              <a:pathLst>
                <a:path extrusionOk="0" h="6997" w="779">
                  <a:moveTo>
                    <a:pt x="391" y="1"/>
                  </a:moveTo>
                  <a:cubicBezTo>
                    <a:pt x="175" y="1"/>
                    <a:pt x="0" y="176"/>
                    <a:pt x="0" y="391"/>
                  </a:cubicBezTo>
                  <a:lnTo>
                    <a:pt x="0" y="6609"/>
                  </a:lnTo>
                  <a:cubicBezTo>
                    <a:pt x="0" y="6821"/>
                    <a:pt x="175" y="6996"/>
                    <a:pt x="391" y="6996"/>
                  </a:cubicBezTo>
                  <a:cubicBezTo>
                    <a:pt x="603" y="6996"/>
                    <a:pt x="778" y="6821"/>
                    <a:pt x="778" y="6609"/>
                  </a:cubicBezTo>
                  <a:lnTo>
                    <a:pt x="778" y="391"/>
                  </a:lnTo>
                  <a:cubicBezTo>
                    <a:pt x="778" y="176"/>
                    <a:pt x="603" y="1"/>
                    <a:pt x="391"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61"/>
            <p:cNvSpPr/>
            <p:nvPr/>
          </p:nvSpPr>
          <p:spPr>
            <a:xfrm>
              <a:off x="6307134" y="770854"/>
              <a:ext cx="18661" cy="167613"/>
            </a:xfrm>
            <a:custGeom>
              <a:rect b="b" l="l" r="r" t="t"/>
              <a:pathLst>
                <a:path extrusionOk="0" h="6997" w="779">
                  <a:moveTo>
                    <a:pt x="391" y="1"/>
                  </a:moveTo>
                  <a:cubicBezTo>
                    <a:pt x="176" y="1"/>
                    <a:pt x="1" y="176"/>
                    <a:pt x="1" y="391"/>
                  </a:cubicBezTo>
                  <a:lnTo>
                    <a:pt x="1" y="6609"/>
                  </a:lnTo>
                  <a:cubicBezTo>
                    <a:pt x="1" y="6821"/>
                    <a:pt x="176" y="6996"/>
                    <a:pt x="391" y="6996"/>
                  </a:cubicBezTo>
                  <a:cubicBezTo>
                    <a:pt x="604" y="6996"/>
                    <a:pt x="779" y="6821"/>
                    <a:pt x="779" y="6609"/>
                  </a:cubicBezTo>
                  <a:lnTo>
                    <a:pt x="779" y="391"/>
                  </a:lnTo>
                  <a:cubicBezTo>
                    <a:pt x="779" y="176"/>
                    <a:pt x="604" y="1"/>
                    <a:pt x="391"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61"/>
            <p:cNvSpPr/>
            <p:nvPr/>
          </p:nvSpPr>
          <p:spPr>
            <a:xfrm>
              <a:off x="6335065" y="770854"/>
              <a:ext cx="18661" cy="167613"/>
            </a:xfrm>
            <a:custGeom>
              <a:rect b="b" l="l" r="r" t="t"/>
              <a:pathLst>
                <a:path extrusionOk="0" h="6997" w="779">
                  <a:moveTo>
                    <a:pt x="391" y="1"/>
                  </a:moveTo>
                  <a:cubicBezTo>
                    <a:pt x="175" y="1"/>
                    <a:pt x="0" y="176"/>
                    <a:pt x="0" y="391"/>
                  </a:cubicBezTo>
                  <a:lnTo>
                    <a:pt x="0" y="6609"/>
                  </a:lnTo>
                  <a:cubicBezTo>
                    <a:pt x="0" y="6821"/>
                    <a:pt x="175" y="6996"/>
                    <a:pt x="391" y="6996"/>
                  </a:cubicBezTo>
                  <a:cubicBezTo>
                    <a:pt x="603" y="6996"/>
                    <a:pt x="778" y="6821"/>
                    <a:pt x="778" y="6609"/>
                  </a:cubicBezTo>
                  <a:lnTo>
                    <a:pt x="778" y="391"/>
                  </a:lnTo>
                  <a:cubicBezTo>
                    <a:pt x="778" y="176"/>
                    <a:pt x="603" y="1"/>
                    <a:pt x="391"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61"/>
            <p:cNvSpPr/>
            <p:nvPr/>
          </p:nvSpPr>
          <p:spPr>
            <a:xfrm>
              <a:off x="6409540" y="770854"/>
              <a:ext cx="18661" cy="167613"/>
            </a:xfrm>
            <a:custGeom>
              <a:rect b="b" l="l" r="r" t="t"/>
              <a:pathLst>
                <a:path extrusionOk="0" h="6997" w="779">
                  <a:moveTo>
                    <a:pt x="388" y="1"/>
                  </a:moveTo>
                  <a:cubicBezTo>
                    <a:pt x="175" y="1"/>
                    <a:pt x="0" y="176"/>
                    <a:pt x="0" y="391"/>
                  </a:cubicBezTo>
                  <a:lnTo>
                    <a:pt x="0" y="6609"/>
                  </a:lnTo>
                  <a:cubicBezTo>
                    <a:pt x="0" y="6821"/>
                    <a:pt x="175" y="6996"/>
                    <a:pt x="388" y="6996"/>
                  </a:cubicBezTo>
                  <a:cubicBezTo>
                    <a:pt x="603" y="6996"/>
                    <a:pt x="778" y="6821"/>
                    <a:pt x="778" y="6609"/>
                  </a:cubicBezTo>
                  <a:lnTo>
                    <a:pt x="778" y="391"/>
                  </a:lnTo>
                  <a:cubicBezTo>
                    <a:pt x="778" y="176"/>
                    <a:pt x="603" y="1"/>
                    <a:pt x="388"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61"/>
            <p:cNvSpPr/>
            <p:nvPr/>
          </p:nvSpPr>
          <p:spPr>
            <a:xfrm>
              <a:off x="6381609" y="770854"/>
              <a:ext cx="18661" cy="167613"/>
            </a:xfrm>
            <a:custGeom>
              <a:rect b="b" l="l" r="r" t="t"/>
              <a:pathLst>
                <a:path extrusionOk="0" h="6997" w="779">
                  <a:moveTo>
                    <a:pt x="388" y="1"/>
                  </a:moveTo>
                  <a:cubicBezTo>
                    <a:pt x="176" y="1"/>
                    <a:pt x="1" y="176"/>
                    <a:pt x="1" y="391"/>
                  </a:cubicBezTo>
                  <a:lnTo>
                    <a:pt x="1" y="6609"/>
                  </a:lnTo>
                  <a:cubicBezTo>
                    <a:pt x="1" y="6821"/>
                    <a:pt x="176" y="6996"/>
                    <a:pt x="388" y="6996"/>
                  </a:cubicBezTo>
                  <a:cubicBezTo>
                    <a:pt x="604" y="6996"/>
                    <a:pt x="779" y="6821"/>
                    <a:pt x="779" y="6609"/>
                  </a:cubicBezTo>
                  <a:lnTo>
                    <a:pt x="779" y="391"/>
                  </a:lnTo>
                  <a:cubicBezTo>
                    <a:pt x="779" y="176"/>
                    <a:pt x="604" y="1"/>
                    <a:pt x="388"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61"/>
            <p:cNvSpPr/>
            <p:nvPr/>
          </p:nvSpPr>
          <p:spPr>
            <a:xfrm>
              <a:off x="6437447" y="770854"/>
              <a:ext cx="18661" cy="167613"/>
            </a:xfrm>
            <a:custGeom>
              <a:rect b="b" l="l" r="r" t="t"/>
              <a:pathLst>
                <a:path extrusionOk="0" h="6997" w="779">
                  <a:moveTo>
                    <a:pt x="391" y="1"/>
                  </a:moveTo>
                  <a:cubicBezTo>
                    <a:pt x="176" y="1"/>
                    <a:pt x="1" y="176"/>
                    <a:pt x="1" y="391"/>
                  </a:cubicBezTo>
                  <a:lnTo>
                    <a:pt x="1" y="6609"/>
                  </a:lnTo>
                  <a:cubicBezTo>
                    <a:pt x="1" y="6821"/>
                    <a:pt x="176" y="6996"/>
                    <a:pt x="391" y="6996"/>
                  </a:cubicBezTo>
                  <a:cubicBezTo>
                    <a:pt x="604" y="6996"/>
                    <a:pt x="779" y="6821"/>
                    <a:pt x="779" y="6609"/>
                  </a:cubicBezTo>
                  <a:lnTo>
                    <a:pt x="779" y="391"/>
                  </a:lnTo>
                  <a:cubicBezTo>
                    <a:pt x="779" y="176"/>
                    <a:pt x="604" y="1"/>
                    <a:pt x="391"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61"/>
            <p:cNvSpPr/>
            <p:nvPr/>
          </p:nvSpPr>
          <p:spPr>
            <a:xfrm>
              <a:off x="6204752" y="986014"/>
              <a:ext cx="279291" cy="278189"/>
            </a:xfrm>
            <a:custGeom>
              <a:rect b="b" l="l" r="r" t="t"/>
              <a:pathLst>
                <a:path extrusionOk="0" h="11613" w="11659">
                  <a:moveTo>
                    <a:pt x="5831" y="1"/>
                  </a:moveTo>
                  <a:cubicBezTo>
                    <a:pt x="2611" y="1"/>
                    <a:pt x="0" y="2601"/>
                    <a:pt x="0" y="5807"/>
                  </a:cubicBezTo>
                  <a:cubicBezTo>
                    <a:pt x="0" y="9015"/>
                    <a:pt x="2611" y="11613"/>
                    <a:pt x="5831" y="11613"/>
                  </a:cubicBezTo>
                  <a:cubicBezTo>
                    <a:pt x="9050" y="11613"/>
                    <a:pt x="11658" y="9015"/>
                    <a:pt x="11658" y="5807"/>
                  </a:cubicBezTo>
                  <a:cubicBezTo>
                    <a:pt x="11658" y="2601"/>
                    <a:pt x="9050" y="1"/>
                    <a:pt x="5831"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61"/>
            <p:cNvSpPr/>
            <p:nvPr/>
          </p:nvSpPr>
          <p:spPr>
            <a:xfrm>
              <a:off x="6249380" y="1070047"/>
              <a:ext cx="189724" cy="137238"/>
            </a:xfrm>
            <a:custGeom>
              <a:rect b="b" l="l" r="r" t="t"/>
              <a:pathLst>
                <a:path extrusionOk="0" h="5729" w="7920">
                  <a:moveTo>
                    <a:pt x="6868" y="1"/>
                  </a:moveTo>
                  <a:cubicBezTo>
                    <a:pt x="6669" y="1"/>
                    <a:pt x="6470" y="77"/>
                    <a:pt x="6318" y="229"/>
                  </a:cubicBezTo>
                  <a:lnTo>
                    <a:pt x="3359" y="3187"/>
                  </a:lnTo>
                  <a:cubicBezTo>
                    <a:pt x="3284" y="3262"/>
                    <a:pt x="3184" y="3300"/>
                    <a:pt x="3085" y="3300"/>
                  </a:cubicBezTo>
                  <a:cubicBezTo>
                    <a:pt x="2985" y="3300"/>
                    <a:pt x="2886" y="3262"/>
                    <a:pt x="2810" y="3187"/>
                  </a:cubicBezTo>
                  <a:lnTo>
                    <a:pt x="1602" y="1976"/>
                  </a:lnTo>
                  <a:cubicBezTo>
                    <a:pt x="1450" y="1825"/>
                    <a:pt x="1251" y="1750"/>
                    <a:pt x="1053" y="1750"/>
                  </a:cubicBezTo>
                  <a:cubicBezTo>
                    <a:pt x="854" y="1750"/>
                    <a:pt x="656" y="1825"/>
                    <a:pt x="503" y="1976"/>
                  </a:cubicBezTo>
                  <a:lnTo>
                    <a:pt x="229" y="2253"/>
                  </a:lnTo>
                  <a:cubicBezTo>
                    <a:pt x="81" y="2398"/>
                    <a:pt x="0" y="2595"/>
                    <a:pt x="0" y="2802"/>
                  </a:cubicBezTo>
                  <a:cubicBezTo>
                    <a:pt x="0" y="3007"/>
                    <a:pt x="81" y="3206"/>
                    <a:pt x="229" y="3351"/>
                  </a:cubicBezTo>
                  <a:lnTo>
                    <a:pt x="2261" y="5386"/>
                  </a:lnTo>
                  <a:cubicBezTo>
                    <a:pt x="2479" y="5604"/>
                    <a:pt x="2775" y="5728"/>
                    <a:pt x="3085" y="5728"/>
                  </a:cubicBezTo>
                  <a:cubicBezTo>
                    <a:pt x="3394" y="5728"/>
                    <a:pt x="3690" y="5604"/>
                    <a:pt x="3909" y="5386"/>
                  </a:cubicBezTo>
                  <a:lnTo>
                    <a:pt x="7690" y="1602"/>
                  </a:lnTo>
                  <a:cubicBezTo>
                    <a:pt x="7838" y="1456"/>
                    <a:pt x="7919" y="1260"/>
                    <a:pt x="7919" y="1053"/>
                  </a:cubicBezTo>
                  <a:cubicBezTo>
                    <a:pt x="7919" y="848"/>
                    <a:pt x="7838" y="649"/>
                    <a:pt x="7690" y="503"/>
                  </a:cubicBezTo>
                  <a:lnTo>
                    <a:pt x="7416" y="229"/>
                  </a:lnTo>
                  <a:cubicBezTo>
                    <a:pt x="7265" y="77"/>
                    <a:pt x="7067" y="1"/>
                    <a:pt x="6868" y="1"/>
                  </a:cubicBezTo>
                  <a:close/>
                </a:path>
              </a:pathLst>
            </a:custGeom>
            <a:solidFill>
              <a:srgbClr val="DB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61"/>
            <p:cNvSpPr/>
            <p:nvPr/>
          </p:nvSpPr>
          <p:spPr>
            <a:xfrm>
              <a:off x="6490985" y="862504"/>
              <a:ext cx="46497" cy="44868"/>
            </a:xfrm>
            <a:custGeom>
              <a:rect b="b" l="l" r="r" t="t"/>
              <a:pathLst>
                <a:path extrusionOk="0" h="1873" w="1941">
                  <a:moveTo>
                    <a:pt x="427" y="1"/>
                  </a:moveTo>
                  <a:cubicBezTo>
                    <a:pt x="328" y="1"/>
                    <a:pt x="228" y="39"/>
                    <a:pt x="153" y="115"/>
                  </a:cubicBezTo>
                  <a:cubicBezTo>
                    <a:pt x="3" y="266"/>
                    <a:pt x="0" y="508"/>
                    <a:pt x="148" y="659"/>
                  </a:cubicBezTo>
                  <a:lnTo>
                    <a:pt x="1246" y="1760"/>
                  </a:lnTo>
                  <a:cubicBezTo>
                    <a:pt x="1319" y="1833"/>
                    <a:pt x="1419" y="1873"/>
                    <a:pt x="1521" y="1873"/>
                  </a:cubicBezTo>
                  <a:cubicBezTo>
                    <a:pt x="1680" y="1873"/>
                    <a:pt x="1820" y="1779"/>
                    <a:pt x="1882" y="1633"/>
                  </a:cubicBezTo>
                  <a:cubicBezTo>
                    <a:pt x="1941" y="1488"/>
                    <a:pt x="1908" y="1321"/>
                    <a:pt x="1795" y="1208"/>
                  </a:cubicBezTo>
                  <a:lnTo>
                    <a:pt x="697" y="110"/>
                  </a:lnTo>
                  <a:cubicBezTo>
                    <a:pt x="621" y="37"/>
                    <a:pt x="524" y="1"/>
                    <a:pt x="427"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61"/>
            <p:cNvSpPr/>
            <p:nvPr/>
          </p:nvSpPr>
          <p:spPr>
            <a:xfrm>
              <a:off x="6453449" y="824057"/>
              <a:ext cx="55863" cy="55863"/>
            </a:xfrm>
            <a:custGeom>
              <a:rect b="b" l="l" r="r" t="t"/>
              <a:pathLst>
                <a:path extrusionOk="0" h="2332" w="2332">
                  <a:moveTo>
                    <a:pt x="1166" y="0"/>
                  </a:moveTo>
                  <a:cubicBezTo>
                    <a:pt x="523" y="0"/>
                    <a:pt x="0" y="522"/>
                    <a:pt x="0" y="1166"/>
                  </a:cubicBezTo>
                  <a:cubicBezTo>
                    <a:pt x="0" y="1809"/>
                    <a:pt x="523" y="2331"/>
                    <a:pt x="1166" y="2331"/>
                  </a:cubicBezTo>
                  <a:cubicBezTo>
                    <a:pt x="1809" y="2331"/>
                    <a:pt x="2331" y="1809"/>
                    <a:pt x="2331" y="1166"/>
                  </a:cubicBezTo>
                  <a:cubicBezTo>
                    <a:pt x="2331" y="522"/>
                    <a:pt x="1809" y="0"/>
                    <a:pt x="1166"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61"/>
            <p:cNvSpPr/>
            <p:nvPr/>
          </p:nvSpPr>
          <p:spPr>
            <a:xfrm>
              <a:off x="6512305" y="876925"/>
              <a:ext cx="223524" cy="228842"/>
            </a:xfrm>
            <a:custGeom>
              <a:rect b="b" l="l" r="r" t="t"/>
              <a:pathLst>
                <a:path extrusionOk="0" h="9553" w="9331">
                  <a:moveTo>
                    <a:pt x="1730" y="0"/>
                  </a:moveTo>
                  <a:cubicBezTo>
                    <a:pt x="1596" y="0"/>
                    <a:pt x="1463" y="52"/>
                    <a:pt x="1360" y="154"/>
                  </a:cubicBezTo>
                  <a:lnTo>
                    <a:pt x="1161" y="353"/>
                  </a:lnTo>
                  <a:cubicBezTo>
                    <a:pt x="389" y="1126"/>
                    <a:pt x="1" y="2202"/>
                    <a:pt x="103" y="3290"/>
                  </a:cubicBezTo>
                  <a:cubicBezTo>
                    <a:pt x="206" y="4377"/>
                    <a:pt x="787" y="5362"/>
                    <a:pt x="1691" y="5979"/>
                  </a:cubicBezTo>
                  <a:lnTo>
                    <a:pt x="6682" y="9370"/>
                  </a:lnTo>
                  <a:cubicBezTo>
                    <a:pt x="6860" y="9492"/>
                    <a:pt x="7066" y="9552"/>
                    <a:pt x="7271" y="9552"/>
                  </a:cubicBezTo>
                  <a:cubicBezTo>
                    <a:pt x="7484" y="9552"/>
                    <a:pt x="7697" y="9487"/>
                    <a:pt x="7880" y="9357"/>
                  </a:cubicBezTo>
                  <a:lnTo>
                    <a:pt x="8870" y="8649"/>
                  </a:lnTo>
                  <a:cubicBezTo>
                    <a:pt x="9120" y="8469"/>
                    <a:pt x="9279" y="8189"/>
                    <a:pt x="9306" y="7882"/>
                  </a:cubicBezTo>
                  <a:cubicBezTo>
                    <a:pt x="9330" y="7575"/>
                    <a:pt x="9220" y="7273"/>
                    <a:pt x="9002" y="7055"/>
                  </a:cubicBezTo>
                  <a:lnTo>
                    <a:pt x="2101" y="154"/>
                  </a:lnTo>
                  <a:cubicBezTo>
                    <a:pt x="1998" y="52"/>
                    <a:pt x="1864" y="0"/>
                    <a:pt x="1730" y="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61"/>
            <p:cNvSpPr/>
            <p:nvPr/>
          </p:nvSpPr>
          <p:spPr>
            <a:xfrm>
              <a:off x="6550225" y="921696"/>
              <a:ext cx="26734" cy="25153"/>
            </a:xfrm>
            <a:custGeom>
              <a:rect b="b" l="l" r="r" t="t"/>
              <a:pathLst>
                <a:path extrusionOk="0" h="1050" w="1116">
                  <a:moveTo>
                    <a:pt x="428" y="1"/>
                  </a:moveTo>
                  <a:cubicBezTo>
                    <a:pt x="328" y="1"/>
                    <a:pt x="228" y="39"/>
                    <a:pt x="151" y="115"/>
                  </a:cubicBezTo>
                  <a:cubicBezTo>
                    <a:pt x="3" y="266"/>
                    <a:pt x="1" y="508"/>
                    <a:pt x="149" y="659"/>
                  </a:cubicBezTo>
                  <a:lnTo>
                    <a:pt x="423" y="934"/>
                  </a:lnTo>
                  <a:cubicBezTo>
                    <a:pt x="496" y="1009"/>
                    <a:pt x="593" y="1049"/>
                    <a:pt x="698" y="1049"/>
                  </a:cubicBezTo>
                  <a:cubicBezTo>
                    <a:pt x="854" y="1049"/>
                    <a:pt x="997" y="955"/>
                    <a:pt x="1056" y="810"/>
                  </a:cubicBezTo>
                  <a:cubicBezTo>
                    <a:pt x="1115" y="664"/>
                    <a:pt x="1083" y="497"/>
                    <a:pt x="972" y="384"/>
                  </a:cubicBezTo>
                  <a:lnTo>
                    <a:pt x="698" y="110"/>
                  </a:lnTo>
                  <a:cubicBezTo>
                    <a:pt x="622" y="37"/>
                    <a:pt x="525" y="1"/>
                    <a:pt x="4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61"/>
            <p:cNvSpPr/>
            <p:nvPr/>
          </p:nvSpPr>
          <p:spPr>
            <a:xfrm>
              <a:off x="6583115" y="954633"/>
              <a:ext cx="66236" cy="64631"/>
            </a:xfrm>
            <a:custGeom>
              <a:rect b="b" l="l" r="r" t="t"/>
              <a:pathLst>
                <a:path extrusionOk="0" h="2698" w="2765">
                  <a:moveTo>
                    <a:pt x="428" y="1"/>
                  </a:moveTo>
                  <a:cubicBezTo>
                    <a:pt x="328" y="1"/>
                    <a:pt x="229" y="39"/>
                    <a:pt x="154" y="116"/>
                  </a:cubicBezTo>
                  <a:cubicBezTo>
                    <a:pt x="3" y="264"/>
                    <a:pt x="0" y="506"/>
                    <a:pt x="149" y="659"/>
                  </a:cubicBezTo>
                  <a:lnTo>
                    <a:pt x="2070" y="2584"/>
                  </a:lnTo>
                  <a:cubicBezTo>
                    <a:pt x="2146" y="2657"/>
                    <a:pt x="2243" y="2697"/>
                    <a:pt x="2348" y="2697"/>
                  </a:cubicBezTo>
                  <a:cubicBezTo>
                    <a:pt x="2504" y="2697"/>
                    <a:pt x="2646" y="2603"/>
                    <a:pt x="2706" y="2458"/>
                  </a:cubicBezTo>
                  <a:cubicBezTo>
                    <a:pt x="2765" y="2312"/>
                    <a:pt x="2733" y="2145"/>
                    <a:pt x="2622" y="2035"/>
                  </a:cubicBezTo>
                  <a:lnTo>
                    <a:pt x="698" y="110"/>
                  </a:lnTo>
                  <a:cubicBezTo>
                    <a:pt x="622" y="37"/>
                    <a:pt x="525" y="1"/>
                    <a:pt x="4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3" name="Google Shape;1993;p61"/>
          <p:cNvGrpSpPr/>
          <p:nvPr/>
        </p:nvGrpSpPr>
        <p:grpSpPr>
          <a:xfrm>
            <a:off x="5535938" y="3893199"/>
            <a:ext cx="491646" cy="495543"/>
            <a:chOff x="5213776" y="3869903"/>
            <a:chExt cx="545909" cy="550237"/>
          </a:xfrm>
        </p:grpSpPr>
        <p:sp>
          <p:nvSpPr>
            <p:cNvPr id="1994" name="Google Shape;1994;p61"/>
            <p:cNvSpPr/>
            <p:nvPr/>
          </p:nvSpPr>
          <p:spPr>
            <a:xfrm>
              <a:off x="5649342" y="3970800"/>
              <a:ext cx="18397" cy="55025"/>
            </a:xfrm>
            <a:custGeom>
              <a:rect b="b" l="l" r="r" t="t"/>
              <a:pathLst>
                <a:path extrusionOk="0" h="2297" w="768">
                  <a:moveTo>
                    <a:pt x="382" y="1"/>
                  </a:moveTo>
                  <a:cubicBezTo>
                    <a:pt x="172" y="1"/>
                    <a:pt x="0" y="170"/>
                    <a:pt x="0" y="383"/>
                  </a:cubicBezTo>
                  <a:lnTo>
                    <a:pt x="0" y="1914"/>
                  </a:lnTo>
                  <a:cubicBezTo>
                    <a:pt x="0" y="2124"/>
                    <a:pt x="172" y="2297"/>
                    <a:pt x="382" y="2297"/>
                  </a:cubicBezTo>
                  <a:cubicBezTo>
                    <a:pt x="595" y="2297"/>
                    <a:pt x="767" y="2124"/>
                    <a:pt x="767" y="1914"/>
                  </a:cubicBezTo>
                  <a:lnTo>
                    <a:pt x="767" y="383"/>
                  </a:lnTo>
                  <a:cubicBezTo>
                    <a:pt x="767" y="170"/>
                    <a:pt x="595" y="1"/>
                    <a:pt x="382"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61"/>
            <p:cNvSpPr/>
            <p:nvPr/>
          </p:nvSpPr>
          <p:spPr>
            <a:xfrm>
              <a:off x="5245875" y="4387082"/>
              <a:ext cx="469254" cy="33058"/>
            </a:xfrm>
            <a:custGeom>
              <a:rect b="b" l="l" r="r" t="t"/>
              <a:pathLst>
                <a:path extrusionOk="0" h="1380" w="19589">
                  <a:moveTo>
                    <a:pt x="8359" y="0"/>
                  </a:moveTo>
                  <a:cubicBezTo>
                    <a:pt x="8151" y="0"/>
                    <a:pt x="7952" y="84"/>
                    <a:pt x="7804" y="232"/>
                  </a:cubicBezTo>
                  <a:cubicBezTo>
                    <a:pt x="7536" y="477"/>
                    <a:pt x="7184" y="615"/>
                    <a:pt x="6820" y="615"/>
                  </a:cubicBezTo>
                  <a:cubicBezTo>
                    <a:pt x="6800" y="615"/>
                    <a:pt x="6780" y="615"/>
                    <a:pt x="6760" y="614"/>
                  </a:cubicBezTo>
                  <a:cubicBezTo>
                    <a:pt x="6743" y="615"/>
                    <a:pt x="6726" y="615"/>
                    <a:pt x="6708" y="615"/>
                  </a:cubicBezTo>
                  <a:cubicBezTo>
                    <a:pt x="6344" y="615"/>
                    <a:pt x="5991" y="479"/>
                    <a:pt x="5721" y="232"/>
                  </a:cubicBezTo>
                  <a:cubicBezTo>
                    <a:pt x="5569" y="80"/>
                    <a:pt x="5370" y="4"/>
                    <a:pt x="5170" y="4"/>
                  </a:cubicBezTo>
                  <a:cubicBezTo>
                    <a:pt x="4971" y="4"/>
                    <a:pt x="4771" y="80"/>
                    <a:pt x="4617" y="232"/>
                  </a:cubicBezTo>
                  <a:cubicBezTo>
                    <a:pt x="4347" y="479"/>
                    <a:pt x="3994" y="615"/>
                    <a:pt x="3627" y="615"/>
                  </a:cubicBezTo>
                  <a:cubicBezTo>
                    <a:pt x="3610" y="615"/>
                    <a:pt x="3593" y="615"/>
                    <a:pt x="3576" y="614"/>
                  </a:cubicBezTo>
                  <a:cubicBezTo>
                    <a:pt x="3555" y="615"/>
                    <a:pt x="3535" y="615"/>
                    <a:pt x="3515" y="615"/>
                  </a:cubicBezTo>
                  <a:cubicBezTo>
                    <a:pt x="3151" y="615"/>
                    <a:pt x="2801" y="479"/>
                    <a:pt x="2531" y="232"/>
                  </a:cubicBezTo>
                  <a:cubicBezTo>
                    <a:pt x="2379" y="80"/>
                    <a:pt x="2180" y="4"/>
                    <a:pt x="1980" y="4"/>
                  </a:cubicBezTo>
                  <a:cubicBezTo>
                    <a:pt x="1781" y="4"/>
                    <a:pt x="1581" y="80"/>
                    <a:pt x="1428" y="232"/>
                  </a:cubicBezTo>
                  <a:cubicBezTo>
                    <a:pt x="1160" y="479"/>
                    <a:pt x="808" y="615"/>
                    <a:pt x="444" y="615"/>
                  </a:cubicBezTo>
                  <a:cubicBezTo>
                    <a:pt x="424" y="615"/>
                    <a:pt x="404" y="615"/>
                    <a:pt x="383" y="614"/>
                  </a:cubicBezTo>
                  <a:cubicBezTo>
                    <a:pt x="173" y="614"/>
                    <a:pt x="1" y="786"/>
                    <a:pt x="1" y="996"/>
                  </a:cubicBezTo>
                  <a:cubicBezTo>
                    <a:pt x="1" y="1209"/>
                    <a:pt x="173" y="1379"/>
                    <a:pt x="383" y="1379"/>
                  </a:cubicBezTo>
                  <a:cubicBezTo>
                    <a:pt x="406" y="1379"/>
                    <a:pt x="429" y="1380"/>
                    <a:pt x="452" y="1380"/>
                  </a:cubicBezTo>
                  <a:cubicBezTo>
                    <a:pt x="1020" y="1380"/>
                    <a:pt x="1568" y="1155"/>
                    <a:pt x="1971" y="754"/>
                  </a:cubicBezTo>
                  <a:cubicBezTo>
                    <a:pt x="2385" y="1155"/>
                    <a:pt x="2939" y="1379"/>
                    <a:pt x="3516" y="1379"/>
                  </a:cubicBezTo>
                  <a:cubicBezTo>
                    <a:pt x="3536" y="1379"/>
                    <a:pt x="3556" y="1379"/>
                    <a:pt x="3576" y="1379"/>
                  </a:cubicBezTo>
                  <a:cubicBezTo>
                    <a:pt x="3598" y="1379"/>
                    <a:pt x="3621" y="1380"/>
                    <a:pt x="3644" y="1380"/>
                  </a:cubicBezTo>
                  <a:cubicBezTo>
                    <a:pt x="4212" y="1380"/>
                    <a:pt x="4757" y="1155"/>
                    <a:pt x="5161" y="754"/>
                  </a:cubicBezTo>
                  <a:cubicBezTo>
                    <a:pt x="5575" y="1155"/>
                    <a:pt x="6127" y="1379"/>
                    <a:pt x="6700" y="1379"/>
                  </a:cubicBezTo>
                  <a:cubicBezTo>
                    <a:pt x="6720" y="1379"/>
                    <a:pt x="6740" y="1379"/>
                    <a:pt x="6760" y="1379"/>
                  </a:cubicBezTo>
                  <a:cubicBezTo>
                    <a:pt x="6786" y="1379"/>
                    <a:pt x="6812" y="1380"/>
                    <a:pt x="6838" y="1380"/>
                  </a:cubicBezTo>
                  <a:cubicBezTo>
                    <a:pt x="7405" y="1380"/>
                    <a:pt x="7949" y="1156"/>
                    <a:pt x="8351" y="754"/>
                  </a:cubicBezTo>
                  <a:cubicBezTo>
                    <a:pt x="8764" y="1155"/>
                    <a:pt x="9319" y="1379"/>
                    <a:pt x="9893" y="1379"/>
                  </a:cubicBezTo>
                  <a:cubicBezTo>
                    <a:pt x="9912" y="1379"/>
                    <a:pt x="9932" y="1379"/>
                    <a:pt x="9952" y="1379"/>
                  </a:cubicBezTo>
                  <a:cubicBezTo>
                    <a:pt x="9975" y="1379"/>
                    <a:pt x="9998" y="1380"/>
                    <a:pt x="10021" y="1380"/>
                  </a:cubicBezTo>
                  <a:cubicBezTo>
                    <a:pt x="10591" y="1380"/>
                    <a:pt x="11137" y="1155"/>
                    <a:pt x="11540" y="751"/>
                  </a:cubicBezTo>
                  <a:cubicBezTo>
                    <a:pt x="11952" y="1155"/>
                    <a:pt x="12503" y="1380"/>
                    <a:pt x="13075" y="1380"/>
                  </a:cubicBezTo>
                  <a:cubicBezTo>
                    <a:pt x="13098" y="1380"/>
                    <a:pt x="13122" y="1379"/>
                    <a:pt x="13145" y="1379"/>
                  </a:cubicBezTo>
                  <a:cubicBezTo>
                    <a:pt x="13167" y="1379"/>
                    <a:pt x="13190" y="1380"/>
                    <a:pt x="13213" y="1380"/>
                  </a:cubicBezTo>
                  <a:cubicBezTo>
                    <a:pt x="13781" y="1380"/>
                    <a:pt x="14326" y="1155"/>
                    <a:pt x="14730" y="754"/>
                  </a:cubicBezTo>
                  <a:cubicBezTo>
                    <a:pt x="15144" y="1155"/>
                    <a:pt x="15696" y="1379"/>
                    <a:pt x="16272" y="1379"/>
                  </a:cubicBezTo>
                  <a:cubicBezTo>
                    <a:pt x="16292" y="1379"/>
                    <a:pt x="16312" y="1379"/>
                    <a:pt x="16332" y="1379"/>
                  </a:cubicBezTo>
                  <a:cubicBezTo>
                    <a:pt x="16354" y="1379"/>
                    <a:pt x="16377" y="1380"/>
                    <a:pt x="16400" y="1380"/>
                  </a:cubicBezTo>
                  <a:cubicBezTo>
                    <a:pt x="16968" y="1380"/>
                    <a:pt x="17516" y="1155"/>
                    <a:pt x="17920" y="754"/>
                  </a:cubicBezTo>
                  <a:cubicBezTo>
                    <a:pt x="18245" y="1080"/>
                    <a:pt x="18668" y="1290"/>
                    <a:pt x="19126" y="1349"/>
                  </a:cubicBezTo>
                  <a:cubicBezTo>
                    <a:pt x="19144" y="1351"/>
                    <a:pt x="19162" y="1353"/>
                    <a:pt x="19180" y="1353"/>
                  </a:cubicBezTo>
                  <a:cubicBezTo>
                    <a:pt x="19298" y="1353"/>
                    <a:pt x="19409" y="1300"/>
                    <a:pt x="19484" y="1206"/>
                  </a:cubicBezTo>
                  <a:cubicBezTo>
                    <a:pt x="19567" y="1099"/>
                    <a:pt x="19589" y="953"/>
                    <a:pt x="19537" y="827"/>
                  </a:cubicBezTo>
                  <a:cubicBezTo>
                    <a:pt x="19486" y="700"/>
                    <a:pt x="19371" y="609"/>
                    <a:pt x="19233" y="590"/>
                  </a:cubicBezTo>
                  <a:cubicBezTo>
                    <a:pt x="18951" y="555"/>
                    <a:pt x="18687" y="428"/>
                    <a:pt x="18480" y="232"/>
                  </a:cubicBezTo>
                  <a:cubicBezTo>
                    <a:pt x="18328" y="80"/>
                    <a:pt x="18128" y="4"/>
                    <a:pt x="17929" y="4"/>
                  </a:cubicBezTo>
                  <a:cubicBezTo>
                    <a:pt x="17729" y="4"/>
                    <a:pt x="17529" y="80"/>
                    <a:pt x="17376" y="232"/>
                  </a:cubicBezTo>
                  <a:cubicBezTo>
                    <a:pt x="17076" y="488"/>
                    <a:pt x="16705" y="615"/>
                    <a:pt x="16334" y="615"/>
                  </a:cubicBezTo>
                  <a:cubicBezTo>
                    <a:pt x="15964" y="615"/>
                    <a:pt x="15593" y="488"/>
                    <a:pt x="15293" y="232"/>
                  </a:cubicBezTo>
                  <a:cubicBezTo>
                    <a:pt x="15139" y="80"/>
                    <a:pt x="14939" y="4"/>
                    <a:pt x="14740" y="4"/>
                  </a:cubicBezTo>
                  <a:cubicBezTo>
                    <a:pt x="14540" y="4"/>
                    <a:pt x="14341" y="80"/>
                    <a:pt x="14189" y="232"/>
                  </a:cubicBezTo>
                  <a:cubicBezTo>
                    <a:pt x="13888" y="488"/>
                    <a:pt x="13516" y="615"/>
                    <a:pt x="13145" y="615"/>
                  </a:cubicBezTo>
                  <a:cubicBezTo>
                    <a:pt x="12774" y="615"/>
                    <a:pt x="12403" y="488"/>
                    <a:pt x="12103" y="232"/>
                  </a:cubicBezTo>
                  <a:cubicBezTo>
                    <a:pt x="11949" y="80"/>
                    <a:pt x="11750" y="4"/>
                    <a:pt x="11550" y="4"/>
                  </a:cubicBezTo>
                  <a:cubicBezTo>
                    <a:pt x="11351" y="4"/>
                    <a:pt x="11151" y="80"/>
                    <a:pt x="10999" y="232"/>
                  </a:cubicBezTo>
                  <a:cubicBezTo>
                    <a:pt x="10732" y="479"/>
                    <a:pt x="10379" y="615"/>
                    <a:pt x="10016" y="615"/>
                  </a:cubicBezTo>
                  <a:cubicBezTo>
                    <a:pt x="9996" y="615"/>
                    <a:pt x="9975" y="615"/>
                    <a:pt x="9955" y="614"/>
                  </a:cubicBezTo>
                  <a:cubicBezTo>
                    <a:pt x="9934" y="615"/>
                    <a:pt x="9914" y="615"/>
                    <a:pt x="9894" y="615"/>
                  </a:cubicBezTo>
                  <a:cubicBezTo>
                    <a:pt x="9528" y="615"/>
                    <a:pt x="9178" y="479"/>
                    <a:pt x="8911" y="232"/>
                  </a:cubicBezTo>
                  <a:cubicBezTo>
                    <a:pt x="8762" y="84"/>
                    <a:pt x="8566" y="0"/>
                    <a:pt x="8359" y="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61"/>
            <p:cNvSpPr/>
            <p:nvPr/>
          </p:nvSpPr>
          <p:spPr>
            <a:xfrm>
              <a:off x="5219262" y="4255021"/>
              <a:ext cx="531921" cy="121069"/>
            </a:xfrm>
            <a:custGeom>
              <a:rect b="b" l="l" r="r" t="t"/>
              <a:pathLst>
                <a:path extrusionOk="0" h="5054" w="22205">
                  <a:moveTo>
                    <a:pt x="730" y="1"/>
                  </a:moveTo>
                  <a:cubicBezTo>
                    <a:pt x="420" y="12"/>
                    <a:pt x="154" y="216"/>
                    <a:pt x="62" y="509"/>
                  </a:cubicBezTo>
                  <a:cubicBezTo>
                    <a:pt x="0" y="733"/>
                    <a:pt x="22" y="972"/>
                    <a:pt x="121" y="1180"/>
                  </a:cubicBezTo>
                  <a:cubicBezTo>
                    <a:pt x="237" y="1427"/>
                    <a:pt x="372" y="1664"/>
                    <a:pt x="520" y="1890"/>
                  </a:cubicBezTo>
                  <a:cubicBezTo>
                    <a:pt x="695" y="2192"/>
                    <a:pt x="854" y="2501"/>
                    <a:pt x="994" y="2816"/>
                  </a:cubicBezTo>
                  <a:cubicBezTo>
                    <a:pt x="1144" y="3163"/>
                    <a:pt x="1265" y="3521"/>
                    <a:pt x="1357" y="3885"/>
                  </a:cubicBezTo>
                  <a:cubicBezTo>
                    <a:pt x="1408" y="4084"/>
                    <a:pt x="1438" y="4289"/>
                    <a:pt x="1475" y="4491"/>
                  </a:cubicBezTo>
                  <a:cubicBezTo>
                    <a:pt x="1497" y="4601"/>
                    <a:pt x="1521" y="4886"/>
                    <a:pt x="1634" y="4943"/>
                  </a:cubicBezTo>
                  <a:cubicBezTo>
                    <a:pt x="1649" y="4951"/>
                    <a:pt x="1663" y="4954"/>
                    <a:pt x="1678" y="4954"/>
                  </a:cubicBezTo>
                  <a:cubicBezTo>
                    <a:pt x="1729" y="4954"/>
                    <a:pt x="1780" y="4913"/>
                    <a:pt x="1820" y="4875"/>
                  </a:cubicBezTo>
                  <a:cubicBezTo>
                    <a:pt x="2152" y="4544"/>
                    <a:pt x="2601" y="4356"/>
                    <a:pt x="3070" y="4356"/>
                  </a:cubicBezTo>
                  <a:cubicBezTo>
                    <a:pt x="3077" y="4356"/>
                    <a:pt x="3084" y="4356"/>
                    <a:pt x="3090" y="4356"/>
                  </a:cubicBezTo>
                  <a:cubicBezTo>
                    <a:pt x="3604" y="4356"/>
                    <a:pt x="4097" y="4563"/>
                    <a:pt x="4455" y="4932"/>
                  </a:cubicBezTo>
                  <a:cubicBezTo>
                    <a:pt x="4522" y="4964"/>
                    <a:pt x="4593" y="4978"/>
                    <a:pt x="4667" y="4978"/>
                  </a:cubicBezTo>
                  <a:cubicBezTo>
                    <a:pt x="4673" y="4978"/>
                    <a:pt x="4680" y="4978"/>
                    <a:pt x="4687" y="4978"/>
                  </a:cubicBezTo>
                  <a:cubicBezTo>
                    <a:pt x="4693" y="4978"/>
                    <a:pt x="4699" y="4978"/>
                    <a:pt x="4705" y="4978"/>
                  </a:cubicBezTo>
                  <a:cubicBezTo>
                    <a:pt x="4774" y="4978"/>
                    <a:pt x="4843" y="4964"/>
                    <a:pt x="4907" y="4937"/>
                  </a:cubicBezTo>
                  <a:cubicBezTo>
                    <a:pt x="5268" y="4566"/>
                    <a:pt x="5761" y="4356"/>
                    <a:pt x="6277" y="4356"/>
                  </a:cubicBezTo>
                  <a:cubicBezTo>
                    <a:pt x="6794" y="4356"/>
                    <a:pt x="7289" y="4566"/>
                    <a:pt x="7647" y="4937"/>
                  </a:cubicBezTo>
                  <a:cubicBezTo>
                    <a:pt x="7712" y="4964"/>
                    <a:pt x="7783" y="4978"/>
                    <a:pt x="7852" y="4978"/>
                  </a:cubicBezTo>
                  <a:cubicBezTo>
                    <a:pt x="7858" y="4978"/>
                    <a:pt x="7865" y="4978"/>
                    <a:pt x="7871" y="4978"/>
                  </a:cubicBezTo>
                  <a:cubicBezTo>
                    <a:pt x="7877" y="4978"/>
                    <a:pt x="7884" y="4978"/>
                    <a:pt x="7890" y="4978"/>
                  </a:cubicBezTo>
                  <a:cubicBezTo>
                    <a:pt x="7962" y="4978"/>
                    <a:pt x="8033" y="4964"/>
                    <a:pt x="8100" y="4937"/>
                  </a:cubicBezTo>
                  <a:cubicBezTo>
                    <a:pt x="8458" y="4566"/>
                    <a:pt x="8950" y="4356"/>
                    <a:pt x="9467" y="4356"/>
                  </a:cubicBezTo>
                  <a:cubicBezTo>
                    <a:pt x="9470" y="4356"/>
                    <a:pt x="9474" y="4356"/>
                    <a:pt x="9477" y="4356"/>
                  </a:cubicBezTo>
                  <a:cubicBezTo>
                    <a:pt x="9987" y="4356"/>
                    <a:pt x="10476" y="4566"/>
                    <a:pt x="10834" y="4932"/>
                  </a:cubicBezTo>
                  <a:cubicBezTo>
                    <a:pt x="10907" y="4963"/>
                    <a:pt x="10985" y="4978"/>
                    <a:pt x="11063" y="4978"/>
                  </a:cubicBezTo>
                  <a:cubicBezTo>
                    <a:pt x="11141" y="4978"/>
                    <a:pt x="11219" y="4963"/>
                    <a:pt x="11292" y="4932"/>
                  </a:cubicBezTo>
                  <a:cubicBezTo>
                    <a:pt x="11650" y="4566"/>
                    <a:pt x="12139" y="4356"/>
                    <a:pt x="12650" y="4356"/>
                  </a:cubicBezTo>
                  <a:cubicBezTo>
                    <a:pt x="12653" y="4356"/>
                    <a:pt x="12656" y="4356"/>
                    <a:pt x="12659" y="4356"/>
                  </a:cubicBezTo>
                  <a:cubicBezTo>
                    <a:pt x="13176" y="4356"/>
                    <a:pt x="13669" y="4566"/>
                    <a:pt x="14027" y="4937"/>
                  </a:cubicBezTo>
                  <a:cubicBezTo>
                    <a:pt x="14093" y="4964"/>
                    <a:pt x="14165" y="4978"/>
                    <a:pt x="14236" y="4978"/>
                  </a:cubicBezTo>
                  <a:cubicBezTo>
                    <a:pt x="14243" y="4978"/>
                    <a:pt x="14249" y="4978"/>
                    <a:pt x="14256" y="4978"/>
                  </a:cubicBezTo>
                  <a:cubicBezTo>
                    <a:pt x="14262" y="4978"/>
                    <a:pt x="14268" y="4978"/>
                    <a:pt x="14274" y="4978"/>
                  </a:cubicBezTo>
                  <a:cubicBezTo>
                    <a:pt x="14344" y="4978"/>
                    <a:pt x="14415" y="4964"/>
                    <a:pt x="14479" y="4937"/>
                  </a:cubicBezTo>
                  <a:cubicBezTo>
                    <a:pt x="14837" y="4566"/>
                    <a:pt x="15332" y="4356"/>
                    <a:pt x="15849" y="4356"/>
                  </a:cubicBezTo>
                  <a:cubicBezTo>
                    <a:pt x="16366" y="4356"/>
                    <a:pt x="16858" y="4566"/>
                    <a:pt x="17219" y="4937"/>
                  </a:cubicBezTo>
                  <a:cubicBezTo>
                    <a:pt x="17283" y="4964"/>
                    <a:pt x="17352" y="4978"/>
                    <a:pt x="17421" y="4978"/>
                  </a:cubicBezTo>
                  <a:cubicBezTo>
                    <a:pt x="17427" y="4978"/>
                    <a:pt x="17434" y="4978"/>
                    <a:pt x="17440" y="4978"/>
                  </a:cubicBezTo>
                  <a:cubicBezTo>
                    <a:pt x="17447" y="4978"/>
                    <a:pt x="17453" y="4978"/>
                    <a:pt x="17460" y="4978"/>
                  </a:cubicBezTo>
                  <a:cubicBezTo>
                    <a:pt x="17533" y="4978"/>
                    <a:pt x="17605" y="4964"/>
                    <a:pt x="17671" y="4932"/>
                  </a:cubicBezTo>
                  <a:cubicBezTo>
                    <a:pt x="18039" y="4553"/>
                    <a:pt x="18536" y="4354"/>
                    <a:pt x="19038" y="4354"/>
                  </a:cubicBezTo>
                  <a:cubicBezTo>
                    <a:pt x="19364" y="4354"/>
                    <a:pt x="19692" y="4438"/>
                    <a:pt x="19989" y="4609"/>
                  </a:cubicBezTo>
                  <a:cubicBezTo>
                    <a:pt x="20269" y="4800"/>
                    <a:pt x="20581" y="4943"/>
                    <a:pt x="20910" y="5029"/>
                  </a:cubicBezTo>
                  <a:cubicBezTo>
                    <a:pt x="20979" y="5045"/>
                    <a:pt x="21049" y="5053"/>
                    <a:pt x="21119" y="5053"/>
                  </a:cubicBezTo>
                  <a:cubicBezTo>
                    <a:pt x="21339" y="5053"/>
                    <a:pt x="21553" y="4975"/>
                    <a:pt x="21722" y="4830"/>
                  </a:cubicBezTo>
                  <a:cubicBezTo>
                    <a:pt x="21887" y="4639"/>
                    <a:pt x="21970" y="4394"/>
                    <a:pt x="21962" y="4143"/>
                  </a:cubicBezTo>
                  <a:cubicBezTo>
                    <a:pt x="21992" y="3828"/>
                    <a:pt x="22013" y="3513"/>
                    <a:pt x="22035" y="3198"/>
                  </a:cubicBezTo>
                  <a:cubicBezTo>
                    <a:pt x="22078" y="2579"/>
                    <a:pt x="22107" y="1958"/>
                    <a:pt x="22150" y="1339"/>
                  </a:cubicBezTo>
                  <a:cubicBezTo>
                    <a:pt x="22204" y="1005"/>
                    <a:pt x="22110" y="666"/>
                    <a:pt x="21892" y="407"/>
                  </a:cubicBezTo>
                  <a:cubicBezTo>
                    <a:pt x="21674" y="149"/>
                    <a:pt x="21354" y="1"/>
                    <a:pt x="21017"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61"/>
            <p:cNvSpPr/>
            <p:nvPr/>
          </p:nvSpPr>
          <p:spPr>
            <a:xfrm>
              <a:off x="5695167" y="4071649"/>
              <a:ext cx="36723" cy="183399"/>
            </a:xfrm>
            <a:custGeom>
              <a:rect b="b" l="l" r="r" t="t"/>
              <a:pathLst>
                <a:path extrusionOk="0" h="7656" w="1533">
                  <a:moveTo>
                    <a:pt x="1" y="1"/>
                  </a:moveTo>
                  <a:lnTo>
                    <a:pt x="1" y="7656"/>
                  </a:lnTo>
                  <a:lnTo>
                    <a:pt x="1532" y="7656"/>
                  </a:lnTo>
                  <a:lnTo>
                    <a:pt x="1532" y="1"/>
                  </a:ln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61"/>
            <p:cNvSpPr/>
            <p:nvPr/>
          </p:nvSpPr>
          <p:spPr>
            <a:xfrm>
              <a:off x="5585168" y="4071649"/>
              <a:ext cx="110025" cy="183399"/>
            </a:xfrm>
            <a:custGeom>
              <a:rect b="b" l="l" r="r" t="t"/>
              <a:pathLst>
                <a:path extrusionOk="0" h="7656" w="4593">
                  <a:moveTo>
                    <a:pt x="1" y="1"/>
                  </a:moveTo>
                  <a:lnTo>
                    <a:pt x="1" y="7656"/>
                  </a:lnTo>
                  <a:lnTo>
                    <a:pt x="4593" y="7656"/>
                  </a:lnTo>
                  <a:lnTo>
                    <a:pt x="459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61"/>
            <p:cNvSpPr/>
            <p:nvPr/>
          </p:nvSpPr>
          <p:spPr>
            <a:xfrm>
              <a:off x="5544493" y="4016649"/>
              <a:ext cx="169074" cy="55025"/>
            </a:xfrm>
            <a:custGeom>
              <a:rect b="b" l="l" r="r" t="t"/>
              <a:pathLst>
                <a:path extrusionOk="0" h="2297" w="7058">
                  <a:moveTo>
                    <a:pt x="397" y="0"/>
                  </a:moveTo>
                  <a:cubicBezTo>
                    <a:pt x="265" y="0"/>
                    <a:pt x="144" y="70"/>
                    <a:pt x="76" y="181"/>
                  </a:cubicBezTo>
                  <a:cubicBezTo>
                    <a:pt x="6" y="294"/>
                    <a:pt x="0" y="437"/>
                    <a:pt x="60" y="555"/>
                  </a:cubicBezTo>
                  <a:lnTo>
                    <a:pt x="824" y="2087"/>
                  </a:lnTo>
                  <a:cubicBezTo>
                    <a:pt x="891" y="2216"/>
                    <a:pt x="1023" y="2297"/>
                    <a:pt x="1168" y="2297"/>
                  </a:cubicBezTo>
                  <a:lnTo>
                    <a:pt x="6673" y="2297"/>
                  </a:lnTo>
                  <a:cubicBezTo>
                    <a:pt x="6886" y="2297"/>
                    <a:pt x="7058" y="2124"/>
                    <a:pt x="7058" y="1914"/>
                  </a:cubicBezTo>
                  <a:lnTo>
                    <a:pt x="7058" y="383"/>
                  </a:lnTo>
                  <a:cubicBezTo>
                    <a:pt x="7058" y="170"/>
                    <a:pt x="6886" y="0"/>
                    <a:pt x="6673" y="0"/>
                  </a:cubicBezTo>
                  <a:lnTo>
                    <a:pt x="404" y="0"/>
                  </a:lnTo>
                  <a:cubicBezTo>
                    <a:pt x="402" y="0"/>
                    <a:pt x="399" y="0"/>
                    <a:pt x="3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61"/>
            <p:cNvSpPr/>
            <p:nvPr/>
          </p:nvSpPr>
          <p:spPr>
            <a:xfrm>
              <a:off x="5704342" y="4016649"/>
              <a:ext cx="45922" cy="55025"/>
            </a:xfrm>
            <a:custGeom>
              <a:rect b="b" l="l" r="r" t="t"/>
              <a:pathLst>
                <a:path extrusionOk="0" h="2297" w="1917">
                  <a:moveTo>
                    <a:pt x="0" y="0"/>
                  </a:moveTo>
                  <a:cubicBezTo>
                    <a:pt x="213" y="0"/>
                    <a:pt x="385" y="170"/>
                    <a:pt x="385" y="383"/>
                  </a:cubicBezTo>
                  <a:lnTo>
                    <a:pt x="385" y="1914"/>
                  </a:lnTo>
                  <a:cubicBezTo>
                    <a:pt x="385" y="2124"/>
                    <a:pt x="213" y="2297"/>
                    <a:pt x="0" y="2297"/>
                  </a:cubicBezTo>
                  <a:lnTo>
                    <a:pt x="1532" y="2297"/>
                  </a:lnTo>
                  <a:cubicBezTo>
                    <a:pt x="1744" y="2297"/>
                    <a:pt x="1917" y="2124"/>
                    <a:pt x="1917" y="1914"/>
                  </a:cubicBezTo>
                  <a:lnTo>
                    <a:pt x="1917" y="383"/>
                  </a:lnTo>
                  <a:cubicBezTo>
                    <a:pt x="1917" y="170"/>
                    <a:pt x="1744" y="0"/>
                    <a:pt x="1532" y="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61"/>
            <p:cNvSpPr/>
            <p:nvPr/>
          </p:nvSpPr>
          <p:spPr>
            <a:xfrm>
              <a:off x="5649342" y="3869903"/>
              <a:ext cx="18397" cy="73398"/>
            </a:xfrm>
            <a:custGeom>
              <a:rect b="b" l="l" r="r" t="t"/>
              <a:pathLst>
                <a:path extrusionOk="0" h="3064" w="768">
                  <a:moveTo>
                    <a:pt x="382" y="0"/>
                  </a:moveTo>
                  <a:cubicBezTo>
                    <a:pt x="172" y="0"/>
                    <a:pt x="0" y="172"/>
                    <a:pt x="0" y="385"/>
                  </a:cubicBezTo>
                  <a:lnTo>
                    <a:pt x="0" y="2681"/>
                  </a:lnTo>
                  <a:cubicBezTo>
                    <a:pt x="0" y="2891"/>
                    <a:pt x="172" y="3063"/>
                    <a:pt x="382" y="3063"/>
                  </a:cubicBezTo>
                  <a:cubicBezTo>
                    <a:pt x="595" y="3063"/>
                    <a:pt x="767" y="2891"/>
                    <a:pt x="767" y="2681"/>
                  </a:cubicBezTo>
                  <a:lnTo>
                    <a:pt x="767" y="385"/>
                  </a:lnTo>
                  <a:cubicBezTo>
                    <a:pt x="767" y="172"/>
                    <a:pt x="595" y="0"/>
                    <a:pt x="382"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61"/>
            <p:cNvSpPr/>
            <p:nvPr/>
          </p:nvSpPr>
          <p:spPr>
            <a:xfrm>
              <a:off x="5621866" y="4108347"/>
              <a:ext cx="36651" cy="36699"/>
            </a:xfrm>
            <a:custGeom>
              <a:rect b="b" l="l" r="r" t="t"/>
              <a:pathLst>
                <a:path extrusionOk="0" h="1532" w="1530">
                  <a:moveTo>
                    <a:pt x="383" y="0"/>
                  </a:moveTo>
                  <a:cubicBezTo>
                    <a:pt x="170" y="0"/>
                    <a:pt x="0" y="172"/>
                    <a:pt x="0" y="382"/>
                  </a:cubicBezTo>
                  <a:lnTo>
                    <a:pt x="0" y="1149"/>
                  </a:lnTo>
                  <a:cubicBezTo>
                    <a:pt x="0" y="1359"/>
                    <a:pt x="170" y="1532"/>
                    <a:pt x="383" y="1532"/>
                  </a:cubicBezTo>
                  <a:lnTo>
                    <a:pt x="1147" y="1532"/>
                  </a:lnTo>
                  <a:cubicBezTo>
                    <a:pt x="1360" y="1532"/>
                    <a:pt x="1529" y="1359"/>
                    <a:pt x="1529" y="1149"/>
                  </a:cubicBezTo>
                  <a:lnTo>
                    <a:pt x="1529" y="382"/>
                  </a:lnTo>
                  <a:cubicBezTo>
                    <a:pt x="1529" y="172"/>
                    <a:pt x="1360" y="0"/>
                    <a:pt x="1147"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61"/>
            <p:cNvSpPr/>
            <p:nvPr/>
          </p:nvSpPr>
          <p:spPr>
            <a:xfrm>
              <a:off x="5621866" y="4181720"/>
              <a:ext cx="36651" cy="36699"/>
            </a:xfrm>
            <a:custGeom>
              <a:rect b="b" l="l" r="r" t="t"/>
              <a:pathLst>
                <a:path extrusionOk="0" h="1532" w="1530">
                  <a:moveTo>
                    <a:pt x="383" y="0"/>
                  </a:moveTo>
                  <a:cubicBezTo>
                    <a:pt x="170" y="0"/>
                    <a:pt x="0" y="170"/>
                    <a:pt x="0" y="382"/>
                  </a:cubicBezTo>
                  <a:lnTo>
                    <a:pt x="0" y="1147"/>
                  </a:lnTo>
                  <a:cubicBezTo>
                    <a:pt x="0" y="1360"/>
                    <a:pt x="170" y="1532"/>
                    <a:pt x="383" y="1532"/>
                  </a:cubicBezTo>
                  <a:lnTo>
                    <a:pt x="1147" y="1532"/>
                  </a:lnTo>
                  <a:cubicBezTo>
                    <a:pt x="1360" y="1532"/>
                    <a:pt x="1529" y="1360"/>
                    <a:pt x="1529" y="1147"/>
                  </a:cubicBezTo>
                  <a:lnTo>
                    <a:pt x="1529" y="382"/>
                  </a:lnTo>
                  <a:cubicBezTo>
                    <a:pt x="1529" y="170"/>
                    <a:pt x="1360" y="0"/>
                    <a:pt x="1147"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61"/>
            <p:cNvSpPr/>
            <p:nvPr/>
          </p:nvSpPr>
          <p:spPr>
            <a:xfrm>
              <a:off x="5245875" y="4062498"/>
              <a:ext cx="275099" cy="192550"/>
            </a:xfrm>
            <a:custGeom>
              <a:rect b="b" l="l" r="r" t="t"/>
              <a:pathLst>
                <a:path extrusionOk="0" h="8038" w="11484">
                  <a:moveTo>
                    <a:pt x="765" y="0"/>
                  </a:moveTo>
                  <a:cubicBezTo>
                    <a:pt x="343" y="0"/>
                    <a:pt x="1" y="342"/>
                    <a:pt x="1" y="765"/>
                  </a:cubicBezTo>
                  <a:lnTo>
                    <a:pt x="1" y="8038"/>
                  </a:lnTo>
                  <a:lnTo>
                    <a:pt x="11484" y="8038"/>
                  </a:lnTo>
                  <a:lnTo>
                    <a:pt x="11484" y="765"/>
                  </a:lnTo>
                  <a:cubicBezTo>
                    <a:pt x="11484" y="342"/>
                    <a:pt x="11142" y="0"/>
                    <a:pt x="10719"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61"/>
            <p:cNvSpPr/>
            <p:nvPr/>
          </p:nvSpPr>
          <p:spPr>
            <a:xfrm>
              <a:off x="5297785" y="4158771"/>
              <a:ext cx="171278" cy="59600"/>
            </a:xfrm>
            <a:custGeom>
              <a:rect b="b" l="l" r="r" t="t"/>
              <a:pathLst>
                <a:path extrusionOk="0" h="2488" w="7150">
                  <a:moveTo>
                    <a:pt x="2859" y="0"/>
                  </a:moveTo>
                  <a:lnTo>
                    <a:pt x="1" y="2285"/>
                  </a:lnTo>
                  <a:cubicBezTo>
                    <a:pt x="136" y="2415"/>
                    <a:pt x="315" y="2487"/>
                    <a:pt x="502" y="2487"/>
                  </a:cubicBezTo>
                  <a:cubicBezTo>
                    <a:pt x="505" y="2487"/>
                    <a:pt x="509" y="2487"/>
                    <a:pt x="512" y="2487"/>
                  </a:cubicBezTo>
                  <a:lnTo>
                    <a:pt x="6639" y="2487"/>
                  </a:lnTo>
                  <a:cubicBezTo>
                    <a:pt x="6642" y="2487"/>
                    <a:pt x="6645" y="2487"/>
                    <a:pt x="6649" y="2487"/>
                  </a:cubicBezTo>
                  <a:cubicBezTo>
                    <a:pt x="6836" y="2487"/>
                    <a:pt x="7015" y="2415"/>
                    <a:pt x="7150" y="2285"/>
                  </a:cubicBezTo>
                  <a:lnTo>
                    <a:pt x="4294" y="0"/>
                  </a:lnTo>
                  <a:lnTo>
                    <a:pt x="3812" y="382"/>
                  </a:lnTo>
                  <a:cubicBezTo>
                    <a:pt x="3744" y="437"/>
                    <a:pt x="3659" y="465"/>
                    <a:pt x="3575" y="465"/>
                  </a:cubicBezTo>
                  <a:cubicBezTo>
                    <a:pt x="3491" y="465"/>
                    <a:pt x="3407" y="437"/>
                    <a:pt x="3339" y="382"/>
                  </a:cubicBezTo>
                  <a:lnTo>
                    <a:pt x="2859" y="0"/>
                  </a:ln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61"/>
            <p:cNvSpPr/>
            <p:nvPr/>
          </p:nvSpPr>
          <p:spPr>
            <a:xfrm>
              <a:off x="5400646" y="4104011"/>
              <a:ext cx="74476" cy="109522"/>
            </a:xfrm>
            <a:custGeom>
              <a:rect b="b" l="l" r="r" t="t"/>
              <a:pathLst>
                <a:path extrusionOk="0" h="4572" w="3109">
                  <a:moveTo>
                    <a:pt x="2856" y="1"/>
                  </a:moveTo>
                  <a:lnTo>
                    <a:pt x="0" y="2286"/>
                  </a:lnTo>
                  <a:lnTo>
                    <a:pt x="2856" y="4571"/>
                  </a:lnTo>
                  <a:cubicBezTo>
                    <a:pt x="3017" y="4429"/>
                    <a:pt x="3109" y="4224"/>
                    <a:pt x="3109" y="4009"/>
                  </a:cubicBezTo>
                  <a:lnTo>
                    <a:pt x="3109" y="563"/>
                  </a:lnTo>
                  <a:cubicBezTo>
                    <a:pt x="3109" y="348"/>
                    <a:pt x="3017" y="143"/>
                    <a:pt x="2856"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61"/>
            <p:cNvSpPr/>
            <p:nvPr/>
          </p:nvSpPr>
          <p:spPr>
            <a:xfrm>
              <a:off x="5297785" y="4099172"/>
              <a:ext cx="171278" cy="70811"/>
            </a:xfrm>
            <a:custGeom>
              <a:rect b="b" l="l" r="r" t="t"/>
              <a:pathLst>
                <a:path extrusionOk="0" h="2956" w="7150">
                  <a:moveTo>
                    <a:pt x="502" y="1"/>
                  </a:moveTo>
                  <a:cubicBezTo>
                    <a:pt x="315" y="1"/>
                    <a:pt x="136" y="73"/>
                    <a:pt x="1" y="203"/>
                  </a:cubicBezTo>
                  <a:lnTo>
                    <a:pt x="2859" y="2488"/>
                  </a:lnTo>
                  <a:lnTo>
                    <a:pt x="3339" y="2870"/>
                  </a:lnTo>
                  <a:cubicBezTo>
                    <a:pt x="3408" y="2927"/>
                    <a:pt x="3493" y="2955"/>
                    <a:pt x="3576" y="2955"/>
                  </a:cubicBezTo>
                  <a:cubicBezTo>
                    <a:pt x="3660" y="2955"/>
                    <a:pt x="3744" y="2927"/>
                    <a:pt x="3812" y="2870"/>
                  </a:cubicBezTo>
                  <a:lnTo>
                    <a:pt x="4294" y="2488"/>
                  </a:lnTo>
                  <a:lnTo>
                    <a:pt x="7150" y="203"/>
                  </a:lnTo>
                  <a:cubicBezTo>
                    <a:pt x="7015" y="73"/>
                    <a:pt x="6836" y="1"/>
                    <a:pt x="6649" y="1"/>
                  </a:cubicBezTo>
                  <a:cubicBezTo>
                    <a:pt x="6645" y="1"/>
                    <a:pt x="6642" y="1"/>
                    <a:pt x="6639" y="1"/>
                  </a:cubicBezTo>
                  <a:lnTo>
                    <a:pt x="512" y="1"/>
                  </a:lnTo>
                  <a:cubicBezTo>
                    <a:pt x="509" y="1"/>
                    <a:pt x="505" y="1"/>
                    <a:pt x="502" y="1"/>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61"/>
            <p:cNvSpPr/>
            <p:nvPr/>
          </p:nvSpPr>
          <p:spPr>
            <a:xfrm>
              <a:off x="5291724" y="4104011"/>
              <a:ext cx="74572" cy="109522"/>
            </a:xfrm>
            <a:custGeom>
              <a:rect b="b" l="l" r="r" t="t"/>
              <a:pathLst>
                <a:path extrusionOk="0" h="4572" w="3113">
                  <a:moveTo>
                    <a:pt x="254" y="1"/>
                  </a:moveTo>
                  <a:cubicBezTo>
                    <a:pt x="92" y="143"/>
                    <a:pt x="1" y="348"/>
                    <a:pt x="1" y="563"/>
                  </a:cubicBezTo>
                  <a:lnTo>
                    <a:pt x="1" y="4009"/>
                  </a:lnTo>
                  <a:cubicBezTo>
                    <a:pt x="1" y="4224"/>
                    <a:pt x="92" y="4429"/>
                    <a:pt x="254" y="4571"/>
                  </a:cubicBezTo>
                  <a:lnTo>
                    <a:pt x="3112" y="2286"/>
                  </a:lnTo>
                  <a:lnTo>
                    <a:pt x="254"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61"/>
            <p:cNvSpPr/>
            <p:nvPr/>
          </p:nvSpPr>
          <p:spPr>
            <a:xfrm>
              <a:off x="5594318" y="3934126"/>
              <a:ext cx="128423" cy="45850"/>
            </a:xfrm>
            <a:custGeom>
              <a:rect b="b" l="l" r="r" t="t"/>
              <a:pathLst>
                <a:path extrusionOk="0" h="1914" w="5361">
                  <a:moveTo>
                    <a:pt x="765" y="0"/>
                  </a:moveTo>
                  <a:cubicBezTo>
                    <a:pt x="343" y="0"/>
                    <a:pt x="1" y="342"/>
                    <a:pt x="1" y="765"/>
                  </a:cubicBezTo>
                  <a:lnTo>
                    <a:pt x="1" y="1147"/>
                  </a:lnTo>
                  <a:cubicBezTo>
                    <a:pt x="1" y="1572"/>
                    <a:pt x="343" y="1914"/>
                    <a:pt x="765" y="1914"/>
                  </a:cubicBezTo>
                  <a:lnTo>
                    <a:pt x="4596" y="1914"/>
                  </a:lnTo>
                  <a:cubicBezTo>
                    <a:pt x="5018" y="1914"/>
                    <a:pt x="5360" y="1572"/>
                    <a:pt x="5360" y="1147"/>
                  </a:cubicBezTo>
                  <a:lnTo>
                    <a:pt x="5360" y="765"/>
                  </a:lnTo>
                  <a:cubicBezTo>
                    <a:pt x="5360" y="342"/>
                    <a:pt x="5018" y="0"/>
                    <a:pt x="4596"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61"/>
            <p:cNvSpPr/>
            <p:nvPr/>
          </p:nvSpPr>
          <p:spPr>
            <a:xfrm>
              <a:off x="5264201" y="4282569"/>
              <a:ext cx="36699" cy="18326"/>
            </a:xfrm>
            <a:custGeom>
              <a:rect b="b" l="l" r="r" t="t"/>
              <a:pathLst>
                <a:path extrusionOk="0" h="765" w="1532">
                  <a:moveTo>
                    <a:pt x="383" y="0"/>
                  </a:moveTo>
                  <a:cubicBezTo>
                    <a:pt x="173" y="0"/>
                    <a:pt x="0" y="172"/>
                    <a:pt x="0" y="382"/>
                  </a:cubicBezTo>
                  <a:cubicBezTo>
                    <a:pt x="0" y="595"/>
                    <a:pt x="173" y="765"/>
                    <a:pt x="383" y="765"/>
                  </a:cubicBezTo>
                  <a:lnTo>
                    <a:pt x="1150" y="765"/>
                  </a:lnTo>
                  <a:cubicBezTo>
                    <a:pt x="1360" y="765"/>
                    <a:pt x="1532" y="595"/>
                    <a:pt x="1532" y="382"/>
                  </a:cubicBezTo>
                  <a:cubicBezTo>
                    <a:pt x="1532" y="172"/>
                    <a:pt x="1360" y="0"/>
                    <a:pt x="1150"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61"/>
            <p:cNvSpPr/>
            <p:nvPr/>
          </p:nvSpPr>
          <p:spPr>
            <a:xfrm>
              <a:off x="5218352" y="3879126"/>
              <a:ext cx="110097" cy="110025"/>
            </a:xfrm>
            <a:custGeom>
              <a:rect b="b" l="l" r="r" t="t"/>
              <a:pathLst>
                <a:path extrusionOk="0" h="4593" w="4596">
                  <a:moveTo>
                    <a:pt x="2297" y="0"/>
                  </a:moveTo>
                  <a:cubicBezTo>
                    <a:pt x="1029" y="0"/>
                    <a:pt x="1" y="1028"/>
                    <a:pt x="1" y="2296"/>
                  </a:cubicBezTo>
                  <a:cubicBezTo>
                    <a:pt x="1" y="3564"/>
                    <a:pt x="1029" y="4592"/>
                    <a:pt x="2297" y="4592"/>
                  </a:cubicBezTo>
                  <a:cubicBezTo>
                    <a:pt x="3567" y="4592"/>
                    <a:pt x="4595" y="3564"/>
                    <a:pt x="4595" y="2296"/>
                  </a:cubicBezTo>
                  <a:cubicBezTo>
                    <a:pt x="4595" y="1028"/>
                    <a:pt x="3567" y="0"/>
                    <a:pt x="2297" y="0"/>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61"/>
            <p:cNvSpPr/>
            <p:nvPr/>
          </p:nvSpPr>
          <p:spPr>
            <a:xfrm>
              <a:off x="5213776" y="4350360"/>
              <a:ext cx="469254" cy="33058"/>
            </a:xfrm>
            <a:custGeom>
              <a:rect b="b" l="l" r="r" t="t"/>
              <a:pathLst>
                <a:path extrusionOk="0" h="1380" w="19589">
                  <a:moveTo>
                    <a:pt x="6828" y="1"/>
                  </a:moveTo>
                  <a:cubicBezTo>
                    <a:pt x="6805" y="1"/>
                    <a:pt x="6782" y="1"/>
                    <a:pt x="6759" y="2"/>
                  </a:cubicBezTo>
                  <a:cubicBezTo>
                    <a:pt x="6743" y="1"/>
                    <a:pt x="6726" y="1"/>
                    <a:pt x="6709" y="1"/>
                  </a:cubicBezTo>
                  <a:cubicBezTo>
                    <a:pt x="6132" y="1"/>
                    <a:pt x="5576" y="226"/>
                    <a:pt x="5160" y="629"/>
                  </a:cubicBezTo>
                  <a:cubicBezTo>
                    <a:pt x="4755" y="226"/>
                    <a:pt x="4205" y="1"/>
                    <a:pt x="3634" y="1"/>
                  </a:cubicBezTo>
                  <a:cubicBezTo>
                    <a:pt x="3615" y="1"/>
                    <a:pt x="3595" y="1"/>
                    <a:pt x="3575" y="2"/>
                  </a:cubicBezTo>
                  <a:cubicBezTo>
                    <a:pt x="3555" y="1"/>
                    <a:pt x="3535" y="1"/>
                    <a:pt x="3515" y="1"/>
                  </a:cubicBezTo>
                  <a:cubicBezTo>
                    <a:pt x="2939" y="1"/>
                    <a:pt x="2387" y="226"/>
                    <a:pt x="1971" y="629"/>
                  </a:cubicBezTo>
                  <a:cubicBezTo>
                    <a:pt x="1567" y="228"/>
                    <a:pt x="1021" y="1"/>
                    <a:pt x="451" y="1"/>
                  </a:cubicBezTo>
                  <a:cubicBezTo>
                    <a:pt x="428" y="1"/>
                    <a:pt x="405" y="1"/>
                    <a:pt x="383" y="2"/>
                  </a:cubicBezTo>
                  <a:cubicBezTo>
                    <a:pt x="173" y="2"/>
                    <a:pt x="0" y="174"/>
                    <a:pt x="0" y="387"/>
                  </a:cubicBezTo>
                  <a:cubicBezTo>
                    <a:pt x="0" y="597"/>
                    <a:pt x="173" y="769"/>
                    <a:pt x="383" y="769"/>
                  </a:cubicBezTo>
                  <a:cubicBezTo>
                    <a:pt x="403" y="768"/>
                    <a:pt x="423" y="768"/>
                    <a:pt x="444" y="768"/>
                  </a:cubicBezTo>
                  <a:cubicBezTo>
                    <a:pt x="807" y="768"/>
                    <a:pt x="1159" y="904"/>
                    <a:pt x="1427" y="1151"/>
                  </a:cubicBezTo>
                  <a:cubicBezTo>
                    <a:pt x="1581" y="1303"/>
                    <a:pt x="1780" y="1379"/>
                    <a:pt x="1980" y="1379"/>
                  </a:cubicBezTo>
                  <a:cubicBezTo>
                    <a:pt x="2180" y="1379"/>
                    <a:pt x="2380" y="1303"/>
                    <a:pt x="2533" y="1151"/>
                  </a:cubicBezTo>
                  <a:cubicBezTo>
                    <a:pt x="2801" y="904"/>
                    <a:pt x="3151" y="768"/>
                    <a:pt x="3514" y="768"/>
                  </a:cubicBezTo>
                  <a:cubicBezTo>
                    <a:pt x="3534" y="768"/>
                    <a:pt x="3555" y="768"/>
                    <a:pt x="3575" y="769"/>
                  </a:cubicBezTo>
                  <a:cubicBezTo>
                    <a:pt x="3592" y="768"/>
                    <a:pt x="3610" y="768"/>
                    <a:pt x="3627" y="768"/>
                  </a:cubicBezTo>
                  <a:cubicBezTo>
                    <a:pt x="3993" y="768"/>
                    <a:pt x="4347" y="904"/>
                    <a:pt x="4617" y="1151"/>
                  </a:cubicBezTo>
                  <a:cubicBezTo>
                    <a:pt x="4770" y="1303"/>
                    <a:pt x="4970" y="1379"/>
                    <a:pt x="5170" y="1379"/>
                  </a:cubicBezTo>
                  <a:cubicBezTo>
                    <a:pt x="5369" y="1379"/>
                    <a:pt x="5568" y="1303"/>
                    <a:pt x="5720" y="1151"/>
                  </a:cubicBezTo>
                  <a:cubicBezTo>
                    <a:pt x="5990" y="904"/>
                    <a:pt x="6344" y="768"/>
                    <a:pt x="6708" y="768"/>
                  </a:cubicBezTo>
                  <a:cubicBezTo>
                    <a:pt x="6725" y="768"/>
                    <a:pt x="6742" y="768"/>
                    <a:pt x="6759" y="769"/>
                  </a:cubicBezTo>
                  <a:cubicBezTo>
                    <a:pt x="6780" y="768"/>
                    <a:pt x="6800" y="768"/>
                    <a:pt x="6820" y="768"/>
                  </a:cubicBezTo>
                  <a:cubicBezTo>
                    <a:pt x="7184" y="768"/>
                    <a:pt x="7536" y="904"/>
                    <a:pt x="7804" y="1151"/>
                  </a:cubicBezTo>
                  <a:cubicBezTo>
                    <a:pt x="7952" y="1299"/>
                    <a:pt x="8148" y="1380"/>
                    <a:pt x="8358" y="1380"/>
                  </a:cubicBezTo>
                  <a:cubicBezTo>
                    <a:pt x="8566" y="1380"/>
                    <a:pt x="8762" y="1299"/>
                    <a:pt x="8910" y="1151"/>
                  </a:cubicBezTo>
                  <a:cubicBezTo>
                    <a:pt x="9178" y="904"/>
                    <a:pt x="9530" y="768"/>
                    <a:pt x="9893" y="768"/>
                  </a:cubicBezTo>
                  <a:cubicBezTo>
                    <a:pt x="9914" y="768"/>
                    <a:pt x="9934" y="768"/>
                    <a:pt x="9954" y="769"/>
                  </a:cubicBezTo>
                  <a:cubicBezTo>
                    <a:pt x="9975" y="768"/>
                    <a:pt x="9995" y="768"/>
                    <a:pt x="10015" y="768"/>
                  </a:cubicBezTo>
                  <a:cubicBezTo>
                    <a:pt x="10379" y="768"/>
                    <a:pt x="10731" y="904"/>
                    <a:pt x="10999" y="1151"/>
                  </a:cubicBezTo>
                  <a:cubicBezTo>
                    <a:pt x="11151" y="1303"/>
                    <a:pt x="11351" y="1379"/>
                    <a:pt x="11551" y="1379"/>
                  </a:cubicBezTo>
                  <a:cubicBezTo>
                    <a:pt x="11750" y="1379"/>
                    <a:pt x="11950" y="1303"/>
                    <a:pt x="12102" y="1151"/>
                  </a:cubicBezTo>
                  <a:cubicBezTo>
                    <a:pt x="12403" y="895"/>
                    <a:pt x="12773" y="768"/>
                    <a:pt x="13144" y="768"/>
                  </a:cubicBezTo>
                  <a:cubicBezTo>
                    <a:pt x="13516" y="768"/>
                    <a:pt x="13887" y="895"/>
                    <a:pt x="14189" y="1151"/>
                  </a:cubicBezTo>
                  <a:cubicBezTo>
                    <a:pt x="14341" y="1303"/>
                    <a:pt x="14540" y="1379"/>
                    <a:pt x="14739" y="1379"/>
                  </a:cubicBezTo>
                  <a:cubicBezTo>
                    <a:pt x="14939" y="1379"/>
                    <a:pt x="15139" y="1303"/>
                    <a:pt x="15292" y="1151"/>
                  </a:cubicBezTo>
                  <a:cubicBezTo>
                    <a:pt x="15592" y="895"/>
                    <a:pt x="15963" y="768"/>
                    <a:pt x="16334" y="768"/>
                  </a:cubicBezTo>
                  <a:cubicBezTo>
                    <a:pt x="16705" y="768"/>
                    <a:pt x="17075" y="895"/>
                    <a:pt x="17376" y="1151"/>
                  </a:cubicBezTo>
                  <a:cubicBezTo>
                    <a:pt x="17529" y="1303"/>
                    <a:pt x="17729" y="1379"/>
                    <a:pt x="17928" y="1379"/>
                  </a:cubicBezTo>
                  <a:cubicBezTo>
                    <a:pt x="18128" y="1379"/>
                    <a:pt x="18327" y="1303"/>
                    <a:pt x="18479" y="1151"/>
                  </a:cubicBezTo>
                  <a:cubicBezTo>
                    <a:pt x="18686" y="952"/>
                    <a:pt x="18950" y="828"/>
                    <a:pt x="19233" y="793"/>
                  </a:cubicBezTo>
                  <a:cubicBezTo>
                    <a:pt x="19370" y="774"/>
                    <a:pt x="19486" y="683"/>
                    <a:pt x="19537" y="556"/>
                  </a:cubicBezTo>
                  <a:cubicBezTo>
                    <a:pt x="19588" y="430"/>
                    <a:pt x="19567" y="284"/>
                    <a:pt x="19483" y="177"/>
                  </a:cubicBezTo>
                  <a:cubicBezTo>
                    <a:pt x="19408" y="83"/>
                    <a:pt x="19297" y="30"/>
                    <a:pt x="19179" y="30"/>
                  </a:cubicBezTo>
                  <a:cubicBezTo>
                    <a:pt x="19161" y="30"/>
                    <a:pt x="19143" y="32"/>
                    <a:pt x="19125" y="34"/>
                  </a:cubicBezTo>
                  <a:cubicBezTo>
                    <a:pt x="18668" y="93"/>
                    <a:pt x="18245" y="301"/>
                    <a:pt x="17919" y="629"/>
                  </a:cubicBezTo>
                  <a:cubicBezTo>
                    <a:pt x="17515" y="228"/>
                    <a:pt x="16967" y="1"/>
                    <a:pt x="16399" y="1"/>
                  </a:cubicBezTo>
                  <a:cubicBezTo>
                    <a:pt x="16376" y="1"/>
                    <a:pt x="16354" y="1"/>
                    <a:pt x="16331" y="2"/>
                  </a:cubicBezTo>
                  <a:cubicBezTo>
                    <a:pt x="16314" y="1"/>
                    <a:pt x="16298" y="1"/>
                    <a:pt x="16281" y="1"/>
                  </a:cubicBezTo>
                  <a:cubicBezTo>
                    <a:pt x="15704" y="1"/>
                    <a:pt x="15145" y="226"/>
                    <a:pt x="14730" y="629"/>
                  </a:cubicBezTo>
                  <a:cubicBezTo>
                    <a:pt x="14326" y="226"/>
                    <a:pt x="13777" y="1"/>
                    <a:pt x="13206" y="1"/>
                  </a:cubicBezTo>
                  <a:cubicBezTo>
                    <a:pt x="13186" y="1"/>
                    <a:pt x="13167" y="1"/>
                    <a:pt x="13147" y="2"/>
                  </a:cubicBezTo>
                  <a:cubicBezTo>
                    <a:pt x="13127" y="1"/>
                    <a:pt x="13107" y="1"/>
                    <a:pt x="13087" y="1"/>
                  </a:cubicBezTo>
                  <a:cubicBezTo>
                    <a:pt x="12508" y="1"/>
                    <a:pt x="11954" y="226"/>
                    <a:pt x="11540" y="632"/>
                  </a:cubicBezTo>
                  <a:cubicBezTo>
                    <a:pt x="11139" y="228"/>
                    <a:pt x="10590" y="1"/>
                    <a:pt x="10022" y="1"/>
                  </a:cubicBezTo>
                  <a:cubicBezTo>
                    <a:pt x="10000" y="1"/>
                    <a:pt x="9977" y="1"/>
                    <a:pt x="9954" y="2"/>
                  </a:cubicBezTo>
                  <a:cubicBezTo>
                    <a:pt x="9934" y="1"/>
                    <a:pt x="9914" y="1"/>
                    <a:pt x="9895" y="1"/>
                  </a:cubicBezTo>
                  <a:cubicBezTo>
                    <a:pt x="9318" y="1"/>
                    <a:pt x="8764" y="226"/>
                    <a:pt x="8350" y="629"/>
                  </a:cubicBezTo>
                  <a:cubicBezTo>
                    <a:pt x="7946" y="225"/>
                    <a:pt x="7398" y="1"/>
                    <a:pt x="6828"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61"/>
            <p:cNvSpPr/>
            <p:nvPr/>
          </p:nvSpPr>
          <p:spPr>
            <a:xfrm>
              <a:off x="5290431" y="4350360"/>
              <a:ext cx="469254" cy="33058"/>
            </a:xfrm>
            <a:custGeom>
              <a:rect b="b" l="l" r="r" t="t"/>
              <a:pathLst>
                <a:path extrusionOk="0" h="1380" w="19589">
                  <a:moveTo>
                    <a:pt x="6831" y="1"/>
                  </a:moveTo>
                  <a:cubicBezTo>
                    <a:pt x="6808" y="1"/>
                    <a:pt x="6785" y="1"/>
                    <a:pt x="6763" y="2"/>
                  </a:cubicBezTo>
                  <a:cubicBezTo>
                    <a:pt x="6746" y="1"/>
                    <a:pt x="6729" y="1"/>
                    <a:pt x="6712" y="1"/>
                  </a:cubicBezTo>
                  <a:cubicBezTo>
                    <a:pt x="6133" y="1"/>
                    <a:pt x="5577" y="226"/>
                    <a:pt x="5161" y="629"/>
                  </a:cubicBezTo>
                  <a:cubicBezTo>
                    <a:pt x="4757" y="228"/>
                    <a:pt x="4211" y="1"/>
                    <a:pt x="3643" y="1"/>
                  </a:cubicBezTo>
                  <a:cubicBezTo>
                    <a:pt x="3621" y="1"/>
                    <a:pt x="3598" y="1"/>
                    <a:pt x="3576" y="2"/>
                  </a:cubicBezTo>
                  <a:cubicBezTo>
                    <a:pt x="3556" y="1"/>
                    <a:pt x="3536" y="1"/>
                    <a:pt x="3516" y="1"/>
                  </a:cubicBezTo>
                  <a:cubicBezTo>
                    <a:pt x="2940" y="1"/>
                    <a:pt x="2388" y="226"/>
                    <a:pt x="1971" y="629"/>
                  </a:cubicBezTo>
                  <a:cubicBezTo>
                    <a:pt x="1567" y="228"/>
                    <a:pt x="1022" y="1"/>
                    <a:pt x="451" y="1"/>
                  </a:cubicBezTo>
                  <a:cubicBezTo>
                    <a:pt x="429" y="1"/>
                    <a:pt x="406" y="1"/>
                    <a:pt x="383" y="2"/>
                  </a:cubicBezTo>
                  <a:cubicBezTo>
                    <a:pt x="173" y="2"/>
                    <a:pt x="1" y="174"/>
                    <a:pt x="1" y="387"/>
                  </a:cubicBezTo>
                  <a:cubicBezTo>
                    <a:pt x="1" y="597"/>
                    <a:pt x="173" y="769"/>
                    <a:pt x="383" y="769"/>
                  </a:cubicBezTo>
                  <a:cubicBezTo>
                    <a:pt x="404" y="768"/>
                    <a:pt x="424" y="768"/>
                    <a:pt x="445" y="768"/>
                  </a:cubicBezTo>
                  <a:cubicBezTo>
                    <a:pt x="810" y="768"/>
                    <a:pt x="1160" y="904"/>
                    <a:pt x="1430" y="1151"/>
                  </a:cubicBezTo>
                  <a:cubicBezTo>
                    <a:pt x="1582" y="1303"/>
                    <a:pt x="1781" y="1379"/>
                    <a:pt x="1981" y="1379"/>
                  </a:cubicBezTo>
                  <a:cubicBezTo>
                    <a:pt x="2181" y="1379"/>
                    <a:pt x="2380" y="1303"/>
                    <a:pt x="2534" y="1151"/>
                  </a:cubicBezTo>
                  <a:cubicBezTo>
                    <a:pt x="2802" y="904"/>
                    <a:pt x="3151" y="768"/>
                    <a:pt x="3515" y="768"/>
                  </a:cubicBezTo>
                  <a:cubicBezTo>
                    <a:pt x="3535" y="768"/>
                    <a:pt x="3555" y="768"/>
                    <a:pt x="3576" y="769"/>
                  </a:cubicBezTo>
                  <a:cubicBezTo>
                    <a:pt x="3593" y="768"/>
                    <a:pt x="3610" y="768"/>
                    <a:pt x="3627" y="768"/>
                  </a:cubicBezTo>
                  <a:cubicBezTo>
                    <a:pt x="3994" y="768"/>
                    <a:pt x="4347" y="904"/>
                    <a:pt x="4617" y="1151"/>
                  </a:cubicBezTo>
                  <a:cubicBezTo>
                    <a:pt x="4771" y="1303"/>
                    <a:pt x="4971" y="1379"/>
                    <a:pt x="5170" y="1379"/>
                  </a:cubicBezTo>
                  <a:cubicBezTo>
                    <a:pt x="5370" y="1379"/>
                    <a:pt x="5569" y="1303"/>
                    <a:pt x="5721" y="1151"/>
                  </a:cubicBezTo>
                  <a:cubicBezTo>
                    <a:pt x="5991" y="904"/>
                    <a:pt x="6344" y="768"/>
                    <a:pt x="6711" y="768"/>
                  </a:cubicBezTo>
                  <a:cubicBezTo>
                    <a:pt x="6728" y="768"/>
                    <a:pt x="6745" y="768"/>
                    <a:pt x="6763" y="769"/>
                  </a:cubicBezTo>
                  <a:cubicBezTo>
                    <a:pt x="6783" y="768"/>
                    <a:pt x="6803" y="768"/>
                    <a:pt x="6824" y="768"/>
                  </a:cubicBezTo>
                  <a:cubicBezTo>
                    <a:pt x="7187" y="768"/>
                    <a:pt x="7537" y="904"/>
                    <a:pt x="7804" y="1151"/>
                  </a:cubicBezTo>
                  <a:cubicBezTo>
                    <a:pt x="7952" y="1299"/>
                    <a:pt x="8151" y="1380"/>
                    <a:pt x="8359" y="1380"/>
                  </a:cubicBezTo>
                  <a:cubicBezTo>
                    <a:pt x="8566" y="1380"/>
                    <a:pt x="8762" y="1299"/>
                    <a:pt x="8911" y="1151"/>
                  </a:cubicBezTo>
                  <a:cubicBezTo>
                    <a:pt x="9212" y="895"/>
                    <a:pt x="9583" y="768"/>
                    <a:pt x="9955" y="768"/>
                  </a:cubicBezTo>
                  <a:cubicBezTo>
                    <a:pt x="10326" y="768"/>
                    <a:pt x="10698" y="895"/>
                    <a:pt x="10999" y="1151"/>
                  </a:cubicBezTo>
                  <a:cubicBezTo>
                    <a:pt x="11151" y="1303"/>
                    <a:pt x="11351" y="1379"/>
                    <a:pt x="11551" y="1379"/>
                  </a:cubicBezTo>
                  <a:cubicBezTo>
                    <a:pt x="11751" y="1379"/>
                    <a:pt x="11951" y="1303"/>
                    <a:pt x="12103" y="1151"/>
                  </a:cubicBezTo>
                  <a:cubicBezTo>
                    <a:pt x="12403" y="895"/>
                    <a:pt x="12774" y="768"/>
                    <a:pt x="13145" y="768"/>
                  </a:cubicBezTo>
                  <a:cubicBezTo>
                    <a:pt x="13515" y="768"/>
                    <a:pt x="13886" y="895"/>
                    <a:pt x="14186" y="1151"/>
                  </a:cubicBezTo>
                  <a:cubicBezTo>
                    <a:pt x="14340" y="1303"/>
                    <a:pt x="14540" y="1379"/>
                    <a:pt x="14739" y="1379"/>
                  </a:cubicBezTo>
                  <a:cubicBezTo>
                    <a:pt x="14939" y="1379"/>
                    <a:pt x="15139" y="1303"/>
                    <a:pt x="15293" y="1151"/>
                  </a:cubicBezTo>
                  <a:cubicBezTo>
                    <a:pt x="15593" y="895"/>
                    <a:pt x="15963" y="768"/>
                    <a:pt x="16334" y="768"/>
                  </a:cubicBezTo>
                  <a:cubicBezTo>
                    <a:pt x="16705" y="768"/>
                    <a:pt x="17076" y="895"/>
                    <a:pt x="17376" y="1151"/>
                  </a:cubicBezTo>
                  <a:cubicBezTo>
                    <a:pt x="17529" y="1303"/>
                    <a:pt x="17729" y="1379"/>
                    <a:pt x="17929" y="1379"/>
                  </a:cubicBezTo>
                  <a:cubicBezTo>
                    <a:pt x="18128" y="1379"/>
                    <a:pt x="18327" y="1303"/>
                    <a:pt x="18480" y="1151"/>
                  </a:cubicBezTo>
                  <a:cubicBezTo>
                    <a:pt x="18687" y="952"/>
                    <a:pt x="18951" y="828"/>
                    <a:pt x="19233" y="793"/>
                  </a:cubicBezTo>
                  <a:cubicBezTo>
                    <a:pt x="19371" y="774"/>
                    <a:pt x="19486" y="683"/>
                    <a:pt x="19537" y="556"/>
                  </a:cubicBezTo>
                  <a:cubicBezTo>
                    <a:pt x="19589" y="430"/>
                    <a:pt x="19567" y="284"/>
                    <a:pt x="19484" y="177"/>
                  </a:cubicBezTo>
                  <a:cubicBezTo>
                    <a:pt x="19409" y="83"/>
                    <a:pt x="19298" y="30"/>
                    <a:pt x="19180" y="30"/>
                  </a:cubicBezTo>
                  <a:cubicBezTo>
                    <a:pt x="19162" y="30"/>
                    <a:pt x="19144" y="32"/>
                    <a:pt x="19126" y="34"/>
                  </a:cubicBezTo>
                  <a:cubicBezTo>
                    <a:pt x="18668" y="93"/>
                    <a:pt x="18245" y="301"/>
                    <a:pt x="17920" y="629"/>
                  </a:cubicBezTo>
                  <a:cubicBezTo>
                    <a:pt x="17516" y="228"/>
                    <a:pt x="16968" y="1"/>
                    <a:pt x="16399" y="1"/>
                  </a:cubicBezTo>
                  <a:cubicBezTo>
                    <a:pt x="16377" y="1"/>
                    <a:pt x="16354" y="1"/>
                    <a:pt x="16332" y="2"/>
                  </a:cubicBezTo>
                  <a:cubicBezTo>
                    <a:pt x="16315" y="1"/>
                    <a:pt x="16298" y="1"/>
                    <a:pt x="16281" y="1"/>
                  </a:cubicBezTo>
                  <a:cubicBezTo>
                    <a:pt x="15704" y="1"/>
                    <a:pt x="15146" y="226"/>
                    <a:pt x="14730" y="629"/>
                  </a:cubicBezTo>
                  <a:cubicBezTo>
                    <a:pt x="14329" y="228"/>
                    <a:pt x="13781" y="1"/>
                    <a:pt x="13215" y="1"/>
                  </a:cubicBezTo>
                  <a:cubicBezTo>
                    <a:pt x="13192" y="1"/>
                    <a:pt x="13170" y="1"/>
                    <a:pt x="13147" y="2"/>
                  </a:cubicBezTo>
                  <a:cubicBezTo>
                    <a:pt x="13127" y="1"/>
                    <a:pt x="13107" y="1"/>
                    <a:pt x="13087" y="1"/>
                  </a:cubicBezTo>
                  <a:cubicBezTo>
                    <a:pt x="12508" y="1"/>
                    <a:pt x="11954" y="226"/>
                    <a:pt x="11540" y="632"/>
                  </a:cubicBezTo>
                  <a:cubicBezTo>
                    <a:pt x="11136" y="228"/>
                    <a:pt x="10591" y="1"/>
                    <a:pt x="10023" y="1"/>
                  </a:cubicBezTo>
                  <a:cubicBezTo>
                    <a:pt x="10000" y="1"/>
                    <a:pt x="9978" y="1"/>
                    <a:pt x="9955" y="2"/>
                  </a:cubicBezTo>
                  <a:cubicBezTo>
                    <a:pt x="9935" y="1"/>
                    <a:pt x="9915" y="1"/>
                    <a:pt x="9895" y="1"/>
                  </a:cubicBezTo>
                  <a:cubicBezTo>
                    <a:pt x="9319" y="1"/>
                    <a:pt x="8764" y="226"/>
                    <a:pt x="8351" y="629"/>
                  </a:cubicBezTo>
                  <a:cubicBezTo>
                    <a:pt x="7947" y="225"/>
                    <a:pt x="7399" y="1"/>
                    <a:pt x="6831"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4" name="Google Shape;2014;p61"/>
          <p:cNvGrpSpPr/>
          <p:nvPr/>
        </p:nvGrpSpPr>
        <p:grpSpPr>
          <a:xfrm>
            <a:off x="4724474" y="3893199"/>
            <a:ext cx="495523" cy="495587"/>
            <a:chOff x="4312749" y="3869903"/>
            <a:chExt cx="550215" cy="550286"/>
          </a:xfrm>
        </p:grpSpPr>
        <p:sp>
          <p:nvSpPr>
            <p:cNvPr id="2015" name="Google Shape;2015;p61"/>
            <p:cNvSpPr/>
            <p:nvPr/>
          </p:nvSpPr>
          <p:spPr>
            <a:xfrm>
              <a:off x="4474012" y="3907871"/>
              <a:ext cx="37945" cy="39047"/>
            </a:xfrm>
            <a:custGeom>
              <a:rect b="b" l="l" r="r" t="t"/>
              <a:pathLst>
                <a:path extrusionOk="0" h="1630" w="1584">
                  <a:moveTo>
                    <a:pt x="0" y="1"/>
                  </a:moveTo>
                  <a:lnTo>
                    <a:pt x="0" y="1629"/>
                  </a:lnTo>
                  <a:lnTo>
                    <a:pt x="1583" y="1629"/>
                  </a:lnTo>
                  <a:lnTo>
                    <a:pt x="1583" y="1"/>
                  </a:ln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61"/>
            <p:cNvSpPr/>
            <p:nvPr/>
          </p:nvSpPr>
          <p:spPr>
            <a:xfrm>
              <a:off x="4319720" y="3953696"/>
              <a:ext cx="72033" cy="70140"/>
            </a:xfrm>
            <a:custGeom>
              <a:rect b="b" l="l" r="r" t="t"/>
              <a:pathLst>
                <a:path extrusionOk="0" h="2928" w="3007">
                  <a:moveTo>
                    <a:pt x="1709" y="0"/>
                  </a:moveTo>
                  <a:cubicBezTo>
                    <a:pt x="1507" y="0"/>
                    <a:pt x="1304" y="77"/>
                    <a:pt x="1149" y="230"/>
                  </a:cubicBezTo>
                  <a:lnTo>
                    <a:pt x="307" y="1073"/>
                  </a:lnTo>
                  <a:cubicBezTo>
                    <a:pt x="0" y="1382"/>
                    <a:pt x="0" y="1883"/>
                    <a:pt x="307" y="2192"/>
                  </a:cubicBezTo>
                  <a:lnTo>
                    <a:pt x="1045" y="2927"/>
                  </a:lnTo>
                  <a:lnTo>
                    <a:pt x="3007" y="970"/>
                  </a:lnTo>
                  <a:lnTo>
                    <a:pt x="2269" y="230"/>
                  </a:lnTo>
                  <a:cubicBezTo>
                    <a:pt x="2114" y="77"/>
                    <a:pt x="1912" y="0"/>
                    <a:pt x="1709" y="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61"/>
            <p:cNvSpPr/>
            <p:nvPr/>
          </p:nvSpPr>
          <p:spPr>
            <a:xfrm>
              <a:off x="4594192" y="3953696"/>
              <a:ext cx="72129" cy="70140"/>
            </a:xfrm>
            <a:custGeom>
              <a:rect b="b" l="l" r="r" t="t"/>
              <a:pathLst>
                <a:path extrusionOk="0" h="2928" w="3011">
                  <a:moveTo>
                    <a:pt x="1300" y="0"/>
                  </a:moveTo>
                  <a:cubicBezTo>
                    <a:pt x="1096" y="0"/>
                    <a:pt x="893" y="77"/>
                    <a:pt x="738" y="230"/>
                  </a:cubicBezTo>
                  <a:lnTo>
                    <a:pt x="1" y="970"/>
                  </a:lnTo>
                  <a:lnTo>
                    <a:pt x="1966" y="2927"/>
                  </a:lnTo>
                  <a:lnTo>
                    <a:pt x="2701" y="2192"/>
                  </a:lnTo>
                  <a:cubicBezTo>
                    <a:pt x="3010" y="1883"/>
                    <a:pt x="3010" y="1382"/>
                    <a:pt x="2701" y="1073"/>
                  </a:cubicBezTo>
                  <a:lnTo>
                    <a:pt x="1861" y="230"/>
                  </a:lnTo>
                  <a:cubicBezTo>
                    <a:pt x="1706" y="77"/>
                    <a:pt x="1503" y="0"/>
                    <a:pt x="1300" y="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61"/>
            <p:cNvSpPr/>
            <p:nvPr/>
          </p:nvSpPr>
          <p:spPr>
            <a:xfrm>
              <a:off x="4312749" y="3945791"/>
              <a:ext cx="360523" cy="360523"/>
            </a:xfrm>
            <a:custGeom>
              <a:rect b="b" l="l" r="r" t="t"/>
              <a:pathLst>
                <a:path extrusionOk="0" h="15050" w="15050">
                  <a:moveTo>
                    <a:pt x="7524" y="0"/>
                  </a:moveTo>
                  <a:cubicBezTo>
                    <a:pt x="3368" y="0"/>
                    <a:pt x="0" y="3370"/>
                    <a:pt x="0" y="7526"/>
                  </a:cubicBezTo>
                  <a:cubicBezTo>
                    <a:pt x="0" y="11682"/>
                    <a:pt x="3368" y="15050"/>
                    <a:pt x="7524" y="15050"/>
                  </a:cubicBezTo>
                  <a:cubicBezTo>
                    <a:pt x="11680" y="15050"/>
                    <a:pt x="15050" y="11682"/>
                    <a:pt x="15050" y="7526"/>
                  </a:cubicBezTo>
                  <a:cubicBezTo>
                    <a:pt x="15050" y="3370"/>
                    <a:pt x="11680" y="0"/>
                    <a:pt x="7524" y="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61"/>
            <p:cNvSpPr/>
            <p:nvPr/>
          </p:nvSpPr>
          <p:spPr>
            <a:xfrm>
              <a:off x="4340082" y="3983711"/>
              <a:ext cx="295221" cy="284657"/>
            </a:xfrm>
            <a:custGeom>
              <a:rect b="b" l="l" r="r" t="t"/>
              <a:pathLst>
                <a:path extrusionOk="0" h="11883" w="12324">
                  <a:moveTo>
                    <a:pt x="6384" y="0"/>
                  </a:moveTo>
                  <a:cubicBezTo>
                    <a:pt x="5877" y="0"/>
                    <a:pt x="5362" y="65"/>
                    <a:pt x="4851" y="202"/>
                  </a:cubicBezTo>
                  <a:cubicBezTo>
                    <a:pt x="1874" y="999"/>
                    <a:pt x="1" y="3935"/>
                    <a:pt x="534" y="6972"/>
                  </a:cubicBezTo>
                  <a:cubicBezTo>
                    <a:pt x="1036" y="9833"/>
                    <a:pt x="3524" y="11882"/>
                    <a:pt x="6380" y="11882"/>
                  </a:cubicBezTo>
                  <a:cubicBezTo>
                    <a:pt x="6552" y="11882"/>
                    <a:pt x="6725" y="11875"/>
                    <a:pt x="6900" y="11860"/>
                  </a:cubicBezTo>
                  <a:cubicBezTo>
                    <a:pt x="9968" y="11593"/>
                    <a:pt x="12323" y="9023"/>
                    <a:pt x="12323" y="5943"/>
                  </a:cubicBezTo>
                  <a:cubicBezTo>
                    <a:pt x="12323" y="5252"/>
                    <a:pt x="12202" y="4565"/>
                    <a:pt x="11968" y="3914"/>
                  </a:cubicBezTo>
                  <a:cubicBezTo>
                    <a:pt x="11097" y="1518"/>
                    <a:pt x="8828" y="0"/>
                    <a:pt x="6384"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61"/>
            <p:cNvSpPr/>
            <p:nvPr/>
          </p:nvSpPr>
          <p:spPr>
            <a:xfrm>
              <a:off x="4436020" y="3869903"/>
              <a:ext cx="113906" cy="37993"/>
            </a:xfrm>
            <a:custGeom>
              <a:rect b="b" l="l" r="r" t="t"/>
              <a:pathLst>
                <a:path extrusionOk="0" h="1586" w="4755">
                  <a:moveTo>
                    <a:pt x="795" y="0"/>
                  </a:moveTo>
                  <a:cubicBezTo>
                    <a:pt x="356" y="0"/>
                    <a:pt x="1" y="355"/>
                    <a:pt x="1" y="794"/>
                  </a:cubicBezTo>
                  <a:cubicBezTo>
                    <a:pt x="1" y="1230"/>
                    <a:pt x="356" y="1586"/>
                    <a:pt x="795" y="1586"/>
                  </a:cubicBezTo>
                  <a:lnTo>
                    <a:pt x="3963" y="1586"/>
                  </a:lnTo>
                  <a:cubicBezTo>
                    <a:pt x="4399" y="1586"/>
                    <a:pt x="4755" y="1230"/>
                    <a:pt x="4755" y="794"/>
                  </a:cubicBezTo>
                  <a:cubicBezTo>
                    <a:pt x="4755" y="355"/>
                    <a:pt x="4399" y="0"/>
                    <a:pt x="3963" y="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61"/>
            <p:cNvSpPr/>
            <p:nvPr/>
          </p:nvSpPr>
          <p:spPr>
            <a:xfrm>
              <a:off x="4575818" y="4330478"/>
              <a:ext cx="280513" cy="89711"/>
            </a:xfrm>
            <a:custGeom>
              <a:rect b="b" l="l" r="r" t="t"/>
              <a:pathLst>
                <a:path extrusionOk="0" h="3745" w="11710">
                  <a:moveTo>
                    <a:pt x="5120" y="0"/>
                  </a:moveTo>
                  <a:lnTo>
                    <a:pt x="1" y="3561"/>
                  </a:lnTo>
                  <a:cubicBezTo>
                    <a:pt x="141" y="3680"/>
                    <a:pt x="318" y="3744"/>
                    <a:pt x="501" y="3744"/>
                  </a:cubicBezTo>
                  <a:lnTo>
                    <a:pt x="11195" y="3744"/>
                  </a:lnTo>
                  <a:cubicBezTo>
                    <a:pt x="11384" y="3744"/>
                    <a:pt x="11567" y="3674"/>
                    <a:pt x="11710" y="3550"/>
                  </a:cubicBezTo>
                  <a:lnTo>
                    <a:pt x="6606" y="0"/>
                  </a:lnTo>
                  <a:lnTo>
                    <a:pt x="6019" y="433"/>
                  </a:lnTo>
                  <a:cubicBezTo>
                    <a:pt x="5972" y="467"/>
                    <a:pt x="5917" y="484"/>
                    <a:pt x="5862" y="484"/>
                  </a:cubicBezTo>
                  <a:cubicBezTo>
                    <a:pt x="5807" y="484"/>
                    <a:pt x="5753" y="467"/>
                    <a:pt x="5707" y="433"/>
                  </a:cubicBezTo>
                  <a:lnTo>
                    <a:pt x="5120" y="0"/>
                  </a:ln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61"/>
            <p:cNvSpPr/>
            <p:nvPr/>
          </p:nvSpPr>
          <p:spPr>
            <a:xfrm>
              <a:off x="4734062" y="4238013"/>
              <a:ext cx="128902" cy="177531"/>
            </a:xfrm>
            <a:custGeom>
              <a:rect b="b" l="l" r="r" t="t"/>
              <a:pathLst>
                <a:path extrusionOk="0" h="7411" w="5381">
                  <a:moveTo>
                    <a:pt x="5222" y="0"/>
                  </a:moveTo>
                  <a:lnTo>
                    <a:pt x="0" y="3860"/>
                  </a:lnTo>
                  <a:lnTo>
                    <a:pt x="5104" y="7410"/>
                  </a:lnTo>
                  <a:cubicBezTo>
                    <a:pt x="5279" y="7260"/>
                    <a:pt x="5381" y="7042"/>
                    <a:pt x="5381" y="6810"/>
                  </a:cubicBezTo>
                  <a:lnTo>
                    <a:pt x="5381" y="474"/>
                  </a:lnTo>
                  <a:cubicBezTo>
                    <a:pt x="5381" y="304"/>
                    <a:pt x="5324" y="137"/>
                    <a:pt x="5222"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61"/>
            <p:cNvSpPr/>
            <p:nvPr/>
          </p:nvSpPr>
          <p:spPr>
            <a:xfrm>
              <a:off x="4568848" y="4237678"/>
              <a:ext cx="129644" cy="178129"/>
            </a:xfrm>
            <a:custGeom>
              <a:rect b="b" l="l" r="r" t="t"/>
              <a:pathLst>
                <a:path extrusionOk="0" h="7436" w="5412">
                  <a:moveTo>
                    <a:pt x="170" y="1"/>
                  </a:moveTo>
                  <a:cubicBezTo>
                    <a:pt x="63" y="141"/>
                    <a:pt x="1" y="313"/>
                    <a:pt x="1" y="488"/>
                  </a:cubicBezTo>
                  <a:lnTo>
                    <a:pt x="1" y="6824"/>
                  </a:lnTo>
                  <a:cubicBezTo>
                    <a:pt x="1" y="7061"/>
                    <a:pt x="106" y="7284"/>
                    <a:pt x="292" y="7435"/>
                  </a:cubicBezTo>
                  <a:lnTo>
                    <a:pt x="5411" y="3874"/>
                  </a:lnTo>
                  <a:lnTo>
                    <a:pt x="170"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61"/>
            <p:cNvSpPr/>
            <p:nvPr/>
          </p:nvSpPr>
          <p:spPr>
            <a:xfrm>
              <a:off x="4572920" y="4230396"/>
              <a:ext cx="286262" cy="111678"/>
            </a:xfrm>
            <a:custGeom>
              <a:rect b="b" l="l" r="r" t="t"/>
              <a:pathLst>
                <a:path extrusionOk="0" h="4662" w="11950">
                  <a:moveTo>
                    <a:pt x="622" y="1"/>
                  </a:moveTo>
                  <a:cubicBezTo>
                    <a:pt x="380" y="1"/>
                    <a:pt x="149" y="114"/>
                    <a:pt x="0" y="305"/>
                  </a:cubicBezTo>
                  <a:lnTo>
                    <a:pt x="5241" y="4178"/>
                  </a:lnTo>
                  <a:lnTo>
                    <a:pt x="5828" y="4611"/>
                  </a:lnTo>
                  <a:cubicBezTo>
                    <a:pt x="5874" y="4645"/>
                    <a:pt x="5928" y="4662"/>
                    <a:pt x="5983" y="4662"/>
                  </a:cubicBezTo>
                  <a:cubicBezTo>
                    <a:pt x="6038" y="4662"/>
                    <a:pt x="6093" y="4645"/>
                    <a:pt x="6140" y="4611"/>
                  </a:cubicBezTo>
                  <a:lnTo>
                    <a:pt x="6727" y="4178"/>
                  </a:lnTo>
                  <a:lnTo>
                    <a:pt x="11949" y="318"/>
                  </a:lnTo>
                  <a:cubicBezTo>
                    <a:pt x="11798" y="119"/>
                    <a:pt x="11564" y="3"/>
                    <a:pt x="11316" y="1"/>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61"/>
            <p:cNvSpPr/>
            <p:nvPr/>
          </p:nvSpPr>
          <p:spPr>
            <a:xfrm>
              <a:off x="4464526" y="4382172"/>
              <a:ext cx="75913" cy="18996"/>
            </a:xfrm>
            <a:custGeom>
              <a:rect b="b" l="l" r="r" t="t"/>
              <a:pathLst>
                <a:path extrusionOk="0" h="793" w="3169">
                  <a:moveTo>
                    <a:pt x="396" y="1"/>
                  </a:moveTo>
                  <a:cubicBezTo>
                    <a:pt x="178" y="1"/>
                    <a:pt x="1" y="178"/>
                    <a:pt x="1" y="396"/>
                  </a:cubicBezTo>
                  <a:cubicBezTo>
                    <a:pt x="1" y="617"/>
                    <a:pt x="178" y="792"/>
                    <a:pt x="396" y="792"/>
                  </a:cubicBezTo>
                  <a:lnTo>
                    <a:pt x="2773" y="792"/>
                  </a:lnTo>
                  <a:cubicBezTo>
                    <a:pt x="2991" y="792"/>
                    <a:pt x="3169" y="617"/>
                    <a:pt x="3169" y="396"/>
                  </a:cubicBezTo>
                  <a:cubicBezTo>
                    <a:pt x="3169" y="178"/>
                    <a:pt x="2991" y="1"/>
                    <a:pt x="2773"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61"/>
            <p:cNvSpPr/>
            <p:nvPr/>
          </p:nvSpPr>
          <p:spPr>
            <a:xfrm>
              <a:off x="4436020" y="4344276"/>
              <a:ext cx="104420" cy="18972"/>
            </a:xfrm>
            <a:custGeom>
              <a:rect b="b" l="l" r="r" t="t"/>
              <a:pathLst>
                <a:path extrusionOk="0" h="792" w="4359">
                  <a:moveTo>
                    <a:pt x="399" y="0"/>
                  </a:moveTo>
                  <a:cubicBezTo>
                    <a:pt x="179" y="0"/>
                    <a:pt x="1" y="178"/>
                    <a:pt x="1" y="396"/>
                  </a:cubicBezTo>
                  <a:cubicBezTo>
                    <a:pt x="1" y="614"/>
                    <a:pt x="179" y="791"/>
                    <a:pt x="399" y="791"/>
                  </a:cubicBezTo>
                  <a:lnTo>
                    <a:pt x="3963" y="791"/>
                  </a:lnTo>
                  <a:cubicBezTo>
                    <a:pt x="4181" y="791"/>
                    <a:pt x="4359" y="614"/>
                    <a:pt x="4359" y="396"/>
                  </a:cubicBezTo>
                  <a:cubicBezTo>
                    <a:pt x="4359" y="178"/>
                    <a:pt x="4181" y="0"/>
                    <a:pt x="3963" y="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61"/>
            <p:cNvSpPr/>
            <p:nvPr/>
          </p:nvSpPr>
          <p:spPr>
            <a:xfrm>
              <a:off x="4663708" y="4258901"/>
              <a:ext cx="66427" cy="18972"/>
            </a:xfrm>
            <a:custGeom>
              <a:rect b="b" l="l" r="r" t="t"/>
              <a:pathLst>
                <a:path extrusionOk="0" h="792" w="2773">
                  <a:moveTo>
                    <a:pt x="399" y="0"/>
                  </a:moveTo>
                  <a:cubicBezTo>
                    <a:pt x="178" y="0"/>
                    <a:pt x="0" y="175"/>
                    <a:pt x="0" y="396"/>
                  </a:cubicBezTo>
                  <a:cubicBezTo>
                    <a:pt x="0" y="614"/>
                    <a:pt x="178" y="792"/>
                    <a:pt x="399" y="792"/>
                  </a:cubicBezTo>
                  <a:lnTo>
                    <a:pt x="2377" y="792"/>
                  </a:lnTo>
                  <a:cubicBezTo>
                    <a:pt x="2595" y="792"/>
                    <a:pt x="2773" y="614"/>
                    <a:pt x="2773" y="396"/>
                  </a:cubicBezTo>
                  <a:cubicBezTo>
                    <a:pt x="2773" y="175"/>
                    <a:pt x="2595" y="0"/>
                    <a:pt x="2377" y="0"/>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61"/>
            <p:cNvSpPr/>
            <p:nvPr/>
          </p:nvSpPr>
          <p:spPr>
            <a:xfrm>
              <a:off x="4739596" y="4258901"/>
              <a:ext cx="28530" cy="18972"/>
            </a:xfrm>
            <a:custGeom>
              <a:rect b="b" l="l" r="r" t="t"/>
              <a:pathLst>
                <a:path extrusionOk="0" h="792" w="1191">
                  <a:moveTo>
                    <a:pt x="399" y="0"/>
                  </a:moveTo>
                  <a:cubicBezTo>
                    <a:pt x="178" y="0"/>
                    <a:pt x="1" y="175"/>
                    <a:pt x="1" y="396"/>
                  </a:cubicBezTo>
                  <a:cubicBezTo>
                    <a:pt x="1" y="614"/>
                    <a:pt x="178" y="792"/>
                    <a:pt x="399" y="792"/>
                  </a:cubicBezTo>
                  <a:lnTo>
                    <a:pt x="795" y="792"/>
                  </a:lnTo>
                  <a:cubicBezTo>
                    <a:pt x="1013" y="792"/>
                    <a:pt x="1190" y="614"/>
                    <a:pt x="1190" y="396"/>
                  </a:cubicBezTo>
                  <a:cubicBezTo>
                    <a:pt x="1190" y="175"/>
                    <a:pt x="1013" y="0"/>
                    <a:pt x="795" y="0"/>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61"/>
            <p:cNvSpPr/>
            <p:nvPr/>
          </p:nvSpPr>
          <p:spPr>
            <a:xfrm>
              <a:off x="4483498" y="4192475"/>
              <a:ext cx="18972" cy="47431"/>
            </a:xfrm>
            <a:custGeom>
              <a:rect b="b" l="l" r="r" t="t"/>
              <a:pathLst>
                <a:path extrusionOk="0" h="1980" w="792">
                  <a:moveTo>
                    <a:pt x="396" y="1"/>
                  </a:moveTo>
                  <a:cubicBezTo>
                    <a:pt x="178" y="1"/>
                    <a:pt x="0" y="178"/>
                    <a:pt x="0" y="396"/>
                  </a:cubicBezTo>
                  <a:lnTo>
                    <a:pt x="0" y="1584"/>
                  </a:lnTo>
                  <a:cubicBezTo>
                    <a:pt x="0" y="1804"/>
                    <a:pt x="178" y="1979"/>
                    <a:pt x="396" y="1979"/>
                  </a:cubicBezTo>
                  <a:cubicBezTo>
                    <a:pt x="614" y="1979"/>
                    <a:pt x="791" y="1804"/>
                    <a:pt x="791" y="1584"/>
                  </a:cubicBezTo>
                  <a:lnTo>
                    <a:pt x="791" y="396"/>
                  </a:lnTo>
                  <a:cubicBezTo>
                    <a:pt x="791" y="178"/>
                    <a:pt x="614" y="1"/>
                    <a:pt x="3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61"/>
            <p:cNvSpPr/>
            <p:nvPr/>
          </p:nvSpPr>
          <p:spPr>
            <a:xfrm>
              <a:off x="4408951" y="4170102"/>
              <a:ext cx="40580" cy="39238"/>
            </a:xfrm>
            <a:custGeom>
              <a:rect b="b" l="l" r="r" t="t"/>
              <a:pathLst>
                <a:path extrusionOk="0" h="1638" w="1694">
                  <a:moveTo>
                    <a:pt x="1273" y="1"/>
                  </a:moveTo>
                  <a:cubicBezTo>
                    <a:pt x="1167" y="1"/>
                    <a:pt x="1064" y="44"/>
                    <a:pt x="988" y="122"/>
                  </a:cubicBezTo>
                  <a:lnTo>
                    <a:pt x="148" y="962"/>
                  </a:lnTo>
                  <a:cubicBezTo>
                    <a:pt x="35" y="1075"/>
                    <a:pt x="0" y="1244"/>
                    <a:pt x="62" y="1392"/>
                  </a:cubicBezTo>
                  <a:cubicBezTo>
                    <a:pt x="124" y="1540"/>
                    <a:pt x="267" y="1637"/>
                    <a:pt x="428" y="1637"/>
                  </a:cubicBezTo>
                  <a:cubicBezTo>
                    <a:pt x="533" y="1637"/>
                    <a:pt x="633" y="1597"/>
                    <a:pt x="708" y="1522"/>
                  </a:cubicBezTo>
                  <a:lnTo>
                    <a:pt x="1548" y="682"/>
                  </a:lnTo>
                  <a:cubicBezTo>
                    <a:pt x="1650" y="582"/>
                    <a:pt x="1694" y="434"/>
                    <a:pt x="1656" y="297"/>
                  </a:cubicBezTo>
                  <a:cubicBezTo>
                    <a:pt x="1621" y="160"/>
                    <a:pt x="1511" y="49"/>
                    <a:pt x="1373" y="14"/>
                  </a:cubicBezTo>
                  <a:cubicBezTo>
                    <a:pt x="1340" y="5"/>
                    <a:pt x="1306" y="1"/>
                    <a:pt x="1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61"/>
            <p:cNvSpPr/>
            <p:nvPr/>
          </p:nvSpPr>
          <p:spPr>
            <a:xfrm>
              <a:off x="4492960" y="4079961"/>
              <a:ext cx="104420" cy="119895"/>
            </a:xfrm>
            <a:custGeom>
              <a:rect b="b" l="l" r="r" t="t"/>
              <a:pathLst>
                <a:path extrusionOk="0" h="5005" w="4359">
                  <a:moveTo>
                    <a:pt x="3909" y="1"/>
                  </a:moveTo>
                  <a:cubicBezTo>
                    <a:pt x="2555" y="130"/>
                    <a:pt x="1234" y="493"/>
                    <a:pt x="1" y="1069"/>
                  </a:cubicBezTo>
                  <a:lnTo>
                    <a:pt x="1" y="1925"/>
                  </a:lnTo>
                  <a:lnTo>
                    <a:pt x="3083" y="5005"/>
                  </a:lnTo>
                  <a:cubicBezTo>
                    <a:pt x="3901" y="4189"/>
                    <a:pt x="4359" y="3080"/>
                    <a:pt x="4359" y="1925"/>
                  </a:cubicBezTo>
                  <a:cubicBezTo>
                    <a:pt x="4359" y="1258"/>
                    <a:pt x="4205" y="598"/>
                    <a:pt x="39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61"/>
            <p:cNvSpPr/>
            <p:nvPr/>
          </p:nvSpPr>
          <p:spPr>
            <a:xfrm>
              <a:off x="4379151" y="4116587"/>
              <a:ext cx="47431" cy="18972"/>
            </a:xfrm>
            <a:custGeom>
              <a:rect b="b" l="l" r="r" t="t"/>
              <a:pathLst>
                <a:path extrusionOk="0" h="792" w="1980">
                  <a:moveTo>
                    <a:pt x="397" y="1"/>
                  </a:moveTo>
                  <a:cubicBezTo>
                    <a:pt x="176" y="1"/>
                    <a:pt x="1" y="178"/>
                    <a:pt x="1" y="396"/>
                  </a:cubicBezTo>
                  <a:cubicBezTo>
                    <a:pt x="1" y="614"/>
                    <a:pt x="176" y="792"/>
                    <a:pt x="397" y="792"/>
                  </a:cubicBezTo>
                  <a:lnTo>
                    <a:pt x="1584" y="792"/>
                  </a:lnTo>
                  <a:cubicBezTo>
                    <a:pt x="1802" y="792"/>
                    <a:pt x="1979" y="614"/>
                    <a:pt x="1979" y="396"/>
                  </a:cubicBezTo>
                  <a:cubicBezTo>
                    <a:pt x="1979" y="178"/>
                    <a:pt x="1802" y="1"/>
                    <a:pt x="15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61"/>
            <p:cNvSpPr/>
            <p:nvPr/>
          </p:nvSpPr>
          <p:spPr>
            <a:xfrm>
              <a:off x="4340153" y="3983759"/>
              <a:ext cx="286646" cy="237178"/>
            </a:xfrm>
            <a:custGeom>
              <a:rect b="b" l="l" r="r" t="t"/>
              <a:pathLst>
                <a:path extrusionOk="0" h="9901" w="11966">
                  <a:moveTo>
                    <a:pt x="3299" y="2462"/>
                  </a:moveTo>
                  <a:cubicBezTo>
                    <a:pt x="3401" y="2462"/>
                    <a:pt x="3502" y="2501"/>
                    <a:pt x="3580" y="2579"/>
                  </a:cubicBezTo>
                  <a:lnTo>
                    <a:pt x="4420" y="3422"/>
                  </a:lnTo>
                  <a:cubicBezTo>
                    <a:pt x="4574" y="3575"/>
                    <a:pt x="4574" y="3826"/>
                    <a:pt x="4420" y="3979"/>
                  </a:cubicBezTo>
                  <a:cubicBezTo>
                    <a:pt x="4347" y="4052"/>
                    <a:pt x="4251" y="4095"/>
                    <a:pt x="4147" y="4095"/>
                  </a:cubicBezTo>
                  <a:cubicBezTo>
                    <a:pt x="4144" y="4095"/>
                    <a:pt x="4141" y="4095"/>
                    <a:pt x="4138" y="4095"/>
                  </a:cubicBezTo>
                  <a:cubicBezTo>
                    <a:pt x="4135" y="4095"/>
                    <a:pt x="4132" y="4095"/>
                    <a:pt x="4128" y="4095"/>
                  </a:cubicBezTo>
                  <a:cubicBezTo>
                    <a:pt x="4029" y="4095"/>
                    <a:pt x="3931" y="4052"/>
                    <a:pt x="3860" y="3979"/>
                  </a:cubicBezTo>
                  <a:lnTo>
                    <a:pt x="3018" y="3142"/>
                  </a:lnTo>
                  <a:cubicBezTo>
                    <a:pt x="2862" y="2986"/>
                    <a:pt x="2862" y="2733"/>
                    <a:pt x="3018" y="2579"/>
                  </a:cubicBezTo>
                  <a:cubicBezTo>
                    <a:pt x="3096" y="2501"/>
                    <a:pt x="3197" y="2462"/>
                    <a:pt x="3299" y="2462"/>
                  </a:cubicBezTo>
                  <a:close/>
                  <a:moveTo>
                    <a:pt x="3212" y="5546"/>
                  </a:moveTo>
                  <a:cubicBezTo>
                    <a:pt x="3430" y="5546"/>
                    <a:pt x="3607" y="5723"/>
                    <a:pt x="3607" y="5941"/>
                  </a:cubicBezTo>
                  <a:cubicBezTo>
                    <a:pt x="3607" y="6159"/>
                    <a:pt x="3430" y="6337"/>
                    <a:pt x="3212" y="6337"/>
                  </a:cubicBezTo>
                  <a:lnTo>
                    <a:pt x="2025" y="6337"/>
                  </a:lnTo>
                  <a:cubicBezTo>
                    <a:pt x="1807" y="6337"/>
                    <a:pt x="1629" y="6159"/>
                    <a:pt x="1629" y="5941"/>
                  </a:cubicBezTo>
                  <a:cubicBezTo>
                    <a:pt x="1629" y="5723"/>
                    <a:pt x="1807" y="5546"/>
                    <a:pt x="2025" y="5546"/>
                  </a:cubicBezTo>
                  <a:close/>
                  <a:moveTo>
                    <a:pt x="6373" y="1"/>
                  </a:moveTo>
                  <a:cubicBezTo>
                    <a:pt x="4034" y="1"/>
                    <a:pt x="1911" y="1378"/>
                    <a:pt x="956" y="3516"/>
                  </a:cubicBezTo>
                  <a:cubicBezTo>
                    <a:pt x="0" y="5653"/>
                    <a:pt x="393" y="8157"/>
                    <a:pt x="1957" y="9901"/>
                  </a:cubicBezTo>
                  <a:cubicBezTo>
                    <a:pt x="2749" y="7782"/>
                    <a:pt x="4337" y="6054"/>
                    <a:pt x="6380" y="5085"/>
                  </a:cubicBezTo>
                  <a:lnTo>
                    <a:pt x="6380" y="1583"/>
                  </a:lnTo>
                  <a:cubicBezTo>
                    <a:pt x="8041" y="1583"/>
                    <a:pt x="9556" y="2526"/>
                    <a:pt x="10288" y="4017"/>
                  </a:cubicBezTo>
                  <a:cubicBezTo>
                    <a:pt x="10816" y="3955"/>
                    <a:pt x="11373" y="3920"/>
                    <a:pt x="11965" y="3912"/>
                  </a:cubicBezTo>
                  <a:cubicBezTo>
                    <a:pt x="11109" y="1565"/>
                    <a:pt x="8878" y="1"/>
                    <a:pt x="6380" y="1"/>
                  </a:cubicBezTo>
                  <a:cubicBezTo>
                    <a:pt x="6377" y="1"/>
                    <a:pt x="6375" y="1"/>
                    <a:pt x="6373"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61"/>
            <p:cNvSpPr/>
            <p:nvPr/>
          </p:nvSpPr>
          <p:spPr>
            <a:xfrm>
              <a:off x="4492960" y="4021679"/>
              <a:ext cx="93664" cy="83914"/>
            </a:xfrm>
            <a:custGeom>
              <a:rect b="b" l="l" r="r" t="t"/>
              <a:pathLst>
                <a:path extrusionOk="0" h="3503" w="3910">
                  <a:moveTo>
                    <a:pt x="1" y="0"/>
                  </a:moveTo>
                  <a:lnTo>
                    <a:pt x="1" y="3502"/>
                  </a:lnTo>
                  <a:cubicBezTo>
                    <a:pt x="1234" y="2926"/>
                    <a:pt x="2555" y="2563"/>
                    <a:pt x="3909" y="2434"/>
                  </a:cubicBezTo>
                  <a:cubicBezTo>
                    <a:pt x="3177" y="943"/>
                    <a:pt x="1662" y="0"/>
                    <a:pt x="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61"/>
            <p:cNvSpPr/>
            <p:nvPr/>
          </p:nvSpPr>
          <p:spPr>
            <a:xfrm>
              <a:off x="4408759" y="4042736"/>
              <a:ext cx="40963" cy="39119"/>
            </a:xfrm>
            <a:custGeom>
              <a:rect b="b" l="l" r="r" t="t"/>
              <a:pathLst>
                <a:path extrusionOk="0" h="1633" w="1710">
                  <a:moveTo>
                    <a:pt x="435" y="0"/>
                  </a:moveTo>
                  <a:cubicBezTo>
                    <a:pt x="333" y="0"/>
                    <a:pt x="232" y="39"/>
                    <a:pt x="154" y="117"/>
                  </a:cubicBezTo>
                  <a:cubicBezTo>
                    <a:pt x="0" y="271"/>
                    <a:pt x="0" y="524"/>
                    <a:pt x="154" y="680"/>
                  </a:cubicBezTo>
                  <a:lnTo>
                    <a:pt x="999" y="1517"/>
                  </a:lnTo>
                  <a:cubicBezTo>
                    <a:pt x="1070" y="1590"/>
                    <a:pt x="1165" y="1633"/>
                    <a:pt x="1267" y="1633"/>
                  </a:cubicBezTo>
                  <a:cubicBezTo>
                    <a:pt x="1270" y="1633"/>
                    <a:pt x="1273" y="1633"/>
                    <a:pt x="1276" y="1633"/>
                  </a:cubicBezTo>
                  <a:cubicBezTo>
                    <a:pt x="1279" y="1633"/>
                    <a:pt x="1282" y="1633"/>
                    <a:pt x="1286" y="1633"/>
                  </a:cubicBezTo>
                  <a:cubicBezTo>
                    <a:pt x="1387" y="1633"/>
                    <a:pt x="1483" y="1590"/>
                    <a:pt x="1556" y="1517"/>
                  </a:cubicBezTo>
                  <a:cubicBezTo>
                    <a:pt x="1710" y="1364"/>
                    <a:pt x="1710" y="1113"/>
                    <a:pt x="1556" y="960"/>
                  </a:cubicBezTo>
                  <a:lnTo>
                    <a:pt x="716" y="117"/>
                  </a:lnTo>
                  <a:cubicBezTo>
                    <a:pt x="638" y="39"/>
                    <a:pt x="537"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6" name="Google Shape;2036;p61"/>
          <p:cNvGrpSpPr/>
          <p:nvPr/>
        </p:nvGrpSpPr>
        <p:grpSpPr>
          <a:xfrm>
            <a:off x="3913009" y="3931470"/>
            <a:ext cx="495595" cy="418639"/>
            <a:chOff x="3411723" y="3912399"/>
            <a:chExt cx="550294" cy="464845"/>
          </a:xfrm>
        </p:grpSpPr>
        <p:sp>
          <p:nvSpPr>
            <p:cNvPr id="2037" name="Google Shape;2037;p61"/>
            <p:cNvSpPr/>
            <p:nvPr/>
          </p:nvSpPr>
          <p:spPr>
            <a:xfrm>
              <a:off x="3411723" y="4016721"/>
              <a:ext cx="550294" cy="360523"/>
            </a:xfrm>
            <a:custGeom>
              <a:rect b="b" l="l" r="r" t="t"/>
              <a:pathLst>
                <a:path extrusionOk="0" h="15050" w="22972">
                  <a:moveTo>
                    <a:pt x="792" y="0"/>
                  </a:moveTo>
                  <a:cubicBezTo>
                    <a:pt x="555" y="0"/>
                    <a:pt x="331" y="105"/>
                    <a:pt x="183" y="288"/>
                  </a:cubicBezTo>
                  <a:lnTo>
                    <a:pt x="135" y="350"/>
                  </a:lnTo>
                  <a:cubicBezTo>
                    <a:pt x="46" y="479"/>
                    <a:pt x="0" y="635"/>
                    <a:pt x="0" y="792"/>
                  </a:cubicBezTo>
                  <a:lnTo>
                    <a:pt x="0" y="14258"/>
                  </a:lnTo>
                  <a:cubicBezTo>
                    <a:pt x="0" y="14694"/>
                    <a:pt x="356" y="15047"/>
                    <a:pt x="792" y="15050"/>
                  </a:cubicBezTo>
                  <a:lnTo>
                    <a:pt x="22177" y="15050"/>
                  </a:lnTo>
                  <a:cubicBezTo>
                    <a:pt x="22613" y="15047"/>
                    <a:pt x="22969" y="14694"/>
                    <a:pt x="22969" y="14258"/>
                  </a:cubicBezTo>
                  <a:lnTo>
                    <a:pt x="22969" y="792"/>
                  </a:lnTo>
                  <a:cubicBezTo>
                    <a:pt x="22971" y="635"/>
                    <a:pt x="22923" y="479"/>
                    <a:pt x="22834" y="350"/>
                  </a:cubicBezTo>
                  <a:lnTo>
                    <a:pt x="22788" y="288"/>
                  </a:lnTo>
                  <a:cubicBezTo>
                    <a:pt x="22638" y="105"/>
                    <a:pt x="22414" y="0"/>
                    <a:pt x="22177" y="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61"/>
            <p:cNvSpPr/>
            <p:nvPr/>
          </p:nvSpPr>
          <p:spPr>
            <a:xfrm>
              <a:off x="3411723" y="4016721"/>
              <a:ext cx="531274" cy="360523"/>
            </a:xfrm>
            <a:custGeom>
              <a:rect b="b" l="l" r="r" t="t"/>
              <a:pathLst>
                <a:path extrusionOk="0" h="15050" w="22178">
                  <a:moveTo>
                    <a:pt x="792" y="0"/>
                  </a:moveTo>
                  <a:cubicBezTo>
                    <a:pt x="555" y="0"/>
                    <a:pt x="331" y="105"/>
                    <a:pt x="183" y="288"/>
                  </a:cubicBezTo>
                  <a:lnTo>
                    <a:pt x="135" y="350"/>
                  </a:lnTo>
                  <a:cubicBezTo>
                    <a:pt x="46" y="479"/>
                    <a:pt x="0" y="635"/>
                    <a:pt x="0" y="792"/>
                  </a:cubicBezTo>
                  <a:lnTo>
                    <a:pt x="0" y="14258"/>
                  </a:lnTo>
                  <a:cubicBezTo>
                    <a:pt x="3" y="14694"/>
                    <a:pt x="356" y="15047"/>
                    <a:pt x="792" y="15050"/>
                  </a:cubicBezTo>
                  <a:lnTo>
                    <a:pt x="21386" y="15050"/>
                  </a:lnTo>
                  <a:cubicBezTo>
                    <a:pt x="21822" y="15047"/>
                    <a:pt x="22177" y="14694"/>
                    <a:pt x="22177" y="14258"/>
                  </a:cubicBezTo>
                  <a:lnTo>
                    <a:pt x="22177" y="792"/>
                  </a:lnTo>
                  <a:cubicBezTo>
                    <a:pt x="22177" y="635"/>
                    <a:pt x="22132" y="479"/>
                    <a:pt x="22043" y="350"/>
                  </a:cubicBezTo>
                  <a:lnTo>
                    <a:pt x="21997" y="288"/>
                  </a:lnTo>
                  <a:cubicBezTo>
                    <a:pt x="21846" y="105"/>
                    <a:pt x="21623" y="0"/>
                    <a:pt x="21386" y="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61"/>
            <p:cNvSpPr/>
            <p:nvPr/>
          </p:nvSpPr>
          <p:spPr>
            <a:xfrm>
              <a:off x="3734247" y="3912399"/>
              <a:ext cx="223380" cy="111295"/>
            </a:xfrm>
            <a:custGeom>
              <a:rect b="b" l="l" r="r" t="t"/>
              <a:pathLst>
                <a:path extrusionOk="0" h="4646" w="9325">
                  <a:moveTo>
                    <a:pt x="0" y="0"/>
                  </a:moveTo>
                  <a:lnTo>
                    <a:pt x="1981" y="4350"/>
                  </a:lnTo>
                  <a:lnTo>
                    <a:pt x="8713" y="4350"/>
                  </a:lnTo>
                  <a:cubicBezTo>
                    <a:pt x="8940" y="4350"/>
                    <a:pt x="9157" y="4448"/>
                    <a:pt x="9305" y="4622"/>
                  </a:cubicBezTo>
                  <a:lnTo>
                    <a:pt x="9305" y="4622"/>
                  </a:lnTo>
                  <a:lnTo>
                    <a:pt x="9082" y="4350"/>
                  </a:lnTo>
                  <a:lnTo>
                    <a:pt x="5782" y="291"/>
                  </a:lnTo>
                  <a:cubicBezTo>
                    <a:pt x="5634" y="108"/>
                    <a:pt x="5411" y="0"/>
                    <a:pt x="5174" y="0"/>
                  </a:cubicBezTo>
                  <a:close/>
                  <a:moveTo>
                    <a:pt x="9305" y="4622"/>
                  </a:moveTo>
                  <a:lnTo>
                    <a:pt x="9324" y="4646"/>
                  </a:lnTo>
                  <a:cubicBezTo>
                    <a:pt x="9318" y="4638"/>
                    <a:pt x="9312" y="4630"/>
                    <a:pt x="9305" y="4622"/>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61"/>
            <p:cNvSpPr/>
            <p:nvPr/>
          </p:nvSpPr>
          <p:spPr>
            <a:xfrm>
              <a:off x="3416106" y="3912399"/>
              <a:ext cx="223309" cy="111247"/>
            </a:xfrm>
            <a:custGeom>
              <a:rect b="b" l="l" r="r" t="t"/>
              <a:pathLst>
                <a:path extrusionOk="0" h="4644" w="9322">
                  <a:moveTo>
                    <a:pt x="4151" y="0"/>
                  </a:moveTo>
                  <a:cubicBezTo>
                    <a:pt x="3914" y="0"/>
                    <a:pt x="3691" y="108"/>
                    <a:pt x="3540" y="291"/>
                  </a:cubicBezTo>
                  <a:lnTo>
                    <a:pt x="240" y="4347"/>
                  </a:lnTo>
                  <a:lnTo>
                    <a:pt x="16" y="4624"/>
                  </a:lnTo>
                  <a:lnTo>
                    <a:pt x="16" y="4624"/>
                  </a:lnTo>
                  <a:cubicBezTo>
                    <a:pt x="161" y="4450"/>
                    <a:pt x="380" y="4350"/>
                    <a:pt x="609" y="4347"/>
                  </a:cubicBezTo>
                  <a:lnTo>
                    <a:pt x="7341" y="4347"/>
                  </a:lnTo>
                  <a:lnTo>
                    <a:pt x="9322" y="0"/>
                  </a:lnTo>
                  <a:close/>
                  <a:moveTo>
                    <a:pt x="16" y="4624"/>
                  </a:moveTo>
                  <a:lnTo>
                    <a:pt x="16" y="4624"/>
                  </a:lnTo>
                  <a:cubicBezTo>
                    <a:pt x="10" y="4631"/>
                    <a:pt x="5" y="4637"/>
                    <a:pt x="0" y="4643"/>
                  </a:cubicBezTo>
                  <a:lnTo>
                    <a:pt x="16" y="4624"/>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61"/>
            <p:cNvSpPr/>
            <p:nvPr/>
          </p:nvSpPr>
          <p:spPr>
            <a:xfrm>
              <a:off x="3591933" y="4016721"/>
              <a:ext cx="189795" cy="84705"/>
            </a:xfrm>
            <a:custGeom>
              <a:rect b="b" l="l" r="r" t="t"/>
              <a:pathLst>
                <a:path extrusionOk="0" h="3536" w="7923">
                  <a:moveTo>
                    <a:pt x="1" y="0"/>
                  </a:moveTo>
                  <a:lnTo>
                    <a:pt x="1" y="2980"/>
                  </a:lnTo>
                  <a:cubicBezTo>
                    <a:pt x="3" y="3112"/>
                    <a:pt x="68" y="3233"/>
                    <a:pt x="176" y="3308"/>
                  </a:cubicBezTo>
                  <a:cubicBezTo>
                    <a:pt x="244" y="3353"/>
                    <a:pt x="322" y="3376"/>
                    <a:pt x="400" y="3376"/>
                  </a:cubicBezTo>
                  <a:cubicBezTo>
                    <a:pt x="449" y="3376"/>
                    <a:pt x="498" y="3367"/>
                    <a:pt x="544" y="3349"/>
                  </a:cubicBezTo>
                  <a:lnTo>
                    <a:pt x="1834" y="2832"/>
                  </a:lnTo>
                  <a:cubicBezTo>
                    <a:pt x="1881" y="2813"/>
                    <a:pt x="1931" y="2804"/>
                    <a:pt x="1982" y="2804"/>
                  </a:cubicBezTo>
                  <a:cubicBezTo>
                    <a:pt x="2032" y="2804"/>
                    <a:pt x="2083" y="2813"/>
                    <a:pt x="2130" y="2832"/>
                  </a:cubicBezTo>
                  <a:lnTo>
                    <a:pt x="3815" y="3505"/>
                  </a:lnTo>
                  <a:cubicBezTo>
                    <a:pt x="3862" y="3525"/>
                    <a:pt x="3912" y="3535"/>
                    <a:pt x="3962" y="3535"/>
                  </a:cubicBezTo>
                  <a:cubicBezTo>
                    <a:pt x="4011" y="3535"/>
                    <a:pt x="4061" y="3525"/>
                    <a:pt x="4108" y="3505"/>
                  </a:cubicBezTo>
                  <a:lnTo>
                    <a:pt x="5796" y="2832"/>
                  </a:lnTo>
                  <a:cubicBezTo>
                    <a:pt x="5843" y="2813"/>
                    <a:pt x="5893" y="2804"/>
                    <a:pt x="5943" y="2804"/>
                  </a:cubicBezTo>
                  <a:cubicBezTo>
                    <a:pt x="5992" y="2804"/>
                    <a:pt x="6042" y="2813"/>
                    <a:pt x="6089" y="2832"/>
                  </a:cubicBezTo>
                  <a:lnTo>
                    <a:pt x="7379" y="3349"/>
                  </a:lnTo>
                  <a:cubicBezTo>
                    <a:pt x="7425" y="3367"/>
                    <a:pt x="7475" y="3376"/>
                    <a:pt x="7524" y="3376"/>
                  </a:cubicBezTo>
                  <a:cubicBezTo>
                    <a:pt x="7603" y="3376"/>
                    <a:pt x="7681" y="3353"/>
                    <a:pt x="7747" y="3308"/>
                  </a:cubicBezTo>
                  <a:cubicBezTo>
                    <a:pt x="7858" y="3233"/>
                    <a:pt x="7922" y="3112"/>
                    <a:pt x="7922" y="2980"/>
                  </a:cubicBezTo>
                  <a:lnTo>
                    <a:pt x="7922" y="0"/>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61"/>
            <p:cNvSpPr/>
            <p:nvPr/>
          </p:nvSpPr>
          <p:spPr>
            <a:xfrm>
              <a:off x="3705094" y="4140063"/>
              <a:ext cx="115248" cy="170775"/>
            </a:xfrm>
            <a:custGeom>
              <a:rect b="b" l="l" r="r" t="t"/>
              <a:pathLst>
                <a:path extrusionOk="0" h="7129" w="4811">
                  <a:moveTo>
                    <a:pt x="2404" y="0"/>
                  </a:moveTo>
                  <a:cubicBezTo>
                    <a:pt x="2291" y="0"/>
                    <a:pt x="2181" y="52"/>
                    <a:pt x="2106" y="138"/>
                  </a:cubicBezTo>
                  <a:lnTo>
                    <a:pt x="124" y="2119"/>
                  </a:lnTo>
                  <a:cubicBezTo>
                    <a:pt x="25" y="2235"/>
                    <a:pt x="1" y="2401"/>
                    <a:pt x="65" y="2541"/>
                  </a:cubicBezTo>
                  <a:cubicBezTo>
                    <a:pt x="130" y="2681"/>
                    <a:pt x="270" y="2773"/>
                    <a:pt x="426" y="2773"/>
                  </a:cubicBezTo>
                  <a:lnTo>
                    <a:pt x="1217" y="2773"/>
                  </a:lnTo>
                  <a:lnTo>
                    <a:pt x="1217" y="6337"/>
                  </a:lnTo>
                  <a:cubicBezTo>
                    <a:pt x="1217" y="6773"/>
                    <a:pt x="1573" y="7128"/>
                    <a:pt x="2009" y="7128"/>
                  </a:cubicBezTo>
                  <a:lnTo>
                    <a:pt x="2803" y="7128"/>
                  </a:lnTo>
                  <a:cubicBezTo>
                    <a:pt x="3239" y="7128"/>
                    <a:pt x="3594" y="6773"/>
                    <a:pt x="3594" y="6337"/>
                  </a:cubicBezTo>
                  <a:lnTo>
                    <a:pt x="3594" y="2773"/>
                  </a:lnTo>
                  <a:lnTo>
                    <a:pt x="4385" y="2773"/>
                  </a:lnTo>
                  <a:cubicBezTo>
                    <a:pt x="4542" y="2773"/>
                    <a:pt x="4682" y="2681"/>
                    <a:pt x="4746" y="2541"/>
                  </a:cubicBezTo>
                  <a:cubicBezTo>
                    <a:pt x="4811" y="2401"/>
                    <a:pt x="4787" y="2235"/>
                    <a:pt x="4687" y="2119"/>
                  </a:cubicBezTo>
                  <a:lnTo>
                    <a:pt x="2706" y="138"/>
                  </a:lnTo>
                  <a:cubicBezTo>
                    <a:pt x="2630" y="52"/>
                    <a:pt x="2520" y="0"/>
                    <a:pt x="24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61"/>
            <p:cNvSpPr/>
            <p:nvPr/>
          </p:nvSpPr>
          <p:spPr>
            <a:xfrm>
              <a:off x="3440157" y="4045155"/>
              <a:ext cx="19044" cy="37993"/>
            </a:xfrm>
            <a:custGeom>
              <a:rect b="b" l="l" r="r" t="t"/>
              <a:pathLst>
                <a:path extrusionOk="0" h="1586" w="795">
                  <a:moveTo>
                    <a:pt x="396" y="0"/>
                  </a:moveTo>
                  <a:cubicBezTo>
                    <a:pt x="178" y="0"/>
                    <a:pt x="0" y="178"/>
                    <a:pt x="0" y="399"/>
                  </a:cubicBezTo>
                  <a:lnTo>
                    <a:pt x="0" y="1190"/>
                  </a:lnTo>
                  <a:cubicBezTo>
                    <a:pt x="0" y="1408"/>
                    <a:pt x="178" y="1586"/>
                    <a:pt x="396" y="1586"/>
                  </a:cubicBezTo>
                  <a:cubicBezTo>
                    <a:pt x="617" y="1586"/>
                    <a:pt x="794" y="1408"/>
                    <a:pt x="794" y="1190"/>
                  </a:cubicBezTo>
                  <a:lnTo>
                    <a:pt x="794" y="399"/>
                  </a:lnTo>
                  <a:cubicBezTo>
                    <a:pt x="794" y="178"/>
                    <a:pt x="617" y="0"/>
                    <a:pt x="396"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61"/>
            <p:cNvSpPr/>
            <p:nvPr/>
          </p:nvSpPr>
          <p:spPr>
            <a:xfrm>
              <a:off x="3440157" y="4102095"/>
              <a:ext cx="19044" cy="94862"/>
            </a:xfrm>
            <a:custGeom>
              <a:rect b="b" l="l" r="r" t="t"/>
              <a:pathLst>
                <a:path extrusionOk="0" h="3960" w="795">
                  <a:moveTo>
                    <a:pt x="396" y="0"/>
                  </a:moveTo>
                  <a:cubicBezTo>
                    <a:pt x="178" y="0"/>
                    <a:pt x="0" y="178"/>
                    <a:pt x="0" y="396"/>
                  </a:cubicBezTo>
                  <a:lnTo>
                    <a:pt x="0" y="3564"/>
                  </a:lnTo>
                  <a:cubicBezTo>
                    <a:pt x="0" y="3785"/>
                    <a:pt x="178" y="3960"/>
                    <a:pt x="396" y="3960"/>
                  </a:cubicBezTo>
                  <a:cubicBezTo>
                    <a:pt x="617" y="3960"/>
                    <a:pt x="794" y="3785"/>
                    <a:pt x="794" y="3564"/>
                  </a:cubicBezTo>
                  <a:lnTo>
                    <a:pt x="794" y="396"/>
                  </a:lnTo>
                  <a:cubicBezTo>
                    <a:pt x="794" y="178"/>
                    <a:pt x="617" y="0"/>
                    <a:pt x="396"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61"/>
            <p:cNvSpPr/>
            <p:nvPr/>
          </p:nvSpPr>
          <p:spPr>
            <a:xfrm>
              <a:off x="3553318" y="4140063"/>
              <a:ext cx="115248" cy="170775"/>
            </a:xfrm>
            <a:custGeom>
              <a:rect b="b" l="l" r="r" t="t"/>
              <a:pathLst>
                <a:path extrusionOk="0" h="7129" w="4811">
                  <a:moveTo>
                    <a:pt x="2404" y="0"/>
                  </a:moveTo>
                  <a:cubicBezTo>
                    <a:pt x="2291" y="0"/>
                    <a:pt x="2181" y="52"/>
                    <a:pt x="2105" y="138"/>
                  </a:cubicBezTo>
                  <a:lnTo>
                    <a:pt x="124" y="2119"/>
                  </a:lnTo>
                  <a:cubicBezTo>
                    <a:pt x="25" y="2237"/>
                    <a:pt x="0" y="2401"/>
                    <a:pt x="65" y="2541"/>
                  </a:cubicBezTo>
                  <a:cubicBezTo>
                    <a:pt x="130" y="2681"/>
                    <a:pt x="272" y="2773"/>
                    <a:pt x="426" y="2773"/>
                  </a:cubicBezTo>
                  <a:lnTo>
                    <a:pt x="1217" y="2773"/>
                  </a:lnTo>
                  <a:lnTo>
                    <a:pt x="1217" y="6337"/>
                  </a:lnTo>
                  <a:cubicBezTo>
                    <a:pt x="1220" y="6773"/>
                    <a:pt x="1572" y="7128"/>
                    <a:pt x="2008" y="7128"/>
                  </a:cubicBezTo>
                  <a:lnTo>
                    <a:pt x="2802" y="7128"/>
                  </a:lnTo>
                  <a:cubicBezTo>
                    <a:pt x="3239" y="7128"/>
                    <a:pt x="3594" y="6773"/>
                    <a:pt x="3594" y="6337"/>
                  </a:cubicBezTo>
                  <a:lnTo>
                    <a:pt x="3594" y="2773"/>
                  </a:lnTo>
                  <a:lnTo>
                    <a:pt x="4385" y="2773"/>
                  </a:lnTo>
                  <a:cubicBezTo>
                    <a:pt x="4541" y="2773"/>
                    <a:pt x="4681" y="2681"/>
                    <a:pt x="4746" y="2541"/>
                  </a:cubicBezTo>
                  <a:cubicBezTo>
                    <a:pt x="4810" y="2401"/>
                    <a:pt x="4786" y="2237"/>
                    <a:pt x="4687" y="2119"/>
                  </a:cubicBezTo>
                  <a:lnTo>
                    <a:pt x="2706" y="138"/>
                  </a:lnTo>
                  <a:cubicBezTo>
                    <a:pt x="2630" y="52"/>
                    <a:pt x="2520" y="0"/>
                    <a:pt x="24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61"/>
            <p:cNvSpPr/>
            <p:nvPr/>
          </p:nvSpPr>
          <p:spPr>
            <a:xfrm>
              <a:off x="3591933" y="3912399"/>
              <a:ext cx="189795" cy="104348"/>
            </a:xfrm>
            <a:custGeom>
              <a:rect b="b" l="l" r="r" t="t"/>
              <a:pathLst>
                <a:path extrusionOk="0" h="4356" w="7923">
                  <a:moveTo>
                    <a:pt x="1982" y="0"/>
                  </a:moveTo>
                  <a:lnTo>
                    <a:pt x="1" y="4355"/>
                  </a:lnTo>
                  <a:lnTo>
                    <a:pt x="7922" y="4355"/>
                  </a:lnTo>
                  <a:lnTo>
                    <a:pt x="5941" y="0"/>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7" name="Google Shape;2047;p61"/>
          <p:cNvGrpSpPr/>
          <p:nvPr/>
        </p:nvGrpSpPr>
        <p:grpSpPr>
          <a:xfrm>
            <a:off x="3101544" y="3931470"/>
            <a:ext cx="495595" cy="418639"/>
            <a:chOff x="2510696" y="3912399"/>
            <a:chExt cx="550294" cy="464845"/>
          </a:xfrm>
        </p:grpSpPr>
        <p:sp>
          <p:nvSpPr>
            <p:cNvPr id="2048" name="Google Shape;2048;p61"/>
            <p:cNvSpPr/>
            <p:nvPr/>
          </p:nvSpPr>
          <p:spPr>
            <a:xfrm>
              <a:off x="2510696" y="4016721"/>
              <a:ext cx="550294" cy="360523"/>
            </a:xfrm>
            <a:custGeom>
              <a:rect b="b" l="l" r="r" t="t"/>
              <a:pathLst>
                <a:path extrusionOk="0" h="15050" w="22972">
                  <a:moveTo>
                    <a:pt x="794" y="0"/>
                  </a:moveTo>
                  <a:cubicBezTo>
                    <a:pt x="557" y="0"/>
                    <a:pt x="331" y="105"/>
                    <a:pt x="183" y="288"/>
                  </a:cubicBezTo>
                  <a:lnTo>
                    <a:pt x="135" y="350"/>
                  </a:lnTo>
                  <a:cubicBezTo>
                    <a:pt x="46" y="479"/>
                    <a:pt x="0" y="635"/>
                    <a:pt x="0" y="792"/>
                  </a:cubicBezTo>
                  <a:lnTo>
                    <a:pt x="0" y="14258"/>
                  </a:lnTo>
                  <a:cubicBezTo>
                    <a:pt x="3" y="14694"/>
                    <a:pt x="356" y="15047"/>
                    <a:pt x="792" y="15050"/>
                  </a:cubicBezTo>
                  <a:lnTo>
                    <a:pt x="22177" y="15050"/>
                  </a:lnTo>
                  <a:cubicBezTo>
                    <a:pt x="22613" y="15047"/>
                    <a:pt x="22969" y="14694"/>
                    <a:pt x="22969" y="14258"/>
                  </a:cubicBezTo>
                  <a:lnTo>
                    <a:pt x="22969" y="792"/>
                  </a:lnTo>
                  <a:cubicBezTo>
                    <a:pt x="22971" y="635"/>
                    <a:pt x="22923" y="479"/>
                    <a:pt x="22837" y="350"/>
                  </a:cubicBezTo>
                  <a:lnTo>
                    <a:pt x="22788" y="288"/>
                  </a:lnTo>
                  <a:cubicBezTo>
                    <a:pt x="22638" y="105"/>
                    <a:pt x="22414" y="0"/>
                    <a:pt x="22177" y="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61"/>
            <p:cNvSpPr/>
            <p:nvPr/>
          </p:nvSpPr>
          <p:spPr>
            <a:xfrm>
              <a:off x="2510696" y="4016721"/>
              <a:ext cx="531346" cy="360523"/>
            </a:xfrm>
            <a:custGeom>
              <a:rect b="b" l="l" r="r" t="t"/>
              <a:pathLst>
                <a:path extrusionOk="0" h="15050" w="22181">
                  <a:moveTo>
                    <a:pt x="792" y="0"/>
                  </a:moveTo>
                  <a:cubicBezTo>
                    <a:pt x="555" y="0"/>
                    <a:pt x="331" y="105"/>
                    <a:pt x="183" y="288"/>
                  </a:cubicBezTo>
                  <a:lnTo>
                    <a:pt x="135" y="350"/>
                  </a:lnTo>
                  <a:cubicBezTo>
                    <a:pt x="46" y="479"/>
                    <a:pt x="0" y="635"/>
                    <a:pt x="0" y="792"/>
                  </a:cubicBezTo>
                  <a:lnTo>
                    <a:pt x="0" y="14258"/>
                  </a:lnTo>
                  <a:cubicBezTo>
                    <a:pt x="3" y="14694"/>
                    <a:pt x="356" y="15047"/>
                    <a:pt x="792" y="15050"/>
                  </a:cubicBezTo>
                  <a:lnTo>
                    <a:pt x="21386" y="15050"/>
                  </a:lnTo>
                  <a:cubicBezTo>
                    <a:pt x="21822" y="15047"/>
                    <a:pt x="22177" y="14694"/>
                    <a:pt x="22177" y="14258"/>
                  </a:cubicBezTo>
                  <a:lnTo>
                    <a:pt x="22177" y="792"/>
                  </a:lnTo>
                  <a:cubicBezTo>
                    <a:pt x="22180" y="635"/>
                    <a:pt x="22132" y="479"/>
                    <a:pt x="22043" y="350"/>
                  </a:cubicBezTo>
                  <a:lnTo>
                    <a:pt x="21997" y="288"/>
                  </a:lnTo>
                  <a:cubicBezTo>
                    <a:pt x="21846" y="105"/>
                    <a:pt x="21623" y="0"/>
                    <a:pt x="21386" y="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61"/>
            <p:cNvSpPr/>
            <p:nvPr/>
          </p:nvSpPr>
          <p:spPr>
            <a:xfrm>
              <a:off x="2833220" y="3912399"/>
              <a:ext cx="223380" cy="111295"/>
            </a:xfrm>
            <a:custGeom>
              <a:rect b="b" l="l" r="r" t="t"/>
              <a:pathLst>
                <a:path extrusionOk="0" h="4646" w="9325">
                  <a:moveTo>
                    <a:pt x="0" y="0"/>
                  </a:moveTo>
                  <a:lnTo>
                    <a:pt x="1981" y="4350"/>
                  </a:lnTo>
                  <a:lnTo>
                    <a:pt x="8713" y="4350"/>
                  </a:lnTo>
                  <a:cubicBezTo>
                    <a:pt x="8943" y="4350"/>
                    <a:pt x="9157" y="4448"/>
                    <a:pt x="9305" y="4622"/>
                  </a:cubicBezTo>
                  <a:lnTo>
                    <a:pt x="9305" y="4622"/>
                  </a:lnTo>
                  <a:lnTo>
                    <a:pt x="9082" y="4350"/>
                  </a:lnTo>
                  <a:lnTo>
                    <a:pt x="5782" y="291"/>
                  </a:lnTo>
                  <a:cubicBezTo>
                    <a:pt x="5634" y="108"/>
                    <a:pt x="5411" y="0"/>
                    <a:pt x="5174" y="0"/>
                  </a:cubicBezTo>
                  <a:close/>
                  <a:moveTo>
                    <a:pt x="9305" y="4622"/>
                  </a:moveTo>
                  <a:lnTo>
                    <a:pt x="9324" y="4646"/>
                  </a:lnTo>
                  <a:cubicBezTo>
                    <a:pt x="9318" y="4638"/>
                    <a:pt x="9311" y="4630"/>
                    <a:pt x="9305" y="4622"/>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61"/>
            <p:cNvSpPr/>
            <p:nvPr/>
          </p:nvSpPr>
          <p:spPr>
            <a:xfrm>
              <a:off x="2515080" y="3912399"/>
              <a:ext cx="223309" cy="111247"/>
            </a:xfrm>
            <a:custGeom>
              <a:rect b="b" l="l" r="r" t="t"/>
              <a:pathLst>
                <a:path extrusionOk="0" h="4644" w="9322">
                  <a:moveTo>
                    <a:pt x="4151" y="0"/>
                  </a:moveTo>
                  <a:cubicBezTo>
                    <a:pt x="3914" y="0"/>
                    <a:pt x="3691" y="108"/>
                    <a:pt x="3540" y="291"/>
                  </a:cubicBezTo>
                  <a:lnTo>
                    <a:pt x="243" y="4347"/>
                  </a:lnTo>
                  <a:lnTo>
                    <a:pt x="13" y="4628"/>
                  </a:lnTo>
                  <a:lnTo>
                    <a:pt x="13" y="4628"/>
                  </a:lnTo>
                  <a:cubicBezTo>
                    <a:pt x="161" y="4451"/>
                    <a:pt x="378" y="4350"/>
                    <a:pt x="609" y="4347"/>
                  </a:cubicBezTo>
                  <a:lnTo>
                    <a:pt x="7343" y="4347"/>
                  </a:lnTo>
                  <a:lnTo>
                    <a:pt x="9322" y="0"/>
                  </a:lnTo>
                  <a:close/>
                  <a:moveTo>
                    <a:pt x="13" y="4628"/>
                  </a:moveTo>
                  <a:cubicBezTo>
                    <a:pt x="9" y="4633"/>
                    <a:pt x="5" y="4638"/>
                    <a:pt x="0" y="4643"/>
                  </a:cubicBezTo>
                  <a:lnTo>
                    <a:pt x="13" y="4628"/>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61"/>
            <p:cNvSpPr/>
            <p:nvPr/>
          </p:nvSpPr>
          <p:spPr>
            <a:xfrm>
              <a:off x="2690978" y="4016721"/>
              <a:ext cx="189724" cy="84705"/>
            </a:xfrm>
            <a:custGeom>
              <a:rect b="b" l="l" r="r" t="t"/>
              <a:pathLst>
                <a:path extrusionOk="0" h="3536" w="7920">
                  <a:moveTo>
                    <a:pt x="0" y="0"/>
                  </a:moveTo>
                  <a:lnTo>
                    <a:pt x="0" y="2980"/>
                  </a:lnTo>
                  <a:cubicBezTo>
                    <a:pt x="0" y="3112"/>
                    <a:pt x="65" y="3233"/>
                    <a:pt x="173" y="3308"/>
                  </a:cubicBezTo>
                  <a:cubicBezTo>
                    <a:pt x="241" y="3353"/>
                    <a:pt x="319" y="3376"/>
                    <a:pt x="397" y="3376"/>
                  </a:cubicBezTo>
                  <a:cubicBezTo>
                    <a:pt x="446" y="3376"/>
                    <a:pt x="495" y="3367"/>
                    <a:pt x="541" y="3349"/>
                  </a:cubicBezTo>
                  <a:lnTo>
                    <a:pt x="1833" y="2832"/>
                  </a:lnTo>
                  <a:cubicBezTo>
                    <a:pt x="1881" y="2813"/>
                    <a:pt x="1930" y="2804"/>
                    <a:pt x="1980" y="2804"/>
                  </a:cubicBezTo>
                  <a:cubicBezTo>
                    <a:pt x="2030" y="2804"/>
                    <a:pt x="2080" y="2813"/>
                    <a:pt x="2127" y="2832"/>
                  </a:cubicBezTo>
                  <a:lnTo>
                    <a:pt x="3812" y="3505"/>
                  </a:lnTo>
                  <a:cubicBezTo>
                    <a:pt x="3859" y="3525"/>
                    <a:pt x="3909" y="3535"/>
                    <a:pt x="3959" y="3535"/>
                  </a:cubicBezTo>
                  <a:cubicBezTo>
                    <a:pt x="4008" y="3535"/>
                    <a:pt x="4058" y="3525"/>
                    <a:pt x="4105" y="3505"/>
                  </a:cubicBezTo>
                  <a:lnTo>
                    <a:pt x="5793" y="2832"/>
                  </a:lnTo>
                  <a:cubicBezTo>
                    <a:pt x="5840" y="2813"/>
                    <a:pt x="5890" y="2804"/>
                    <a:pt x="5940" y="2804"/>
                  </a:cubicBezTo>
                  <a:cubicBezTo>
                    <a:pt x="5989" y="2804"/>
                    <a:pt x="6039" y="2813"/>
                    <a:pt x="6086" y="2832"/>
                  </a:cubicBezTo>
                  <a:lnTo>
                    <a:pt x="7376" y="3349"/>
                  </a:lnTo>
                  <a:cubicBezTo>
                    <a:pt x="7423" y="3367"/>
                    <a:pt x="7473" y="3376"/>
                    <a:pt x="7522" y="3376"/>
                  </a:cubicBezTo>
                  <a:cubicBezTo>
                    <a:pt x="7601" y="3376"/>
                    <a:pt x="7678" y="3353"/>
                    <a:pt x="7744" y="3308"/>
                  </a:cubicBezTo>
                  <a:cubicBezTo>
                    <a:pt x="7855" y="3233"/>
                    <a:pt x="7919" y="3112"/>
                    <a:pt x="7919" y="2980"/>
                  </a:cubicBezTo>
                  <a:lnTo>
                    <a:pt x="7919" y="0"/>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61"/>
            <p:cNvSpPr/>
            <p:nvPr/>
          </p:nvSpPr>
          <p:spPr>
            <a:xfrm>
              <a:off x="2539202" y="4045155"/>
              <a:ext cx="18972" cy="37993"/>
            </a:xfrm>
            <a:custGeom>
              <a:rect b="b" l="l" r="r" t="t"/>
              <a:pathLst>
                <a:path extrusionOk="0" h="1586" w="792">
                  <a:moveTo>
                    <a:pt x="396" y="0"/>
                  </a:moveTo>
                  <a:cubicBezTo>
                    <a:pt x="175" y="0"/>
                    <a:pt x="0" y="178"/>
                    <a:pt x="0" y="399"/>
                  </a:cubicBezTo>
                  <a:lnTo>
                    <a:pt x="0" y="1190"/>
                  </a:lnTo>
                  <a:cubicBezTo>
                    <a:pt x="0" y="1408"/>
                    <a:pt x="175" y="1586"/>
                    <a:pt x="396" y="1586"/>
                  </a:cubicBezTo>
                  <a:cubicBezTo>
                    <a:pt x="614" y="1586"/>
                    <a:pt x="791" y="1408"/>
                    <a:pt x="791" y="1190"/>
                  </a:cubicBezTo>
                  <a:lnTo>
                    <a:pt x="791" y="399"/>
                  </a:lnTo>
                  <a:cubicBezTo>
                    <a:pt x="791" y="178"/>
                    <a:pt x="614" y="0"/>
                    <a:pt x="396"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61"/>
            <p:cNvSpPr/>
            <p:nvPr/>
          </p:nvSpPr>
          <p:spPr>
            <a:xfrm>
              <a:off x="2539202" y="4102095"/>
              <a:ext cx="18972" cy="94862"/>
            </a:xfrm>
            <a:custGeom>
              <a:rect b="b" l="l" r="r" t="t"/>
              <a:pathLst>
                <a:path extrusionOk="0" h="3960" w="792">
                  <a:moveTo>
                    <a:pt x="396" y="0"/>
                  </a:moveTo>
                  <a:cubicBezTo>
                    <a:pt x="175" y="0"/>
                    <a:pt x="0" y="178"/>
                    <a:pt x="0" y="396"/>
                  </a:cubicBezTo>
                  <a:lnTo>
                    <a:pt x="0" y="3564"/>
                  </a:lnTo>
                  <a:cubicBezTo>
                    <a:pt x="0" y="3785"/>
                    <a:pt x="175" y="3960"/>
                    <a:pt x="396" y="3960"/>
                  </a:cubicBezTo>
                  <a:cubicBezTo>
                    <a:pt x="614" y="3960"/>
                    <a:pt x="791" y="3785"/>
                    <a:pt x="791" y="3564"/>
                  </a:cubicBezTo>
                  <a:lnTo>
                    <a:pt x="791" y="396"/>
                  </a:lnTo>
                  <a:cubicBezTo>
                    <a:pt x="791" y="178"/>
                    <a:pt x="614" y="0"/>
                    <a:pt x="396"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61"/>
            <p:cNvSpPr/>
            <p:nvPr/>
          </p:nvSpPr>
          <p:spPr>
            <a:xfrm>
              <a:off x="2690978" y="3912399"/>
              <a:ext cx="189724" cy="104348"/>
            </a:xfrm>
            <a:custGeom>
              <a:rect b="b" l="l" r="r" t="t"/>
              <a:pathLst>
                <a:path extrusionOk="0" h="4356" w="7920">
                  <a:moveTo>
                    <a:pt x="1979" y="0"/>
                  </a:moveTo>
                  <a:lnTo>
                    <a:pt x="0" y="4355"/>
                  </a:lnTo>
                  <a:lnTo>
                    <a:pt x="7919" y="4355"/>
                  </a:lnTo>
                  <a:lnTo>
                    <a:pt x="5938" y="0"/>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61"/>
            <p:cNvSpPr/>
            <p:nvPr/>
          </p:nvSpPr>
          <p:spPr>
            <a:xfrm>
              <a:off x="2719340" y="4140063"/>
              <a:ext cx="132926" cy="94886"/>
            </a:xfrm>
            <a:custGeom>
              <a:rect b="b" l="l" r="r" t="t"/>
              <a:pathLst>
                <a:path extrusionOk="0" h="3961" w="5549">
                  <a:moveTo>
                    <a:pt x="399" y="0"/>
                  </a:moveTo>
                  <a:cubicBezTo>
                    <a:pt x="181" y="0"/>
                    <a:pt x="3" y="178"/>
                    <a:pt x="3" y="396"/>
                  </a:cubicBezTo>
                  <a:lnTo>
                    <a:pt x="3" y="1187"/>
                  </a:lnTo>
                  <a:cubicBezTo>
                    <a:pt x="1" y="1879"/>
                    <a:pt x="262" y="2547"/>
                    <a:pt x="733" y="3053"/>
                  </a:cubicBezTo>
                  <a:cubicBezTo>
                    <a:pt x="913" y="3257"/>
                    <a:pt x="1126" y="3435"/>
                    <a:pt x="1363" y="3572"/>
                  </a:cubicBezTo>
                  <a:cubicBezTo>
                    <a:pt x="1798" y="3831"/>
                    <a:pt x="2286" y="3960"/>
                    <a:pt x="2775" y="3960"/>
                  </a:cubicBezTo>
                  <a:cubicBezTo>
                    <a:pt x="3248" y="3960"/>
                    <a:pt x="3722" y="3839"/>
                    <a:pt x="4149" y="3597"/>
                  </a:cubicBezTo>
                  <a:cubicBezTo>
                    <a:pt x="5013" y="3104"/>
                    <a:pt x="5548" y="2183"/>
                    <a:pt x="5548" y="1187"/>
                  </a:cubicBezTo>
                  <a:lnTo>
                    <a:pt x="5548" y="396"/>
                  </a:lnTo>
                  <a:cubicBezTo>
                    <a:pt x="5548" y="178"/>
                    <a:pt x="5371" y="0"/>
                    <a:pt x="51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61"/>
            <p:cNvSpPr/>
            <p:nvPr/>
          </p:nvSpPr>
          <p:spPr>
            <a:xfrm>
              <a:off x="2736875" y="4140063"/>
              <a:ext cx="48653" cy="85591"/>
            </a:xfrm>
            <a:custGeom>
              <a:rect b="b" l="l" r="r" t="t"/>
              <a:pathLst>
                <a:path extrusionOk="0" h="3573" w="2031">
                  <a:moveTo>
                    <a:pt x="617" y="0"/>
                  </a:moveTo>
                  <a:cubicBezTo>
                    <a:pt x="617" y="49"/>
                    <a:pt x="625" y="100"/>
                    <a:pt x="644" y="146"/>
                  </a:cubicBezTo>
                  <a:lnTo>
                    <a:pt x="1145" y="1392"/>
                  </a:lnTo>
                  <a:lnTo>
                    <a:pt x="811" y="1559"/>
                  </a:lnTo>
                  <a:cubicBezTo>
                    <a:pt x="639" y="1645"/>
                    <a:pt x="504" y="1793"/>
                    <a:pt x="432" y="1971"/>
                  </a:cubicBezTo>
                  <a:lnTo>
                    <a:pt x="1" y="3053"/>
                  </a:lnTo>
                  <a:cubicBezTo>
                    <a:pt x="181" y="3257"/>
                    <a:pt x="394" y="3432"/>
                    <a:pt x="628" y="3572"/>
                  </a:cubicBezTo>
                  <a:cubicBezTo>
                    <a:pt x="650" y="3548"/>
                    <a:pt x="666" y="3521"/>
                    <a:pt x="676" y="3492"/>
                  </a:cubicBezTo>
                  <a:lnTo>
                    <a:pt x="1169" y="2264"/>
                  </a:lnTo>
                  <a:lnTo>
                    <a:pt x="1497" y="2103"/>
                  </a:lnTo>
                  <a:cubicBezTo>
                    <a:pt x="1864" y="1917"/>
                    <a:pt x="2030" y="1481"/>
                    <a:pt x="1882" y="1096"/>
                  </a:cubicBezTo>
                  <a:lnTo>
                    <a:pt x="1441" y="0"/>
                  </a:ln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61"/>
            <p:cNvSpPr/>
            <p:nvPr/>
          </p:nvSpPr>
          <p:spPr>
            <a:xfrm>
              <a:off x="2766866" y="4232144"/>
              <a:ext cx="37945" cy="69206"/>
            </a:xfrm>
            <a:custGeom>
              <a:rect b="b" l="l" r="r" t="t"/>
              <a:pathLst>
                <a:path extrusionOk="0" h="2889" w="1584">
                  <a:moveTo>
                    <a:pt x="0" y="0"/>
                  </a:moveTo>
                  <a:lnTo>
                    <a:pt x="0" y="2888"/>
                  </a:lnTo>
                  <a:lnTo>
                    <a:pt x="1583" y="2888"/>
                  </a:lnTo>
                  <a:lnTo>
                    <a:pt x="158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61"/>
            <p:cNvSpPr/>
            <p:nvPr/>
          </p:nvSpPr>
          <p:spPr>
            <a:xfrm>
              <a:off x="2719412" y="4301325"/>
              <a:ext cx="132854" cy="37945"/>
            </a:xfrm>
            <a:custGeom>
              <a:rect b="b" l="l" r="r" t="t"/>
              <a:pathLst>
                <a:path extrusionOk="0" h="1584" w="5546">
                  <a:moveTo>
                    <a:pt x="1583" y="0"/>
                  </a:moveTo>
                  <a:cubicBezTo>
                    <a:pt x="708" y="0"/>
                    <a:pt x="0" y="708"/>
                    <a:pt x="0" y="1583"/>
                  </a:cubicBezTo>
                  <a:lnTo>
                    <a:pt x="5545" y="1583"/>
                  </a:lnTo>
                  <a:cubicBezTo>
                    <a:pt x="5545" y="708"/>
                    <a:pt x="4835" y="0"/>
                    <a:pt x="39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0" name="Google Shape;2060;p61"/>
          <p:cNvGrpSpPr/>
          <p:nvPr/>
        </p:nvGrpSpPr>
        <p:grpSpPr>
          <a:xfrm>
            <a:off x="2285829" y="3893717"/>
            <a:ext cx="500659" cy="494533"/>
            <a:chOff x="1604950" y="3870478"/>
            <a:chExt cx="555917" cy="549116"/>
          </a:xfrm>
        </p:grpSpPr>
        <p:sp>
          <p:nvSpPr>
            <p:cNvPr id="2061" name="Google Shape;2061;p61"/>
            <p:cNvSpPr/>
            <p:nvPr/>
          </p:nvSpPr>
          <p:spPr>
            <a:xfrm>
              <a:off x="1604950" y="3870478"/>
              <a:ext cx="288825" cy="195976"/>
            </a:xfrm>
            <a:custGeom>
              <a:rect b="b" l="l" r="r" t="t"/>
              <a:pathLst>
                <a:path extrusionOk="0" h="8181" w="12057">
                  <a:moveTo>
                    <a:pt x="1371" y="0"/>
                  </a:moveTo>
                  <a:cubicBezTo>
                    <a:pt x="913" y="3"/>
                    <a:pt x="504" y="291"/>
                    <a:pt x="348" y="722"/>
                  </a:cubicBezTo>
                  <a:cubicBezTo>
                    <a:pt x="1" y="1677"/>
                    <a:pt x="1094" y="2383"/>
                    <a:pt x="1874" y="2584"/>
                  </a:cubicBezTo>
                  <a:cubicBezTo>
                    <a:pt x="2262" y="2676"/>
                    <a:pt x="2661" y="2725"/>
                    <a:pt x="3061" y="2725"/>
                  </a:cubicBezTo>
                  <a:cubicBezTo>
                    <a:pt x="3118" y="2725"/>
                    <a:pt x="3176" y="2724"/>
                    <a:pt x="3233" y="2722"/>
                  </a:cubicBezTo>
                  <a:cubicBezTo>
                    <a:pt x="3294" y="2723"/>
                    <a:pt x="3355" y="2723"/>
                    <a:pt x="3416" y="2723"/>
                  </a:cubicBezTo>
                  <a:cubicBezTo>
                    <a:pt x="3659" y="2723"/>
                    <a:pt x="3903" y="2716"/>
                    <a:pt x="4149" y="2716"/>
                  </a:cubicBezTo>
                  <a:lnTo>
                    <a:pt x="6622" y="2716"/>
                  </a:lnTo>
                  <a:lnTo>
                    <a:pt x="6625" y="2727"/>
                  </a:lnTo>
                  <a:lnTo>
                    <a:pt x="2999" y="2727"/>
                  </a:lnTo>
                  <a:cubicBezTo>
                    <a:pt x="2542" y="2730"/>
                    <a:pt x="2135" y="3018"/>
                    <a:pt x="1979" y="3448"/>
                  </a:cubicBezTo>
                  <a:cubicBezTo>
                    <a:pt x="1632" y="4404"/>
                    <a:pt x="2725" y="5109"/>
                    <a:pt x="3505" y="5314"/>
                  </a:cubicBezTo>
                  <a:cubicBezTo>
                    <a:pt x="3836" y="5395"/>
                    <a:pt x="4178" y="5440"/>
                    <a:pt x="4523" y="5448"/>
                  </a:cubicBezTo>
                  <a:cubicBezTo>
                    <a:pt x="4108" y="5494"/>
                    <a:pt x="3756" y="5774"/>
                    <a:pt x="3613" y="6164"/>
                  </a:cubicBezTo>
                  <a:cubicBezTo>
                    <a:pt x="3263" y="7123"/>
                    <a:pt x="4353" y="7822"/>
                    <a:pt x="5137" y="8030"/>
                  </a:cubicBezTo>
                  <a:cubicBezTo>
                    <a:pt x="5671" y="8130"/>
                    <a:pt x="6212" y="8181"/>
                    <a:pt x="6754" y="8181"/>
                  </a:cubicBezTo>
                  <a:cubicBezTo>
                    <a:pt x="6958" y="8181"/>
                    <a:pt x="7162" y="8174"/>
                    <a:pt x="7365" y="8159"/>
                  </a:cubicBezTo>
                  <a:lnTo>
                    <a:pt x="12057" y="4964"/>
                  </a:lnTo>
                  <a:lnTo>
                    <a:pt x="12057" y="4894"/>
                  </a:lnTo>
                  <a:cubicBezTo>
                    <a:pt x="12057" y="2197"/>
                    <a:pt x="9869" y="8"/>
                    <a:pt x="7171" y="8"/>
                  </a:cubicBezTo>
                  <a:lnTo>
                    <a:pt x="137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61"/>
            <p:cNvSpPr/>
            <p:nvPr/>
          </p:nvSpPr>
          <p:spPr>
            <a:xfrm>
              <a:off x="1718255" y="3991377"/>
              <a:ext cx="69062" cy="19236"/>
            </a:xfrm>
            <a:custGeom>
              <a:rect b="b" l="l" r="r" t="t"/>
              <a:pathLst>
                <a:path extrusionOk="0" h="803" w="2883">
                  <a:moveTo>
                    <a:pt x="495" y="0"/>
                  </a:moveTo>
                  <a:cubicBezTo>
                    <a:pt x="439" y="0"/>
                    <a:pt x="385" y="3"/>
                    <a:pt x="328" y="14"/>
                  </a:cubicBezTo>
                  <a:cubicBezTo>
                    <a:pt x="135" y="54"/>
                    <a:pt x="0" y="232"/>
                    <a:pt x="14" y="431"/>
                  </a:cubicBezTo>
                  <a:cubicBezTo>
                    <a:pt x="30" y="630"/>
                    <a:pt x="191" y="786"/>
                    <a:pt x="390" y="797"/>
                  </a:cubicBezTo>
                  <a:cubicBezTo>
                    <a:pt x="509" y="802"/>
                    <a:pt x="689" y="802"/>
                    <a:pt x="899" y="802"/>
                  </a:cubicBezTo>
                  <a:cubicBezTo>
                    <a:pt x="1209" y="802"/>
                    <a:pt x="1586" y="800"/>
                    <a:pt x="1914" y="794"/>
                  </a:cubicBezTo>
                  <a:cubicBezTo>
                    <a:pt x="2153" y="794"/>
                    <a:pt x="2361" y="792"/>
                    <a:pt x="2487" y="792"/>
                  </a:cubicBezTo>
                  <a:cubicBezTo>
                    <a:pt x="2705" y="792"/>
                    <a:pt x="2883" y="614"/>
                    <a:pt x="2883" y="396"/>
                  </a:cubicBezTo>
                  <a:cubicBezTo>
                    <a:pt x="2883" y="178"/>
                    <a:pt x="2705" y="0"/>
                    <a:pt x="2487" y="0"/>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61"/>
            <p:cNvSpPr/>
            <p:nvPr/>
          </p:nvSpPr>
          <p:spPr>
            <a:xfrm>
              <a:off x="1676263" y="3926053"/>
              <a:ext cx="86118" cy="19236"/>
            </a:xfrm>
            <a:custGeom>
              <a:rect b="b" l="l" r="r" t="t"/>
              <a:pathLst>
                <a:path extrusionOk="0" h="803" w="3595">
                  <a:moveTo>
                    <a:pt x="526" y="1"/>
                  </a:moveTo>
                  <a:cubicBezTo>
                    <a:pt x="466" y="1"/>
                    <a:pt x="410" y="3"/>
                    <a:pt x="351" y="11"/>
                  </a:cubicBezTo>
                  <a:cubicBezTo>
                    <a:pt x="149" y="41"/>
                    <a:pt x="1" y="219"/>
                    <a:pt x="14" y="423"/>
                  </a:cubicBezTo>
                  <a:cubicBezTo>
                    <a:pt x="25" y="628"/>
                    <a:pt x="192" y="789"/>
                    <a:pt x="396" y="797"/>
                  </a:cubicBezTo>
                  <a:cubicBezTo>
                    <a:pt x="553" y="803"/>
                    <a:pt x="792" y="803"/>
                    <a:pt x="1069" y="803"/>
                  </a:cubicBezTo>
                  <a:cubicBezTo>
                    <a:pt x="1484" y="803"/>
                    <a:pt x="1990" y="800"/>
                    <a:pt x="2426" y="795"/>
                  </a:cubicBezTo>
                  <a:cubicBezTo>
                    <a:pt x="2749" y="795"/>
                    <a:pt x="3029" y="792"/>
                    <a:pt x="3199" y="792"/>
                  </a:cubicBezTo>
                  <a:cubicBezTo>
                    <a:pt x="3417" y="792"/>
                    <a:pt x="3594" y="614"/>
                    <a:pt x="3594" y="396"/>
                  </a:cubicBezTo>
                  <a:cubicBezTo>
                    <a:pt x="3594" y="178"/>
                    <a:pt x="3417" y="1"/>
                    <a:pt x="3199" y="1"/>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61"/>
            <p:cNvSpPr/>
            <p:nvPr/>
          </p:nvSpPr>
          <p:spPr>
            <a:xfrm>
              <a:off x="1964101" y="4137476"/>
              <a:ext cx="196766" cy="282118"/>
            </a:xfrm>
            <a:custGeom>
              <a:rect b="b" l="l" r="r" t="t"/>
              <a:pathLst>
                <a:path extrusionOk="0" h="11777" w="8214">
                  <a:moveTo>
                    <a:pt x="3250" y="1"/>
                  </a:moveTo>
                  <a:lnTo>
                    <a:pt x="52" y="4698"/>
                  </a:lnTo>
                  <a:cubicBezTo>
                    <a:pt x="1" y="5443"/>
                    <a:pt x="44" y="6192"/>
                    <a:pt x="184" y="6927"/>
                  </a:cubicBezTo>
                  <a:cubicBezTo>
                    <a:pt x="364" y="7606"/>
                    <a:pt x="912" y="8517"/>
                    <a:pt x="1681" y="8517"/>
                  </a:cubicBezTo>
                  <a:cubicBezTo>
                    <a:pt x="1798" y="8517"/>
                    <a:pt x="1920" y="8496"/>
                    <a:pt x="2046" y="8450"/>
                  </a:cubicBezTo>
                  <a:cubicBezTo>
                    <a:pt x="2439" y="8307"/>
                    <a:pt x="2717" y="7955"/>
                    <a:pt x="2765" y="7540"/>
                  </a:cubicBezTo>
                  <a:cubicBezTo>
                    <a:pt x="2773" y="7882"/>
                    <a:pt x="2819" y="8224"/>
                    <a:pt x="2900" y="8558"/>
                  </a:cubicBezTo>
                  <a:cubicBezTo>
                    <a:pt x="3077" y="9234"/>
                    <a:pt x="3633" y="10147"/>
                    <a:pt x="4401" y="10147"/>
                  </a:cubicBezTo>
                  <a:cubicBezTo>
                    <a:pt x="4517" y="10147"/>
                    <a:pt x="4637" y="10127"/>
                    <a:pt x="4762" y="10081"/>
                  </a:cubicBezTo>
                  <a:cubicBezTo>
                    <a:pt x="5196" y="9928"/>
                    <a:pt x="5484" y="9519"/>
                    <a:pt x="5486" y="9061"/>
                  </a:cubicBezTo>
                  <a:lnTo>
                    <a:pt x="5486" y="5433"/>
                  </a:lnTo>
                  <a:lnTo>
                    <a:pt x="5497" y="5438"/>
                  </a:lnTo>
                  <a:lnTo>
                    <a:pt x="5497" y="7912"/>
                  </a:lnTo>
                  <a:cubicBezTo>
                    <a:pt x="5497" y="8219"/>
                    <a:pt x="5486" y="8523"/>
                    <a:pt x="5489" y="8827"/>
                  </a:cubicBezTo>
                  <a:cubicBezTo>
                    <a:pt x="5476" y="9284"/>
                    <a:pt x="5521" y="9739"/>
                    <a:pt x="5626" y="10186"/>
                  </a:cubicBezTo>
                  <a:cubicBezTo>
                    <a:pt x="5804" y="10864"/>
                    <a:pt x="6357" y="11777"/>
                    <a:pt x="7127" y="11777"/>
                  </a:cubicBezTo>
                  <a:cubicBezTo>
                    <a:pt x="7243" y="11777"/>
                    <a:pt x="7365" y="11756"/>
                    <a:pt x="7492" y="11710"/>
                  </a:cubicBezTo>
                  <a:cubicBezTo>
                    <a:pt x="7922" y="11556"/>
                    <a:pt x="8210" y="11147"/>
                    <a:pt x="8213" y="10690"/>
                  </a:cubicBezTo>
                  <a:lnTo>
                    <a:pt x="8205" y="4889"/>
                  </a:lnTo>
                  <a:cubicBezTo>
                    <a:pt x="8205" y="2189"/>
                    <a:pt x="6017" y="3"/>
                    <a:pt x="33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61"/>
            <p:cNvSpPr/>
            <p:nvPr/>
          </p:nvSpPr>
          <p:spPr>
            <a:xfrm>
              <a:off x="2020586" y="4248769"/>
              <a:ext cx="19380" cy="68751"/>
            </a:xfrm>
            <a:custGeom>
              <a:rect b="b" l="l" r="r" t="t"/>
              <a:pathLst>
                <a:path extrusionOk="0" h="2870" w="809">
                  <a:moveTo>
                    <a:pt x="412" y="1"/>
                  </a:moveTo>
                  <a:cubicBezTo>
                    <a:pt x="194" y="1"/>
                    <a:pt x="17" y="178"/>
                    <a:pt x="17" y="396"/>
                  </a:cubicBezTo>
                  <a:cubicBezTo>
                    <a:pt x="17" y="523"/>
                    <a:pt x="14" y="730"/>
                    <a:pt x="11" y="967"/>
                  </a:cubicBezTo>
                  <a:cubicBezTo>
                    <a:pt x="6" y="1519"/>
                    <a:pt x="1" y="2200"/>
                    <a:pt x="11" y="2493"/>
                  </a:cubicBezTo>
                  <a:cubicBezTo>
                    <a:pt x="19" y="2692"/>
                    <a:pt x="176" y="2854"/>
                    <a:pt x="377" y="2870"/>
                  </a:cubicBezTo>
                  <a:lnTo>
                    <a:pt x="407" y="2870"/>
                  </a:lnTo>
                  <a:cubicBezTo>
                    <a:pt x="595" y="2870"/>
                    <a:pt x="757" y="2738"/>
                    <a:pt x="795" y="2552"/>
                  </a:cubicBezTo>
                  <a:cubicBezTo>
                    <a:pt x="803" y="2499"/>
                    <a:pt x="808" y="2445"/>
                    <a:pt x="808" y="2388"/>
                  </a:cubicBezTo>
                  <a:lnTo>
                    <a:pt x="808" y="396"/>
                  </a:lnTo>
                  <a:cubicBezTo>
                    <a:pt x="808" y="178"/>
                    <a:pt x="630" y="1"/>
                    <a:pt x="412" y="1"/>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61"/>
            <p:cNvSpPr/>
            <p:nvPr/>
          </p:nvSpPr>
          <p:spPr>
            <a:xfrm>
              <a:off x="2086101" y="4269154"/>
              <a:ext cx="19356" cy="84034"/>
            </a:xfrm>
            <a:custGeom>
              <a:rect b="b" l="l" r="r" t="t"/>
              <a:pathLst>
                <a:path extrusionOk="0" h="3508" w="808">
                  <a:moveTo>
                    <a:pt x="409" y="0"/>
                  </a:moveTo>
                  <a:cubicBezTo>
                    <a:pt x="191" y="0"/>
                    <a:pt x="16" y="178"/>
                    <a:pt x="16" y="396"/>
                  </a:cubicBezTo>
                  <a:cubicBezTo>
                    <a:pt x="16" y="563"/>
                    <a:pt x="14" y="835"/>
                    <a:pt x="11" y="1147"/>
                  </a:cubicBezTo>
                  <a:cubicBezTo>
                    <a:pt x="6" y="1860"/>
                    <a:pt x="0" y="2751"/>
                    <a:pt x="11" y="3125"/>
                  </a:cubicBezTo>
                  <a:cubicBezTo>
                    <a:pt x="16" y="3330"/>
                    <a:pt x="178" y="3494"/>
                    <a:pt x="383" y="3508"/>
                  </a:cubicBezTo>
                  <a:lnTo>
                    <a:pt x="407" y="3508"/>
                  </a:lnTo>
                  <a:cubicBezTo>
                    <a:pt x="601" y="3508"/>
                    <a:pt x="765" y="3365"/>
                    <a:pt x="797" y="3174"/>
                  </a:cubicBezTo>
                  <a:cubicBezTo>
                    <a:pt x="802" y="3117"/>
                    <a:pt x="808" y="3061"/>
                    <a:pt x="805" y="3001"/>
                  </a:cubicBezTo>
                  <a:lnTo>
                    <a:pt x="805" y="396"/>
                  </a:lnTo>
                  <a:cubicBezTo>
                    <a:pt x="805" y="178"/>
                    <a:pt x="630" y="0"/>
                    <a:pt x="409" y="0"/>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61"/>
            <p:cNvSpPr/>
            <p:nvPr/>
          </p:nvSpPr>
          <p:spPr>
            <a:xfrm>
              <a:off x="1763841" y="3979328"/>
              <a:ext cx="127033" cy="126770"/>
            </a:xfrm>
            <a:custGeom>
              <a:rect b="b" l="l" r="r" t="t"/>
              <a:pathLst>
                <a:path extrusionOk="0" h="5292" w="5303">
                  <a:moveTo>
                    <a:pt x="4666" y="0"/>
                  </a:moveTo>
                  <a:cubicBezTo>
                    <a:pt x="4460" y="0"/>
                    <a:pt x="4262" y="83"/>
                    <a:pt x="4116" y="231"/>
                  </a:cubicBezTo>
                  <a:lnTo>
                    <a:pt x="242" y="4105"/>
                  </a:lnTo>
                  <a:cubicBezTo>
                    <a:pt x="84" y="4264"/>
                    <a:pt x="0" y="4479"/>
                    <a:pt x="11" y="4702"/>
                  </a:cubicBezTo>
                  <a:lnTo>
                    <a:pt x="5303" y="5292"/>
                  </a:lnTo>
                  <a:lnTo>
                    <a:pt x="4729" y="3"/>
                  </a:lnTo>
                  <a:cubicBezTo>
                    <a:pt x="4708" y="1"/>
                    <a:pt x="4687" y="0"/>
                    <a:pt x="4666"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61"/>
            <p:cNvSpPr/>
            <p:nvPr/>
          </p:nvSpPr>
          <p:spPr>
            <a:xfrm>
              <a:off x="1764080" y="4091962"/>
              <a:ext cx="175351" cy="175159"/>
            </a:xfrm>
            <a:custGeom>
              <a:rect b="b" l="l" r="r" t="t"/>
              <a:pathLst>
                <a:path extrusionOk="0" h="7312" w="7320">
                  <a:moveTo>
                    <a:pt x="1" y="0"/>
                  </a:moveTo>
                  <a:cubicBezTo>
                    <a:pt x="9" y="197"/>
                    <a:pt x="90" y="383"/>
                    <a:pt x="232" y="523"/>
                  </a:cubicBezTo>
                  <a:lnTo>
                    <a:pt x="6795" y="7085"/>
                  </a:lnTo>
                  <a:cubicBezTo>
                    <a:pt x="6935" y="7225"/>
                    <a:pt x="7123" y="7306"/>
                    <a:pt x="7320" y="7311"/>
                  </a:cubicBezTo>
                  <a:lnTo>
                    <a:pt x="6730" y="2027"/>
                  </a:lnTo>
                  <a:lnTo>
                    <a:pt x="5866" y="1930"/>
                  </a:lnTo>
                  <a:cubicBezTo>
                    <a:pt x="5613" y="1903"/>
                    <a:pt x="5414" y="1704"/>
                    <a:pt x="5387" y="1451"/>
                  </a:cubicBezTo>
                  <a:lnTo>
                    <a:pt x="5293" y="590"/>
                  </a:lnTo>
                  <a:lnTo>
                    <a:pt x="1" y="0"/>
                  </a:ln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61"/>
            <p:cNvSpPr/>
            <p:nvPr/>
          </p:nvSpPr>
          <p:spPr>
            <a:xfrm>
              <a:off x="1925294" y="4140518"/>
              <a:ext cx="126914" cy="126626"/>
            </a:xfrm>
            <a:custGeom>
              <a:rect b="b" l="l" r="r" t="t"/>
              <a:pathLst>
                <a:path extrusionOk="0" h="5286" w="5298">
                  <a:moveTo>
                    <a:pt x="0" y="0"/>
                  </a:moveTo>
                  <a:lnTo>
                    <a:pt x="590" y="5284"/>
                  </a:lnTo>
                  <a:cubicBezTo>
                    <a:pt x="606" y="5285"/>
                    <a:pt x="621" y="5286"/>
                    <a:pt x="637" y="5286"/>
                  </a:cubicBezTo>
                  <a:cubicBezTo>
                    <a:pt x="841" y="5286"/>
                    <a:pt x="1040" y="5205"/>
                    <a:pt x="1185" y="5058"/>
                  </a:cubicBezTo>
                  <a:lnTo>
                    <a:pt x="5061" y="1185"/>
                  </a:lnTo>
                  <a:cubicBezTo>
                    <a:pt x="5217" y="1031"/>
                    <a:pt x="5297" y="819"/>
                    <a:pt x="5292" y="603"/>
                  </a:cubicBezTo>
                  <a:lnTo>
                    <a:pt x="0" y="0"/>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61"/>
            <p:cNvSpPr/>
            <p:nvPr/>
          </p:nvSpPr>
          <p:spPr>
            <a:xfrm>
              <a:off x="1877122" y="3979376"/>
              <a:ext cx="174967" cy="175614"/>
            </a:xfrm>
            <a:custGeom>
              <a:rect b="b" l="l" r="r" t="t"/>
              <a:pathLst>
                <a:path extrusionOk="0" h="7331" w="7304">
                  <a:moveTo>
                    <a:pt x="0" y="1"/>
                  </a:moveTo>
                  <a:lnTo>
                    <a:pt x="574" y="5290"/>
                  </a:lnTo>
                  <a:lnTo>
                    <a:pt x="668" y="6151"/>
                  </a:lnTo>
                  <a:cubicBezTo>
                    <a:pt x="695" y="6404"/>
                    <a:pt x="894" y="6603"/>
                    <a:pt x="1147" y="6630"/>
                  </a:cubicBezTo>
                  <a:lnTo>
                    <a:pt x="2011" y="6727"/>
                  </a:lnTo>
                  <a:lnTo>
                    <a:pt x="7303" y="7330"/>
                  </a:lnTo>
                  <a:cubicBezTo>
                    <a:pt x="7300" y="7126"/>
                    <a:pt x="7217" y="6935"/>
                    <a:pt x="7072" y="6792"/>
                  </a:cubicBezTo>
                  <a:lnTo>
                    <a:pt x="507" y="229"/>
                  </a:lnTo>
                  <a:cubicBezTo>
                    <a:pt x="369" y="95"/>
                    <a:pt x="192" y="14"/>
                    <a:pt x="0" y="1"/>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61"/>
            <p:cNvSpPr/>
            <p:nvPr/>
          </p:nvSpPr>
          <p:spPr>
            <a:xfrm>
              <a:off x="1648667" y="4125978"/>
              <a:ext cx="86813" cy="85160"/>
            </a:xfrm>
            <a:custGeom>
              <a:rect b="b" l="l" r="r" t="t"/>
              <a:pathLst>
                <a:path extrusionOk="0" h="3555" w="3624">
                  <a:moveTo>
                    <a:pt x="3190" y="1"/>
                  </a:moveTo>
                  <a:cubicBezTo>
                    <a:pt x="3092" y="1"/>
                    <a:pt x="2993" y="38"/>
                    <a:pt x="2916" y="112"/>
                  </a:cubicBezTo>
                  <a:lnTo>
                    <a:pt x="149" y="2879"/>
                  </a:lnTo>
                  <a:cubicBezTo>
                    <a:pt x="36" y="2992"/>
                    <a:pt x="1" y="3162"/>
                    <a:pt x="63" y="3310"/>
                  </a:cubicBezTo>
                  <a:cubicBezTo>
                    <a:pt x="125" y="3458"/>
                    <a:pt x="267" y="3555"/>
                    <a:pt x="429" y="3555"/>
                  </a:cubicBezTo>
                  <a:cubicBezTo>
                    <a:pt x="534" y="3555"/>
                    <a:pt x="633" y="3512"/>
                    <a:pt x="706" y="3439"/>
                  </a:cubicBezTo>
                  <a:lnTo>
                    <a:pt x="3476" y="672"/>
                  </a:lnTo>
                  <a:cubicBezTo>
                    <a:pt x="3624" y="516"/>
                    <a:pt x="3621" y="268"/>
                    <a:pt x="3470" y="117"/>
                  </a:cubicBezTo>
                  <a:cubicBezTo>
                    <a:pt x="3393" y="40"/>
                    <a:pt x="3291" y="1"/>
                    <a:pt x="3190"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61"/>
            <p:cNvSpPr/>
            <p:nvPr/>
          </p:nvSpPr>
          <p:spPr>
            <a:xfrm>
              <a:off x="1648667" y="4220694"/>
              <a:ext cx="86813" cy="85112"/>
            </a:xfrm>
            <a:custGeom>
              <a:rect b="b" l="l" r="r" t="t"/>
              <a:pathLst>
                <a:path extrusionOk="0" h="3553" w="3624">
                  <a:moveTo>
                    <a:pt x="3191" y="0"/>
                  </a:moveTo>
                  <a:cubicBezTo>
                    <a:pt x="3092" y="0"/>
                    <a:pt x="2993" y="37"/>
                    <a:pt x="2916" y="112"/>
                  </a:cubicBezTo>
                  <a:lnTo>
                    <a:pt x="149" y="2879"/>
                  </a:lnTo>
                  <a:cubicBezTo>
                    <a:pt x="36" y="2992"/>
                    <a:pt x="1" y="3162"/>
                    <a:pt x="63" y="3310"/>
                  </a:cubicBezTo>
                  <a:cubicBezTo>
                    <a:pt x="125" y="3458"/>
                    <a:pt x="267" y="3552"/>
                    <a:pt x="429" y="3552"/>
                  </a:cubicBezTo>
                  <a:cubicBezTo>
                    <a:pt x="534" y="3552"/>
                    <a:pt x="633" y="3512"/>
                    <a:pt x="706" y="3436"/>
                  </a:cubicBezTo>
                  <a:lnTo>
                    <a:pt x="3476" y="669"/>
                  </a:lnTo>
                  <a:cubicBezTo>
                    <a:pt x="3624" y="516"/>
                    <a:pt x="3621" y="268"/>
                    <a:pt x="3470" y="115"/>
                  </a:cubicBezTo>
                  <a:cubicBezTo>
                    <a:pt x="3393" y="39"/>
                    <a:pt x="3292" y="0"/>
                    <a:pt x="3191" y="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61"/>
            <p:cNvSpPr/>
            <p:nvPr/>
          </p:nvSpPr>
          <p:spPr>
            <a:xfrm>
              <a:off x="1705535" y="4220694"/>
              <a:ext cx="124662" cy="123009"/>
            </a:xfrm>
            <a:custGeom>
              <a:rect b="b" l="l" r="r" t="t"/>
              <a:pathLst>
                <a:path extrusionOk="0" h="5135" w="5204">
                  <a:moveTo>
                    <a:pt x="4771" y="0"/>
                  </a:moveTo>
                  <a:cubicBezTo>
                    <a:pt x="4671" y="0"/>
                    <a:pt x="4572" y="37"/>
                    <a:pt x="4496" y="112"/>
                  </a:cubicBezTo>
                  <a:lnTo>
                    <a:pt x="146" y="4459"/>
                  </a:lnTo>
                  <a:cubicBezTo>
                    <a:pt x="33" y="4572"/>
                    <a:pt x="1" y="4742"/>
                    <a:pt x="60" y="4890"/>
                  </a:cubicBezTo>
                  <a:cubicBezTo>
                    <a:pt x="122" y="5038"/>
                    <a:pt x="267" y="5135"/>
                    <a:pt x="426" y="5135"/>
                  </a:cubicBezTo>
                  <a:cubicBezTo>
                    <a:pt x="531" y="5135"/>
                    <a:pt x="631" y="5092"/>
                    <a:pt x="706" y="5019"/>
                  </a:cubicBezTo>
                  <a:lnTo>
                    <a:pt x="5053" y="669"/>
                  </a:lnTo>
                  <a:cubicBezTo>
                    <a:pt x="5204" y="516"/>
                    <a:pt x="5201" y="268"/>
                    <a:pt x="5050" y="115"/>
                  </a:cubicBezTo>
                  <a:cubicBezTo>
                    <a:pt x="4973" y="39"/>
                    <a:pt x="4872" y="0"/>
                    <a:pt x="4771" y="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61"/>
            <p:cNvSpPr/>
            <p:nvPr/>
          </p:nvSpPr>
          <p:spPr>
            <a:xfrm>
              <a:off x="1838100" y="4315386"/>
              <a:ext cx="86837" cy="85136"/>
            </a:xfrm>
            <a:custGeom>
              <a:rect b="b" l="l" r="r" t="t"/>
              <a:pathLst>
                <a:path extrusionOk="0" h="3554" w="3625">
                  <a:moveTo>
                    <a:pt x="3190" y="0"/>
                  </a:moveTo>
                  <a:cubicBezTo>
                    <a:pt x="3091" y="0"/>
                    <a:pt x="2992" y="37"/>
                    <a:pt x="2916" y="111"/>
                  </a:cubicBezTo>
                  <a:lnTo>
                    <a:pt x="146" y="2880"/>
                  </a:lnTo>
                  <a:cubicBezTo>
                    <a:pt x="33" y="2993"/>
                    <a:pt x="1" y="3163"/>
                    <a:pt x="63" y="3311"/>
                  </a:cubicBezTo>
                  <a:cubicBezTo>
                    <a:pt x="122" y="3456"/>
                    <a:pt x="267" y="3553"/>
                    <a:pt x="426" y="3553"/>
                  </a:cubicBezTo>
                  <a:cubicBezTo>
                    <a:pt x="531" y="3553"/>
                    <a:pt x="634" y="3513"/>
                    <a:pt x="706" y="3437"/>
                  </a:cubicBezTo>
                  <a:lnTo>
                    <a:pt x="3473" y="670"/>
                  </a:lnTo>
                  <a:cubicBezTo>
                    <a:pt x="3624" y="514"/>
                    <a:pt x="3621" y="269"/>
                    <a:pt x="3468" y="116"/>
                  </a:cubicBezTo>
                  <a:cubicBezTo>
                    <a:pt x="3392" y="39"/>
                    <a:pt x="3291" y="0"/>
                    <a:pt x="3190" y="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61"/>
            <p:cNvSpPr/>
            <p:nvPr/>
          </p:nvSpPr>
          <p:spPr>
            <a:xfrm>
              <a:off x="1743383" y="4315386"/>
              <a:ext cx="86813" cy="85136"/>
            </a:xfrm>
            <a:custGeom>
              <a:rect b="b" l="l" r="r" t="t"/>
              <a:pathLst>
                <a:path extrusionOk="0" h="3554" w="3624">
                  <a:moveTo>
                    <a:pt x="3191" y="0"/>
                  </a:moveTo>
                  <a:cubicBezTo>
                    <a:pt x="3091" y="0"/>
                    <a:pt x="2992" y="37"/>
                    <a:pt x="2916" y="111"/>
                  </a:cubicBezTo>
                  <a:lnTo>
                    <a:pt x="149" y="2880"/>
                  </a:lnTo>
                  <a:cubicBezTo>
                    <a:pt x="36" y="2993"/>
                    <a:pt x="1" y="3163"/>
                    <a:pt x="63" y="3311"/>
                  </a:cubicBezTo>
                  <a:cubicBezTo>
                    <a:pt x="125" y="3456"/>
                    <a:pt x="267" y="3553"/>
                    <a:pt x="429" y="3553"/>
                  </a:cubicBezTo>
                  <a:cubicBezTo>
                    <a:pt x="534" y="3553"/>
                    <a:pt x="633" y="3513"/>
                    <a:pt x="706" y="3437"/>
                  </a:cubicBezTo>
                  <a:lnTo>
                    <a:pt x="3473" y="670"/>
                  </a:lnTo>
                  <a:cubicBezTo>
                    <a:pt x="3624" y="514"/>
                    <a:pt x="3621" y="269"/>
                    <a:pt x="3470" y="116"/>
                  </a:cubicBezTo>
                  <a:cubicBezTo>
                    <a:pt x="3393" y="39"/>
                    <a:pt x="3292" y="0"/>
                    <a:pt x="3191" y="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6" name="Google Shape;2076;p61"/>
          <p:cNvGrpSpPr/>
          <p:nvPr/>
        </p:nvGrpSpPr>
        <p:grpSpPr>
          <a:xfrm>
            <a:off x="5518054" y="3088053"/>
            <a:ext cx="495587" cy="495522"/>
            <a:chOff x="5193918" y="3060503"/>
            <a:chExt cx="550286" cy="550214"/>
          </a:xfrm>
        </p:grpSpPr>
        <p:sp>
          <p:nvSpPr>
            <p:cNvPr id="2077" name="Google Shape;2077;p61"/>
            <p:cNvSpPr/>
            <p:nvPr/>
          </p:nvSpPr>
          <p:spPr>
            <a:xfrm>
              <a:off x="5237180" y="3418959"/>
              <a:ext cx="131369" cy="128686"/>
            </a:xfrm>
            <a:custGeom>
              <a:rect b="b" l="l" r="r" t="t"/>
              <a:pathLst>
                <a:path extrusionOk="0" h="5372" w="5484">
                  <a:moveTo>
                    <a:pt x="5082" y="1"/>
                  </a:moveTo>
                  <a:cubicBezTo>
                    <a:pt x="5009" y="1"/>
                    <a:pt x="4936" y="21"/>
                    <a:pt x="4873" y="61"/>
                  </a:cubicBezTo>
                  <a:cubicBezTo>
                    <a:pt x="3508" y="915"/>
                    <a:pt x="913" y="3464"/>
                    <a:pt x="84" y="4761"/>
                  </a:cubicBezTo>
                  <a:cubicBezTo>
                    <a:pt x="6" y="4885"/>
                    <a:pt x="1" y="5038"/>
                    <a:pt x="71" y="5165"/>
                  </a:cubicBezTo>
                  <a:cubicBezTo>
                    <a:pt x="141" y="5291"/>
                    <a:pt x="272" y="5372"/>
                    <a:pt x="418" y="5372"/>
                  </a:cubicBezTo>
                  <a:cubicBezTo>
                    <a:pt x="552" y="5372"/>
                    <a:pt x="679" y="5305"/>
                    <a:pt x="752" y="5189"/>
                  </a:cubicBezTo>
                  <a:cubicBezTo>
                    <a:pt x="1521" y="3986"/>
                    <a:pt x="4025" y="1526"/>
                    <a:pt x="5292" y="734"/>
                  </a:cubicBezTo>
                  <a:cubicBezTo>
                    <a:pt x="5414" y="659"/>
                    <a:pt x="5484" y="527"/>
                    <a:pt x="5478" y="384"/>
                  </a:cubicBezTo>
                  <a:cubicBezTo>
                    <a:pt x="5473" y="242"/>
                    <a:pt x="5395" y="115"/>
                    <a:pt x="5268" y="48"/>
                  </a:cubicBezTo>
                  <a:cubicBezTo>
                    <a:pt x="5210" y="16"/>
                    <a:pt x="5146" y="1"/>
                    <a:pt x="5082"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61"/>
            <p:cNvSpPr/>
            <p:nvPr/>
          </p:nvSpPr>
          <p:spPr>
            <a:xfrm>
              <a:off x="5568352" y="3418911"/>
              <a:ext cx="132591" cy="128734"/>
            </a:xfrm>
            <a:custGeom>
              <a:rect b="b" l="l" r="r" t="t"/>
              <a:pathLst>
                <a:path extrusionOk="0" h="5374" w="5535">
                  <a:moveTo>
                    <a:pt x="453" y="1"/>
                  </a:moveTo>
                  <a:cubicBezTo>
                    <a:pt x="320" y="1"/>
                    <a:pt x="191" y="67"/>
                    <a:pt x="116" y="187"/>
                  </a:cubicBezTo>
                  <a:cubicBezTo>
                    <a:pt x="0" y="373"/>
                    <a:pt x="57" y="618"/>
                    <a:pt x="242" y="734"/>
                  </a:cubicBezTo>
                  <a:cubicBezTo>
                    <a:pt x="1510" y="1528"/>
                    <a:pt x="4014" y="3985"/>
                    <a:pt x="4783" y="5191"/>
                  </a:cubicBezTo>
                  <a:cubicBezTo>
                    <a:pt x="4856" y="5304"/>
                    <a:pt x="4983" y="5374"/>
                    <a:pt x="5117" y="5374"/>
                  </a:cubicBezTo>
                  <a:lnTo>
                    <a:pt x="5117" y="5371"/>
                  </a:lnTo>
                  <a:cubicBezTo>
                    <a:pt x="5263" y="5371"/>
                    <a:pt x="5397" y="5293"/>
                    <a:pt x="5464" y="5167"/>
                  </a:cubicBezTo>
                  <a:cubicBezTo>
                    <a:pt x="5534" y="5038"/>
                    <a:pt x="5529" y="4884"/>
                    <a:pt x="5451" y="4763"/>
                  </a:cubicBezTo>
                  <a:cubicBezTo>
                    <a:pt x="4625" y="3463"/>
                    <a:pt x="2027" y="917"/>
                    <a:pt x="662" y="61"/>
                  </a:cubicBezTo>
                  <a:cubicBezTo>
                    <a:pt x="597" y="20"/>
                    <a:pt x="525" y="1"/>
                    <a:pt x="453"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61"/>
            <p:cNvSpPr/>
            <p:nvPr/>
          </p:nvSpPr>
          <p:spPr>
            <a:xfrm>
              <a:off x="5568471" y="3122833"/>
              <a:ext cx="130794" cy="157360"/>
            </a:xfrm>
            <a:custGeom>
              <a:rect b="b" l="l" r="r" t="t"/>
              <a:pathLst>
                <a:path extrusionOk="0" h="6569" w="5460">
                  <a:moveTo>
                    <a:pt x="5047" y="1"/>
                  </a:moveTo>
                  <a:cubicBezTo>
                    <a:pt x="4959" y="1"/>
                    <a:pt x="4871" y="30"/>
                    <a:pt x="4800" y="87"/>
                  </a:cubicBezTo>
                  <a:cubicBezTo>
                    <a:pt x="3406" y="1188"/>
                    <a:pt x="913" y="4397"/>
                    <a:pt x="68" y="5987"/>
                  </a:cubicBezTo>
                  <a:cubicBezTo>
                    <a:pt x="1" y="6111"/>
                    <a:pt x="6" y="6259"/>
                    <a:pt x="76" y="6378"/>
                  </a:cubicBezTo>
                  <a:cubicBezTo>
                    <a:pt x="149" y="6496"/>
                    <a:pt x="278" y="6569"/>
                    <a:pt x="415" y="6569"/>
                  </a:cubicBezTo>
                  <a:cubicBezTo>
                    <a:pt x="563" y="6569"/>
                    <a:pt x="698" y="6491"/>
                    <a:pt x="765" y="6362"/>
                  </a:cubicBezTo>
                  <a:cubicBezTo>
                    <a:pt x="1637" y="4725"/>
                    <a:pt x="4089" y="1659"/>
                    <a:pt x="5293" y="709"/>
                  </a:cubicBezTo>
                  <a:cubicBezTo>
                    <a:pt x="5403" y="620"/>
                    <a:pt x="5459" y="480"/>
                    <a:pt x="5438" y="340"/>
                  </a:cubicBezTo>
                  <a:cubicBezTo>
                    <a:pt x="5416" y="200"/>
                    <a:pt x="5325" y="82"/>
                    <a:pt x="5193" y="28"/>
                  </a:cubicBezTo>
                  <a:cubicBezTo>
                    <a:pt x="5146" y="10"/>
                    <a:pt x="5096" y="1"/>
                    <a:pt x="5047"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61"/>
            <p:cNvSpPr/>
            <p:nvPr/>
          </p:nvSpPr>
          <p:spPr>
            <a:xfrm>
              <a:off x="5238785" y="3122689"/>
              <a:ext cx="130866" cy="157504"/>
            </a:xfrm>
            <a:custGeom>
              <a:rect b="b" l="l" r="r" t="t"/>
              <a:pathLst>
                <a:path extrusionOk="0" h="6575" w="5463">
                  <a:moveTo>
                    <a:pt x="414" y="0"/>
                  </a:moveTo>
                  <a:cubicBezTo>
                    <a:pt x="364" y="0"/>
                    <a:pt x="315" y="10"/>
                    <a:pt x="267" y="29"/>
                  </a:cubicBezTo>
                  <a:cubicBezTo>
                    <a:pt x="135" y="80"/>
                    <a:pt x="39" y="201"/>
                    <a:pt x="20" y="341"/>
                  </a:cubicBezTo>
                  <a:cubicBezTo>
                    <a:pt x="1" y="483"/>
                    <a:pt x="57" y="626"/>
                    <a:pt x="170" y="712"/>
                  </a:cubicBezTo>
                  <a:cubicBezTo>
                    <a:pt x="1376" y="1662"/>
                    <a:pt x="3828" y="4731"/>
                    <a:pt x="4698" y="6365"/>
                  </a:cubicBezTo>
                  <a:cubicBezTo>
                    <a:pt x="4765" y="6494"/>
                    <a:pt x="4900" y="6575"/>
                    <a:pt x="5048" y="6575"/>
                  </a:cubicBezTo>
                  <a:cubicBezTo>
                    <a:pt x="5185" y="6575"/>
                    <a:pt x="5314" y="6502"/>
                    <a:pt x="5387" y="6384"/>
                  </a:cubicBezTo>
                  <a:cubicBezTo>
                    <a:pt x="5457" y="6265"/>
                    <a:pt x="5462" y="6117"/>
                    <a:pt x="5395" y="5993"/>
                  </a:cubicBezTo>
                  <a:cubicBezTo>
                    <a:pt x="4550" y="4403"/>
                    <a:pt x="2057" y="1194"/>
                    <a:pt x="663" y="90"/>
                  </a:cubicBezTo>
                  <a:cubicBezTo>
                    <a:pt x="592" y="31"/>
                    <a:pt x="503" y="0"/>
                    <a:pt x="414"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61"/>
            <p:cNvSpPr/>
            <p:nvPr/>
          </p:nvSpPr>
          <p:spPr>
            <a:xfrm>
              <a:off x="5459574" y="3126905"/>
              <a:ext cx="18972" cy="151803"/>
            </a:xfrm>
            <a:custGeom>
              <a:rect b="b" l="l" r="r" t="t"/>
              <a:pathLst>
                <a:path extrusionOk="0" h="6337" w="792">
                  <a:moveTo>
                    <a:pt x="396" y="1"/>
                  </a:moveTo>
                  <a:cubicBezTo>
                    <a:pt x="178" y="1"/>
                    <a:pt x="0" y="178"/>
                    <a:pt x="0" y="396"/>
                  </a:cubicBezTo>
                  <a:lnTo>
                    <a:pt x="0" y="5941"/>
                  </a:lnTo>
                  <a:cubicBezTo>
                    <a:pt x="0" y="6159"/>
                    <a:pt x="178" y="6337"/>
                    <a:pt x="396" y="6337"/>
                  </a:cubicBezTo>
                  <a:cubicBezTo>
                    <a:pt x="614" y="6337"/>
                    <a:pt x="792" y="6159"/>
                    <a:pt x="792" y="5941"/>
                  </a:cubicBezTo>
                  <a:lnTo>
                    <a:pt x="792" y="396"/>
                  </a:lnTo>
                  <a:cubicBezTo>
                    <a:pt x="792" y="178"/>
                    <a:pt x="614" y="1"/>
                    <a:pt x="396"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61"/>
            <p:cNvSpPr/>
            <p:nvPr/>
          </p:nvSpPr>
          <p:spPr>
            <a:xfrm>
              <a:off x="5573382" y="3326087"/>
              <a:ext cx="104420" cy="18972"/>
            </a:xfrm>
            <a:custGeom>
              <a:rect b="b" l="l" r="r" t="t"/>
              <a:pathLst>
                <a:path extrusionOk="0" h="792" w="4359">
                  <a:moveTo>
                    <a:pt x="399" y="0"/>
                  </a:moveTo>
                  <a:cubicBezTo>
                    <a:pt x="178" y="0"/>
                    <a:pt x="0" y="178"/>
                    <a:pt x="0" y="396"/>
                  </a:cubicBezTo>
                  <a:cubicBezTo>
                    <a:pt x="0" y="617"/>
                    <a:pt x="178" y="792"/>
                    <a:pt x="399" y="792"/>
                  </a:cubicBezTo>
                  <a:lnTo>
                    <a:pt x="3962" y="792"/>
                  </a:lnTo>
                  <a:cubicBezTo>
                    <a:pt x="4180" y="792"/>
                    <a:pt x="4358" y="617"/>
                    <a:pt x="4358" y="396"/>
                  </a:cubicBezTo>
                  <a:cubicBezTo>
                    <a:pt x="4358" y="178"/>
                    <a:pt x="4180" y="0"/>
                    <a:pt x="3962"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61"/>
            <p:cNvSpPr/>
            <p:nvPr/>
          </p:nvSpPr>
          <p:spPr>
            <a:xfrm>
              <a:off x="5260320" y="3326087"/>
              <a:ext cx="104420" cy="18972"/>
            </a:xfrm>
            <a:custGeom>
              <a:rect b="b" l="l" r="r" t="t"/>
              <a:pathLst>
                <a:path extrusionOk="0" h="792" w="4359">
                  <a:moveTo>
                    <a:pt x="397" y="0"/>
                  </a:moveTo>
                  <a:cubicBezTo>
                    <a:pt x="179" y="0"/>
                    <a:pt x="1" y="178"/>
                    <a:pt x="1" y="396"/>
                  </a:cubicBezTo>
                  <a:cubicBezTo>
                    <a:pt x="1" y="617"/>
                    <a:pt x="179" y="792"/>
                    <a:pt x="397" y="792"/>
                  </a:cubicBezTo>
                  <a:lnTo>
                    <a:pt x="3963" y="792"/>
                  </a:lnTo>
                  <a:cubicBezTo>
                    <a:pt x="4181" y="792"/>
                    <a:pt x="4359" y="617"/>
                    <a:pt x="4359" y="396"/>
                  </a:cubicBezTo>
                  <a:cubicBezTo>
                    <a:pt x="4359" y="178"/>
                    <a:pt x="4181" y="0"/>
                    <a:pt x="3963"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61"/>
            <p:cNvSpPr/>
            <p:nvPr/>
          </p:nvSpPr>
          <p:spPr>
            <a:xfrm>
              <a:off x="5459574" y="3420995"/>
              <a:ext cx="18972" cy="123320"/>
            </a:xfrm>
            <a:custGeom>
              <a:rect b="b" l="l" r="r" t="t"/>
              <a:pathLst>
                <a:path extrusionOk="0" h="5148" w="792">
                  <a:moveTo>
                    <a:pt x="396" y="0"/>
                  </a:moveTo>
                  <a:cubicBezTo>
                    <a:pt x="178" y="0"/>
                    <a:pt x="0" y="175"/>
                    <a:pt x="0" y="396"/>
                  </a:cubicBezTo>
                  <a:lnTo>
                    <a:pt x="0" y="4751"/>
                  </a:lnTo>
                  <a:cubicBezTo>
                    <a:pt x="0" y="4969"/>
                    <a:pt x="178" y="5147"/>
                    <a:pt x="396" y="5147"/>
                  </a:cubicBezTo>
                  <a:cubicBezTo>
                    <a:pt x="614" y="5147"/>
                    <a:pt x="792" y="4969"/>
                    <a:pt x="792" y="4751"/>
                  </a:cubicBezTo>
                  <a:lnTo>
                    <a:pt x="792" y="396"/>
                  </a:lnTo>
                  <a:cubicBezTo>
                    <a:pt x="792" y="175"/>
                    <a:pt x="614" y="0"/>
                    <a:pt x="396"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61"/>
            <p:cNvSpPr/>
            <p:nvPr/>
          </p:nvSpPr>
          <p:spPr>
            <a:xfrm>
              <a:off x="5193918" y="3534803"/>
              <a:ext cx="75913" cy="75913"/>
            </a:xfrm>
            <a:custGeom>
              <a:rect b="b" l="l" r="r" t="t"/>
              <a:pathLst>
                <a:path extrusionOk="0" h="3169" w="3169">
                  <a:moveTo>
                    <a:pt x="1586" y="0"/>
                  </a:moveTo>
                  <a:cubicBezTo>
                    <a:pt x="711" y="0"/>
                    <a:pt x="0" y="711"/>
                    <a:pt x="0" y="1586"/>
                  </a:cubicBezTo>
                  <a:cubicBezTo>
                    <a:pt x="0" y="2461"/>
                    <a:pt x="711" y="3169"/>
                    <a:pt x="1586" y="3169"/>
                  </a:cubicBezTo>
                  <a:cubicBezTo>
                    <a:pt x="2461" y="3169"/>
                    <a:pt x="3169" y="2461"/>
                    <a:pt x="3169" y="1586"/>
                  </a:cubicBezTo>
                  <a:cubicBezTo>
                    <a:pt x="3169" y="711"/>
                    <a:pt x="2461" y="0"/>
                    <a:pt x="1586"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61"/>
            <p:cNvSpPr/>
            <p:nvPr/>
          </p:nvSpPr>
          <p:spPr>
            <a:xfrm>
              <a:off x="5431140" y="3534803"/>
              <a:ext cx="75913" cy="75913"/>
            </a:xfrm>
            <a:custGeom>
              <a:rect b="b" l="l" r="r" t="t"/>
              <a:pathLst>
                <a:path extrusionOk="0" h="3169" w="3169">
                  <a:moveTo>
                    <a:pt x="1583" y="0"/>
                  </a:moveTo>
                  <a:cubicBezTo>
                    <a:pt x="708" y="0"/>
                    <a:pt x="0" y="711"/>
                    <a:pt x="0" y="1586"/>
                  </a:cubicBezTo>
                  <a:cubicBezTo>
                    <a:pt x="0" y="2461"/>
                    <a:pt x="708" y="3169"/>
                    <a:pt x="1583" y="3169"/>
                  </a:cubicBezTo>
                  <a:cubicBezTo>
                    <a:pt x="2458" y="3169"/>
                    <a:pt x="3168" y="2461"/>
                    <a:pt x="3168" y="1586"/>
                  </a:cubicBezTo>
                  <a:cubicBezTo>
                    <a:pt x="3168" y="711"/>
                    <a:pt x="2458" y="0"/>
                    <a:pt x="1583"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61"/>
            <p:cNvSpPr/>
            <p:nvPr/>
          </p:nvSpPr>
          <p:spPr>
            <a:xfrm>
              <a:off x="5668290" y="3534803"/>
              <a:ext cx="75913" cy="75913"/>
            </a:xfrm>
            <a:custGeom>
              <a:rect b="b" l="l" r="r" t="t"/>
              <a:pathLst>
                <a:path extrusionOk="0" h="3169" w="3169">
                  <a:moveTo>
                    <a:pt x="1583" y="0"/>
                  </a:moveTo>
                  <a:cubicBezTo>
                    <a:pt x="708" y="0"/>
                    <a:pt x="0" y="711"/>
                    <a:pt x="0" y="1586"/>
                  </a:cubicBezTo>
                  <a:cubicBezTo>
                    <a:pt x="0" y="2461"/>
                    <a:pt x="708" y="3169"/>
                    <a:pt x="1583" y="3169"/>
                  </a:cubicBezTo>
                  <a:cubicBezTo>
                    <a:pt x="2458" y="3169"/>
                    <a:pt x="3169" y="2461"/>
                    <a:pt x="3169" y="1586"/>
                  </a:cubicBezTo>
                  <a:cubicBezTo>
                    <a:pt x="3169" y="711"/>
                    <a:pt x="2458" y="0"/>
                    <a:pt x="1583"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61"/>
            <p:cNvSpPr/>
            <p:nvPr/>
          </p:nvSpPr>
          <p:spPr>
            <a:xfrm>
              <a:off x="5193918" y="3297653"/>
              <a:ext cx="75913" cy="75913"/>
            </a:xfrm>
            <a:custGeom>
              <a:rect b="b" l="l" r="r" t="t"/>
              <a:pathLst>
                <a:path extrusionOk="0" h="3169" w="3169">
                  <a:moveTo>
                    <a:pt x="1586" y="0"/>
                  </a:moveTo>
                  <a:cubicBezTo>
                    <a:pt x="711" y="0"/>
                    <a:pt x="0" y="708"/>
                    <a:pt x="0" y="1583"/>
                  </a:cubicBezTo>
                  <a:cubicBezTo>
                    <a:pt x="0" y="2458"/>
                    <a:pt x="711" y="3168"/>
                    <a:pt x="1586" y="3168"/>
                  </a:cubicBezTo>
                  <a:cubicBezTo>
                    <a:pt x="2461" y="3168"/>
                    <a:pt x="3169" y="2458"/>
                    <a:pt x="3169" y="1583"/>
                  </a:cubicBezTo>
                  <a:cubicBezTo>
                    <a:pt x="3169" y="708"/>
                    <a:pt x="2461" y="0"/>
                    <a:pt x="1586"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61"/>
            <p:cNvSpPr/>
            <p:nvPr/>
          </p:nvSpPr>
          <p:spPr>
            <a:xfrm>
              <a:off x="5668290" y="3297653"/>
              <a:ext cx="75913" cy="75913"/>
            </a:xfrm>
            <a:custGeom>
              <a:rect b="b" l="l" r="r" t="t"/>
              <a:pathLst>
                <a:path extrusionOk="0" h="3169" w="3169">
                  <a:moveTo>
                    <a:pt x="1583" y="0"/>
                  </a:moveTo>
                  <a:cubicBezTo>
                    <a:pt x="708" y="0"/>
                    <a:pt x="0" y="708"/>
                    <a:pt x="0" y="1583"/>
                  </a:cubicBezTo>
                  <a:cubicBezTo>
                    <a:pt x="0" y="2458"/>
                    <a:pt x="708" y="3168"/>
                    <a:pt x="1583" y="3168"/>
                  </a:cubicBezTo>
                  <a:cubicBezTo>
                    <a:pt x="2458" y="3168"/>
                    <a:pt x="3169" y="2458"/>
                    <a:pt x="3169" y="1583"/>
                  </a:cubicBezTo>
                  <a:cubicBezTo>
                    <a:pt x="3169" y="708"/>
                    <a:pt x="2458" y="0"/>
                    <a:pt x="1583"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61"/>
            <p:cNvSpPr/>
            <p:nvPr/>
          </p:nvSpPr>
          <p:spPr>
            <a:xfrm>
              <a:off x="5193918" y="3060503"/>
              <a:ext cx="75913" cy="75913"/>
            </a:xfrm>
            <a:custGeom>
              <a:rect b="b" l="l" r="r" t="t"/>
              <a:pathLst>
                <a:path extrusionOk="0" h="3169" w="3169">
                  <a:moveTo>
                    <a:pt x="1586" y="0"/>
                  </a:moveTo>
                  <a:cubicBezTo>
                    <a:pt x="711" y="0"/>
                    <a:pt x="0" y="708"/>
                    <a:pt x="0" y="1583"/>
                  </a:cubicBezTo>
                  <a:cubicBezTo>
                    <a:pt x="0" y="2458"/>
                    <a:pt x="711" y="3168"/>
                    <a:pt x="1586" y="3168"/>
                  </a:cubicBezTo>
                  <a:cubicBezTo>
                    <a:pt x="2461" y="3168"/>
                    <a:pt x="3169" y="2458"/>
                    <a:pt x="3169" y="1583"/>
                  </a:cubicBezTo>
                  <a:cubicBezTo>
                    <a:pt x="3169" y="708"/>
                    <a:pt x="2461" y="0"/>
                    <a:pt x="1586"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61"/>
            <p:cNvSpPr/>
            <p:nvPr/>
          </p:nvSpPr>
          <p:spPr>
            <a:xfrm>
              <a:off x="5431140" y="3060503"/>
              <a:ext cx="75913" cy="75913"/>
            </a:xfrm>
            <a:custGeom>
              <a:rect b="b" l="l" r="r" t="t"/>
              <a:pathLst>
                <a:path extrusionOk="0" h="3169" w="3169">
                  <a:moveTo>
                    <a:pt x="1583" y="0"/>
                  </a:moveTo>
                  <a:cubicBezTo>
                    <a:pt x="708" y="0"/>
                    <a:pt x="0" y="708"/>
                    <a:pt x="0" y="1583"/>
                  </a:cubicBezTo>
                  <a:cubicBezTo>
                    <a:pt x="0" y="2458"/>
                    <a:pt x="708" y="3168"/>
                    <a:pt x="1583" y="3168"/>
                  </a:cubicBezTo>
                  <a:cubicBezTo>
                    <a:pt x="2458" y="3168"/>
                    <a:pt x="3168" y="2458"/>
                    <a:pt x="3168" y="1583"/>
                  </a:cubicBezTo>
                  <a:cubicBezTo>
                    <a:pt x="3168" y="708"/>
                    <a:pt x="2458" y="0"/>
                    <a:pt x="1583"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61"/>
            <p:cNvSpPr/>
            <p:nvPr/>
          </p:nvSpPr>
          <p:spPr>
            <a:xfrm>
              <a:off x="5668290" y="3060503"/>
              <a:ext cx="75913" cy="75913"/>
            </a:xfrm>
            <a:custGeom>
              <a:rect b="b" l="l" r="r" t="t"/>
              <a:pathLst>
                <a:path extrusionOk="0" h="3169" w="3169">
                  <a:moveTo>
                    <a:pt x="1583" y="0"/>
                  </a:moveTo>
                  <a:cubicBezTo>
                    <a:pt x="708" y="0"/>
                    <a:pt x="0" y="708"/>
                    <a:pt x="0" y="1583"/>
                  </a:cubicBezTo>
                  <a:cubicBezTo>
                    <a:pt x="0" y="2458"/>
                    <a:pt x="708" y="3168"/>
                    <a:pt x="1583" y="3168"/>
                  </a:cubicBezTo>
                  <a:cubicBezTo>
                    <a:pt x="2458" y="3168"/>
                    <a:pt x="3169" y="2458"/>
                    <a:pt x="3169" y="1583"/>
                  </a:cubicBezTo>
                  <a:cubicBezTo>
                    <a:pt x="3169" y="708"/>
                    <a:pt x="2458" y="0"/>
                    <a:pt x="1583"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61"/>
            <p:cNvSpPr/>
            <p:nvPr/>
          </p:nvSpPr>
          <p:spPr>
            <a:xfrm>
              <a:off x="5358079" y="3346017"/>
              <a:ext cx="221967" cy="84489"/>
            </a:xfrm>
            <a:custGeom>
              <a:rect b="b" l="l" r="r" t="t"/>
              <a:pathLst>
                <a:path extrusionOk="0" h="3527" w="9266">
                  <a:moveTo>
                    <a:pt x="3726" y="0"/>
                  </a:moveTo>
                  <a:lnTo>
                    <a:pt x="1" y="3416"/>
                  </a:lnTo>
                  <a:cubicBezTo>
                    <a:pt x="76" y="3486"/>
                    <a:pt x="173" y="3526"/>
                    <a:pt x="278" y="3526"/>
                  </a:cubicBezTo>
                  <a:lnTo>
                    <a:pt x="8988" y="3526"/>
                  </a:lnTo>
                  <a:cubicBezTo>
                    <a:pt x="9093" y="3526"/>
                    <a:pt x="9193" y="3486"/>
                    <a:pt x="9265" y="3416"/>
                  </a:cubicBezTo>
                  <a:lnTo>
                    <a:pt x="5540" y="0"/>
                  </a:lnTo>
                  <a:lnTo>
                    <a:pt x="4886" y="544"/>
                  </a:lnTo>
                  <a:cubicBezTo>
                    <a:pt x="4813" y="604"/>
                    <a:pt x="4723" y="635"/>
                    <a:pt x="4633" y="635"/>
                  </a:cubicBezTo>
                  <a:cubicBezTo>
                    <a:pt x="4543" y="635"/>
                    <a:pt x="4453" y="604"/>
                    <a:pt x="4380" y="544"/>
                  </a:cubicBezTo>
                  <a:lnTo>
                    <a:pt x="3726" y="0"/>
                  </a:ln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61"/>
            <p:cNvSpPr/>
            <p:nvPr/>
          </p:nvSpPr>
          <p:spPr>
            <a:xfrm>
              <a:off x="5490787" y="3271734"/>
              <a:ext cx="92155" cy="156067"/>
            </a:xfrm>
            <a:custGeom>
              <a:rect b="b" l="l" r="r" t="t"/>
              <a:pathLst>
                <a:path extrusionOk="0" h="6515" w="3847">
                  <a:moveTo>
                    <a:pt x="3720" y="0"/>
                  </a:moveTo>
                  <a:lnTo>
                    <a:pt x="0" y="3101"/>
                  </a:lnTo>
                  <a:lnTo>
                    <a:pt x="3725" y="6514"/>
                  </a:lnTo>
                  <a:cubicBezTo>
                    <a:pt x="3801" y="6439"/>
                    <a:pt x="3844" y="6336"/>
                    <a:pt x="3847" y="6231"/>
                  </a:cubicBezTo>
                  <a:lnTo>
                    <a:pt x="3847" y="291"/>
                  </a:lnTo>
                  <a:cubicBezTo>
                    <a:pt x="3847" y="181"/>
                    <a:pt x="3801" y="76"/>
                    <a:pt x="3720"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61"/>
            <p:cNvSpPr/>
            <p:nvPr/>
          </p:nvSpPr>
          <p:spPr>
            <a:xfrm>
              <a:off x="5358270" y="3269147"/>
              <a:ext cx="221656" cy="92083"/>
            </a:xfrm>
            <a:custGeom>
              <a:rect b="b" l="l" r="r" t="t"/>
              <a:pathLst>
                <a:path extrusionOk="0" h="3844" w="9253">
                  <a:moveTo>
                    <a:pt x="270" y="1"/>
                  </a:moveTo>
                  <a:cubicBezTo>
                    <a:pt x="170" y="1"/>
                    <a:pt x="73" y="41"/>
                    <a:pt x="1" y="108"/>
                  </a:cubicBezTo>
                  <a:lnTo>
                    <a:pt x="3718" y="3209"/>
                  </a:lnTo>
                  <a:lnTo>
                    <a:pt x="4372" y="3753"/>
                  </a:lnTo>
                  <a:cubicBezTo>
                    <a:pt x="4446" y="3813"/>
                    <a:pt x="4536" y="3844"/>
                    <a:pt x="4626" y="3844"/>
                  </a:cubicBezTo>
                  <a:cubicBezTo>
                    <a:pt x="4716" y="3844"/>
                    <a:pt x="4805" y="3813"/>
                    <a:pt x="4878" y="3753"/>
                  </a:cubicBezTo>
                  <a:lnTo>
                    <a:pt x="5532" y="3209"/>
                  </a:lnTo>
                  <a:lnTo>
                    <a:pt x="9252" y="108"/>
                  </a:lnTo>
                  <a:cubicBezTo>
                    <a:pt x="9179" y="41"/>
                    <a:pt x="9082" y="1"/>
                    <a:pt x="8983" y="1"/>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61"/>
            <p:cNvSpPr/>
            <p:nvPr/>
          </p:nvSpPr>
          <p:spPr>
            <a:xfrm>
              <a:off x="5355180" y="3271734"/>
              <a:ext cx="92155" cy="156067"/>
            </a:xfrm>
            <a:custGeom>
              <a:rect b="b" l="l" r="r" t="t"/>
              <a:pathLst>
                <a:path extrusionOk="0" h="6515" w="3847">
                  <a:moveTo>
                    <a:pt x="130" y="0"/>
                  </a:moveTo>
                  <a:cubicBezTo>
                    <a:pt x="46" y="76"/>
                    <a:pt x="0" y="181"/>
                    <a:pt x="3" y="291"/>
                  </a:cubicBezTo>
                  <a:lnTo>
                    <a:pt x="3" y="6231"/>
                  </a:lnTo>
                  <a:cubicBezTo>
                    <a:pt x="3" y="6336"/>
                    <a:pt x="46" y="6439"/>
                    <a:pt x="122" y="6514"/>
                  </a:cubicBezTo>
                  <a:lnTo>
                    <a:pt x="3847" y="3101"/>
                  </a:lnTo>
                  <a:lnTo>
                    <a:pt x="130" y="0"/>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7" name="Google Shape;2097;p61"/>
          <p:cNvGrpSpPr/>
          <p:nvPr/>
        </p:nvGrpSpPr>
        <p:grpSpPr>
          <a:xfrm>
            <a:off x="4708682" y="3088053"/>
            <a:ext cx="488213" cy="495530"/>
            <a:chOff x="4295215" y="3060503"/>
            <a:chExt cx="542097" cy="550222"/>
          </a:xfrm>
        </p:grpSpPr>
        <p:sp>
          <p:nvSpPr>
            <p:cNvPr id="2098" name="Google Shape;2098;p61"/>
            <p:cNvSpPr/>
            <p:nvPr/>
          </p:nvSpPr>
          <p:spPr>
            <a:xfrm>
              <a:off x="4295215" y="3060503"/>
              <a:ext cx="535466" cy="550222"/>
            </a:xfrm>
            <a:custGeom>
              <a:rect b="b" l="l" r="r" t="t"/>
              <a:pathLst>
                <a:path extrusionOk="0" h="22969" w="22353">
                  <a:moveTo>
                    <a:pt x="11518" y="0"/>
                  </a:moveTo>
                  <a:cubicBezTo>
                    <a:pt x="11435" y="0"/>
                    <a:pt x="11351" y="3"/>
                    <a:pt x="11281" y="8"/>
                  </a:cubicBezTo>
                  <a:cubicBezTo>
                    <a:pt x="5120" y="108"/>
                    <a:pt x="148" y="5074"/>
                    <a:pt x="41" y="11235"/>
                  </a:cubicBezTo>
                  <a:cubicBezTo>
                    <a:pt x="38" y="11319"/>
                    <a:pt x="35" y="11402"/>
                    <a:pt x="35" y="11483"/>
                  </a:cubicBezTo>
                  <a:cubicBezTo>
                    <a:pt x="0" y="17391"/>
                    <a:pt x="4455" y="22360"/>
                    <a:pt x="10331" y="22969"/>
                  </a:cubicBezTo>
                  <a:lnTo>
                    <a:pt x="10369" y="22969"/>
                  </a:lnTo>
                  <a:cubicBezTo>
                    <a:pt x="10573" y="22969"/>
                    <a:pt x="10743" y="22807"/>
                    <a:pt x="10754" y="22605"/>
                  </a:cubicBezTo>
                  <a:cubicBezTo>
                    <a:pt x="10762" y="22401"/>
                    <a:pt x="10611" y="22226"/>
                    <a:pt x="10409" y="22204"/>
                  </a:cubicBezTo>
                  <a:cubicBezTo>
                    <a:pt x="4923" y="21636"/>
                    <a:pt x="767" y="16998"/>
                    <a:pt x="800" y="11483"/>
                  </a:cubicBezTo>
                  <a:cubicBezTo>
                    <a:pt x="800" y="11416"/>
                    <a:pt x="802" y="11343"/>
                    <a:pt x="808" y="11262"/>
                  </a:cubicBezTo>
                  <a:cubicBezTo>
                    <a:pt x="905" y="5505"/>
                    <a:pt x="5551" y="862"/>
                    <a:pt x="11308" y="773"/>
                  </a:cubicBezTo>
                  <a:cubicBezTo>
                    <a:pt x="11378" y="770"/>
                    <a:pt x="11448" y="765"/>
                    <a:pt x="11518" y="765"/>
                  </a:cubicBezTo>
                  <a:cubicBezTo>
                    <a:pt x="16011" y="775"/>
                    <a:pt x="20024" y="3575"/>
                    <a:pt x="21582" y="7787"/>
                  </a:cubicBezTo>
                  <a:cubicBezTo>
                    <a:pt x="21628" y="7919"/>
                    <a:pt x="21741" y="8013"/>
                    <a:pt x="21879" y="8038"/>
                  </a:cubicBezTo>
                  <a:cubicBezTo>
                    <a:pt x="21901" y="8042"/>
                    <a:pt x="21923" y="8044"/>
                    <a:pt x="21945" y="8044"/>
                  </a:cubicBezTo>
                  <a:cubicBezTo>
                    <a:pt x="22058" y="8044"/>
                    <a:pt x="22167" y="7993"/>
                    <a:pt x="22239" y="7906"/>
                  </a:cubicBezTo>
                  <a:cubicBezTo>
                    <a:pt x="22328" y="7798"/>
                    <a:pt x="22352" y="7653"/>
                    <a:pt x="22301" y="7523"/>
                  </a:cubicBezTo>
                  <a:cubicBezTo>
                    <a:pt x="20632" y="3009"/>
                    <a:pt x="16331" y="11"/>
                    <a:pt x="11518"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61"/>
            <p:cNvSpPr/>
            <p:nvPr/>
          </p:nvSpPr>
          <p:spPr>
            <a:xfrm>
              <a:off x="4396566" y="3060527"/>
              <a:ext cx="339634" cy="550198"/>
            </a:xfrm>
            <a:custGeom>
              <a:rect b="b" l="l" r="r" t="t"/>
              <a:pathLst>
                <a:path extrusionOk="0" h="22968" w="14178">
                  <a:moveTo>
                    <a:pt x="7284" y="1"/>
                  </a:moveTo>
                  <a:cubicBezTo>
                    <a:pt x="7202" y="1"/>
                    <a:pt x="7119" y="3"/>
                    <a:pt x="7037" y="7"/>
                  </a:cubicBezTo>
                  <a:cubicBezTo>
                    <a:pt x="4579" y="136"/>
                    <a:pt x="2348" y="2188"/>
                    <a:pt x="1077" y="5490"/>
                  </a:cubicBezTo>
                  <a:cubicBezTo>
                    <a:pt x="359" y="7407"/>
                    <a:pt x="1" y="9436"/>
                    <a:pt x="14" y="11482"/>
                  </a:cubicBezTo>
                  <a:cubicBezTo>
                    <a:pt x="1" y="13528"/>
                    <a:pt x="359" y="15557"/>
                    <a:pt x="1077" y="17474"/>
                  </a:cubicBezTo>
                  <a:cubicBezTo>
                    <a:pt x="2211" y="20416"/>
                    <a:pt x="4019" y="22413"/>
                    <a:pt x="6041" y="22954"/>
                  </a:cubicBezTo>
                  <a:cubicBezTo>
                    <a:pt x="6073" y="22962"/>
                    <a:pt x="6105" y="22968"/>
                    <a:pt x="6138" y="22968"/>
                  </a:cubicBezTo>
                  <a:lnTo>
                    <a:pt x="6905" y="22968"/>
                  </a:lnTo>
                  <a:cubicBezTo>
                    <a:pt x="7115" y="22968"/>
                    <a:pt x="7287" y="22795"/>
                    <a:pt x="7287" y="22583"/>
                  </a:cubicBezTo>
                  <a:cubicBezTo>
                    <a:pt x="7287" y="22373"/>
                    <a:pt x="7118" y="22200"/>
                    <a:pt x="6905" y="22200"/>
                  </a:cubicBezTo>
                  <a:lnTo>
                    <a:pt x="6192" y="22200"/>
                  </a:lnTo>
                  <a:cubicBezTo>
                    <a:pt x="4455" y="21710"/>
                    <a:pt x="2811" y="19845"/>
                    <a:pt x="1791" y="17196"/>
                  </a:cubicBezTo>
                  <a:cubicBezTo>
                    <a:pt x="1110" y="15372"/>
                    <a:pt x="765" y="13433"/>
                    <a:pt x="779" y="11482"/>
                  </a:cubicBezTo>
                  <a:cubicBezTo>
                    <a:pt x="765" y="9530"/>
                    <a:pt x="1110" y="7595"/>
                    <a:pt x="1791" y="5767"/>
                  </a:cubicBezTo>
                  <a:cubicBezTo>
                    <a:pt x="2953" y="2753"/>
                    <a:pt x="4929" y="887"/>
                    <a:pt x="7077" y="772"/>
                  </a:cubicBezTo>
                  <a:cubicBezTo>
                    <a:pt x="7147" y="769"/>
                    <a:pt x="7217" y="764"/>
                    <a:pt x="7287" y="764"/>
                  </a:cubicBezTo>
                  <a:cubicBezTo>
                    <a:pt x="9521" y="764"/>
                    <a:pt x="11578" y="2634"/>
                    <a:pt x="12784" y="5770"/>
                  </a:cubicBezTo>
                  <a:cubicBezTo>
                    <a:pt x="13031" y="6411"/>
                    <a:pt x="13233" y="7070"/>
                    <a:pt x="13384" y="7741"/>
                  </a:cubicBezTo>
                  <a:cubicBezTo>
                    <a:pt x="13426" y="7919"/>
                    <a:pt x="13583" y="8038"/>
                    <a:pt x="13759" y="8038"/>
                  </a:cubicBezTo>
                  <a:cubicBezTo>
                    <a:pt x="13787" y="8038"/>
                    <a:pt x="13816" y="8035"/>
                    <a:pt x="13844" y="8029"/>
                  </a:cubicBezTo>
                  <a:cubicBezTo>
                    <a:pt x="14049" y="7980"/>
                    <a:pt x="14178" y="7776"/>
                    <a:pt x="14129" y="7568"/>
                  </a:cubicBezTo>
                  <a:cubicBezTo>
                    <a:pt x="13971" y="6863"/>
                    <a:pt x="13758" y="6169"/>
                    <a:pt x="13497" y="5493"/>
                  </a:cubicBezTo>
                  <a:cubicBezTo>
                    <a:pt x="12172" y="2051"/>
                    <a:pt x="9832" y="1"/>
                    <a:pt x="7284"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61"/>
            <p:cNvSpPr/>
            <p:nvPr/>
          </p:nvSpPr>
          <p:spPr>
            <a:xfrm>
              <a:off x="4296053" y="3161327"/>
              <a:ext cx="506121" cy="347707"/>
            </a:xfrm>
            <a:custGeom>
              <a:rect b="b" l="l" r="r" t="t"/>
              <a:pathLst>
                <a:path extrusionOk="0" h="14515" w="21128">
                  <a:moveTo>
                    <a:pt x="11373" y="1"/>
                  </a:moveTo>
                  <a:cubicBezTo>
                    <a:pt x="9364" y="1"/>
                    <a:pt x="7373" y="361"/>
                    <a:pt x="5494" y="1064"/>
                  </a:cubicBezTo>
                  <a:cubicBezTo>
                    <a:pt x="2189" y="2337"/>
                    <a:pt x="138" y="4566"/>
                    <a:pt x="6" y="7026"/>
                  </a:cubicBezTo>
                  <a:cubicBezTo>
                    <a:pt x="3" y="7110"/>
                    <a:pt x="0" y="7193"/>
                    <a:pt x="0" y="7274"/>
                  </a:cubicBezTo>
                  <a:cubicBezTo>
                    <a:pt x="0" y="9839"/>
                    <a:pt x="2051" y="12159"/>
                    <a:pt x="5491" y="13486"/>
                  </a:cubicBezTo>
                  <a:cubicBezTo>
                    <a:pt x="7036" y="14071"/>
                    <a:pt x="8662" y="14418"/>
                    <a:pt x="10310" y="14515"/>
                  </a:cubicBezTo>
                  <a:lnTo>
                    <a:pt x="10336" y="14515"/>
                  </a:lnTo>
                  <a:cubicBezTo>
                    <a:pt x="10340" y="14515"/>
                    <a:pt x="10343" y="14515"/>
                    <a:pt x="10347" y="14515"/>
                  </a:cubicBezTo>
                  <a:cubicBezTo>
                    <a:pt x="10555" y="14515"/>
                    <a:pt x="10727" y="14352"/>
                    <a:pt x="10732" y="14143"/>
                  </a:cubicBezTo>
                  <a:cubicBezTo>
                    <a:pt x="10738" y="13933"/>
                    <a:pt x="10573" y="13756"/>
                    <a:pt x="10361" y="13750"/>
                  </a:cubicBezTo>
                  <a:cubicBezTo>
                    <a:pt x="8789" y="13659"/>
                    <a:pt x="7241" y="13330"/>
                    <a:pt x="5769" y="12770"/>
                  </a:cubicBezTo>
                  <a:cubicBezTo>
                    <a:pt x="2635" y="11562"/>
                    <a:pt x="765" y="9511"/>
                    <a:pt x="765" y="7274"/>
                  </a:cubicBezTo>
                  <a:cubicBezTo>
                    <a:pt x="765" y="7204"/>
                    <a:pt x="767" y="7134"/>
                    <a:pt x="773" y="7067"/>
                  </a:cubicBezTo>
                  <a:cubicBezTo>
                    <a:pt x="886" y="4916"/>
                    <a:pt x="2757" y="2940"/>
                    <a:pt x="5769" y="1780"/>
                  </a:cubicBezTo>
                  <a:cubicBezTo>
                    <a:pt x="7555" y="1112"/>
                    <a:pt x="9445" y="768"/>
                    <a:pt x="11352" y="768"/>
                  </a:cubicBezTo>
                  <a:cubicBezTo>
                    <a:pt x="11396" y="768"/>
                    <a:pt x="11439" y="768"/>
                    <a:pt x="11483" y="768"/>
                  </a:cubicBezTo>
                  <a:cubicBezTo>
                    <a:pt x="11527" y="768"/>
                    <a:pt x="11571" y="768"/>
                    <a:pt x="11614" y="768"/>
                  </a:cubicBezTo>
                  <a:cubicBezTo>
                    <a:pt x="13521" y="768"/>
                    <a:pt x="15411" y="1112"/>
                    <a:pt x="17198" y="1780"/>
                  </a:cubicBezTo>
                  <a:cubicBezTo>
                    <a:pt x="18398" y="2216"/>
                    <a:pt x="19502" y="2876"/>
                    <a:pt x="20452" y="3726"/>
                  </a:cubicBezTo>
                  <a:cubicBezTo>
                    <a:pt x="20525" y="3799"/>
                    <a:pt x="20623" y="3839"/>
                    <a:pt x="20723" y="3839"/>
                  </a:cubicBezTo>
                  <a:cubicBezTo>
                    <a:pt x="20759" y="3839"/>
                    <a:pt x="20796" y="3834"/>
                    <a:pt x="20831" y="3823"/>
                  </a:cubicBezTo>
                  <a:cubicBezTo>
                    <a:pt x="20966" y="3783"/>
                    <a:pt x="21068" y="3672"/>
                    <a:pt x="21098" y="3538"/>
                  </a:cubicBezTo>
                  <a:cubicBezTo>
                    <a:pt x="21128" y="3401"/>
                    <a:pt x="21079" y="3258"/>
                    <a:pt x="20974" y="3166"/>
                  </a:cubicBezTo>
                  <a:cubicBezTo>
                    <a:pt x="19951" y="2249"/>
                    <a:pt x="18764" y="1535"/>
                    <a:pt x="17475" y="1064"/>
                  </a:cubicBezTo>
                  <a:cubicBezTo>
                    <a:pt x="15593" y="361"/>
                    <a:pt x="13602" y="1"/>
                    <a:pt x="11594" y="1"/>
                  </a:cubicBezTo>
                  <a:cubicBezTo>
                    <a:pt x="11557" y="1"/>
                    <a:pt x="11520" y="1"/>
                    <a:pt x="11483" y="1"/>
                  </a:cubicBezTo>
                  <a:cubicBezTo>
                    <a:pt x="11446" y="1"/>
                    <a:pt x="11410" y="1"/>
                    <a:pt x="11373"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61"/>
            <p:cNvSpPr/>
            <p:nvPr/>
          </p:nvSpPr>
          <p:spPr>
            <a:xfrm>
              <a:off x="4561949" y="3060503"/>
              <a:ext cx="18350" cy="192550"/>
            </a:xfrm>
            <a:custGeom>
              <a:rect b="b" l="l" r="r" t="t"/>
              <a:pathLst>
                <a:path extrusionOk="0" h="8038" w="766">
                  <a:moveTo>
                    <a:pt x="383" y="0"/>
                  </a:moveTo>
                  <a:cubicBezTo>
                    <a:pt x="170" y="0"/>
                    <a:pt x="1" y="170"/>
                    <a:pt x="1" y="382"/>
                  </a:cubicBezTo>
                  <a:lnTo>
                    <a:pt x="1" y="7655"/>
                  </a:lnTo>
                  <a:cubicBezTo>
                    <a:pt x="1" y="7868"/>
                    <a:pt x="170" y="8038"/>
                    <a:pt x="383" y="8038"/>
                  </a:cubicBezTo>
                  <a:cubicBezTo>
                    <a:pt x="596" y="8038"/>
                    <a:pt x="765" y="7868"/>
                    <a:pt x="765" y="7655"/>
                  </a:cubicBezTo>
                  <a:lnTo>
                    <a:pt x="765" y="382"/>
                  </a:lnTo>
                  <a:cubicBezTo>
                    <a:pt x="765" y="170"/>
                    <a:pt x="596" y="0"/>
                    <a:pt x="383"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61"/>
            <p:cNvSpPr/>
            <p:nvPr/>
          </p:nvSpPr>
          <p:spPr>
            <a:xfrm>
              <a:off x="4296053" y="3326398"/>
              <a:ext cx="256774" cy="18397"/>
            </a:xfrm>
            <a:custGeom>
              <a:rect b="b" l="l" r="r" t="t"/>
              <a:pathLst>
                <a:path extrusionOk="0" h="768" w="10719">
                  <a:moveTo>
                    <a:pt x="382" y="1"/>
                  </a:moveTo>
                  <a:cubicBezTo>
                    <a:pt x="170" y="1"/>
                    <a:pt x="0" y="173"/>
                    <a:pt x="0" y="383"/>
                  </a:cubicBezTo>
                  <a:cubicBezTo>
                    <a:pt x="0" y="596"/>
                    <a:pt x="170" y="768"/>
                    <a:pt x="382" y="768"/>
                  </a:cubicBezTo>
                  <a:lnTo>
                    <a:pt x="10334" y="768"/>
                  </a:lnTo>
                  <a:cubicBezTo>
                    <a:pt x="10546" y="768"/>
                    <a:pt x="10719" y="596"/>
                    <a:pt x="10719" y="383"/>
                  </a:cubicBezTo>
                  <a:cubicBezTo>
                    <a:pt x="10719" y="173"/>
                    <a:pt x="10546" y="1"/>
                    <a:pt x="10334"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61"/>
            <p:cNvSpPr/>
            <p:nvPr/>
          </p:nvSpPr>
          <p:spPr>
            <a:xfrm>
              <a:off x="4543384" y="3234724"/>
              <a:ext cx="293928" cy="375998"/>
            </a:xfrm>
            <a:custGeom>
              <a:rect b="b" l="l" r="r" t="t"/>
              <a:pathLst>
                <a:path extrusionOk="0" h="15696" w="12270">
                  <a:moveTo>
                    <a:pt x="776" y="0"/>
                  </a:moveTo>
                  <a:cubicBezTo>
                    <a:pt x="343" y="11"/>
                    <a:pt x="1" y="372"/>
                    <a:pt x="9" y="805"/>
                  </a:cubicBezTo>
                  <a:lnTo>
                    <a:pt x="9" y="14891"/>
                  </a:lnTo>
                  <a:cubicBezTo>
                    <a:pt x="1" y="15324"/>
                    <a:pt x="343" y="15685"/>
                    <a:pt x="776" y="15696"/>
                  </a:cubicBezTo>
                  <a:lnTo>
                    <a:pt x="11494" y="15696"/>
                  </a:lnTo>
                  <a:cubicBezTo>
                    <a:pt x="11928" y="15685"/>
                    <a:pt x="12270" y="15324"/>
                    <a:pt x="12259" y="14891"/>
                  </a:cubicBezTo>
                  <a:lnTo>
                    <a:pt x="12259" y="805"/>
                  </a:lnTo>
                  <a:cubicBezTo>
                    <a:pt x="12270" y="372"/>
                    <a:pt x="11928" y="11"/>
                    <a:pt x="114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61"/>
            <p:cNvSpPr/>
            <p:nvPr/>
          </p:nvSpPr>
          <p:spPr>
            <a:xfrm>
              <a:off x="4728625" y="3449501"/>
              <a:ext cx="108492" cy="154246"/>
            </a:xfrm>
            <a:custGeom>
              <a:rect b="b" l="l" r="r" t="t"/>
              <a:pathLst>
                <a:path extrusionOk="0" h="6439" w="4529">
                  <a:moveTo>
                    <a:pt x="4230" y="0"/>
                  </a:moveTo>
                  <a:lnTo>
                    <a:pt x="1" y="3284"/>
                  </a:lnTo>
                  <a:lnTo>
                    <a:pt x="4362" y="6439"/>
                  </a:lnTo>
                  <a:cubicBezTo>
                    <a:pt x="4469" y="6304"/>
                    <a:pt x="4528" y="6137"/>
                    <a:pt x="4526" y="5965"/>
                  </a:cubicBezTo>
                  <a:lnTo>
                    <a:pt x="4526" y="603"/>
                  </a:lnTo>
                  <a:cubicBezTo>
                    <a:pt x="4526" y="366"/>
                    <a:pt x="4415" y="143"/>
                    <a:pt x="4230"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61"/>
            <p:cNvSpPr/>
            <p:nvPr/>
          </p:nvSpPr>
          <p:spPr>
            <a:xfrm>
              <a:off x="4580274" y="3448854"/>
              <a:ext cx="110097" cy="155540"/>
            </a:xfrm>
            <a:custGeom>
              <a:rect b="b" l="l" r="r" t="t"/>
              <a:pathLst>
                <a:path extrusionOk="0" h="6493" w="4596">
                  <a:moveTo>
                    <a:pt x="334" y="0"/>
                  </a:moveTo>
                  <a:cubicBezTo>
                    <a:pt x="127" y="143"/>
                    <a:pt x="3" y="380"/>
                    <a:pt x="0" y="630"/>
                  </a:cubicBezTo>
                  <a:lnTo>
                    <a:pt x="0" y="5989"/>
                  </a:lnTo>
                  <a:cubicBezTo>
                    <a:pt x="0" y="6175"/>
                    <a:pt x="68" y="6355"/>
                    <a:pt x="191" y="6493"/>
                  </a:cubicBezTo>
                  <a:lnTo>
                    <a:pt x="4595" y="3311"/>
                  </a:lnTo>
                  <a:lnTo>
                    <a:pt x="334" y="0"/>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61"/>
            <p:cNvSpPr/>
            <p:nvPr/>
          </p:nvSpPr>
          <p:spPr>
            <a:xfrm>
              <a:off x="4584849" y="3528168"/>
              <a:ext cx="248270" cy="82549"/>
            </a:xfrm>
            <a:custGeom>
              <a:rect b="b" l="l" r="r" t="t"/>
              <a:pathLst>
                <a:path extrusionOk="0" h="3446" w="10364">
                  <a:moveTo>
                    <a:pt x="4404" y="0"/>
                  </a:moveTo>
                  <a:lnTo>
                    <a:pt x="0" y="3182"/>
                  </a:lnTo>
                  <a:cubicBezTo>
                    <a:pt x="146" y="3349"/>
                    <a:pt x="356" y="3446"/>
                    <a:pt x="576" y="3446"/>
                  </a:cubicBezTo>
                  <a:lnTo>
                    <a:pt x="9763" y="3446"/>
                  </a:lnTo>
                  <a:cubicBezTo>
                    <a:pt x="9997" y="3443"/>
                    <a:pt x="10218" y="3338"/>
                    <a:pt x="10364" y="3155"/>
                  </a:cubicBezTo>
                  <a:lnTo>
                    <a:pt x="6003" y="0"/>
                  </a:lnTo>
                  <a:lnTo>
                    <a:pt x="6000" y="0"/>
                  </a:lnTo>
                  <a:lnTo>
                    <a:pt x="5572" y="337"/>
                  </a:lnTo>
                  <a:cubicBezTo>
                    <a:pt x="5463" y="421"/>
                    <a:pt x="5333" y="464"/>
                    <a:pt x="5202" y="464"/>
                  </a:cubicBezTo>
                  <a:cubicBezTo>
                    <a:pt x="5072" y="464"/>
                    <a:pt x="4941" y="421"/>
                    <a:pt x="4832" y="337"/>
                  </a:cubicBezTo>
                  <a:lnTo>
                    <a:pt x="4407" y="0"/>
                  </a:ln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61"/>
            <p:cNvSpPr/>
            <p:nvPr/>
          </p:nvSpPr>
          <p:spPr>
            <a:xfrm>
              <a:off x="4588275" y="3445620"/>
              <a:ext cx="241682" cy="93664"/>
            </a:xfrm>
            <a:custGeom>
              <a:rect b="b" l="l" r="r" t="t"/>
              <a:pathLst>
                <a:path extrusionOk="0" h="3910" w="10089">
                  <a:moveTo>
                    <a:pt x="9631" y="1"/>
                  </a:moveTo>
                  <a:cubicBezTo>
                    <a:pt x="9628" y="1"/>
                    <a:pt x="9624" y="1"/>
                    <a:pt x="9620" y="1"/>
                  </a:cubicBezTo>
                  <a:lnTo>
                    <a:pt x="433" y="1"/>
                  </a:lnTo>
                  <a:cubicBezTo>
                    <a:pt x="280" y="1"/>
                    <a:pt x="127" y="46"/>
                    <a:pt x="0" y="135"/>
                  </a:cubicBezTo>
                  <a:lnTo>
                    <a:pt x="4261" y="3446"/>
                  </a:lnTo>
                  <a:lnTo>
                    <a:pt x="4264" y="3446"/>
                  </a:lnTo>
                  <a:lnTo>
                    <a:pt x="4689" y="3783"/>
                  </a:lnTo>
                  <a:cubicBezTo>
                    <a:pt x="4798" y="3867"/>
                    <a:pt x="4929" y="3910"/>
                    <a:pt x="5059" y="3910"/>
                  </a:cubicBezTo>
                  <a:cubicBezTo>
                    <a:pt x="5190" y="3910"/>
                    <a:pt x="5320" y="3867"/>
                    <a:pt x="5429" y="3783"/>
                  </a:cubicBezTo>
                  <a:lnTo>
                    <a:pt x="5857" y="3446"/>
                  </a:lnTo>
                  <a:lnTo>
                    <a:pt x="5860" y="3446"/>
                  </a:lnTo>
                  <a:lnTo>
                    <a:pt x="10089" y="162"/>
                  </a:lnTo>
                  <a:cubicBezTo>
                    <a:pt x="9957" y="60"/>
                    <a:pt x="9797" y="1"/>
                    <a:pt x="9631" y="1"/>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61"/>
            <p:cNvSpPr/>
            <p:nvPr/>
          </p:nvSpPr>
          <p:spPr>
            <a:xfrm>
              <a:off x="4690345" y="3473096"/>
              <a:ext cx="36699" cy="18397"/>
            </a:xfrm>
            <a:custGeom>
              <a:rect b="b" l="l" r="r" t="t"/>
              <a:pathLst>
                <a:path extrusionOk="0" h="768" w="1532">
                  <a:moveTo>
                    <a:pt x="382" y="0"/>
                  </a:moveTo>
                  <a:cubicBezTo>
                    <a:pt x="172" y="0"/>
                    <a:pt x="0" y="173"/>
                    <a:pt x="0" y="385"/>
                  </a:cubicBezTo>
                  <a:cubicBezTo>
                    <a:pt x="0" y="595"/>
                    <a:pt x="172" y="768"/>
                    <a:pt x="382" y="768"/>
                  </a:cubicBezTo>
                  <a:lnTo>
                    <a:pt x="1149" y="768"/>
                  </a:lnTo>
                  <a:cubicBezTo>
                    <a:pt x="1359" y="768"/>
                    <a:pt x="1532" y="595"/>
                    <a:pt x="1532" y="385"/>
                  </a:cubicBezTo>
                  <a:cubicBezTo>
                    <a:pt x="1532" y="173"/>
                    <a:pt x="1359" y="0"/>
                    <a:pt x="1149" y="0"/>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61"/>
            <p:cNvSpPr/>
            <p:nvPr/>
          </p:nvSpPr>
          <p:spPr>
            <a:xfrm>
              <a:off x="4571123" y="3280549"/>
              <a:ext cx="174249" cy="18350"/>
            </a:xfrm>
            <a:custGeom>
              <a:rect b="b" l="l" r="r" t="t"/>
              <a:pathLst>
                <a:path extrusionOk="0" h="766" w="7274">
                  <a:moveTo>
                    <a:pt x="382" y="1"/>
                  </a:moveTo>
                  <a:cubicBezTo>
                    <a:pt x="172" y="1"/>
                    <a:pt x="0" y="173"/>
                    <a:pt x="0" y="383"/>
                  </a:cubicBezTo>
                  <a:cubicBezTo>
                    <a:pt x="0" y="596"/>
                    <a:pt x="172" y="765"/>
                    <a:pt x="382" y="765"/>
                  </a:cubicBezTo>
                  <a:lnTo>
                    <a:pt x="6891" y="765"/>
                  </a:lnTo>
                  <a:cubicBezTo>
                    <a:pt x="7104" y="765"/>
                    <a:pt x="7273" y="596"/>
                    <a:pt x="7273" y="383"/>
                  </a:cubicBezTo>
                  <a:cubicBezTo>
                    <a:pt x="7273" y="173"/>
                    <a:pt x="7104" y="1"/>
                    <a:pt x="6891"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61"/>
            <p:cNvSpPr/>
            <p:nvPr/>
          </p:nvSpPr>
          <p:spPr>
            <a:xfrm>
              <a:off x="4772869" y="3280549"/>
              <a:ext cx="36723" cy="18350"/>
            </a:xfrm>
            <a:custGeom>
              <a:rect b="b" l="l" r="r" t="t"/>
              <a:pathLst>
                <a:path extrusionOk="0" h="766" w="1533">
                  <a:moveTo>
                    <a:pt x="383" y="1"/>
                  </a:moveTo>
                  <a:cubicBezTo>
                    <a:pt x="173" y="1"/>
                    <a:pt x="1" y="173"/>
                    <a:pt x="1" y="383"/>
                  </a:cubicBezTo>
                  <a:cubicBezTo>
                    <a:pt x="1" y="596"/>
                    <a:pt x="173" y="765"/>
                    <a:pt x="383" y="765"/>
                  </a:cubicBezTo>
                  <a:lnTo>
                    <a:pt x="1150" y="765"/>
                  </a:lnTo>
                  <a:cubicBezTo>
                    <a:pt x="1360" y="765"/>
                    <a:pt x="1532" y="596"/>
                    <a:pt x="1532" y="383"/>
                  </a:cubicBezTo>
                  <a:cubicBezTo>
                    <a:pt x="1532" y="173"/>
                    <a:pt x="1360" y="1"/>
                    <a:pt x="1150"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61"/>
            <p:cNvSpPr/>
            <p:nvPr/>
          </p:nvSpPr>
          <p:spPr>
            <a:xfrm>
              <a:off x="4772869" y="3317248"/>
              <a:ext cx="36723" cy="18326"/>
            </a:xfrm>
            <a:custGeom>
              <a:rect b="b" l="l" r="r" t="t"/>
              <a:pathLst>
                <a:path extrusionOk="0" h="765" w="1533">
                  <a:moveTo>
                    <a:pt x="383" y="1"/>
                  </a:moveTo>
                  <a:cubicBezTo>
                    <a:pt x="173" y="1"/>
                    <a:pt x="1" y="173"/>
                    <a:pt x="1" y="383"/>
                  </a:cubicBezTo>
                  <a:cubicBezTo>
                    <a:pt x="1" y="595"/>
                    <a:pt x="173" y="765"/>
                    <a:pt x="383" y="765"/>
                  </a:cubicBezTo>
                  <a:lnTo>
                    <a:pt x="1150" y="765"/>
                  </a:lnTo>
                  <a:cubicBezTo>
                    <a:pt x="1360" y="765"/>
                    <a:pt x="1532" y="595"/>
                    <a:pt x="1532" y="383"/>
                  </a:cubicBezTo>
                  <a:cubicBezTo>
                    <a:pt x="1532" y="173"/>
                    <a:pt x="1360" y="1"/>
                    <a:pt x="1150"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61"/>
            <p:cNvSpPr/>
            <p:nvPr/>
          </p:nvSpPr>
          <p:spPr>
            <a:xfrm>
              <a:off x="4772869" y="3353946"/>
              <a:ext cx="36723" cy="18326"/>
            </a:xfrm>
            <a:custGeom>
              <a:rect b="b" l="l" r="r" t="t"/>
              <a:pathLst>
                <a:path extrusionOk="0" h="765" w="1533">
                  <a:moveTo>
                    <a:pt x="383" y="0"/>
                  </a:moveTo>
                  <a:cubicBezTo>
                    <a:pt x="173" y="0"/>
                    <a:pt x="1" y="170"/>
                    <a:pt x="1" y="382"/>
                  </a:cubicBezTo>
                  <a:cubicBezTo>
                    <a:pt x="1" y="595"/>
                    <a:pt x="173" y="765"/>
                    <a:pt x="383" y="765"/>
                  </a:cubicBezTo>
                  <a:lnTo>
                    <a:pt x="1150" y="765"/>
                  </a:lnTo>
                  <a:cubicBezTo>
                    <a:pt x="1360" y="765"/>
                    <a:pt x="1532" y="595"/>
                    <a:pt x="1532" y="382"/>
                  </a:cubicBezTo>
                  <a:cubicBezTo>
                    <a:pt x="1532" y="170"/>
                    <a:pt x="1360" y="0"/>
                    <a:pt x="1150"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61"/>
            <p:cNvSpPr/>
            <p:nvPr/>
          </p:nvSpPr>
          <p:spPr>
            <a:xfrm>
              <a:off x="4772869" y="3390621"/>
              <a:ext cx="36723" cy="18350"/>
            </a:xfrm>
            <a:custGeom>
              <a:rect b="b" l="l" r="r" t="t"/>
              <a:pathLst>
                <a:path extrusionOk="0" h="766" w="1533">
                  <a:moveTo>
                    <a:pt x="383" y="1"/>
                  </a:moveTo>
                  <a:cubicBezTo>
                    <a:pt x="173" y="1"/>
                    <a:pt x="1" y="170"/>
                    <a:pt x="1" y="383"/>
                  </a:cubicBezTo>
                  <a:cubicBezTo>
                    <a:pt x="1" y="593"/>
                    <a:pt x="173" y="765"/>
                    <a:pt x="383" y="765"/>
                  </a:cubicBezTo>
                  <a:lnTo>
                    <a:pt x="1150" y="765"/>
                  </a:lnTo>
                  <a:cubicBezTo>
                    <a:pt x="1360" y="765"/>
                    <a:pt x="1532" y="593"/>
                    <a:pt x="1532" y="383"/>
                  </a:cubicBezTo>
                  <a:cubicBezTo>
                    <a:pt x="1532" y="170"/>
                    <a:pt x="1360" y="1"/>
                    <a:pt x="1150"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61"/>
            <p:cNvSpPr/>
            <p:nvPr/>
          </p:nvSpPr>
          <p:spPr>
            <a:xfrm>
              <a:off x="4580274" y="3326398"/>
              <a:ext cx="64247" cy="55025"/>
            </a:xfrm>
            <a:custGeom>
              <a:rect b="b" l="l" r="r" t="t"/>
              <a:pathLst>
                <a:path extrusionOk="0" h="2297" w="2682">
                  <a:moveTo>
                    <a:pt x="385" y="1"/>
                  </a:moveTo>
                  <a:cubicBezTo>
                    <a:pt x="173" y="1"/>
                    <a:pt x="0" y="173"/>
                    <a:pt x="0" y="383"/>
                  </a:cubicBezTo>
                  <a:lnTo>
                    <a:pt x="0" y="1915"/>
                  </a:lnTo>
                  <a:cubicBezTo>
                    <a:pt x="0" y="2127"/>
                    <a:pt x="173" y="2297"/>
                    <a:pt x="385" y="2297"/>
                  </a:cubicBezTo>
                  <a:lnTo>
                    <a:pt x="2299" y="2297"/>
                  </a:lnTo>
                  <a:cubicBezTo>
                    <a:pt x="2509" y="2297"/>
                    <a:pt x="2681" y="2127"/>
                    <a:pt x="2681" y="1915"/>
                  </a:cubicBezTo>
                  <a:lnTo>
                    <a:pt x="2681" y="383"/>
                  </a:lnTo>
                  <a:cubicBezTo>
                    <a:pt x="2681" y="173"/>
                    <a:pt x="2509" y="1"/>
                    <a:pt x="2299"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61"/>
            <p:cNvSpPr/>
            <p:nvPr/>
          </p:nvSpPr>
          <p:spPr>
            <a:xfrm>
              <a:off x="4681171" y="3326398"/>
              <a:ext cx="64199" cy="55025"/>
            </a:xfrm>
            <a:custGeom>
              <a:rect b="b" l="l" r="r" t="t"/>
              <a:pathLst>
                <a:path extrusionOk="0" h="2297" w="2680">
                  <a:moveTo>
                    <a:pt x="383" y="1"/>
                  </a:moveTo>
                  <a:cubicBezTo>
                    <a:pt x="170" y="1"/>
                    <a:pt x="1" y="173"/>
                    <a:pt x="1" y="383"/>
                  </a:cubicBezTo>
                  <a:lnTo>
                    <a:pt x="1" y="1915"/>
                  </a:lnTo>
                  <a:cubicBezTo>
                    <a:pt x="1" y="2127"/>
                    <a:pt x="170" y="2297"/>
                    <a:pt x="383" y="2297"/>
                  </a:cubicBezTo>
                  <a:lnTo>
                    <a:pt x="2297" y="2297"/>
                  </a:lnTo>
                  <a:cubicBezTo>
                    <a:pt x="2510" y="2297"/>
                    <a:pt x="2679" y="2127"/>
                    <a:pt x="2679" y="1915"/>
                  </a:cubicBezTo>
                  <a:lnTo>
                    <a:pt x="2679" y="383"/>
                  </a:lnTo>
                  <a:cubicBezTo>
                    <a:pt x="2679" y="173"/>
                    <a:pt x="2510" y="1"/>
                    <a:pt x="2297"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6" name="Google Shape;2116;p61"/>
          <p:cNvGrpSpPr/>
          <p:nvPr/>
        </p:nvGrpSpPr>
        <p:grpSpPr>
          <a:xfrm>
            <a:off x="3891759" y="3159181"/>
            <a:ext cx="496757" cy="352733"/>
            <a:chOff x="3388127" y="3139481"/>
            <a:chExt cx="551585" cy="391664"/>
          </a:xfrm>
        </p:grpSpPr>
        <p:sp>
          <p:nvSpPr>
            <p:cNvPr id="2117" name="Google Shape;2117;p61"/>
            <p:cNvSpPr/>
            <p:nvPr/>
          </p:nvSpPr>
          <p:spPr>
            <a:xfrm>
              <a:off x="3547952" y="3139481"/>
              <a:ext cx="391760" cy="391664"/>
            </a:xfrm>
            <a:custGeom>
              <a:rect b="b" l="l" r="r" t="t"/>
              <a:pathLst>
                <a:path extrusionOk="0" h="16350" w="16354">
                  <a:moveTo>
                    <a:pt x="8178" y="1"/>
                  </a:moveTo>
                  <a:cubicBezTo>
                    <a:pt x="3662" y="1"/>
                    <a:pt x="1" y="3659"/>
                    <a:pt x="1" y="8175"/>
                  </a:cubicBezTo>
                  <a:cubicBezTo>
                    <a:pt x="1" y="12689"/>
                    <a:pt x="3662" y="16350"/>
                    <a:pt x="8178" y="16350"/>
                  </a:cubicBezTo>
                  <a:cubicBezTo>
                    <a:pt x="12692" y="16350"/>
                    <a:pt x="16353" y="12689"/>
                    <a:pt x="16353" y="8175"/>
                  </a:cubicBezTo>
                  <a:cubicBezTo>
                    <a:pt x="16353" y="3659"/>
                    <a:pt x="12692" y="1"/>
                    <a:pt x="8178"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61"/>
            <p:cNvSpPr/>
            <p:nvPr/>
          </p:nvSpPr>
          <p:spPr>
            <a:xfrm>
              <a:off x="3589226" y="3180683"/>
              <a:ext cx="309283" cy="309259"/>
            </a:xfrm>
            <a:custGeom>
              <a:rect b="b" l="l" r="r" t="t"/>
              <a:pathLst>
                <a:path extrusionOk="0" h="12910" w="12911">
                  <a:moveTo>
                    <a:pt x="6455" y="1"/>
                  </a:moveTo>
                  <a:cubicBezTo>
                    <a:pt x="2889" y="1"/>
                    <a:pt x="1" y="2891"/>
                    <a:pt x="1" y="6455"/>
                  </a:cubicBezTo>
                  <a:cubicBezTo>
                    <a:pt x="1" y="10019"/>
                    <a:pt x="2889" y="12910"/>
                    <a:pt x="6455" y="12910"/>
                  </a:cubicBezTo>
                  <a:cubicBezTo>
                    <a:pt x="10019" y="12910"/>
                    <a:pt x="12910" y="10019"/>
                    <a:pt x="12910" y="6455"/>
                  </a:cubicBezTo>
                  <a:cubicBezTo>
                    <a:pt x="12910" y="2891"/>
                    <a:pt x="10019" y="1"/>
                    <a:pt x="6455" y="1"/>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61"/>
            <p:cNvSpPr/>
            <p:nvPr/>
          </p:nvSpPr>
          <p:spPr>
            <a:xfrm>
              <a:off x="3388127" y="3411102"/>
              <a:ext cx="356450" cy="50329"/>
            </a:xfrm>
            <a:custGeom>
              <a:rect b="b" l="l" r="r" t="t"/>
              <a:pathLst>
                <a:path extrusionOk="0" h="2101" w="14880">
                  <a:moveTo>
                    <a:pt x="2781" y="0"/>
                  </a:moveTo>
                  <a:cubicBezTo>
                    <a:pt x="2479" y="0"/>
                    <a:pt x="2178" y="88"/>
                    <a:pt x="1917" y="263"/>
                  </a:cubicBezTo>
                  <a:lnTo>
                    <a:pt x="229" y="1388"/>
                  </a:lnTo>
                  <a:cubicBezTo>
                    <a:pt x="49" y="1506"/>
                    <a:pt x="0" y="1749"/>
                    <a:pt x="121" y="1926"/>
                  </a:cubicBezTo>
                  <a:cubicBezTo>
                    <a:pt x="196" y="2039"/>
                    <a:pt x="319" y="2101"/>
                    <a:pt x="444" y="2101"/>
                  </a:cubicBezTo>
                  <a:cubicBezTo>
                    <a:pt x="518" y="2101"/>
                    <a:pt x="593" y="2079"/>
                    <a:pt x="660" y="2034"/>
                  </a:cubicBezTo>
                  <a:lnTo>
                    <a:pt x="2350" y="909"/>
                  </a:lnTo>
                  <a:cubicBezTo>
                    <a:pt x="2481" y="821"/>
                    <a:pt x="2631" y="778"/>
                    <a:pt x="2781" y="778"/>
                  </a:cubicBezTo>
                  <a:cubicBezTo>
                    <a:pt x="2931" y="778"/>
                    <a:pt x="3081" y="821"/>
                    <a:pt x="3211" y="909"/>
                  </a:cubicBezTo>
                  <a:lnTo>
                    <a:pt x="4253" y="1603"/>
                  </a:lnTo>
                  <a:cubicBezTo>
                    <a:pt x="4514" y="1778"/>
                    <a:pt x="4816" y="1866"/>
                    <a:pt x="5117" y="1866"/>
                  </a:cubicBezTo>
                  <a:cubicBezTo>
                    <a:pt x="5419" y="1866"/>
                    <a:pt x="5720" y="1778"/>
                    <a:pt x="5981" y="1603"/>
                  </a:cubicBezTo>
                  <a:lnTo>
                    <a:pt x="7020" y="909"/>
                  </a:lnTo>
                  <a:cubicBezTo>
                    <a:pt x="7151" y="821"/>
                    <a:pt x="7301" y="778"/>
                    <a:pt x="7452" y="778"/>
                  </a:cubicBezTo>
                  <a:cubicBezTo>
                    <a:pt x="7603" y="778"/>
                    <a:pt x="7754" y="821"/>
                    <a:pt x="7884" y="909"/>
                  </a:cubicBezTo>
                  <a:lnTo>
                    <a:pt x="8926" y="1603"/>
                  </a:lnTo>
                  <a:cubicBezTo>
                    <a:pt x="9187" y="1778"/>
                    <a:pt x="9488" y="1866"/>
                    <a:pt x="9789" y="1866"/>
                  </a:cubicBezTo>
                  <a:cubicBezTo>
                    <a:pt x="10089" y="1866"/>
                    <a:pt x="10390" y="1778"/>
                    <a:pt x="10651" y="1603"/>
                  </a:cubicBezTo>
                  <a:lnTo>
                    <a:pt x="11693" y="909"/>
                  </a:lnTo>
                  <a:cubicBezTo>
                    <a:pt x="11824" y="821"/>
                    <a:pt x="11974" y="778"/>
                    <a:pt x="12125" y="778"/>
                  </a:cubicBezTo>
                  <a:cubicBezTo>
                    <a:pt x="12276" y="778"/>
                    <a:pt x="12426" y="821"/>
                    <a:pt x="12557" y="909"/>
                  </a:cubicBezTo>
                  <a:lnTo>
                    <a:pt x="14245" y="2034"/>
                  </a:lnTo>
                  <a:cubicBezTo>
                    <a:pt x="14309" y="2077"/>
                    <a:pt x="14385" y="2099"/>
                    <a:pt x="14460" y="2099"/>
                  </a:cubicBezTo>
                  <a:cubicBezTo>
                    <a:pt x="14632" y="2099"/>
                    <a:pt x="14780" y="1988"/>
                    <a:pt x="14832" y="1824"/>
                  </a:cubicBezTo>
                  <a:cubicBezTo>
                    <a:pt x="14880" y="1660"/>
                    <a:pt x="14818" y="1482"/>
                    <a:pt x="14675" y="1388"/>
                  </a:cubicBezTo>
                  <a:lnTo>
                    <a:pt x="12988" y="263"/>
                  </a:lnTo>
                  <a:cubicBezTo>
                    <a:pt x="12727" y="88"/>
                    <a:pt x="12425" y="0"/>
                    <a:pt x="12124" y="0"/>
                  </a:cubicBezTo>
                  <a:cubicBezTo>
                    <a:pt x="11822" y="0"/>
                    <a:pt x="11521" y="88"/>
                    <a:pt x="11260" y="263"/>
                  </a:cubicBezTo>
                  <a:lnTo>
                    <a:pt x="10221" y="955"/>
                  </a:lnTo>
                  <a:cubicBezTo>
                    <a:pt x="10090" y="1042"/>
                    <a:pt x="9939" y="1086"/>
                    <a:pt x="9789" y="1086"/>
                  </a:cubicBezTo>
                  <a:cubicBezTo>
                    <a:pt x="9638" y="1086"/>
                    <a:pt x="9487" y="1042"/>
                    <a:pt x="9357" y="955"/>
                  </a:cubicBezTo>
                  <a:lnTo>
                    <a:pt x="8315" y="263"/>
                  </a:lnTo>
                  <a:cubicBezTo>
                    <a:pt x="8054" y="88"/>
                    <a:pt x="7753" y="0"/>
                    <a:pt x="7452" y="0"/>
                  </a:cubicBezTo>
                  <a:cubicBezTo>
                    <a:pt x="7151" y="0"/>
                    <a:pt x="6851" y="88"/>
                    <a:pt x="6590" y="263"/>
                  </a:cubicBezTo>
                  <a:lnTo>
                    <a:pt x="5548" y="955"/>
                  </a:lnTo>
                  <a:cubicBezTo>
                    <a:pt x="5417" y="1042"/>
                    <a:pt x="5267" y="1086"/>
                    <a:pt x="5116" y="1086"/>
                  </a:cubicBezTo>
                  <a:cubicBezTo>
                    <a:pt x="4965" y="1086"/>
                    <a:pt x="4814" y="1042"/>
                    <a:pt x="4684" y="955"/>
                  </a:cubicBezTo>
                  <a:lnTo>
                    <a:pt x="3645" y="263"/>
                  </a:lnTo>
                  <a:cubicBezTo>
                    <a:pt x="3384" y="88"/>
                    <a:pt x="3082" y="0"/>
                    <a:pt x="2781"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61"/>
            <p:cNvSpPr/>
            <p:nvPr/>
          </p:nvSpPr>
          <p:spPr>
            <a:xfrm>
              <a:off x="3388127" y="3350233"/>
              <a:ext cx="356522" cy="50401"/>
            </a:xfrm>
            <a:custGeom>
              <a:rect b="b" l="l" r="r" t="t"/>
              <a:pathLst>
                <a:path extrusionOk="0" h="2104" w="14883">
                  <a:moveTo>
                    <a:pt x="2781" y="0"/>
                  </a:moveTo>
                  <a:cubicBezTo>
                    <a:pt x="2479" y="0"/>
                    <a:pt x="2178" y="88"/>
                    <a:pt x="1917" y="263"/>
                  </a:cubicBezTo>
                  <a:lnTo>
                    <a:pt x="229" y="1388"/>
                  </a:lnTo>
                  <a:cubicBezTo>
                    <a:pt x="49" y="1509"/>
                    <a:pt x="0" y="1751"/>
                    <a:pt x="121" y="1929"/>
                  </a:cubicBezTo>
                  <a:cubicBezTo>
                    <a:pt x="196" y="2042"/>
                    <a:pt x="319" y="2103"/>
                    <a:pt x="444" y="2103"/>
                  </a:cubicBezTo>
                  <a:cubicBezTo>
                    <a:pt x="518" y="2103"/>
                    <a:pt x="593" y="2082"/>
                    <a:pt x="660" y="2037"/>
                  </a:cubicBezTo>
                  <a:lnTo>
                    <a:pt x="2350" y="911"/>
                  </a:lnTo>
                  <a:cubicBezTo>
                    <a:pt x="2481" y="824"/>
                    <a:pt x="2631" y="780"/>
                    <a:pt x="2781" y="780"/>
                  </a:cubicBezTo>
                  <a:cubicBezTo>
                    <a:pt x="2931" y="780"/>
                    <a:pt x="3081" y="824"/>
                    <a:pt x="3211" y="911"/>
                  </a:cubicBezTo>
                  <a:lnTo>
                    <a:pt x="4253" y="1606"/>
                  </a:lnTo>
                  <a:cubicBezTo>
                    <a:pt x="4514" y="1781"/>
                    <a:pt x="4816" y="1868"/>
                    <a:pt x="5117" y="1868"/>
                  </a:cubicBezTo>
                  <a:cubicBezTo>
                    <a:pt x="5419" y="1868"/>
                    <a:pt x="5720" y="1781"/>
                    <a:pt x="5981" y="1606"/>
                  </a:cubicBezTo>
                  <a:lnTo>
                    <a:pt x="7020" y="911"/>
                  </a:lnTo>
                  <a:cubicBezTo>
                    <a:pt x="7151" y="824"/>
                    <a:pt x="7301" y="780"/>
                    <a:pt x="7452" y="780"/>
                  </a:cubicBezTo>
                  <a:cubicBezTo>
                    <a:pt x="7603" y="780"/>
                    <a:pt x="7754" y="824"/>
                    <a:pt x="7884" y="911"/>
                  </a:cubicBezTo>
                  <a:lnTo>
                    <a:pt x="8926" y="1606"/>
                  </a:lnTo>
                  <a:cubicBezTo>
                    <a:pt x="9187" y="1781"/>
                    <a:pt x="9488" y="1868"/>
                    <a:pt x="9789" y="1868"/>
                  </a:cubicBezTo>
                  <a:cubicBezTo>
                    <a:pt x="10089" y="1868"/>
                    <a:pt x="10390" y="1781"/>
                    <a:pt x="10651" y="1606"/>
                  </a:cubicBezTo>
                  <a:lnTo>
                    <a:pt x="11693" y="911"/>
                  </a:lnTo>
                  <a:cubicBezTo>
                    <a:pt x="11824" y="824"/>
                    <a:pt x="11974" y="780"/>
                    <a:pt x="12125" y="780"/>
                  </a:cubicBezTo>
                  <a:cubicBezTo>
                    <a:pt x="12276" y="780"/>
                    <a:pt x="12426" y="824"/>
                    <a:pt x="12557" y="911"/>
                  </a:cubicBezTo>
                  <a:lnTo>
                    <a:pt x="14245" y="2037"/>
                  </a:lnTo>
                  <a:cubicBezTo>
                    <a:pt x="14309" y="2080"/>
                    <a:pt x="14385" y="2101"/>
                    <a:pt x="14460" y="2101"/>
                  </a:cubicBezTo>
                  <a:cubicBezTo>
                    <a:pt x="14632" y="2101"/>
                    <a:pt x="14783" y="1991"/>
                    <a:pt x="14832" y="1827"/>
                  </a:cubicBezTo>
                  <a:cubicBezTo>
                    <a:pt x="14883" y="1662"/>
                    <a:pt x="14818" y="1485"/>
                    <a:pt x="14675" y="1388"/>
                  </a:cubicBezTo>
                  <a:lnTo>
                    <a:pt x="12988" y="263"/>
                  </a:lnTo>
                  <a:cubicBezTo>
                    <a:pt x="12727" y="88"/>
                    <a:pt x="12425" y="0"/>
                    <a:pt x="12124" y="0"/>
                  </a:cubicBezTo>
                  <a:cubicBezTo>
                    <a:pt x="11822" y="0"/>
                    <a:pt x="11521" y="88"/>
                    <a:pt x="11260" y="263"/>
                  </a:cubicBezTo>
                  <a:lnTo>
                    <a:pt x="10221" y="957"/>
                  </a:lnTo>
                  <a:cubicBezTo>
                    <a:pt x="10090" y="1045"/>
                    <a:pt x="9939" y="1088"/>
                    <a:pt x="9789" y="1088"/>
                  </a:cubicBezTo>
                  <a:cubicBezTo>
                    <a:pt x="9638" y="1088"/>
                    <a:pt x="9487" y="1045"/>
                    <a:pt x="9357" y="957"/>
                  </a:cubicBezTo>
                  <a:lnTo>
                    <a:pt x="8315" y="263"/>
                  </a:lnTo>
                  <a:cubicBezTo>
                    <a:pt x="8054" y="88"/>
                    <a:pt x="7753" y="0"/>
                    <a:pt x="7452" y="0"/>
                  </a:cubicBezTo>
                  <a:cubicBezTo>
                    <a:pt x="7151" y="0"/>
                    <a:pt x="6851" y="88"/>
                    <a:pt x="6590" y="263"/>
                  </a:cubicBezTo>
                  <a:lnTo>
                    <a:pt x="5548" y="957"/>
                  </a:lnTo>
                  <a:cubicBezTo>
                    <a:pt x="5417" y="1045"/>
                    <a:pt x="5267" y="1088"/>
                    <a:pt x="5116" y="1088"/>
                  </a:cubicBezTo>
                  <a:cubicBezTo>
                    <a:pt x="4965" y="1088"/>
                    <a:pt x="4814" y="1045"/>
                    <a:pt x="4684" y="957"/>
                  </a:cubicBezTo>
                  <a:lnTo>
                    <a:pt x="3645" y="263"/>
                  </a:lnTo>
                  <a:cubicBezTo>
                    <a:pt x="3384" y="88"/>
                    <a:pt x="3082" y="0"/>
                    <a:pt x="2781"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61"/>
            <p:cNvSpPr/>
            <p:nvPr/>
          </p:nvSpPr>
          <p:spPr>
            <a:xfrm>
              <a:off x="3389205" y="3286514"/>
              <a:ext cx="355372" cy="50377"/>
            </a:xfrm>
            <a:custGeom>
              <a:rect b="b" l="l" r="r" t="t"/>
              <a:pathLst>
                <a:path extrusionOk="0" h="2103" w="14835">
                  <a:moveTo>
                    <a:pt x="2735" y="1"/>
                  </a:moveTo>
                  <a:cubicBezTo>
                    <a:pt x="2434" y="1"/>
                    <a:pt x="2133" y="88"/>
                    <a:pt x="1872" y="263"/>
                  </a:cubicBezTo>
                  <a:lnTo>
                    <a:pt x="184" y="1389"/>
                  </a:lnTo>
                  <a:cubicBezTo>
                    <a:pt x="68" y="1467"/>
                    <a:pt x="1" y="1598"/>
                    <a:pt x="12" y="1738"/>
                  </a:cubicBezTo>
                  <a:cubicBezTo>
                    <a:pt x="20" y="1876"/>
                    <a:pt x="103" y="2000"/>
                    <a:pt x="227" y="2061"/>
                  </a:cubicBezTo>
                  <a:cubicBezTo>
                    <a:pt x="282" y="2089"/>
                    <a:pt x="341" y="2103"/>
                    <a:pt x="401" y="2103"/>
                  </a:cubicBezTo>
                  <a:cubicBezTo>
                    <a:pt x="476" y="2103"/>
                    <a:pt x="550" y="2081"/>
                    <a:pt x="615" y="2037"/>
                  </a:cubicBezTo>
                  <a:lnTo>
                    <a:pt x="2302" y="909"/>
                  </a:lnTo>
                  <a:cubicBezTo>
                    <a:pt x="2433" y="822"/>
                    <a:pt x="2584" y="778"/>
                    <a:pt x="2734" y="778"/>
                  </a:cubicBezTo>
                  <a:cubicBezTo>
                    <a:pt x="2885" y="778"/>
                    <a:pt x="3036" y="822"/>
                    <a:pt x="3166" y="909"/>
                  </a:cubicBezTo>
                  <a:lnTo>
                    <a:pt x="4208" y="1607"/>
                  </a:lnTo>
                  <a:cubicBezTo>
                    <a:pt x="4469" y="1780"/>
                    <a:pt x="4770" y="1867"/>
                    <a:pt x="5071" y="1867"/>
                  </a:cubicBezTo>
                  <a:cubicBezTo>
                    <a:pt x="5372" y="1867"/>
                    <a:pt x="5674" y="1780"/>
                    <a:pt x="5936" y="1607"/>
                  </a:cubicBezTo>
                  <a:lnTo>
                    <a:pt x="6975" y="912"/>
                  </a:lnTo>
                  <a:cubicBezTo>
                    <a:pt x="7106" y="825"/>
                    <a:pt x="7256" y="781"/>
                    <a:pt x="7407" y="781"/>
                  </a:cubicBezTo>
                  <a:cubicBezTo>
                    <a:pt x="7558" y="781"/>
                    <a:pt x="7709" y="825"/>
                    <a:pt x="7839" y="912"/>
                  </a:cubicBezTo>
                  <a:lnTo>
                    <a:pt x="8878" y="1607"/>
                  </a:lnTo>
                  <a:cubicBezTo>
                    <a:pt x="9141" y="1780"/>
                    <a:pt x="9442" y="1867"/>
                    <a:pt x="9743" y="1867"/>
                  </a:cubicBezTo>
                  <a:cubicBezTo>
                    <a:pt x="10044" y="1867"/>
                    <a:pt x="10345" y="1780"/>
                    <a:pt x="10606" y="1607"/>
                  </a:cubicBezTo>
                  <a:lnTo>
                    <a:pt x="11648" y="912"/>
                  </a:lnTo>
                  <a:cubicBezTo>
                    <a:pt x="11779" y="825"/>
                    <a:pt x="11929" y="781"/>
                    <a:pt x="12080" y="781"/>
                  </a:cubicBezTo>
                  <a:cubicBezTo>
                    <a:pt x="12231" y="781"/>
                    <a:pt x="12381" y="825"/>
                    <a:pt x="12512" y="912"/>
                  </a:cubicBezTo>
                  <a:lnTo>
                    <a:pt x="14200" y="2037"/>
                  </a:lnTo>
                  <a:cubicBezTo>
                    <a:pt x="14264" y="2080"/>
                    <a:pt x="14340" y="2102"/>
                    <a:pt x="14415" y="2102"/>
                  </a:cubicBezTo>
                  <a:cubicBezTo>
                    <a:pt x="14587" y="2099"/>
                    <a:pt x="14735" y="1989"/>
                    <a:pt x="14784" y="1825"/>
                  </a:cubicBezTo>
                  <a:cubicBezTo>
                    <a:pt x="14835" y="1660"/>
                    <a:pt x="14773" y="1485"/>
                    <a:pt x="14630" y="1389"/>
                  </a:cubicBezTo>
                  <a:lnTo>
                    <a:pt x="12943" y="263"/>
                  </a:lnTo>
                  <a:cubicBezTo>
                    <a:pt x="12682" y="88"/>
                    <a:pt x="12380" y="1"/>
                    <a:pt x="12079" y="1"/>
                  </a:cubicBezTo>
                  <a:cubicBezTo>
                    <a:pt x="11777" y="1"/>
                    <a:pt x="11476" y="88"/>
                    <a:pt x="11215" y="263"/>
                  </a:cubicBezTo>
                  <a:lnTo>
                    <a:pt x="10176" y="958"/>
                  </a:lnTo>
                  <a:cubicBezTo>
                    <a:pt x="10044" y="1045"/>
                    <a:pt x="9893" y="1089"/>
                    <a:pt x="9743" y="1089"/>
                  </a:cubicBezTo>
                  <a:cubicBezTo>
                    <a:pt x="9592" y="1089"/>
                    <a:pt x="9442" y="1045"/>
                    <a:pt x="9312" y="958"/>
                  </a:cubicBezTo>
                  <a:lnTo>
                    <a:pt x="8270" y="263"/>
                  </a:lnTo>
                  <a:cubicBezTo>
                    <a:pt x="8009" y="88"/>
                    <a:pt x="7708" y="1"/>
                    <a:pt x="7407" y="1"/>
                  </a:cubicBezTo>
                  <a:cubicBezTo>
                    <a:pt x="7106" y="1"/>
                    <a:pt x="6804" y="88"/>
                    <a:pt x="6542" y="263"/>
                  </a:cubicBezTo>
                  <a:lnTo>
                    <a:pt x="5503" y="958"/>
                  </a:lnTo>
                  <a:cubicBezTo>
                    <a:pt x="5372" y="1045"/>
                    <a:pt x="5222" y="1089"/>
                    <a:pt x="5071" y="1089"/>
                  </a:cubicBezTo>
                  <a:cubicBezTo>
                    <a:pt x="4920" y="1089"/>
                    <a:pt x="4769" y="1045"/>
                    <a:pt x="4639" y="958"/>
                  </a:cubicBezTo>
                  <a:lnTo>
                    <a:pt x="3600" y="263"/>
                  </a:lnTo>
                  <a:cubicBezTo>
                    <a:pt x="3337" y="88"/>
                    <a:pt x="3036" y="1"/>
                    <a:pt x="2735"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61"/>
            <p:cNvSpPr/>
            <p:nvPr/>
          </p:nvSpPr>
          <p:spPr>
            <a:xfrm>
              <a:off x="3389205" y="3223394"/>
              <a:ext cx="355516" cy="50425"/>
            </a:xfrm>
            <a:custGeom>
              <a:rect b="b" l="l" r="r" t="t"/>
              <a:pathLst>
                <a:path extrusionOk="0" h="2105" w="14841">
                  <a:moveTo>
                    <a:pt x="2736" y="1"/>
                  </a:moveTo>
                  <a:cubicBezTo>
                    <a:pt x="2434" y="1"/>
                    <a:pt x="2133" y="88"/>
                    <a:pt x="1872" y="263"/>
                  </a:cubicBezTo>
                  <a:lnTo>
                    <a:pt x="184" y="1388"/>
                  </a:lnTo>
                  <a:cubicBezTo>
                    <a:pt x="68" y="1466"/>
                    <a:pt x="1" y="1598"/>
                    <a:pt x="12" y="1738"/>
                  </a:cubicBezTo>
                  <a:cubicBezTo>
                    <a:pt x="20" y="1876"/>
                    <a:pt x="103" y="1999"/>
                    <a:pt x="227" y="2061"/>
                  </a:cubicBezTo>
                  <a:cubicBezTo>
                    <a:pt x="281" y="2088"/>
                    <a:pt x="339" y="2101"/>
                    <a:pt x="397" y="2101"/>
                  </a:cubicBezTo>
                  <a:cubicBezTo>
                    <a:pt x="473" y="2101"/>
                    <a:pt x="549" y="2079"/>
                    <a:pt x="615" y="2034"/>
                  </a:cubicBezTo>
                  <a:lnTo>
                    <a:pt x="2305" y="909"/>
                  </a:lnTo>
                  <a:cubicBezTo>
                    <a:pt x="2436" y="822"/>
                    <a:pt x="2586" y="778"/>
                    <a:pt x="2736" y="778"/>
                  </a:cubicBezTo>
                  <a:cubicBezTo>
                    <a:pt x="2886" y="778"/>
                    <a:pt x="3036" y="822"/>
                    <a:pt x="3166" y="909"/>
                  </a:cubicBezTo>
                  <a:lnTo>
                    <a:pt x="4208" y="1606"/>
                  </a:lnTo>
                  <a:cubicBezTo>
                    <a:pt x="4469" y="1781"/>
                    <a:pt x="4771" y="1869"/>
                    <a:pt x="5072" y="1869"/>
                  </a:cubicBezTo>
                  <a:cubicBezTo>
                    <a:pt x="5374" y="1869"/>
                    <a:pt x="5675" y="1781"/>
                    <a:pt x="5936" y="1606"/>
                  </a:cubicBezTo>
                  <a:lnTo>
                    <a:pt x="6975" y="912"/>
                  </a:lnTo>
                  <a:cubicBezTo>
                    <a:pt x="7106" y="824"/>
                    <a:pt x="7256" y="781"/>
                    <a:pt x="7407" y="781"/>
                  </a:cubicBezTo>
                  <a:cubicBezTo>
                    <a:pt x="7558" y="781"/>
                    <a:pt x="7709" y="824"/>
                    <a:pt x="7839" y="912"/>
                  </a:cubicBezTo>
                  <a:lnTo>
                    <a:pt x="8881" y="1606"/>
                  </a:lnTo>
                  <a:cubicBezTo>
                    <a:pt x="9142" y="1781"/>
                    <a:pt x="9443" y="1869"/>
                    <a:pt x="9744" y="1869"/>
                  </a:cubicBezTo>
                  <a:cubicBezTo>
                    <a:pt x="10044" y="1869"/>
                    <a:pt x="10345" y="1781"/>
                    <a:pt x="10606" y="1606"/>
                  </a:cubicBezTo>
                  <a:lnTo>
                    <a:pt x="11648" y="912"/>
                  </a:lnTo>
                  <a:cubicBezTo>
                    <a:pt x="11779" y="824"/>
                    <a:pt x="11929" y="781"/>
                    <a:pt x="12080" y="781"/>
                  </a:cubicBezTo>
                  <a:cubicBezTo>
                    <a:pt x="12231" y="781"/>
                    <a:pt x="12381" y="824"/>
                    <a:pt x="12512" y="912"/>
                  </a:cubicBezTo>
                  <a:lnTo>
                    <a:pt x="14200" y="2037"/>
                  </a:lnTo>
                  <a:cubicBezTo>
                    <a:pt x="14264" y="2080"/>
                    <a:pt x="14340" y="2102"/>
                    <a:pt x="14415" y="2104"/>
                  </a:cubicBezTo>
                  <a:cubicBezTo>
                    <a:pt x="14587" y="2104"/>
                    <a:pt x="14741" y="1991"/>
                    <a:pt x="14792" y="1827"/>
                  </a:cubicBezTo>
                  <a:cubicBezTo>
                    <a:pt x="14840" y="1660"/>
                    <a:pt x="14776" y="1483"/>
                    <a:pt x="14630" y="1388"/>
                  </a:cubicBezTo>
                  <a:lnTo>
                    <a:pt x="12943" y="263"/>
                  </a:lnTo>
                  <a:cubicBezTo>
                    <a:pt x="12682" y="88"/>
                    <a:pt x="12380" y="1"/>
                    <a:pt x="12079" y="1"/>
                  </a:cubicBezTo>
                  <a:cubicBezTo>
                    <a:pt x="11777" y="1"/>
                    <a:pt x="11476" y="88"/>
                    <a:pt x="11215" y="263"/>
                  </a:cubicBezTo>
                  <a:lnTo>
                    <a:pt x="10176" y="955"/>
                  </a:lnTo>
                  <a:cubicBezTo>
                    <a:pt x="10045" y="1042"/>
                    <a:pt x="9894" y="1086"/>
                    <a:pt x="9744" y="1086"/>
                  </a:cubicBezTo>
                  <a:cubicBezTo>
                    <a:pt x="9593" y="1086"/>
                    <a:pt x="9442" y="1042"/>
                    <a:pt x="9312" y="955"/>
                  </a:cubicBezTo>
                  <a:lnTo>
                    <a:pt x="8270" y="263"/>
                  </a:lnTo>
                  <a:cubicBezTo>
                    <a:pt x="8009" y="88"/>
                    <a:pt x="7708" y="1"/>
                    <a:pt x="7407" y="1"/>
                  </a:cubicBezTo>
                  <a:cubicBezTo>
                    <a:pt x="7106" y="1"/>
                    <a:pt x="6806" y="88"/>
                    <a:pt x="6545" y="263"/>
                  </a:cubicBezTo>
                  <a:lnTo>
                    <a:pt x="5503" y="955"/>
                  </a:lnTo>
                  <a:cubicBezTo>
                    <a:pt x="5372" y="1042"/>
                    <a:pt x="5222" y="1086"/>
                    <a:pt x="5071" y="1086"/>
                  </a:cubicBezTo>
                  <a:cubicBezTo>
                    <a:pt x="4920" y="1086"/>
                    <a:pt x="4769" y="1042"/>
                    <a:pt x="4639" y="955"/>
                  </a:cubicBezTo>
                  <a:lnTo>
                    <a:pt x="3600" y="263"/>
                  </a:lnTo>
                  <a:cubicBezTo>
                    <a:pt x="3339" y="88"/>
                    <a:pt x="3037" y="1"/>
                    <a:pt x="2736"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3" name="Google Shape;2123;p61"/>
          <p:cNvGrpSpPr/>
          <p:nvPr/>
        </p:nvGrpSpPr>
        <p:grpSpPr>
          <a:xfrm>
            <a:off x="3091146" y="3096164"/>
            <a:ext cx="481829" cy="479995"/>
            <a:chOff x="2499150" y="3069510"/>
            <a:chExt cx="535008" cy="532972"/>
          </a:xfrm>
        </p:grpSpPr>
        <p:sp>
          <p:nvSpPr>
            <p:cNvPr id="2124" name="Google Shape;2124;p61"/>
            <p:cNvSpPr/>
            <p:nvPr/>
          </p:nvSpPr>
          <p:spPr>
            <a:xfrm>
              <a:off x="2642230" y="3211560"/>
              <a:ext cx="391928" cy="390922"/>
            </a:xfrm>
            <a:custGeom>
              <a:rect b="b" l="l" r="r" t="t"/>
              <a:pathLst>
                <a:path extrusionOk="0" h="16319" w="16361">
                  <a:moveTo>
                    <a:pt x="14713" y="1"/>
                  </a:moveTo>
                  <a:lnTo>
                    <a:pt x="0" y="14716"/>
                  </a:lnTo>
                  <a:cubicBezTo>
                    <a:pt x="76" y="14708"/>
                    <a:pt x="151" y="14698"/>
                    <a:pt x="224" y="14681"/>
                  </a:cubicBezTo>
                  <a:cubicBezTo>
                    <a:pt x="277" y="14670"/>
                    <a:pt x="330" y="14664"/>
                    <a:pt x="383" y="14664"/>
                  </a:cubicBezTo>
                  <a:cubicBezTo>
                    <a:pt x="654" y="14664"/>
                    <a:pt x="910" y="14810"/>
                    <a:pt x="1047" y="15056"/>
                  </a:cubicBezTo>
                  <a:cubicBezTo>
                    <a:pt x="1295" y="15521"/>
                    <a:pt x="1726" y="15863"/>
                    <a:pt x="2240" y="15992"/>
                  </a:cubicBezTo>
                  <a:cubicBezTo>
                    <a:pt x="2400" y="16034"/>
                    <a:pt x="2563" y="16055"/>
                    <a:pt x="2726" y="16055"/>
                  </a:cubicBezTo>
                  <a:cubicBezTo>
                    <a:pt x="3084" y="16055"/>
                    <a:pt x="3438" y="15955"/>
                    <a:pt x="3747" y="15761"/>
                  </a:cubicBezTo>
                  <a:cubicBezTo>
                    <a:pt x="3870" y="15685"/>
                    <a:pt x="4009" y="15648"/>
                    <a:pt x="4146" y="15648"/>
                  </a:cubicBezTo>
                  <a:cubicBezTo>
                    <a:pt x="4328" y="15648"/>
                    <a:pt x="4508" y="15712"/>
                    <a:pt x="4652" y="15836"/>
                  </a:cubicBezTo>
                  <a:cubicBezTo>
                    <a:pt x="5002" y="16148"/>
                    <a:pt x="5452" y="16319"/>
                    <a:pt x="5917" y="16319"/>
                  </a:cubicBezTo>
                  <a:cubicBezTo>
                    <a:pt x="5978" y="16319"/>
                    <a:pt x="6039" y="16316"/>
                    <a:pt x="6100" y="16310"/>
                  </a:cubicBezTo>
                  <a:cubicBezTo>
                    <a:pt x="6630" y="16259"/>
                    <a:pt x="7115" y="15995"/>
                    <a:pt x="7446" y="15575"/>
                  </a:cubicBezTo>
                  <a:cubicBezTo>
                    <a:pt x="7595" y="15385"/>
                    <a:pt x="7821" y="15282"/>
                    <a:pt x="8053" y="15282"/>
                  </a:cubicBezTo>
                  <a:cubicBezTo>
                    <a:pt x="8143" y="15282"/>
                    <a:pt x="8235" y="15298"/>
                    <a:pt x="8323" y="15330"/>
                  </a:cubicBezTo>
                  <a:cubicBezTo>
                    <a:pt x="8551" y="15421"/>
                    <a:pt x="8791" y="15466"/>
                    <a:pt x="9031" y="15466"/>
                  </a:cubicBezTo>
                  <a:cubicBezTo>
                    <a:pt x="9310" y="15466"/>
                    <a:pt x="9589" y="15405"/>
                    <a:pt x="9847" y="15282"/>
                  </a:cubicBezTo>
                  <a:cubicBezTo>
                    <a:pt x="10331" y="15056"/>
                    <a:pt x="10703" y="14641"/>
                    <a:pt x="10872" y="14132"/>
                  </a:cubicBezTo>
                  <a:cubicBezTo>
                    <a:pt x="10982" y="13819"/>
                    <a:pt x="11280" y="13607"/>
                    <a:pt x="11612" y="13607"/>
                  </a:cubicBezTo>
                  <a:cubicBezTo>
                    <a:pt x="11614" y="13607"/>
                    <a:pt x="11616" y="13607"/>
                    <a:pt x="11618" y="13607"/>
                  </a:cubicBezTo>
                  <a:cubicBezTo>
                    <a:pt x="11631" y="13608"/>
                    <a:pt x="11645" y="13608"/>
                    <a:pt x="11658" y="13608"/>
                  </a:cubicBezTo>
                  <a:cubicBezTo>
                    <a:pt x="12176" y="13608"/>
                    <a:pt x="12672" y="13404"/>
                    <a:pt x="13036" y="13037"/>
                  </a:cubicBezTo>
                  <a:cubicBezTo>
                    <a:pt x="13413" y="12663"/>
                    <a:pt x="13618" y="12149"/>
                    <a:pt x="13607" y="11618"/>
                  </a:cubicBezTo>
                  <a:cubicBezTo>
                    <a:pt x="13604" y="11284"/>
                    <a:pt x="13817" y="10983"/>
                    <a:pt x="14132" y="10873"/>
                  </a:cubicBezTo>
                  <a:cubicBezTo>
                    <a:pt x="14641" y="10703"/>
                    <a:pt x="15055" y="10332"/>
                    <a:pt x="15284" y="9847"/>
                  </a:cubicBezTo>
                  <a:cubicBezTo>
                    <a:pt x="15510" y="9368"/>
                    <a:pt x="15526" y="8816"/>
                    <a:pt x="15332" y="8321"/>
                  </a:cubicBezTo>
                  <a:cubicBezTo>
                    <a:pt x="15214" y="8009"/>
                    <a:pt x="15311" y="7653"/>
                    <a:pt x="15575" y="7446"/>
                  </a:cubicBezTo>
                  <a:cubicBezTo>
                    <a:pt x="15995" y="7115"/>
                    <a:pt x="16261" y="6628"/>
                    <a:pt x="16310" y="6098"/>
                  </a:cubicBezTo>
                  <a:cubicBezTo>
                    <a:pt x="16361" y="5570"/>
                    <a:pt x="16188" y="5048"/>
                    <a:pt x="15838" y="4652"/>
                  </a:cubicBezTo>
                  <a:cubicBezTo>
                    <a:pt x="15618" y="4399"/>
                    <a:pt x="15585" y="4033"/>
                    <a:pt x="15760" y="3748"/>
                  </a:cubicBezTo>
                  <a:cubicBezTo>
                    <a:pt x="16043" y="3298"/>
                    <a:pt x="16126" y="2752"/>
                    <a:pt x="15995" y="2238"/>
                  </a:cubicBezTo>
                  <a:cubicBezTo>
                    <a:pt x="15863" y="1726"/>
                    <a:pt x="15521" y="1293"/>
                    <a:pt x="15055" y="1045"/>
                  </a:cubicBezTo>
                  <a:cubicBezTo>
                    <a:pt x="14762" y="886"/>
                    <a:pt x="14608" y="553"/>
                    <a:pt x="14678" y="227"/>
                  </a:cubicBezTo>
                  <a:cubicBezTo>
                    <a:pt x="14694" y="152"/>
                    <a:pt x="14705" y="76"/>
                    <a:pt x="14713" y="1"/>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61"/>
            <p:cNvSpPr/>
            <p:nvPr/>
          </p:nvSpPr>
          <p:spPr>
            <a:xfrm>
              <a:off x="2499150" y="3069510"/>
              <a:ext cx="391880" cy="390922"/>
            </a:xfrm>
            <a:custGeom>
              <a:rect b="b" l="l" r="r" t="t"/>
              <a:pathLst>
                <a:path extrusionOk="0" h="16319" w="16359">
                  <a:moveTo>
                    <a:pt x="10447" y="0"/>
                  </a:moveTo>
                  <a:cubicBezTo>
                    <a:pt x="10386" y="0"/>
                    <a:pt x="10325" y="3"/>
                    <a:pt x="10264" y="9"/>
                  </a:cubicBezTo>
                  <a:cubicBezTo>
                    <a:pt x="9734" y="60"/>
                    <a:pt x="9247" y="327"/>
                    <a:pt x="8918" y="744"/>
                  </a:cubicBezTo>
                  <a:cubicBezTo>
                    <a:pt x="8767" y="933"/>
                    <a:pt x="8543" y="1038"/>
                    <a:pt x="8311" y="1038"/>
                  </a:cubicBezTo>
                  <a:cubicBezTo>
                    <a:pt x="8221" y="1038"/>
                    <a:pt x="8129" y="1022"/>
                    <a:pt x="8041" y="989"/>
                  </a:cubicBezTo>
                  <a:cubicBezTo>
                    <a:pt x="7814" y="898"/>
                    <a:pt x="7574" y="854"/>
                    <a:pt x="7335" y="854"/>
                  </a:cubicBezTo>
                  <a:cubicBezTo>
                    <a:pt x="7054" y="854"/>
                    <a:pt x="6773" y="915"/>
                    <a:pt x="6514" y="1037"/>
                  </a:cubicBezTo>
                  <a:cubicBezTo>
                    <a:pt x="6030" y="1266"/>
                    <a:pt x="5661" y="1678"/>
                    <a:pt x="5489" y="2187"/>
                  </a:cubicBezTo>
                  <a:cubicBezTo>
                    <a:pt x="5380" y="2500"/>
                    <a:pt x="5084" y="2712"/>
                    <a:pt x="4753" y="2712"/>
                  </a:cubicBezTo>
                  <a:cubicBezTo>
                    <a:pt x="4749" y="2712"/>
                    <a:pt x="4745" y="2712"/>
                    <a:pt x="4741" y="2712"/>
                  </a:cubicBezTo>
                  <a:cubicBezTo>
                    <a:pt x="4727" y="2711"/>
                    <a:pt x="4714" y="2711"/>
                    <a:pt x="4701" y="2711"/>
                  </a:cubicBezTo>
                  <a:cubicBezTo>
                    <a:pt x="4185" y="2711"/>
                    <a:pt x="3690" y="2917"/>
                    <a:pt x="3322" y="3282"/>
                  </a:cubicBezTo>
                  <a:cubicBezTo>
                    <a:pt x="2948" y="3659"/>
                    <a:pt x="2741" y="4170"/>
                    <a:pt x="2751" y="4701"/>
                  </a:cubicBezTo>
                  <a:cubicBezTo>
                    <a:pt x="2754" y="5037"/>
                    <a:pt x="2544" y="5336"/>
                    <a:pt x="2229" y="5449"/>
                  </a:cubicBezTo>
                  <a:cubicBezTo>
                    <a:pt x="1720" y="5619"/>
                    <a:pt x="1306" y="5990"/>
                    <a:pt x="1080" y="6472"/>
                  </a:cubicBezTo>
                  <a:cubicBezTo>
                    <a:pt x="851" y="6954"/>
                    <a:pt x="835" y="7505"/>
                    <a:pt x="1031" y="7998"/>
                  </a:cubicBezTo>
                  <a:cubicBezTo>
                    <a:pt x="1147" y="8313"/>
                    <a:pt x="1050" y="8668"/>
                    <a:pt x="786" y="8876"/>
                  </a:cubicBezTo>
                  <a:cubicBezTo>
                    <a:pt x="367" y="9204"/>
                    <a:pt x="100" y="9691"/>
                    <a:pt x="49" y="10221"/>
                  </a:cubicBezTo>
                  <a:cubicBezTo>
                    <a:pt x="0" y="10749"/>
                    <a:pt x="170" y="11274"/>
                    <a:pt x="523" y="11670"/>
                  </a:cubicBezTo>
                  <a:cubicBezTo>
                    <a:pt x="741" y="11920"/>
                    <a:pt x="773" y="12286"/>
                    <a:pt x="598" y="12571"/>
                  </a:cubicBezTo>
                  <a:cubicBezTo>
                    <a:pt x="315" y="13021"/>
                    <a:pt x="232" y="13567"/>
                    <a:pt x="367" y="14081"/>
                  </a:cubicBezTo>
                  <a:cubicBezTo>
                    <a:pt x="496" y="14593"/>
                    <a:pt x="838" y="15026"/>
                    <a:pt x="1303" y="15274"/>
                  </a:cubicBezTo>
                  <a:cubicBezTo>
                    <a:pt x="1597" y="15435"/>
                    <a:pt x="1750" y="15769"/>
                    <a:pt x="1680" y="16095"/>
                  </a:cubicBezTo>
                  <a:cubicBezTo>
                    <a:pt x="1664" y="16167"/>
                    <a:pt x="1653" y="16243"/>
                    <a:pt x="1645" y="16318"/>
                  </a:cubicBezTo>
                  <a:lnTo>
                    <a:pt x="16358" y="1605"/>
                  </a:lnTo>
                  <a:lnTo>
                    <a:pt x="16358" y="1605"/>
                  </a:lnTo>
                  <a:cubicBezTo>
                    <a:pt x="16283" y="1611"/>
                    <a:pt x="16210" y="1624"/>
                    <a:pt x="16137" y="1638"/>
                  </a:cubicBezTo>
                  <a:cubicBezTo>
                    <a:pt x="16084" y="1649"/>
                    <a:pt x="16031" y="1655"/>
                    <a:pt x="15978" y="1655"/>
                  </a:cubicBezTo>
                  <a:cubicBezTo>
                    <a:pt x="15707" y="1655"/>
                    <a:pt x="15451" y="1509"/>
                    <a:pt x="15316" y="1263"/>
                  </a:cubicBezTo>
                  <a:cubicBezTo>
                    <a:pt x="15069" y="798"/>
                    <a:pt x="14635" y="456"/>
                    <a:pt x="14124" y="324"/>
                  </a:cubicBezTo>
                  <a:cubicBezTo>
                    <a:pt x="13965" y="283"/>
                    <a:pt x="13802" y="263"/>
                    <a:pt x="13641" y="263"/>
                  </a:cubicBezTo>
                  <a:cubicBezTo>
                    <a:pt x="13280" y="263"/>
                    <a:pt x="12924" y="363"/>
                    <a:pt x="12614" y="558"/>
                  </a:cubicBezTo>
                  <a:cubicBezTo>
                    <a:pt x="12491" y="634"/>
                    <a:pt x="12353" y="670"/>
                    <a:pt x="12216" y="670"/>
                  </a:cubicBezTo>
                  <a:cubicBezTo>
                    <a:pt x="12035" y="670"/>
                    <a:pt x="11855" y="606"/>
                    <a:pt x="11712" y="480"/>
                  </a:cubicBezTo>
                  <a:cubicBezTo>
                    <a:pt x="11360" y="171"/>
                    <a:pt x="10911" y="0"/>
                    <a:pt x="10447" y="0"/>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61"/>
            <p:cNvSpPr/>
            <p:nvPr/>
          </p:nvSpPr>
          <p:spPr>
            <a:xfrm>
              <a:off x="2685612" y="3255038"/>
              <a:ext cx="299030" cy="282621"/>
            </a:xfrm>
            <a:custGeom>
              <a:rect b="b" l="l" r="r" t="t"/>
              <a:pathLst>
                <a:path extrusionOk="0" h="11798" w="12483">
                  <a:moveTo>
                    <a:pt x="11091" y="0"/>
                  </a:moveTo>
                  <a:lnTo>
                    <a:pt x="1" y="11090"/>
                  </a:lnTo>
                  <a:cubicBezTo>
                    <a:pt x="1088" y="11566"/>
                    <a:pt x="2236" y="11797"/>
                    <a:pt x="3376" y="11797"/>
                  </a:cubicBezTo>
                  <a:cubicBezTo>
                    <a:pt x="5565" y="11797"/>
                    <a:pt x="7720" y="10943"/>
                    <a:pt x="9333" y="9330"/>
                  </a:cubicBezTo>
                  <a:cubicBezTo>
                    <a:pt x="11783" y="6880"/>
                    <a:pt x="12482" y="3176"/>
                    <a:pt x="11091"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61"/>
            <p:cNvSpPr/>
            <p:nvPr/>
          </p:nvSpPr>
          <p:spPr>
            <a:xfrm>
              <a:off x="2548616" y="3134379"/>
              <a:ext cx="299006" cy="282645"/>
            </a:xfrm>
            <a:custGeom>
              <a:rect b="b" l="l" r="r" t="t"/>
              <a:pathLst>
                <a:path extrusionOk="0" h="11799" w="12482">
                  <a:moveTo>
                    <a:pt x="9104" y="1"/>
                  </a:moveTo>
                  <a:cubicBezTo>
                    <a:pt x="6915" y="1"/>
                    <a:pt x="4762" y="854"/>
                    <a:pt x="3149" y="2466"/>
                  </a:cubicBezTo>
                  <a:cubicBezTo>
                    <a:pt x="700" y="4919"/>
                    <a:pt x="0" y="8622"/>
                    <a:pt x="1392" y="11799"/>
                  </a:cubicBezTo>
                  <a:lnTo>
                    <a:pt x="12482" y="709"/>
                  </a:lnTo>
                  <a:cubicBezTo>
                    <a:pt x="11394" y="232"/>
                    <a:pt x="10244" y="1"/>
                    <a:pt x="9104"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61"/>
            <p:cNvSpPr/>
            <p:nvPr/>
          </p:nvSpPr>
          <p:spPr>
            <a:xfrm>
              <a:off x="2590393" y="3171101"/>
              <a:ext cx="228794" cy="217487"/>
            </a:xfrm>
            <a:custGeom>
              <a:rect b="b" l="l" r="r" t="t"/>
              <a:pathLst>
                <a:path extrusionOk="0" h="9079" w="9551">
                  <a:moveTo>
                    <a:pt x="7351" y="1"/>
                  </a:moveTo>
                  <a:cubicBezTo>
                    <a:pt x="5556" y="1"/>
                    <a:pt x="3799" y="704"/>
                    <a:pt x="2487" y="2016"/>
                  </a:cubicBezTo>
                  <a:cubicBezTo>
                    <a:pt x="641" y="3865"/>
                    <a:pt x="0" y="6602"/>
                    <a:pt x="835" y="9079"/>
                  </a:cubicBezTo>
                  <a:lnTo>
                    <a:pt x="9550" y="363"/>
                  </a:lnTo>
                  <a:cubicBezTo>
                    <a:pt x="8830" y="119"/>
                    <a:pt x="8087" y="1"/>
                    <a:pt x="73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61"/>
            <p:cNvSpPr/>
            <p:nvPr/>
          </p:nvSpPr>
          <p:spPr>
            <a:xfrm>
              <a:off x="2714046" y="3283472"/>
              <a:ext cx="228866" cy="217416"/>
            </a:xfrm>
            <a:custGeom>
              <a:rect b="b" l="l" r="r" t="t"/>
              <a:pathLst>
                <a:path extrusionOk="0" h="9076" w="9554">
                  <a:moveTo>
                    <a:pt x="8717" y="0"/>
                  </a:moveTo>
                  <a:lnTo>
                    <a:pt x="1" y="8713"/>
                  </a:lnTo>
                  <a:cubicBezTo>
                    <a:pt x="722" y="8957"/>
                    <a:pt x="1465" y="9075"/>
                    <a:pt x="2201" y="9075"/>
                  </a:cubicBezTo>
                  <a:cubicBezTo>
                    <a:pt x="3996" y="9075"/>
                    <a:pt x="5753" y="8372"/>
                    <a:pt x="7064" y="7063"/>
                  </a:cubicBezTo>
                  <a:cubicBezTo>
                    <a:pt x="8913" y="5214"/>
                    <a:pt x="9554" y="2476"/>
                    <a:pt x="87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61"/>
            <p:cNvSpPr/>
            <p:nvPr/>
          </p:nvSpPr>
          <p:spPr>
            <a:xfrm>
              <a:off x="2549382" y="3482343"/>
              <a:ext cx="90813" cy="89616"/>
            </a:xfrm>
            <a:custGeom>
              <a:rect b="b" l="l" r="r" t="t"/>
              <a:pathLst>
                <a:path extrusionOk="0" h="3741" w="3791">
                  <a:moveTo>
                    <a:pt x="413" y="1"/>
                  </a:moveTo>
                  <a:cubicBezTo>
                    <a:pt x="314" y="1"/>
                    <a:pt x="216" y="39"/>
                    <a:pt x="143" y="112"/>
                  </a:cubicBezTo>
                  <a:cubicBezTo>
                    <a:pt x="30" y="225"/>
                    <a:pt x="0" y="395"/>
                    <a:pt x="65" y="540"/>
                  </a:cubicBezTo>
                  <a:lnTo>
                    <a:pt x="1419" y="3517"/>
                  </a:lnTo>
                  <a:cubicBezTo>
                    <a:pt x="1481" y="3652"/>
                    <a:pt x="1615" y="3741"/>
                    <a:pt x="1766" y="3741"/>
                  </a:cubicBezTo>
                  <a:cubicBezTo>
                    <a:pt x="1895" y="3741"/>
                    <a:pt x="2016" y="3673"/>
                    <a:pt x="2086" y="3566"/>
                  </a:cubicBezTo>
                  <a:cubicBezTo>
                    <a:pt x="2159" y="3455"/>
                    <a:pt x="2167" y="3318"/>
                    <a:pt x="2113" y="3200"/>
                  </a:cubicBezTo>
                  <a:lnTo>
                    <a:pt x="1185" y="1154"/>
                  </a:lnTo>
                  <a:lnTo>
                    <a:pt x="3230" y="2085"/>
                  </a:lnTo>
                  <a:cubicBezTo>
                    <a:pt x="3283" y="2110"/>
                    <a:pt x="3339" y="2123"/>
                    <a:pt x="3396" y="2123"/>
                  </a:cubicBezTo>
                  <a:cubicBezTo>
                    <a:pt x="3473" y="2123"/>
                    <a:pt x="3550" y="2100"/>
                    <a:pt x="3615" y="2053"/>
                  </a:cubicBezTo>
                  <a:cubicBezTo>
                    <a:pt x="3728" y="1972"/>
                    <a:pt x="3790" y="1838"/>
                    <a:pt x="3777" y="1700"/>
                  </a:cubicBezTo>
                  <a:cubicBezTo>
                    <a:pt x="3763" y="1563"/>
                    <a:pt x="3675" y="1442"/>
                    <a:pt x="3548" y="1388"/>
                  </a:cubicBezTo>
                  <a:lnTo>
                    <a:pt x="571" y="34"/>
                  </a:lnTo>
                  <a:cubicBezTo>
                    <a:pt x="520" y="12"/>
                    <a:pt x="466" y="1"/>
                    <a:pt x="413"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61"/>
            <p:cNvSpPr/>
            <p:nvPr/>
          </p:nvSpPr>
          <p:spPr>
            <a:xfrm>
              <a:off x="2573744" y="3506752"/>
              <a:ext cx="48964" cy="47359"/>
            </a:xfrm>
            <a:custGeom>
              <a:rect b="b" l="l" r="r" t="t"/>
              <a:pathLst>
                <a:path extrusionOk="0" h="1977" w="2044">
                  <a:moveTo>
                    <a:pt x="1623" y="1"/>
                  </a:moveTo>
                  <a:cubicBezTo>
                    <a:pt x="1528" y="1"/>
                    <a:pt x="1432" y="36"/>
                    <a:pt x="1357" y="108"/>
                  </a:cubicBezTo>
                  <a:lnTo>
                    <a:pt x="141" y="1325"/>
                  </a:lnTo>
                  <a:cubicBezTo>
                    <a:pt x="33" y="1435"/>
                    <a:pt x="1" y="1599"/>
                    <a:pt x="60" y="1739"/>
                  </a:cubicBezTo>
                  <a:cubicBezTo>
                    <a:pt x="119" y="1882"/>
                    <a:pt x="257" y="1976"/>
                    <a:pt x="410" y="1976"/>
                  </a:cubicBezTo>
                  <a:cubicBezTo>
                    <a:pt x="512" y="1976"/>
                    <a:pt x="609" y="1936"/>
                    <a:pt x="682" y="1866"/>
                  </a:cubicBezTo>
                  <a:lnTo>
                    <a:pt x="1898" y="649"/>
                  </a:lnTo>
                  <a:cubicBezTo>
                    <a:pt x="2044" y="498"/>
                    <a:pt x="2041" y="259"/>
                    <a:pt x="1893" y="114"/>
                  </a:cubicBezTo>
                  <a:cubicBezTo>
                    <a:pt x="1819" y="38"/>
                    <a:pt x="1722" y="1"/>
                    <a:pt x="1623"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61"/>
            <p:cNvSpPr/>
            <p:nvPr/>
          </p:nvSpPr>
          <p:spPr>
            <a:xfrm>
              <a:off x="2599232" y="3418647"/>
              <a:ext cx="67146" cy="88514"/>
            </a:xfrm>
            <a:custGeom>
              <a:rect b="b" l="l" r="r" t="t"/>
              <a:pathLst>
                <a:path extrusionOk="0" h="3695" w="2803">
                  <a:moveTo>
                    <a:pt x="1308" y="766"/>
                  </a:moveTo>
                  <a:cubicBezTo>
                    <a:pt x="1462" y="766"/>
                    <a:pt x="1602" y="860"/>
                    <a:pt x="1661" y="1003"/>
                  </a:cubicBezTo>
                  <a:cubicBezTo>
                    <a:pt x="1720" y="1146"/>
                    <a:pt x="1688" y="1310"/>
                    <a:pt x="1577" y="1420"/>
                  </a:cubicBezTo>
                  <a:lnTo>
                    <a:pt x="1308" y="1689"/>
                  </a:lnTo>
                  <a:lnTo>
                    <a:pt x="767" y="1148"/>
                  </a:lnTo>
                  <a:lnTo>
                    <a:pt x="1036" y="879"/>
                  </a:lnTo>
                  <a:cubicBezTo>
                    <a:pt x="1109" y="806"/>
                    <a:pt x="1206" y="766"/>
                    <a:pt x="1308" y="766"/>
                  </a:cubicBezTo>
                  <a:close/>
                  <a:moveTo>
                    <a:pt x="1309" y="1"/>
                  </a:moveTo>
                  <a:cubicBezTo>
                    <a:pt x="1015" y="1"/>
                    <a:pt x="720" y="113"/>
                    <a:pt x="495" y="338"/>
                  </a:cubicBezTo>
                  <a:lnTo>
                    <a:pt x="226" y="607"/>
                  </a:lnTo>
                  <a:cubicBezTo>
                    <a:pt x="81" y="750"/>
                    <a:pt x="0" y="946"/>
                    <a:pt x="0" y="1148"/>
                  </a:cubicBezTo>
                  <a:cubicBezTo>
                    <a:pt x="0" y="1350"/>
                    <a:pt x="81" y="1547"/>
                    <a:pt x="226" y="1689"/>
                  </a:cubicBezTo>
                  <a:lnTo>
                    <a:pt x="1034" y="2497"/>
                  </a:lnTo>
                  <a:lnTo>
                    <a:pt x="1036" y="2500"/>
                  </a:lnTo>
                  <a:lnTo>
                    <a:pt x="1042" y="2505"/>
                  </a:lnTo>
                  <a:lnTo>
                    <a:pt x="2118" y="3582"/>
                  </a:lnTo>
                  <a:cubicBezTo>
                    <a:pt x="2191" y="3654"/>
                    <a:pt x="2288" y="3695"/>
                    <a:pt x="2390" y="3695"/>
                  </a:cubicBezTo>
                  <a:cubicBezTo>
                    <a:pt x="2544" y="3695"/>
                    <a:pt x="2684" y="3600"/>
                    <a:pt x="2743" y="3460"/>
                  </a:cubicBezTo>
                  <a:cubicBezTo>
                    <a:pt x="2802" y="3315"/>
                    <a:pt x="2770" y="3151"/>
                    <a:pt x="2659" y="3043"/>
                  </a:cubicBezTo>
                  <a:lnTo>
                    <a:pt x="1849" y="2230"/>
                  </a:lnTo>
                  <a:lnTo>
                    <a:pt x="2118" y="1961"/>
                  </a:lnTo>
                  <a:cubicBezTo>
                    <a:pt x="2568" y="1512"/>
                    <a:pt x="2568" y="785"/>
                    <a:pt x="2118" y="335"/>
                  </a:cubicBezTo>
                  <a:cubicBezTo>
                    <a:pt x="1895" y="112"/>
                    <a:pt x="1602" y="1"/>
                    <a:pt x="1309"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61"/>
            <p:cNvSpPr/>
            <p:nvPr/>
          </p:nvSpPr>
          <p:spPr>
            <a:xfrm>
              <a:off x="2649321" y="3367145"/>
              <a:ext cx="68895" cy="88178"/>
            </a:xfrm>
            <a:custGeom>
              <a:rect b="b" l="l" r="r" t="t"/>
              <a:pathLst>
                <a:path extrusionOk="0" h="3681" w="2876">
                  <a:moveTo>
                    <a:pt x="1381" y="752"/>
                  </a:moveTo>
                  <a:cubicBezTo>
                    <a:pt x="1535" y="752"/>
                    <a:pt x="1675" y="846"/>
                    <a:pt x="1734" y="989"/>
                  </a:cubicBezTo>
                  <a:cubicBezTo>
                    <a:pt x="1793" y="1131"/>
                    <a:pt x="1761" y="1296"/>
                    <a:pt x="1651" y="1406"/>
                  </a:cubicBezTo>
                  <a:lnTo>
                    <a:pt x="1381" y="1675"/>
                  </a:lnTo>
                  <a:lnTo>
                    <a:pt x="840" y="1134"/>
                  </a:lnTo>
                  <a:lnTo>
                    <a:pt x="1109" y="865"/>
                  </a:lnTo>
                  <a:cubicBezTo>
                    <a:pt x="1182" y="792"/>
                    <a:pt x="1279" y="752"/>
                    <a:pt x="1381" y="752"/>
                  </a:cubicBezTo>
                  <a:close/>
                  <a:moveTo>
                    <a:pt x="1368" y="1"/>
                  </a:moveTo>
                  <a:cubicBezTo>
                    <a:pt x="1080" y="1"/>
                    <a:pt x="792" y="108"/>
                    <a:pt x="568" y="324"/>
                  </a:cubicBezTo>
                  <a:lnTo>
                    <a:pt x="299" y="593"/>
                  </a:lnTo>
                  <a:cubicBezTo>
                    <a:pt x="0" y="892"/>
                    <a:pt x="0" y="1376"/>
                    <a:pt x="299" y="1675"/>
                  </a:cubicBezTo>
                  <a:lnTo>
                    <a:pt x="2192" y="3570"/>
                  </a:lnTo>
                  <a:cubicBezTo>
                    <a:pt x="2264" y="3640"/>
                    <a:pt x="2361" y="3680"/>
                    <a:pt x="2463" y="3680"/>
                  </a:cubicBezTo>
                  <a:cubicBezTo>
                    <a:pt x="2617" y="3680"/>
                    <a:pt x="2757" y="3589"/>
                    <a:pt x="2816" y="3446"/>
                  </a:cubicBezTo>
                  <a:cubicBezTo>
                    <a:pt x="2875" y="3301"/>
                    <a:pt x="2843" y="3137"/>
                    <a:pt x="2733" y="3029"/>
                  </a:cubicBezTo>
                  <a:lnTo>
                    <a:pt x="1922" y="2216"/>
                  </a:lnTo>
                  <a:lnTo>
                    <a:pt x="2192" y="1947"/>
                  </a:lnTo>
                  <a:cubicBezTo>
                    <a:pt x="2628" y="1495"/>
                    <a:pt x="2622" y="779"/>
                    <a:pt x="2178" y="337"/>
                  </a:cubicBezTo>
                  <a:cubicBezTo>
                    <a:pt x="1955" y="113"/>
                    <a:pt x="1662" y="1"/>
                    <a:pt x="1368"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61"/>
            <p:cNvSpPr/>
            <p:nvPr/>
          </p:nvSpPr>
          <p:spPr>
            <a:xfrm>
              <a:off x="2701159" y="3314972"/>
              <a:ext cx="94095" cy="88514"/>
            </a:xfrm>
            <a:custGeom>
              <a:rect b="b" l="l" r="r" t="t"/>
              <a:pathLst>
                <a:path extrusionOk="0" h="3695" w="3928">
                  <a:moveTo>
                    <a:pt x="1381" y="766"/>
                  </a:moveTo>
                  <a:cubicBezTo>
                    <a:pt x="1535" y="766"/>
                    <a:pt x="1675" y="860"/>
                    <a:pt x="1734" y="1003"/>
                  </a:cubicBezTo>
                  <a:cubicBezTo>
                    <a:pt x="1793" y="1145"/>
                    <a:pt x="1761" y="1310"/>
                    <a:pt x="1651" y="1420"/>
                  </a:cubicBezTo>
                  <a:lnTo>
                    <a:pt x="1381" y="1689"/>
                  </a:lnTo>
                  <a:lnTo>
                    <a:pt x="840" y="1148"/>
                  </a:lnTo>
                  <a:lnTo>
                    <a:pt x="1110" y="879"/>
                  </a:lnTo>
                  <a:cubicBezTo>
                    <a:pt x="1182" y="806"/>
                    <a:pt x="1279" y="766"/>
                    <a:pt x="1381" y="766"/>
                  </a:cubicBezTo>
                  <a:close/>
                  <a:moveTo>
                    <a:pt x="1383" y="0"/>
                  </a:moveTo>
                  <a:cubicBezTo>
                    <a:pt x="1088" y="0"/>
                    <a:pt x="793" y="114"/>
                    <a:pt x="569" y="338"/>
                  </a:cubicBezTo>
                  <a:lnTo>
                    <a:pt x="299" y="607"/>
                  </a:lnTo>
                  <a:cubicBezTo>
                    <a:pt x="1" y="906"/>
                    <a:pt x="1" y="1390"/>
                    <a:pt x="299" y="1689"/>
                  </a:cubicBezTo>
                  <a:lnTo>
                    <a:pt x="2192" y="3584"/>
                  </a:lnTo>
                  <a:cubicBezTo>
                    <a:pt x="2264" y="3654"/>
                    <a:pt x="2361" y="3694"/>
                    <a:pt x="2464" y="3694"/>
                  </a:cubicBezTo>
                  <a:cubicBezTo>
                    <a:pt x="2617" y="3694"/>
                    <a:pt x="2757" y="3603"/>
                    <a:pt x="2816" y="3457"/>
                  </a:cubicBezTo>
                  <a:cubicBezTo>
                    <a:pt x="2875" y="3315"/>
                    <a:pt x="2843" y="3151"/>
                    <a:pt x="2733" y="3040"/>
                  </a:cubicBezTo>
                  <a:lnTo>
                    <a:pt x="2305" y="2612"/>
                  </a:lnTo>
                  <a:lnTo>
                    <a:pt x="3543" y="2612"/>
                  </a:lnTo>
                  <a:cubicBezTo>
                    <a:pt x="3756" y="2612"/>
                    <a:pt x="3928" y="2443"/>
                    <a:pt x="3928" y="2230"/>
                  </a:cubicBezTo>
                  <a:cubicBezTo>
                    <a:pt x="3928" y="2020"/>
                    <a:pt x="3756" y="1848"/>
                    <a:pt x="3543" y="1848"/>
                  </a:cubicBezTo>
                  <a:lnTo>
                    <a:pt x="2291" y="1848"/>
                  </a:lnTo>
                  <a:cubicBezTo>
                    <a:pt x="2660" y="1369"/>
                    <a:pt x="2593" y="685"/>
                    <a:pt x="2138" y="284"/>
                  </a:cubicBezTo>
                  <a:cubicBezTo>
                    <a:pt x="1921" y="94"/>
                    <a:pt x="1652" y="0"/>
                    <a:pt x="1383"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61"/>
            <p:cNvSpPr/>
            <p:nvPr/>
          </p:nvSpPr>
          <p:spPr>
            <a:xfrm>
              <a:off x="2755895" y="3263422"/>
              <a:ext cx="86238" cy="80609"/>
            </a:xfrm>
            <a:custGeom>
              <a:rect b="b" l="l" r="r" t="t"/>
              <a:pathLst>
                <a:path extrusionOk="0" h="3365" w="3600">
                  <a:moveTo>
                    <a:pt x="1261" y="754"/>
                  </a:moveTo>
                  <a:cubicBezTo>
                    <a:pt x="1360" y="754"/>
                    <a:pt x="1457" y="794"/>
                    <a:pt x="1530" y="867"/>
                  </a:cubicBezTo>
                  <a:lnTo>
                    <a:pt x="2612" y="1949"/>
                  </a:lnTo>
                  <a:cubicBezTo>
                    <a:pt x="2685" y="2019"/>
                    <a:pt x="2725" y="2118"/>
                    <a:pt x="2725" y="2218"/>
                  </a:cubicBezTo>
                  <a:cubicBezTo>
                    <a:pt x="2725" y="2320"/>
                    <a:pt x="2682" y="2417"/>
                    <a:pt x="2612" y="2490"/>
                  </a:cubicBezTo>
                  <a:cubicBezTo>
                    <a:pt x="2536" y="2564"/>
                    <a:pt x="2438" y="2601"/>
                    <a:pt x="2340" y="2601"/>
                  </a:cubicBezTo>
                  <a:cubicBezTo>
                    <a:pt x="2242" y="2601"/>
                    <a:pt x="2145" y="2564"/>
                    <a:pt x="2071" y="2490"/>
                  </a:cubicBezTo>
                  <a:lnTo>
                    <a:pt x="989" y="1408"/>
                  </a:lnTo>
                  <a:cubicBezTo>
                    <a:pt x="878" y="1297"/>
                    <a:pt x="846" y="1133"/>
                    <a:pt x="905" y="991"/>
                  </a:cubicBezTo>
                  <a:cubicBezTo>
                    <a:pt x="965" y="848"/>
                    <a:pt x="1105" y="754"/>
                    <a:pt x="1261" y="754"/>
                  </a:cubicBezTo>
                  <a:close/>
                  <a:moveTo>
                    <a:pt x="1260" y="1"/>
                  </a:moveTo>
                  <a:cubicBezTo>
                    <a:pt x="968" y="1"/>
                    <a:pt x="675" y="109"/>
                    <a:pt x="448" y="326"/>
                  </a:cubicBezTo>
                  <a:cubicBezTo>
                    <a:pt x="1" y="772"/>
                    <a:pt x="1" y="1499"/>
                    <a:pt x="448" y="1949"/>
                  </a:cubicBezTo>
                  <a:lnTo>
                    <a:pt x="1530" y="3031"/>
                  </a:lnTo>
                  <a:cubicBezTo>
                    <a:pt x="1743" y="3244"/>
                    <a:pt x="2030" y="3365"/>
                    <a:pt x="2330" y="3365"/>
                  </a:cubicBezTo>
                  <a:cubicBezTo>
                    <a:pt x="2333" y="3365"/>
                    <a:pt x="2337" y="3365"/>
                    <a:pt x="2340" y="3365"/>
                  </a:cubicBezTo>
                  <a:cubicBezTo>
                    <a:pt x="2343" y="3365"/>
                    <a:pt x="2347" y="3365"/>
                    <a:pt x="2350" y="3365"/>
                  </a:cubicBezTo>
                  <a:cubicBezTo>
                    <a:pt x="2653" y="3365"/>
                    <a:pt x="2940" y="3244"/>
                    <a:pt x="3153" y="3031"/>
                  </a:cubicBezTo>
                  <a:cubicBezTo>
                    <a:pt x="3600" y="2581"/>
                    <a:pt x="3600" y="1855"/>
                    <a:pt x="3153" y="1408"/>
                  </a:cubicBezTo>
                  <a:lnTo>
                    <a:pt x="2071" y="326"/>
                  </a:lnTo>
                  <a:cubicBezTo>
                    <a:pt x="1845" y="109"/>
                    <a:pt x="1553" y="1"/>
                    <a:pt x="1260"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61"/>
            <p:cNvSpPr/>
            <p:nvPr/>
          </p:nvSpPr>
          <p:spPr>
            <a:xfrm>
              <a:off x="2802774" y="3203727"/>
              <a:ext cx="83603" cy="83124"/>
            </a:xfrm>
            <a:custGeom>
              <a:rect b="b" l="l" r="r" t="t"/>
              <a:pathLst>
                <a:path extrusionOk="0" h="3470" w="3490">
                  <a:moveTo>
                    <a:pt x="1467" y="0"/>
                  </a:moveTo>
                  <a:cubicBezTo>
                    <a:pt x="1400" y="0"/>
                    <a:pt x="1331" y="18"/>
                    <a:pt x="1269" y="56"/>
                  </a:cubicBezTo>
                  <a:cubicBezTo>
                    <a:pt x="1088" y="164"/>
                    <a:pt x="1029" y="398"/>
                    <a:pt x="1139" y="581"/>
                  </a:cubicBezTo>
                  <a:lnTo>
                    <a:pt x="1974" y="1972"/>
                  </a:lnTo>
                  <a:lnTo>
                    <a:pt x="1974" y="1972"/>
                  </a:lnTo>
                  <a:lnTo>
                    <a:pt x="582" y="1138"/>
                  </a:lnTo>
                  <a:cubicBezTo>
                    <a:pt x="521" y="1101"/>
                    <a:pt x="453" y="1082"/>
                    <a:pt x="385" y="1082"/>
                  </a:cubicBezTo>
                  <a:cubicBezTo>
                    <a:pt x="321" y="1082"/>
                    <a:pt x="257" y="1099"/>
                    <a:pt x="200" y="1130"/>
                  </a:cubicBezTo>
                  <a:cubicBezTo>
                    <a:pt x="79" y="1197"/>
                    <a:pt x="6" y="1321"/>
                    <a:pt x="3" y="1458"/>
                  </a:cubicBezTo>
                  <a:cubicBezTo>
                    <a:pt x="1" y="1596"/>
                    <a:pt x="71" y="1722"/>
                    <a:pt x="189" y="1792"/>
                  </a:cubicBezTo>
                  <a:lnTo>
                    <a:pt x="2892" y="3415"/>
                  </a:lnTo>
                  <a:cubicBezTo>
                    <a:pt x="2951" y="3450"/>
                    <a:pt x="3021" y="3469"/>
                    <a:pt x="3088" y="3469"/>
                  </a:cubicBezTo>
                  <a:cubicBezTo>
                    <a:pt x="3228" y="3469"/>
                    <a:pt x="3355" y="3396"/>
                    <a:pt x="3422" y="3275"/>
                  </a:cubicBezTo>
                  <a:cubicBezTo>
                    <a:pt x="3489" y="3157"/>
                    <a:pt x="3489" y="3009"/>
                    <a:pt x="3417" y="2890"/>
                  </a:cubicBezTo>
                  <a:lnTo>
                    <a:pt x="1793" y="185"/>
                  </a:lnTo>
                  <a:cubicBezTo>
                    <a:pt x="1723" y="67"/>
                    <a:pt x="1597" y="0"/>
                    <a:pt x="1467"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61"/>
            <p:cNvSpPr/>
            <p:nvPr/>
          </p:nvSpPr>
          <p:spPr>
            <a:xfrm>
              <a:off x="2853773" y="3152009"/>
              <a:ext cx="98168" cy="96012"/>
            </a:xfrm>
            <a:custGeom>
              <a:rect b="b" l="l" r="r" t="t"/>
              <a:pathLst>
                <a:path extrusionOk="0" h="4008" w="4098">
                  <a:moveTo>
                    <a:pt x="1496" y="0"/>
                  </a:moveTo>
                  <a:cubicBezTo>
                    <a:pt x="1401" y="0"/>
                    <a:pt x="1305" y="36"/>
                    <a:pt x="1231" y="107"/>
                  </a:cubicBezTo>
                  <a:lnTo>
                    <a:pt x="149" y="1189"/>
                  </a:lnTo>
                  <a:cubicBezTo>
                    <a:pt x="1" y="1337"/>
                    <a:pt x="1" y="1580"/>
                    <a:pt x="149" y="1730"/>
                  </a:cubicBezTo>
                  <a:lnTo>
                    <a:pt x="2313" y="3895"/>
                  </a:lnTo>
                  <a:cubicBezTo>
                    <a:pt x="2386" y="3967"/>
                    <a:pt x="2483" y="4008"/>
                    <a:pt x="2582" y="4008"/>
                  </a:cubicBezTo>
                  <a:cubicBezTo>
                    <a:pt x="2685" y="4008"/>
                    <a:pt x="2779" y="3967"/>
                    <a:pt x="2851" y="3897"/>
                  </a:cubicBezTo>
                  <a:lnTo>
                    <a:pt x="3944" y="2826"/>
                  </a:lnTo>
                  <a:cubicBezTo>
                    <a:pt x="4095" y="2678"/>
                    <a:pt x="4098" y="2436"/>
                    <a:pt x="3950" y="2285"/>
                  </a:cubicBezTo>
                  <a:cubicBezTo>
                    <a:pt x="3875" y="2209"/>
                    <a:pt x="3775" y="2170"/>
                    <a:pt x="3676" y="2170"/>
                  </a:cubicBezTo>
                  <a:cubicBezTo>
                    <a:pt x="3580" y="2170"/>
                    <a:pt x="3483" y="2207"/>
                    <a:pt x="3409" y="2280"/>
                  </a:cubicBezTo>
                  <a:lnTo>
                    <a:pt x="2588" y="3084"/>
                  </a:lnTo>
                  <a:lnTo>
                    <a:pt x="962" y="1459"/>
                  </a:lnTo>
                  <a:lnTo>
                    <a:pt x="1772" y="648"/>
                  </a:lnTo>
                  <a:cubicBezTo>
                    <a:pt x="1917" y="498"/>
                    <a:pt x="1915" y="258"/>
                    <a:pt x="1767" y="113"/>
                  </a:cubicBezTo>
                  <a:cubicBezTo>
                    <a:pt x="1692" y="38"/>
                    <a:pt x="1594" y="0"/>
                    <a:pt x="1496"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61"/>
            <p:cNvSpPr/>
            <p:nvPr/>
          </p:nvSpPr>
          <p:spPr>
            <a:xfrm>
              <a:off x="2879836" y="3184180"/>
              <a:ext cx="39166" cy="37921"/>
            </a:xfrm>
            <a:custGeom>
              <a:rect b="b" l="l" r="r" t="t"/>
              <a:pathLst>
                <a:path extrusionOk="0" h="1583" w="1635">
                  <a:moveTo>
                    <a:pt x="1231" y="1"/>
                  </a:moveTo>
                  <a:cubicBezTo>
                    <a:pt x="1127" y="1"/>
                    <a:pt x="1027" y="42"/>
                    <a:pt x="953" y="118"/>
                  </a:cubicBezTo>
                  <a:lnTo>
                    <a:pt x="143" y="928"/>
                  </a:lnTo>
                  <a:cubicBezTo>
                    <a:pt x="33" y="1039"/>
                    <a:pt x="0" y="1203"/>
                    <a:pt x="60" y="1346"/>
                  </a:cubicBezTo>
                  <a:cubicBezTo>
                    <a:pt x="119" y="1488"/>
                    <a:pt x="259" y="1583"/>
                    <a:pt x="412" y="1583"/>
                  </a:cubicBezTo>
                  <a:cubicBezTo>
                    <a:pt x="514" y="1583"/>
                    <a:pt x="611" y="1542"/>
                    <a:pt x="684" y="1470"/>
                  </a:cubicBezTo>
                  <a:lnTo>
                    <a:pt x="1494" y="657"/>
                  </a:lnTo>
                  <a:cubicBezTo>
                    <a:pt x="1594" y="562"/>
                    <a:pt x="1634" y="420"/>
                    <a:pt x="1599" y="285"/>
                  </a:cubicBezTo>
                  <a:cubicBezTo>
                    <a:pt x="1564" y="153"/>
                    <a:pt x="1459" y="48"/>
                    <a:pt x="1327" y="13"/>
                  </a:cubicBezTo>
                  <a:cubicBezTo>
                    <a:pt x="1295" y="5"/>
                    <a:pt x="1263" y="1"/>
                    <a:pt x="1231"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61"/>
            <p:cNvSpPr/>
            <p:nvPr/>
          </p:nvSpPr>
          <p:spPr>
            <a:xfrm>
              <a:off x="2905563" y="3111454"/>
              <a:ext cx="89208" cy="84729"/>
            </a:xfrm>
            <a:custGeom>
              <a:rect b="b" l="l" r="r" t="t"/>
              <a:pathLst>
                <a:path extrusionOk="0" h="3537" w="3724">
                  <a:moveTo>
                    <a:pt x="1503" y="772"/>
                  </a:moveTo>
                  <a:cubicBezTo>
                    <a:pt x="1698" y="772"/>
                    <a:pt x="1893" y="845"/>
                    <a:pt x="2043" y="990"/>
                  </a:cubicBezTo>
                  <a:lnTo>
                    <a:pt x="2584" y="1531"/>
                  </a:lnTo>
                  <a:cubicBezTo>
                    <a:pt x="2883" y="1830"/>
                    <a:pt x="2883" y="2312"/>
                    <a:pt x="2584" y="2611"/>
                  </a:cubicBezTo>
                  <a:lnTo>
                    <a:pt x="961" y="990"/>
                  </a:lnTo>
                  <a:cubicBezTo>
                    <a:pt x="1113" y="845"/>
                    <a:pt x="1309" y="772"/>
                    <a:pt x="1503" y="772"/>
                  </a:cubicBezTo>
                  <a:close/>
                  <a:moveTo>
                    <a:pt x="1502" y="1"/>
                  </a:moveTo>
                  <a:cubicBezTo>
                    <a:pt x="1111" y="1"/>
                    <a:pt x="719" y="150"/>
                    <a:pt x="420" y="449"/>
                  </a:cubicBezTo>
                  <a:lnTo>
                    <a:pt x="151" y="718"/>
                  </a:lnTo>
                  <a:cubicBezTo>
                    <a:pt x="0" y="869"/>
                    <a:pt x="0" y="1111"/>
                    <a:pt x="151" y="1259"/>
                  </a:cubicBezTo>
                  <a:lnTo>
                    <a:pt x="2315" y="3423"/>
                  </a:lnTo>
                  <a:cubicBezTo>
                    <a:pt x="2385" y="3496"/>
                    <a:pt x="2482" y="3537"/>
                    <a:pt x="2584" y="3537"/>
                  </a:cubicBezTo>
                  <a:cubicBezTo>
                    <a:pt x="2687" y="3537"/>
                    <a:pt x="2784" y="3493"/>
                    <a:pt x="2856" y="3423"/>
                  </a:cubicBezTo>
                  <a:lnTo>
                    <a:pt x="3125" y="3152"/>
                  </a:lnTo>
                  <a:cubicBezTo>
                    <a:pt x="3723" y="2554"/>
                    <a:pt x="3723" y="1588"/>
                    <a:pt x="3125" y="990"/>
                  </a:cubicBezTo>
                  <a:lnTo>
                    <a:pt x="2584" y="449"/>
                  </a:lnTo>
                  <a:cubicBezTo>
                    <a:pt x="2286" y="150"/>
                    <a:pt x="1894" y="1"/>
                    <a:pt x="1502"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0" name="Google Shape;2140;p61"/>
          <p:cNvGrpSpPr/>
          <p:nvPr/>
        </p:nvGrpSpPr>
        <p:grpSpPr>
          <a:xfrm>
            <a:off x="2290187" y="3096164"/>
            <a:ext cx="481829" cy="479973"/>
            <a:chOff x="1609789" y="3069510"/>
            <a:chExt cx="535008" cy="532948"/>
          </a:xfrm>
        </p:grpSpPr>
        <p:sp>
          <p:nvSpPr>
            <p:cNvPr id="2141" name="Google Shape;2141;p61"/>
            <p:cNvSpPr/>
            <p:nvPr/>
          </p:nvSpPr>
          <p:spPr>
            <a:xfrm>
              <a:off x="1752941" y="3211560"/>
              <a:ext cx="391856" cy="390898"/>
            </a:xfrm>
            <a:custGeom>
              <a:rect b="b" l="l" r="r" t="t"/>
              <a:pathLst>
                <a:path extrusionOk="0" h="16318" w="16358">
                  <a:moveTo>
                    <a:pt x="14710" y="1"/>
                  </a:moveTo>
                  <a:lnTo>
                    <a:pt x="0" y="14711"/>
                  </a:lnTo>
                  <a:cubicBezTo>
                    <a:pt x="76" y="14703"/>
                    <a:pt x="151" y="14692"/>
                    <a:pt x="224" y="14676"/>
                  </a:cubicBezTo>
                  <a:cubicBezTo>
                    <a:pt x="275" y="14665"/>
                    <a:pt x="327" y="14660"/>
                    <a:pt x="379" y="14660"/>
                  </a:cubicBezTo>
                  <a:cubicBezTo>
                    <a:pt x="651" y="14660"/>
                    <a:pt x="909" y="14806"/>
                    <a:pt x="1045" y="15053"/>
                  </a:cubicBezTo>
                  <a:cubicBezTo>
                    <a:pt x="1292" y="15521"/>
                    <a:pt x="1726" y="15860"/>
                    <a:pt x="2237" y="15992"/>
                  </a:cubicBezTo>
                  <a:cubicBezTo>
                    <a:pt x="2397" y="16034"/>
                    <a:pt x="2559" y="16055"/>
                    <a:pt x="2721" y="16055"/>
                  </a:cubicBezTo>
                  <a:cubicBezTo>
                    <a:pt x="3081" y="16055"/>
                    <a:pt x="3437" y="15953"/>
                    <a:pt x="3747" y="15758"/>
                  </a:cubicBezTo>
                  <a:cubicBezTo>
                    <a:pt x="3870" y="15683"/>
                    <a:pt x="4008" y="15646"/>
                    <a:pt x="4145" y="15646"/>
                  </a:cubicBezTo>
                  <a:cubicBezTo>
                    <a:pt x="4326" y="15646"/>
                    <a:pt x="4506" y="15710"/>
                    <a:pt x="4649" y="15836"/>
                  </a:cubicBezTo>
                  <a:cubicBezTo>
                    <a:pt x="5000" y="16149"/>
                    <a:pt x="5453" y="16318"/>
                    <a:pt x="5920" y="16318"/>
                  </a:cubicBezTo>
                  <a:cubicBezTo>
                    <a:pt x="5979" y="16318"/>
                    <a:pt x="6038" y="16315"/>
                    <a:pt x="6097" y="16310"/>
                  </a:cubicBezTo>
                  <a:cubicBezTo>
                    <a:pt x="6627" y="16259"/>
                    <a:pt x="7114" y="15992"/>
                    <a:pt x="7443" y="15572"/>
                  </a:cubicBezTo>
                  <a:cubicBezTo>
                    <a:pt x="7594" y="15385"/>
                    <a:pt x="7818" y="15281"/>
                    <a:pt x="8049" y="15281"/>
                  </a:cubicBezTo>
                  <a:cubicBezTo>
                    <a:pt x="8140" y="15281"/>
                    <a:pt x="8232" y="15297"/>
                    <a:pt x="8320" y="15330"/>
                  </a:cubicBezTo>
                  <a:cubicBezTo>
                    <a:pt x="8547" y="15421"/>
                    <a:pt x="8786" y="15465"/>
                    <a:pt x="9025" y="15465"/>
                  </a:cubicBezTo>
                  <a:cubicBezTo>
                    <a:pt x="9306" y="15465"/>
                    <a:pt x="9586" y="15404"/>
                    <a:pt x="9847" y="15282"/>
                  </a:cubicBezTo>
                  <a:cubicBezTo>
                    <a:pt x="10328" y="15053"/>
                    <a:pt x="10700" y="14638"/>
                    <a:pt x="10869" y="14132"/>
                  </a:cubicBezTo>
                  <a:cubicBezTo>
                    <a:pt x="10978" y="13819"/>
                    <a:pt x="11274" y="13607"/>
                    <a:pt x="11605" y="13607"/>
                  </a:cubicBezTo>
                  <a:cubicBezTo>
                    <a:pt x="11609" y="13607"/>
                    <a:pt x="11614" y="13607"/>
                    <a:pt x="11618" y="13607"/>
                  </a:cubicBezTo>
                  <a:cubicBezTo>
                    <a:pt x="11631" y="13608"/>
                    <a:pt x="11644" y="13608"/>
                    <a:pt x="11657" y="13608"/>
                  </a:cubicBezTo>
                  <a:cubicBezTo>
                    <a:pt x="12173" y="13608"/>
                    <a:pt x="12669" y="13402"/>
                    <a:pt x="13036" y="13037"/>
                  </a:cubicBezTo>
                  <a:cubicBezTo>
                    <a:pt x="13410" y="12660"/>
                    <a:pt x="13618" y="12149"/>
                    <a:pt x="13607" y="11618"/>
                  </a:cubicBezTo>
                  <a:cubicBezTo>
                    <a:pt x="13601" y="11282"/>
                    <a:pt x="13814" y="10980"/>
                    <a:pt x="14132" y="10870"/>
                  </a:cubicBezTo>
                  <a:cubicBezTo>
                    <a:pt x="14638" y="10700"/>
                    <a:pt x="15052" y="10329"/>
                    <a:pt x="15281" y="9844"/>
                  </a:cubicBezTo>
                  <a:cubicBezTo>
                    <a:pt x="15507" y="9365"/>
                    <a:pt x="15526" y="8813"/>
                    <a:pt x="15330" y="8321"/>
                  </a:cubicBezTo>
                  <a:cubicBezTo>
                    <a:pt x="15211" y="8006"/>
                    <a:pt x="15311" y="7651"/>
                    <a:pt x="15572" y="7443"/>
                  </a:cubicBezTo>
                  <a:cubicBezTo>
                    <a:pt x="15992" y="7115"/>
                    <a:pt x="16258" y="6628"/>
                    <a:pt x="16309" y="6098"/>
                  </a:cubicBezTo>
                  <a:cubicBezTo>
                    <a:pt x="16358" y="5570"/>
                    <a:pt x="16186" y="5045"/>
                    <a:pt x="15836" y="4649"/>
                  </a:cubicBezTo>
                  <a:cubicBezTo>
                    <a:pt x="15615" y="4399"/>
                    <a:pt x="15583" y="4033"/>
                    <a:pt x="15758" y="3748"/>
                  </a:cubicBezTo>
                  <a:cubicBezTo>
                    <a:pt x="16040" y="3298"/>
                    <a:pt x="16124" y="2752"/>
                    <a:pt x="15992" y="2238"/>
                  </a:cubicBezTo>
                  <a:cubicBezTo>
                    <a:pt x="15860" y="1726"/>
                    <a:pt x="15518" y="1293"/>
                    <a:pt x="15052" y="1045"/>
                  </a:cubicBezTo>
                  <a:cubicBezTo>
                    <a:pt x="14759" y="884"/>
                    <a:pt x="14608" y="553"/>
                    <a:pt x="14675" y="224"/>
                  </a:cubicBezTo>
                  <a:cubicBezTo>
                    <a:pt x="14692" y="152"/>
                    <a:pt x="14705" y="76"/>
                    <a:pt x="14710"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61"/>
            <p:cNvSpPr/>
            <p:nvPr/>
          </p:nvSpPr>
          <p:spPr>
            <a:xfrm>
              <a:off x="1609789" y="3069510"/>
              <a:ext cx="391928" cy="390922"/>
            </a:xfrm>
            <a:custGeom>
              <a:rect b="b" l="l" r="r" t="t"/>
              <a:pathLst>
                <a:path extrusionOk="0" h="16319" w="16361">
                  <a:moveTo>
                    <a:pt x="10446" y="0"/>
                  </a:moveTo>
                  <a:cubicBezTo>
                    <a:pt x="10385" y="0"/>
                    <a:pt x="10323" y="3"/>
                    <a:pt x="10261" y="9"/>
                  </a:cubicBezTo>
                  <a:cubicBezTo>
                    <a:pt x="9731" y="60"/>
                    <a:pt x="9244" y="324"/>
                    <a:pt x="8916" y="744"/>
                  </a:cubicBezTo>
                  <a:cubicBezTo>
                    <a:pt x="8765" y="933"/>
                    <a:pt x="8540" y="1038"/>
                    <a:pt x="8309" y="1038"/>
                  </a:cubicBezTo>
                  <a:cubicBezTo>
                    <a:pt x="8218" y="1038"/>
                    <a:pt x="8127" y="1022"/>
                    <a:pt x="8038" y="989"/>
                  </a:cubicBezTo>
                  <a:cubicBezTo>
                    <a:pt x="7811" y="898"/>
                    <a:pt x="7570" y="853"/>
                    <a:pt x="7329" y="853"/>
                  </a:cubicBezTo>
                  <a:cubicBezTo>
                    <a:pt x="7049" y="853"/>
                    <a:pt x="6770" y="914"/>
                    <a:pt x="6512" y="1037"/>
                  </a:cubicBezTo>
                  <a:cubicBezTo>
                    <a:pt x="6027" y="1263"/>
                    <a:pt x="5659" y="1678"/>
                    <a:pt x="5486" y="2187"/>
                  </a:cubicBezTo>
                  <a:cubicBezTo>
                    <a:pt x="5377" y="2500"/>
                    <a:pt x="5081" y="2712"/>
                    <a:pt x="4747" y="2712"/>
                  </a:cubicBezTo>
                  <a:cubicBezTo>
                    <a:pt x="4745" y="2712"/>
                    <a:pt x="4743" y="2712"/>
                    <a:pt x="4741" y="2712"/>
                  </a:cubicBezTo>
                  <a:cubicBezTo>
                    <a:pt x="4727" y="2711"/>
                    <a:pt x="4714" y="2711"/>
                    <a:pt x="4701" y="2711"/>
                  </a:cubicBezTo>
                  <a:cubicBezTo>
                    <a:pt x="4185" y="2711"/>
                    <a:pt x="3690" y="2915"/>
                    <a:pt x="3322" y="3282"/>
                  </a:cubicBezTo>
                  <a:cubicBezTo>
                    <a:pt x="2948" y="3656"/>
                    <a:pt x="2741" y="4168"/>
                    <a:pt x="2752" y="4701"/>
                  </a:cubicBezTo>
                  <a:cubicBezTo>
                    <a:pt x="2754" y="5034"/>
                    <a:pt x="2544" y="5336"/>
                    <a:pt x="2229" y="5446"/>
                  </a:cubicBezTo>
                  <a:cubicBezTo>
                    <a:pt x="1721" y="5616"/>
                    <a:pt x="1306" y="5987"/>
                    <a:pt x="1080" y="6472"/>
                  </a:cubicBezTo>
                  <a:cubicBezTo>
                    <a:pt x="851" y="6951"/>
                    <a:pt x="835" y="7503"/>
                    <a:pt x="1032" y="7998"/>
                  </a:cubicBezTo>
                  <a:cubicBezTo>
                    <a:pt x="1147" y="8310"/>
                    <a:pt x="1048" y="8666"/>
                    <a:pt x="787" y="8873"/>
                  </a:cubicBezTo>
                  <a:cubicBezTo>
                    <a:pt x="367" y="9204"/>
                    <a:pt x="100" y="9688"/>
                    <a:pt x="49" y="10221"/>
                  </a:cubicBezTo>
                  <a:cubicBezTo>
                    <a:pt x="1" y="10746"/>
                    <a:pt x="170" y="11271"/>
                    <a:pt x="523" y="11667"/>
                  </a:cubicBezTo>
                  <a:cubicBezTo>
                    <a:pt x="744" y="11920"/>
                    <a:pt x="773" y="12286"/>
                    <a:pt x="598" y="12571"/>
                  </a:cubicBezTo>
                  <a:cubicBezTo>
                    <a:pt x="316" y="13021"/>
                    <a:pt x="232" y="13567"/>
                    <a:pt x="367" y="14081"/>
                  </a:cubicBezTo>
                  <a:cubicBezTo>
                    <a:pt x="499" y="14593"/>
                    <a:pt x="838" y="15026"/>
                    <a:pt x="1306" y="15274"/>
                  </a:cubicBezTo>
                  <a:cubicBezTo>
                    <a:pt x="1597" y="15433"/>
                    <a:pt x="1750" y="15766"/>
                    <a:pt x="1680" y="16092"/>
                  </a:cubicBezTo>
                  <a:cubicBezTo>
                    <a:pt x="1664" y="16167"/>
                    <a:pt x="1653" y="16243"/>
                    <a:pt x="1645" y="16318"/>
                  </a:cubicBezTo>
                  <a:lnTo>
                    <a:pt x="16361" y="1603"/>
                  </a:lnTo>
                  <a:lnTo>
                    <a:pt x="16361" y="1603"/>
                  </a:lnTo>
                  <a:cubicBezTo>
                    <a:pt x="16286" y="1611"/>
                    <a:pt x="16210" y="1621"/>
                    <a:pt x="16137" y="1638"/>
                  </a:cubicBezTo>
                  <a:cubicBezTo>
                    <a:pt x="16085" y="1648"/>
                    <a:pt x="16033" y="1653"/>
                    <a:pt x="15982" y="1653"/>
                  </a:cubicBezTo>
                  <a:cubicBezTo>
                    <a:pt x="15708" y="1653"/>
                    <a:pt x="15452" y="1508"/>
                    <a:pt x="15316" y="1261"/>
                  </a:cubicBezTo>
                  <a:cubicBezTo>
                    <a:pt x="15069" y="795"/>
                    <a:pt x="14635" y="456"/>
                    <a:pt x="14124" y="324"/>
                  </a:cubicBezTo>
                  <a:cubicBezTo>
                    <a:pt x="13965" y="282"/>
                    <a:pt x="13802" y="262"/>
                    <a:pt x="13640" y="262"/>
                  </a:cubicBezTo>
                  <a:cubicBezTo>
                    <a:pt x="13280" y="262"/>
                    <a:pt x="12924" y="363"/>
                    <a:pt x="12614" y="558"/>
                  </a:cubicBezTo>
                  <a:cubicBezTo>
                    <a:pt x="12491" y="634"/>
                    <a:pt x="12353" y="670"/>
                    <a:pt x="12216" y="670"/>
                  </a:cubicBezTo>
                  <a:cubicBezTo>
                    <a:pt x="12034" y="670"/>
                    <a:pt x="11854" y="606"/>
                    <a:pt x="11710" y="480"/>
                  </a:cubicBezTo>
                  <a:cubicBezTo>
                    <a:pt x="11360" y="169"/>
                    <a:pt x="10910" y="0"/>
                    <a:pt x="10446"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61"/>
            <p:cNvSpPr/>
            <p:nvPr/>
          </p:nvSpPr>
          <p:spPr>
            <a:xfrm>
              <a:off x="1796275" y="3254966"/>
              <a:ext cx="299006" cy="282645"/>
            </a:xfrm>
            <a:custGeom>
              <a:rect b="b" l="l" r="r" t="t"/>
              <a:pathLst>
                <a:path extrusionOk="0" h="11799" w="12482">
                  <a:moveTo>
                    <a:pt x="11090" y="0"/>
                  </a:moveTo>
                  <a:lnTo>
                    <a:pt x="0" y="11090"/>
                  </a:lnTo>
                  <a:cubicBezTo>
                    <a:pt x="1088" y="11567"/>
                    <a:pt x="2238" y="11798"/>
                    <a:pt x="3378" y="11798"/>
                  </a:cubicBezTo>
                  <a:cubicBezTo>
                    <a:pt x="5567" y="11798"/>
                    <a:pt x="7720" y="10945"/>
                    <a:pt x="9332" y="9333"/>
                  </a:cubicBezTo>
                  <a:cubicBezTo>
                    <a:pt x="11784" y="6880"/>
                    <a:pt x="12482" y="3177"/>
                    <a:pt x="11090" y="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61"/>
            <p:cNvSpPr/>
            <p:nvPr/>
          </p:nvSpPr>
          <p:spPr>
            <a:xfrm>
              <a:off x="1659255" y="3134355"/>
              <a:ext cx="299006" cy="282597"/>
            </a:xfrm>
            <a:custGeom>
              <a:rect b="b" l="l" r="r" t="t"/>
              <a:pathLst>
                <a:path extrusionOk="0" h="11797" w="12482">
                  <a:moveTo>
                    <a:pt x="9108" y="1"/>
                  </a:moveTo>
                  <a:cubicBezTo>
                    <a:pt x="6919" y="1"/>
                    <a:pt x="4763" y="854"/>
                    <a:pt x="3152" y="2467"/>
                  </a:cubicBezTo>
                  <a:cubicBezTo>
                    <a:pt x="700" y="4917"/>
                    <a:pt x="0" y="8621"/>
                    <a:pt x="1392" y="11797"/>
                  </a:cubicBezTo>
                  <a:lnTo>
                    <a:pt x="12482" y="707"/>
                  </a:lnTo>
                  <a:cubicBezTo>
                    <a:pt x="11396" y="232"/>
                    <a:pt x="10247" y="1"/>
                    <a:pt x="9108"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61"/>
            <p:cNvSpPr/>
            <p:nvPr/>
          </p:nvSpPr>
          <p:spPr>
            <a:xfrm>
              <a:off x="1701032" y="3171101"/>
              <a:ext cx="228794" cy="217416"/>
            </a:xfrm>
            <a:custGeom>
              <a:rect b="b" l="l" r="r" t="t"/>
              <a:pathLst>
                <a:path extrusionOk="0" h="9076" w="9551">
                  <a:moveTo>
                    <a:pt x="7350" y="1"/>
                  </a:moveTo>
                  <a:cubicBezTo>
                    <a:pt x="5556" y="1"/>
                    <a:pt x="3799" y="704"/>
                    <a:pt x="2488" y="2013"/>
                  </a:cubicBezTo>
                  <a:cubicBezTo>
                    <a:pt x="641" y="3862"/>
                    <a:pt x="0" y="6600"/>
                    <a:pt x="835" y="9076"/>
                  </a:cubicBezTo>
                  <a:lnTo>
                    <a:pt x="9551" y="363"/>
                  </a:lnTo>
                  <a:cubicBezTo>
                    <a:pt x="8830" y="119"/>
                    <a:pt x="8087" y="1"/>
                    <a:pt x="735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61"/>
            <p:cNvSpPr/>
            <p:nvPr/>
          </p:nvSpPr>
          <p:spPr>
            <a:xfrm>
              <a:off x="1824709" y="3283400"/>
              <a:ext cx="228866" cy="217487"/>
            </a:xfrm>
            <a:custGeom>
              <a:rect b="b" l="l" r="r" t="t"/>
              <a:pathLst>
                <a:path extrusionOk="0" h="9079" w="9554">
                  <a:moveTo>
                    <a:pt x="8716" y="0"/>
                  </a:moveTo>
                  <a:lnTo>
                    <a:pt x="0" y="8716"/>
                  </a:lnTo>
                  <a:cubicBezTo>
                    <a:pt x="721" y="8960"/>
                    <a:pt x="1463" y="9078"/>
                    <a:pt x="2200" y="9078"/>
                  </a:cubicBezTo>
                  <a:cubicBezTo>
                    <a:pt x="3994" y="9078"/>
                    <a:pt x="5752" y="8375"/>
                    <a:pt x="7063" y="7063"/>
                  </a:cubicBezTo>
                  <a:cubicBezTo>
                    <a:pt x="8912" y="5214"/>
                    <a:pt x="9553" y="2479"/>
                    <a:pt x="87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61"/>
            <p:cNvSpPr/>
            <p:nvPr/>
          </p:nvSpPr>
          <p:spPr>
            <a:xfrm>
              <a:off x="1646942" y="3477073"/>
              <a:ext cx="71769" cy="88370"/>
            </a:xfrm>
            <a:custGeom>
              <a:rect b="b" l="l" r="r" t="t"/>
              <a:pathLst>
                <a:path extrusionOk="0" h="3689" w="2996">
                  <a:moveTo>
                    <a:pt x="1499" y="765"/>
                  </a:moveTo>
                  <a:cubicBezTo>
                    <a:pt x="1596" y="765"/>
                    <a:pt x="1693" y="802"/>
                    <a:pt x="1766" y="876"/>
                  </a:cubicBezTo>
                  <a:cubicBezTo>
                    <a:pt x="1914" y="1024"/>
                    <a:pt x="1917" y="1264"/>
                    <a:pt x="1771" y="1412"/>
                  </a:cubicBezTo>
                  <a:lnTo>
                    <a:pt x="1502" y="1684"/>
                  </a:lnTo>
                  <a:lnTo>
                    <a:pt x="961" y="1143"/>
                  </a:lnTo>
                  <a:lnTo>
                    <a:pt x="1230" y="873"/>
                  </a:lnTo>
                  <a:cubicBezTo>
                    <a:pt x="1305" y="801"/>
                    <a:pt x="1402" y="765"/>
                    <a:pt x="1499" y="765"/>
                  </a:cubicBezTo>
                  <a:close/>
                  <a:moveTo>
                    <a:pt x="1494" y="1"/>
                  </a:moveTo>
                  <a:cubicBezTo>
                    <a:pt x="1203" y="1"/>
                    <a:pt x="913" y="110"/>
                    <a:pt x="689" y="330"/>
                  </a:cubicBezTo>
                  <a:lnTo>
                    <a:pt x="148" y="871"/>
                  </a:lnTo>
                  <a:cubicBezTo>
                    <a:pt x="0" y="1021"/>
                    <a:pt x="0" y="1264"/>
                    <a:pt x="148" y="1412"/>
                  </a:cubicBezTo>
                  <a:lnTo>
                    <a:pt x="1225" y="2488"/>
                  </a:lnTo>
                  <a:lnTo>
                    <a:pt x="1230" y="2494"/>
                  </a:lnTo>
                  <a:lnTo>
                    <a:pt x="1236" y="2499"/>
                  </a:lnTo>
                  <a:lnTo>
                    <a:pt x="2312" y="3576"/>
                  </a:lnTo>
                  <a:cubicBezTo>
                    <a:pt x="2385" y="3648"/>
                    <a:pt x="2481" y="3689"/>
                    <a:pt x="2583" y="3689"/>
                  </a:cubicBezTo>
                  <a:lnTo>
                    <a:pt x="2583" y="3689"/>
                  </a:lnTo>
                  <a:cubicBezTo>
                    <a:pt x="2738" y="3688"/>
                    <a:pt x="2878" y="3597"/>
                    <a:pt x="2937" y="3455"/>
                  </a:cubicBezTo>
                  <a:cubicBezTo>
                    <a:pt x="2996" y="3312"/>
                    <a:pt x="2961" y="3145"/>
                    <a:pt x="2853" y="3038"/>
                  </a:cubicBezTo>
                  <a:lnTo>
                    <a:pt x="2040" y="2225"/>
                  </a:lnTo>
                  <a:lnTo>
                    <a:pt x="2312" y="1953"/>
                  </a:lnTo>
                  <a:cubicBezTo>
                    <a:pt x="2754" y="1503"/>
                    <a:pt x="2751" y="782"/>
                    <a:pt x="2307" y="338"/>
                  </a:cubicBezTo>
                  <a:cubicBezTo>
                    <a:pt x="2082" y="113"/>
                    <a:pt x="1788" y="1"/>
                    <a:pt x="1494" y="1"/>
                  </a:cubicBezTo>
                  <a:close/>
                  <a:moveTo>
                    <a:pt x="2583" y="3689"/>
                  </a:moveTo>
                  <a:cubicBezTo>
                    <a:pt x="2582" y="3689"/>
                    <a:pt x="2582" y="3689"/>
                    <a:pt x="2581" y="3689"/>
                  </a:cubicBezTo>
                  <a:lnTo>
                    <a:pt x="2584" y="3689"/>
                  </a:lnTo>
                  <a:cubicBezTo>
                    <a:pt x="2584" y="3689"/>
                    <a:pt x="2583" y="3689"/>
                    <a:pt x="2583" y="3689"/>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61"/>
            <p:cNvSpPr/>
            <p:nvPr/>
          </p:nvSpPr>
          <p:spPr>
            <a:xfrm>
              <a:off x="1701679" y="3425091"/>
              <a:ext cx="94023" cy="88514"/>
            </a:xfrm>
            <a:custGeom>
              <a:rect b="b" l="l" r="r" t="t"/>
              <a:pathLst>
                <a:path extrusionOk="0" h="3695" w="3925">
                  <a:moveTo>
                    <a:pt x="1378" y="766"/>
                  </a:moveTo>
                  <a:cubicBezTo>
                    <a:pt x="1535" y="766"/>
                    <a:pt x="1675" y="860"/>
                    <a:pt x="1734" y="1003"/>
                  </a:cubicBezTo>
                  <a:cubicBezTo>
                    <a:pt x="1793" y="1146"/>
                    <a:pt x="1761" y="1310"/>
                    <a:pt x="1650" y="1418"/>
                  </a:cubicBezTo>
                  <a:lnTo>
                    <a:pt x="1381" y="1689"/>
                  </a:lnTo>
                  <a:lnTo>
                    <a:pt x="837" y="1148"/>
                  </a:lnTo>
                  <a:lnTo>
                    <a:pt x="1109" y="877"/>
                  </a:lnTo>
                  <a:cubicBezTo>
                    <a:pt x="1182" y="807"/>
                    <a:pt x="1279" y="766"/>
                    <a:pt x="1378" y="766"/>
                  </a:cubicBezTo>
                  <a:close/>
                  <a:moveTo>
                    <a:pt x="1383" y="1"/>
                  </a:moveTo>
                  <a:cubicBezTo>
                    <a:pt x="1087" y="1"/>
                    <a:pt x="792" y="114"/>
                    <a:pt x="568" y="338"/>
                  </a:cubicBezTo>
                  <a:lnTo>
                    <a:pt x="296" y="607"/>
                  </a:lnTo>
                  <a:cubicBezTo>
                    <a:pt x="0" y="906"/>
                    <a:pt x="0" y="1391"/>
                    <a:pt x="296" y="1689"/>
                  </a:cubicBezTo>
                  <a:lnTo>
                    <a:pt x="1107" y="2500"/>
                  </a:lnTo>
                  <a:lnTo>
                    <a:pt x="2191" y="3582"/>
                  </a:lnTo>
                  <a:cubicBezTo>
                    <a:pt x="2264" y="3654"/>
                    <a:pt x="2361" y="3695"/>
                    <a:pt x="2461" y="3695"/>
                  </a:cubicBezTo>
                  <a:cubicBezTo>
                    <a:pt x="2617" y="3695"/>
                    <a:pt x="2757" y="3601"/>
                    <a:pt x="2816" y="3458"/>
                  </a:cubicBezTo>
                  <a:cubicBezTo>
                    <a:pt x="2875" y="3315"/>
                    <a:pt x="2843" y="3151"/>
                    <a:pt x="2732" y="3041"/>
                  </a:cubicBezTo>
                  <a:lnTo>
                    <a:pt x="2304" y="2613"/>
                  </a:lnTo>
                  <a:lnTo>
                    <a:pt x="3543" y="2613"/>
                  </a:lnTo>
                  <a:cubicBezTo>
                    <a:pt x="3755" y="2613"/>
                    <a:pt x="3925" y="2443"/>
                    <a:pt x="3925" y="2231"/>
                  </a:cubicBezTo>
                  <a:cubicBezTo>
                    <a:pt x="3925" y="2021"/>
                    <a:pt x="3755" y="1848"/>
                    <a:pt x="3543" y="1848"/>
                  </a:cubicBezTo>
                  <a:lnTo>
                    <a:pt x="2288" y="1848"/>
                  </a:lnTo>
                  <a:cubicBezTo>
                    <a:pt x="2660" y="1369"/>
                    <a:pt x="2592" y="685"/>
                    <a:pt x="2138" y="284"/>
                  </a:cubicBezTo>
                  <a:cubicBezTo>
                    <a:pt x="1921" y="95"/>
                    <a:pt x="1652" y="1"/>
                    <a:pt x="1383"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61"/>
            <p:cNvSpPr/>
            <p:nvPr/>
          </p:nvSpPr>
          <p:spPr>
            <a:xfrm>
              <a:off x="1858940" y="3269578"/>
              <a:ext cx="92299" cy="88586"/>
            </a:xfrm>
            <a:custGeom>
              <a:rect b="b" l="l" r="r" t="t"/>
              <a:pathLst>
                <a:path extrusionOk="0" h="3698" w="3853">
                  <a:moveTo>
                    <a:pt x="1306" y="766"/>
                  </a:moveTo>
                  <a:cubicBezTo>
                    <a:pt x="1462" y="766"/>
                    <a:pt x="1602" y="860"/>
                    <a:pt x="1661" y="1003"/>
                  </a:cubicBezTo>
                  <a:cubicBezTo>
                    <a:pt x="1720" y="1145"/>
                    <a:pt x="1685" y="1310"/>
                    <a:pt x="1578" y="1420"/>
                  </a:cubicBezTo>
                  <a:lnTo>
                    <a:pt x="1306" y="1689"/>
                  </a:lnTo>
                  <a:lnTo>
                    <a:pt x="765" y="1148"/>
                  </a:lnTo>
                  <a:lnTo>
                    <a:pt x="1037" y="879"/>
                  </a:lnTo>
                  <a:cubicBezTo>
                    <a:pt x="1107" y="806"/>
                    <a:pt x="1206" y="766"/>
                    <a:pt x="1306" y="766"/>
                  </a:cubicBezTo>
                  <a:close/>
                  <a:moveTo>
                    <a:pt x="1309" y="1"/>
                  </a:moveTo>
                  <a:cubicBezTo>
                    <a:pt x="1014" y="1"/>
                    <a:pt x="719" y="114"/>
                    <a:pt x="496" y="338"/>
                  </a:cubicBezTo>
                  <a:lnTo>
                    <a:pt x="224" y="607"/>
                  </a:lnTo>
                  <a:cubicBezTo>
                    <a:pt x="81" y="752"/>
                    <a:pt x="0" y="946"/>
                    <a:pt x="0" y="1148"/>
                  </a:cubicBezTo>
                  <a:cubicBezTo>
                    <a:pt x="0" y="1353"/>
                    <a:pt x="81" y="1546"/>
                    <a:pt x="224" y="1692"/>
                  </a:cubicBezTo>
                  <a:lnTo>
                    <a:pt x="1034" y="2499"/>
                  </a:lnTo>
                  <a:lnTo>
                    <a:pt x="1037" y="2505"/>
                  </a:lnTo>
                  <a:lnTo>
                    <a:pt x="2119" y="3584"/>
                  </a:lnTo>
                  <a:cubicBezTo>
                    <a:pt x="2189" y="3657"/>
                    <a:pt x="2286" y="3697"/>
                    <a:pt x="2388" y="3697"/>
                  </a:cubicBezTo>
                  <a:cubicBezTo>
                    <a:pt x="2544" y="3697"/>
                    <a:pt x="2684" y="3603"/>
                    <a:pt x="2741" y="3460"/>
                  </a:cubicBezTo>
                  <a:cubicBezTo>
                    <a:pt x="2800" y="3318"/>
                    <a:pt x="2768" y="3153"/>
                    <a:pt x="2660" y="3043"/>
                  </a:cubicBezTo>
                  <a:lnTo>
                    <a:pt x="2229" y="2615"/>
                  </a:lnTo>
                  <a:lnTo>
                    <a:pt x="3470" y="2615"/>
                  </a:lnTo>
                  <a:cubicBezTo>
                    <a:pt x="3683" y="2615"/>
                    <a:pt x="3852" y="2443"/>
                    <a:pt x="3852" y="2230"/>
                  </a:cubicBezTo>
                  <a:cubicBezTo>
                    <a:pt x="3852" y="2020"/>
                    <a:pt x="3683" y="1848"/>
                    <a:pt x="3470" y="1848"/>
                  </a:cubicBezTo>
                  <a:lnTo>
                    <a:pt x="2216" y="1848"/>
                  </a:lnTo>
                  <a:cubicBezTo>
                    <a:pt x="2584" y="1369"/>
                    <a:pt x="2520" y="685"/>
                    <a:pt x="2065" y="287"/>
                  </a:cubicBezTo>
                  <a:cubicBezTo>
                    <a:pt x="1848" y="95"/>
                    <a:pt x="1578" y="1"/>
                    <a:pt x="1309"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61"/>
            <p:cNvSpPr/>
            <p:nvPr/>
          </p:nvSpPr>
          <p:spPr>
            <a:xfrm>
              <a:off x="1809091" y="3321272"/>
              <a:ext cx="85400" cy="81040"/>
            </a:xfrm>
            <a:custGeom>
              <a:rect b="b" l="l" r="r" t="t"/>
              <a:pathLst>
                <a:path extrusionOk="0" h="3383" w="3565">
                  <a:moveTo>
                    <a:pt x="1223" y="772"/>
                  </a:moveTo>
                  <a:cubicBezTo>
                    <a:pt x="1325" y="772"/>
                    <a:pt x="1422" y="812"/>
                    <a:pt x="1495" y="885"/>
                  </a:cubicBezTo>
                  <a:lnTo>
                    <a:pt x="2577" y="1967"/>
                  </a:lnTo>
                  <a:cubicBezTo>
                    <a:pt x="2725" y="2115"/>
                    <a:pt x="2725" y="2357"/>
                    <a:pt x="2577" y="2508"/>
                  </a:cubicBezTo>
                  <a:cubicBezTo>
                    <a:pt x="2501" y="2582"/>
                    <a:pt x="2403" y="2619"/>
                    <a:pt x="2305" y="2619"/>
                  </a:cubicBezTo>
                  <a:cubicBezTo>
                    <a:pt x="2207" y="2619"/>
                    <a:pt x="2110" y="2582"/>
                    <a:pt x="2036" y="2508"/>
                  </a:cubicBezTo>
                  <a:lnTo>
                    <a:pt x="954" y="1426"/>
                  </a:lnTo>
                  <a:cubicBezTo>
                    <a:pt x="843" y="1316"/>
                    <a:pt x="811" y="1151"/>
                    <a:pt x="870" y="1009"/>
                  </a:cubicBezTo>
                  <a:cubicBezTo>
                    <a:pt x="929" y="866"/>
                    <a:pt x="1069" y="772"/>
                    <a:pt x="1223" y="772"/>
                  </a:cubicBezTo>
                  <a:close/>
                  <a:moveTo>
                    <a:pt x="1219" y="1"/>
                  </a:moveTo>
                  <a:cubicBezTo>
                    <a:pt x="1121" y="1"/>
                    <a:pt x="1022" y="13"/>
                    <a:pt x="924" y="40"/>
                  </a:cubicBezTo>
                  <a:cubicBezTo>
                    <a:pt x="526" y="145"/>
                    <a:pt x="213" y="457"/>
                    <a:pt x="108" y="855"/>
                  </a:cubicBezTo>
                  <a:cubicBezTo>
                    <a:pt x="1" y="1254"/>
                    <a:pt x="119" y="1676"/>
                    <a:pt x="413" y="1967"/>
                  </a:cubicBezTo>
                  <a:lnTo>
                    <a:pt x="1495" y="3049"/>
                  </a:lnTo>
                  <a:cubicBezTo>
                    <a:pt x="1708" y="3262"/>
                    <a:pt x="1994" y="3383"/>
                    <a:pt x="2295" y="3383"/>
                  </a:cubicBezTo>
                  <a:cubicBezTo>
                    <a:pt x="2298" y="3383"/>
                    <a:pt x="2302" y="3383"/>
                    <a:pt x="2305" y="3383"/>
                  </a:cubicBezTo>
                  <a:cubicBezTo>
                    <a:pt x="2609" y="3383"/>
                    <a:pt x="2902" y="3264"/>
                    <a:pt x="3118" y="3049"/>
                  </a:cubicBezTo>
                  <a:cubicBezTo>
                    <a:pt x="3565" y="2600"/>
                    <a:pt x="3565" y="1873"/>
                    <a:pt x="3118" y="1426"/>
                  </a:cubicBezTo>
                  <a:lnTo>
                    <a:pt x="2036" y="344"/>
                  </a:lnTo>
                  <a:cubicBezTo>
                    <a:pt x="1816" y="122"/>
                    <a:pt x="1521" y="1"/>
                    <a:pt x="1219"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61"/>
            <p:cNvSpPr/>
            <p:nvPr/>
          </p:nvSpPr>
          <p:spPr>
            <a:xfrm>
              <a:off x="1750737" y="3365804"/>
              <a:ext cx="45802" cy="44125"/>
            </a:xfrm>
            <a:custGeom>
              <a:rect b="b" l="l" r="r" t="t"/>
              <a:pathLst>
                <a:path extrusionOk="0" h="1842" w="1912">
                  <a:moveTo>
                    <a:pt x="1492" y="0"/>
                  </a:moveTo>
                  <a:cubicBezTo>
                    <a:pt x="1396" y="0"/>
                    <a:pt x="1300" y="36"/>
                    <a:pt x="1225" y="108"/>
                  </a:cubicBezTo>
                  <a:lnTo>
                    <a:pt x="143" y="1190"/>
                  </a:lnTo>
                  <a:cubicBezTo>
                    <a:pt x="33" y="1298"/>
                    <a:pt x="1" y="1462"/>
                    <a:pt x="60" y="1605"/>
                  </a:cubicBezTo>
                  <a:cubicBezTo>
                    <a:pt x="119" y="1750"/>
                    <a:pt x="259" y="1842"/>
                    <a:pt x="413" y="1842"/>
                  </a:cubicBezTo>
                  <a:cubicBezTo>
                    <a:pt x="515" y="1842"/>
                    <a:pt x="612" y="1801"/>
                    <a:pt x="684" y="1728"/>
                  </a:cubicBezTo>
                  <a:lnTo>
                    <a:pt x="1766" y="649"/>
                  </a:lnTo>
                  <a:cubicBezTo>
                    <a:pt x="1912" y="498"/>
                    <a:pt x="1909" y="259"/>
                    <a:pt x="1761" y="111"/>
                  </a:cubicBezTo>
                  <a:cubicBezTo>
                    <a:pt x="1686" y="37"/>
                    <a:pt x="1589" y="0"/>
                    <a:pt x="1492"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61"/>
            <p:cNvSpPr/>
            <p:nvPr/>
          </p:nvSpPr>
          <p:spPr>
            <a:xfrm>
              <a:off x="1802575" y="3417641"/>
              <a:ext cx="45802" cy="44125"/>
            </a:xfrm>
            <a:custGeom>
              <a:rect b="b" l="l" r="r" t="t"/>
              <a:pathLst>
                <a:path extrusionOk="0" h="1842" w="1912">
                  <a:moveTo>
                    <a:pt x="1492" y="1"/>
                  </a:moveTo>
                  <a:cubicBezTo>
                    <a:pt x="1396" y="1"/>
                    <a:pt x="1300" y="36"/>
                    <a:pt x="1226" y="108"/>
                  </a:cubicBezTo>
                  <a:lnTo>
                    <a:pt x="144" y="1190"/>
                  </a:lnTo>
                  <a:cubicBezTo>
                    <a:pt x="33" y="1298"/>
                    <a:pt x="1" y="1462"/>
                    <a:pt x="60" y="1605"/>
                  </a:cubicBezTo>
                  <a:cubicBezTo>
                    <a:pt x="119" y="1747"/>
                    <a:pt x="259" y="1842"/>
                    <a:pt x="413" y="1842"/>
                  </a:cubicBezTo>
                  <a:cubicBezTo>
                    <a:pt x="515" y="1842"/>
                    <a:pt x="612" y="1801"/>
                    <a:pt x="685" y="1731"/>
                  </a:cubicBezTo>
                  <a:lnTo>
                    <a:pt x="1767" y="649"/>
                  </a:lnTo>
                  <a:cubicBezTo>
                    <a:pt x="1912" y="498"/>
                    <a:pt x="1909" y="259"/>
                    <a:pt x="1761" y="111"/>
                  </a:cubicBezTo>
                  <a:cubicBezTo>
                    <a:pt x="1687" y="38"/>
                    <a:pt x="1589" y="1"/>
                    <a:pt x="1492"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61"/>
            <p:cNvSpPr/>
            <p:nvPr/>
          </p:nvSpPr>
          <p:spPr>
            <a:xfrm>
              <a:off x="1763889" y="3378643"/>
              <a:ext cx="71482" cy="70236"/>
            </a:xfrm>
            <a:custGeom>
              <a:rect b="b" l="l" r="r" t="t"/>
              <a:pathLst>
                <a:path extrusionOk="0" h="2932" w="2984">
                  <a:moveTo>
                    <a:pt x="406" y="1"/>
                  </a:moveTo>
                  <a:cubicBezTo>
                    <a:pt x="373" y="1"/>
                    <a:pt x="340" y="5"/>
                    <a:pt x="308" y="14"/>
                  </a:cubicBezTo>
                  <a:cubicBezTo>
                    <a:pt x="176" y="48"/>
                    <a:pt x="71" y="153"/>
                    <a:pt x="36" y="285"/>
                  </a:cubicBezTo>
                  <a:cubicBezTo>
                    <a:pt x="1" y="417"/>
                    <a:pt x="39" y="557"/>
                    <a:pt x="135" y="654"/>
                  </a:cubicBezTo>
                  <a:lnTo>
                    <a:pt x="2300" y="2818"/>
                  </a:lnTo>
                  <a:cubicBezTo>
                    <a:pt x="2370" y="2891"/>
                    <a:pt x="2469" y="2931"/>
                    <a:pt x="2569" y="2931"/>
                  </a:cubicBezTo>
                  <a:cubicBezTo>
                    <a:pt x="2725" y="2931"/>
                    <a:pt x="2865" y="2837"/>
                    <a:pt x="2924" y="2694"/>
                  </a:cubicBezTo>
                  <a:cubicBezTo>
                    <a:pt x="2983" y="2552"/>
                    <a:pt x="2948" y="2388"/>
                    <a:pt x="2841" y="2277"/>
                  </a:cubicBezTo>
                  <a:lnTo>
                    <a:pt x="676" y="113"/>
                  </a:lnTo>
                  <a:cubicBezTo>
                    <a:pt x="603" y="40"/>
                    <a:pt x="506" y="1"/>
                    <a:pt x="406"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61"/>
            <p:cNvSpPr/>
            <p:nvPr/>
          </p:nvSpPr>
          <p:spPr>
            <a:xfrm>
              <a:off x="1906274" y="3210291"/>
              <a:ext cx="45730" cy="44173"/>
            </a:xfrm>
            <a:custGeom>
              <a:rect b="b" l="l" r="r" t="t"/>
              <a:pathLst>
                <a:path extrusionOk="0" h="1844" w="1909">
                  <a:moveTo>
                    <a:pt x="1488" y="0"/>
                  </a:moveTo>
                  <a:cubicBezTo>
                    <a:pt x="1392" y="0"/>
                    <a:pt x="1297" y="36"/>
                    <a:pt x="1222" y="108"/>
                  </a:cubicBezTo>
                  <a:lnTo>
                    <a:pt x="143" y="1190"/>
                  </a:lnTo>
                  <a:cubicBezTo>
                    <a:pt x="32" y="1300"/>
                    <a:pt x="0" y="1464"/>
                    <a:pt x="59" y="1607"/>
                  </a:cubicBezTo>
                  <a:cubicBezTo>
                    <a:pt x="119" y="1750"/>
                    <a:pt x="259" y="1844"/>
                    <a:pt x="412" y="1844"/>
                  </a:cubicBezTo>
                  <a:cubicBezTo>
                    <a:pt x="514" y="1844"/>
                    <a:pt x="611" y="1803"/>
                    <a:pt x="681" y="1731"/>
                  </a:cubicBezTo>
                  <a:lnTo>
                    <a:pt x="1763" y="649"/>
                  </a:lnTo>
                  <a:cubicBezTo>
                    <a:pt x="1909" y="498"/>
                    <a:pt x="1906" y="258"/>
                    <a:pt x="1761" y="113"/>
                  </a:cubicBezTo>
                  <a:cubicBezTo>
                    <a:pt x="1685" y="38"/>
                    <a:pt x="1587" y="0"/>
                    <a:pt x="1488"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61"/>
            <p:cNvSpPr/>
            <p:nvPr/>
          </p:nvSpPr>
          <p:spPr>
            <a:xfrm>
              <a:off x="1958112" y="3261889"/>
              <a:ext cx="45610" cy="44365"/>
            </a:xfrm>
            <a:custGeom>
              <a:rect b="b" l="l" r="r" t="t"/>
              <a:pathLst>
                <a:path extrusionOk="0" h="1852" w="1904">
                  <a:moveTo>
                    <a:pt x="1500" y="0"/>
                  </a:moveTo>
                  <a:cubicBezTo>
                    <a:pt x="1397" y="0"/>
                    <a:pt x="1297" y="42"/>
                    <a:pt x="1225" y="118"/>
                  </a:cubicBezTo>
                  <a:lnTo>
                    <a:pt x="143" y="1200"/>
                  </a:lnTo>
                  <a:cubicBezTo>
                    <a:pt x="33" y="1308"/>
                    <a:pt x="0" y="1474"/>
                    <a:pt x="59" y="1617"/>
                  </a:cubicBezTo>
                  <a:cubicBezTo>
                    <a:pt x="119" y="1760"/>
                    <a:pt x="259" y="1851"/>
                    <a:pt x="412" y="1851"/>
                  </a:cubicBezTo>
                  <a:cubicBezTo>
                    <a:pt x="514" y="1851"/>
                    <a:pt x="611" y="1811"/>
                    <a:pt x="684" y="1741"/>
                  </a:cubicBezTo>
                  <a:lnTo>
                    <a:pt x="1766" y="659"/>
                  </a:lnTo>
                  <a:cubicBezTo>
                    <a:pt x="1866" y="562"/>
                    <a:pt x="1903" y="419"/>
                    <a:pt x="1868" y="287"/>
                  </a:cubicBezTo>
                  <a:cubicBezTo>
                    <a:pt x="1833" y="153"/>
                    <a:pt x="1731" y="48"/>
                    <a:pt x="1596" y="13"/>
                  </a:cubicBezTo>
                  <a:cubicBezTo>
                    <a:pt x="1564" y="4"/>
                    <a:pt x="1532" y="0"/>
                    <a:pt x="1500"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61"/>
            <p:cNvSpPr/>
            <p:nvPr/>
          </p:nvSpPr>
          <p:spPr>
            <a:xfrm>
              <a:off x="1919425" y="3223130"/>
              <a:ext cx="71386" cy="70164"/>
            </a:xfrm>
            <a:custGeom>
              <a:rect b="b" l="l" r="r" t="t"/>
              <a:pathLst>
                <a:path extrusionOk="0" h="2929" w="2980">
                  <a:moveTo>
                    <a:pt x="403" y="0"/>
                  </a:moveTo>
                  <a:cubicBezTo>
                    <a:pt x="370" y="0"/>
                    <a:pt x="337" y="4"/>
                    <a:pt x="304" y="13"/>
                  </a:cubicBezTo>
                  <a:cubicBezTo>
                    <a:pt x="173" y="48"/>
                    <a:pt x="70" y="153"/>
                    <a:pt x="35" y="285"/>
                  </a:cubicBezTo>
                  <a:cubicBezTo>
                    <a:pt x="0" y="417"/>
                    <a:pt x="38" y="557"/>
                    <a:pt x="135" y="654"/>
                  </a:cubicBezTo>
                  <a:lnTo>
                    <a:pt x="2296" y="2818"/>
                  </a:lnTo>
                  <a:cubicBezTo>
                    <a:pt x="2369" y="2888"/>
                    <a:pt x="2466" y="2928"/>
                    <a:pt x="2568" y="2928"/>
                  </a:cubicBezTo>
                  <a:cubicBezTo>
                    <a:pt x="2570" y="2928"/>
                    <a:pt x="2572" y="2928"/>
                    <a:pt x="2575" y="2928"/>
                  </a:cubicBezTo>
                  <a:cubicBezTo>
                    <a:pt x="2725" y="2928"/>
                    <a:pt x="2862" y="2835"/>
                    <a:pt x="2921" y="2694"/>
                  </a:cubicBezTo>
                  <a:cubicBezTo>
                    <a:pt x="2980" y="2551"/>
                    <a:pt x="2948" y="2385"/>
                    <a:pt x="2840" y="2277"/>
                  </a:cubicBezTo>
                  <a:lnTo>
                    <a:pt x="676" y="113"/>
                  </a:lnTo>
                  <a:cubicBezTo>
                    <a:pt x="603" y="40"/>
                    <a:pt x="504" y="0"/>
                    <a:pt x="403"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61"/>
            <p:cNvSpPr/>
            <p:nvPr/>
          </p:nvSpPr>
          <p:spPr>
            <a:xfrm>
              <a:off x="1958112" y="3158453"/>
              <a:ext cx="45802" cy="44173"/>
            </a:xfrm>
            <a:custGeom>
              <a:rect b="b" l="l" r="r" t="t"/>
              <a:pathLst>
                <a:path extrusionOk="0" h="1844" w="1912">
                  <a:moveTo>
                    <a:pt x="1489" y="0"/>
                  </a:moveTo>
                  <a:cubicBezTo>
                    <a:pt x="1393" y="0"/>
                    <a:pt x="1298" y="36"/>
                    <a:pt x="1225" y="108"/>
                  </a:cubicBezTo>
                  <a:lnTo>
                    <a:pt x="143" y="1190"/>
                  </a:lnTo>
                  <a:cubicBezTo>
                    <a:pt x="33" y="1300"/>
                    <a:pt x="0" y="1464"/>
                    <a:pt x="59" y="1607"/>
                  </a:cubicBezTo>
                  <a:cubicBezTo>
                    <a:pt x="119" y="1749"/>
                    <a:pt x="259" y="1844"/>
                    <a:pt x="412" y="1844"/>
                  </a:cubicBezTo>
                  <a:cubicBezTo>
                    <a:pt x="514" y="1844"/>
                    <a:pt x="611" y="1803"/>
                    <a:pt x="684" y="1731"/>
                  </a:cubicBezTo>
                  <a:lnTo>
                    <a:pt x="1766" y="649"/>
                  </a:lnTo>
                  <a:cubicBezTo>
                    <a:pt x="1911" y="498"/>
                    <a:pt x="1909" y="261"/>
                    <a:pt x="1761" y="113"/>
                  </a:cubicBezTo>
                  <a:cubicBezTo>
                    <a:pt x="1686" y="38"/>
                    <a:pt x="1587" y="0"/>
                    <a:pt x="1489"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61"/>
            <p:cNvSpPr/>
            <p:nvPr/>
          </p:nvSpPr>
          <p:spPr>
            <a:xfrm>
              <a:off x="1970880" y="3171317"/>
              <a:ext cx="71793" cy="70188"/>
            </a:xfrm>
            <a:custGeom>
              <a:rect b="b" l="l" r="r" t="t"/>
              <a:pathLst>
                <a:path extrusionOk="0" h="2930" w="2997">
                  <a:moveTo>
                    <a:pt x="420" y="1"/>
                  </a:moveTo>
                  <a:cubicBezTo>
                    <a:pt x="323" y="1"/>
                    <a:pt x="225" y="38"/>
                    <a:pt x="151" y="112"/>
                  </a:cubicBezTo>
                  <a:cubicBezTo>
                    <a:pt x="0" y="262"/>
                    <a:pt x="0" y="505"/>
                    <a:pt x="148" y="653"/>
                  </a:cubicBezTo>
                  <a:lnTo>
                    <a:pt x="2312" y="2817"/>
                  </a:lnTo>
                  <a:cubicBezTo>
                    <a:pt x="2385" y="2889"/>
                    <a:pt x="2482" y="2930"/>
                    <a:pt x="2584" y="2930"/>
                  </a:cubicBezTo>
                  <a:cubicBezTo>
                    <a:pt x="2738" y="2930"/>
                    <a:pt x="2878" y="2836"/>
                    <a:pt x="2937" y="2693"/>
                  </a:cubicBezTo>
                  <a:cubicBezTo>
                    <a:pt x="2996" y="2550"/>
                    <a:pt x="2964" y="2386"/>
                    <a:pt x="2853" y="2276"/>
                  </a:cubicBezTo>
                  <a:lnTo>
                    <a:pt x="692" y="112"/>
                  </a:lnTo>
                  <a:cubicBezTo>
                    <a:pt x="617" y="38"/>
                    <a:pt x="518" y="1"/>
                    <a:pt x="420"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61"/>
            <p:cNvSpPr/>
            <p:nvPr/>
          </p:nvSpPr>
          <p:spPr>
            <a:xfrm>
              <a:off x="2009495" y="3106472"/>
              <a:ext cx="58905" cy="57276"/>
            </a:xfrm>
            <a:custGeom>
              <a:rect b="b" l="l" r="r" t="t"/>
              <a:pathLst>
                <a:path extrusionOk="0" h="2391" w="2459">
                  <a:moveTo>
                    <a:pt x="1512" y="0"/>
                  </a:moveTo>
                  <a:cubicBezTo>
                    <a:pt x="1472" y="0"/>
                    <a:pt x="1432" y="6"/>
                    <a:pt x="1392" y="19"/>
                  </a:cubicBezTo>
                  <a:cubicBezTo>
                    <a:pt x="1193" y="86"/>
                    <a:pt x="1083" y="305"/>
                    <a:pt x="1150" y="504"/>
                  </a:cubicBezTo>
                  <a:lnTo>
                    <a:pt x="1449" y="1403"/>
                  </a:lnTo>
                  <a:lnTo>
                    <a:pt x="552" y="1104"/>
                  </a:lnTo>
                  <a:cubicBezTo>
                    <a:pt x="512" y="1090"/>
                    <a:pt x="471" y="1084"/>
                    <a:pt x="431" y="1084"/>
                  </a:cubicBezTo>
                  <a:cubicBezTo>
                    <a:pt x="271" y="1084"/>
                    <a:pt x="122" y="1185"/>
                    <a:pt x="68" y="1346"/>
                  </a:cubicBezTo>
                  <a:cubicBezTo>
                    <a:pt x="1" y="1545"/>
                    <a:pt x="111" y="1763"/>
                    <a:pt x="310" y="1831"/>
                  </a:cubicBezTo>
                  <a:lnTo>
                    <a:pt x="1933" y="2369"/>
                  </a:lnTo>
                  <a:cubicBezTo>
                    <a:pt x="1971" y="2383"/>
                    <a:pt x="2014" y="2391"/>
                    <a:pt x="2054" y="2391"/>
                  </a:cubicBezTo>
                  <a:lnTo>
                    <a:pt x="2054" y="2388"/>
                  </a:lnTo>
                  <a:cubicBezTo>
                    <a:pt x="2178" y="2388"/>
                    <a:pt x="2294" y="2329"/>
                    <a:pt x="2367" y="2229"/>
                  </a:cubicBezTo>
                  <a:cubicBezTo>
                    <a:pt x="2437" y="2129"/>
                    <a:pt x="2458" y="2003"/>
                    <a:pt x="2418" y="1885"/>
                  </a:cubicBezTo>
                  <a:lnTo>
                    <a:pt x="1877" y="261"/>
                  </a:lnTo>
                  <a:cubicBezTo>
                    <a:pt x="1823" y="101"/>
                    <a:pt x="1673" y="0"/>
                    <a:pt x="1512"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61"/>
            <p:cNvSpPr/>
            <p:nvPr/>
          </p:nvSpPr>
          <p:spPr>
            <a:xfrm>
              <a:off x="2048708" y="3145494"/>
              <a:ext cx="45802" cy="44173"/>
            </a:xfrm>
            <a:custGeom>
              <a:rect b="b" l="l" r="r" t="t"/>
              <a:pathLst>
                <a:path extrusionOk="0" h="1844" w="1912">
                  <a:moveTo>
                    <a:pt x="423" y="0"/>
                  </a:moveTo>
                  <a:cubicBezTo>
                    <a:pt x="324" y="0"/>
                    <a:pt x="226" y="38"/>
                    <a:pt x="151" y="113"/>
                  </a:cubicBezTo>
                  <a:cubicBezTo>
                    <a:pt x="3" y="261"/>
                    <a:pt x="0" y="498"/>
                    <a:pt x="145" y="649"/>
                  </a:cubicBezTo>
                  <a:lnTo>
                    <a:pt x="1228" y="1731"/>
                  </a:lnTo>
                  <a:cubicBezTo>
                    <a:pt x="1300" y="1803"/>
                    <a:pt x="1397" y="1844"/>
                    <a:pt x="1499" y="1844"/>
                  </a:cubicBezTo>
                  <a:cubicBezTo>
                    <a:pt x="1653" y="1844"/>
                    <a:pt x="1793" y="1749"/>
                    <a:pt x="1852" y="1607"/>
                  </a:cubicBezTo>
                  <a:cubicBezTo>
                    <a:pt x="1911" y="1464"/>
                    <a:pt x="1879" y="1300"/>
                    <a:pt x="1769" y="1190"/>
                  </a:cubicBezTo>
                  <a:lnTo>
                    <a:pt x="687" y="108"/>
                  </a:lnTo>
                  <a:cubicBezTo>
                    <a:pt x="614" y="36"/>
                    <a:pt x="518" y="0"/>
                    <a:pt x="423"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1" name="Google Shape;2161;p61"/>
          <p:cNvGrpSpPr/>
          <p:nvPr/>
        </p:nvGrpSpPr>
        <p:grpSpPr>
          <a:xfrm>
            <a:off x="5569917" y="813532"/>
            <a:ext cx="494834" cy="377775"/>
            <a:chOff x="5251505" y="788772"/>
            <a:chExt cx="549449" cy="419470"/>
          </a:xfrm>
        </p:grpSpPr>
        <p:sp>
          <p:nvSpPr>
            <p:cNvPr id="2162" name="Google Shape;2162;p61"/>
            <p:cNvSpPr/>
            <p:nvPr/>
          </p:nvSpPr>
          <p:spPr>
            <a:xfrm>
              <a:off x="5251505" y="956550"/>
              <a:ext cx="149168" cy="18661"/>
            </a:xfrm>
            <a:custGeom>
              <a:rect b="b" l="l" r="r" t="t"/>
              <a:pathLst>
                <a:path extrusionOk="0" h="779" w="6227">
                  <a:moveTo>
                    <a:pt x="390" y="1"/>
                  </a:moveTo>
                  <a:cubicBezTo>
                    <a:pt x="175" y="1"/>
                    <a:pt x="0" y="176"/>
                    <a:pt x="0" y="388"/>
                  </a:cubicBezTo>
                  <a:cubicBezTo>
                    <a:pt x="0" y="604"/>
                    <a:pt x="175" y="779"/>
                    <a:pt x="390" y="779"/>
                  </a:cubicBezTo>
                  <a:lnTo>
                    <a:pt x="5838" y="779"/>
                  </a:lnTo>
                  <a:cubicBezTo>
                    <a:pt x="6051" y="779"/>
                    <a:pt x="6226" y="604"/>
                    <a:pt x="6226" y="388"/>
                  </a:cubicBezTo>
                  <a:cubicBezTo>
                    <a:pt x="6226" y="176"/>
                    <a:pt x="6051" y="1"/>
                    <a:pt x="5838"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61"/>
            <p:cNvSpPr/>
            <p:nvPr/>
          </p:nvSpPr>
          <p:spPr>
            <a:xfrm>
              <a:off x="5376595" y="852563"/>
              <a:ext cx="407714" cy="234519"/>
            </a:xfrm>
            <a:custGeom>
              <a:rect b="b" l="l" r="r" t="t"/>
              <a:pathLst>
                <a:path extrusionOk="0" h="9790" w="17020">
                  <a:moveTo>
                    <a:pt x="14164" y="0"/>
                  </a:moveTo>
                  <a:lnTo>
                    <a:pt x="11120" y="62"/>
                  </a:lnTo>
                  <a:lnTo>
                    <a:pt x="11120" y="3174"/>
                  </a:lnTo>
                  <a:cubicBezTo>
                    <a:pt x="11120" y="4894"/>
                    <a:pt x="10506" y="6288"/>
                    <a:pt x="8786" y="6288"/>
                  </a:cubicBezTo>
                  <a:lnTo>
                    <a:pt x="7618" y="6288"/>
                  </a:lnTo>
                  <a:cubicBezTo>
                    <a:pt x="6673" y="6288"/>
                    <a:pt x="5863" y="5607"/>
                    <a:pt x="5704" y="4673"/>
                  </a:cubicBezTo>
                  <a:lnTo>
                    <a:pt x="0" y="4614"/>
                  </a:lnTo>
                  <a:lnTo>
                    <a:pt x="6315" y="9790"/>
                  </a:lnTo>
                  <a:lnTo>
                    <a:pt x="10269" y="9790"/>
                  </a:lnTo>
                  <a:lnTo>
                    <a:pt x="15203" y="7644"/>
                  </a:lnTo>
                  <a:cubicBezTo>
                    <a:pt x="16473" y="6708"/>
                    <a:pt x="17020" y="5077"/>
                    <a:pt x="16568" y="3564"/>
                  </a:cubicBezTo>
                  <a:cubicBezTo>
                    <a:pt x="16242" y="2253"/>
                    <a:pt x="15362" y="1658"/>
                    <a:pt x="14164"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61"/>
            <p:cNvSpPr/>
            <p:nvPr/>
          </p:nvSpPr>
          <p:spPr>
            <a:xfrm>
              <a:off x="5382009" y="891298"/>
              <a:ext cx="158438" cy="74572"/>
            </a:xfrm>
            <a:custGeom>
              <a:rect b="b" l="l" r="r" t="t"/>
              <a:pathLst>
                <a:path extrusionOk="0" h="3113" w="6614">
                  <a:moveTo>
                    <a:pt x="0" y="1"/>
                  </a:moveTo>
                  <a:lnTo>
                    <a:pt x="0" y="3112"/>
                  </a:lnTo>
                  <a:lnTo>
                    <a:pt x="5058" y="3112"/>
                  </a:lnTo>
                  <a:cubicBezTo>
                    <a:pt x="5917" y="3112"/>
                    <a:pt x="6614" y="2418"/>
                    <a:pt x="6614" y="1557"/>
                  </a:cubicBezTo>
                  <a:cubicBezTo>
                    <a:pt x="6614" y="698"/>
                    <a:pt x="5917" y="1"/>
                    <a:pt x="5058" y="1"/>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61"/>
            <p:cNvSpPr/>
            <p:nvPr/>
          </p:nvSpPr>
          <p:spPr>
            <a:xfrm>
              <a:off x="5382009" y="919277"/>
              <a:ext cx="65277" cy="18661"/>
            </a:xfrm>
            <a:custGeom>
              <a:rect b="b" l="l" r="r" t="t"/>
              <a:pathLst>
                <a:path extrusionOk="0" h="779" w="2725">
                  <a:moveTo>
                    <a:pt x="390" y="1"/>
                  </a:moveTo>
                  <a:cubicBezTo>
                    <a:pt x="175" y="1"/>
                    <a:pt x="0" y="173"/>
                    <a:pt x="0" y="389"/>
                  </a:cubicBezTo>
                  <a:cubicBezTo>
                    <a:pt x="0" y="604"/>
                    <a:pt x="175" y="779"/>
                    <a:pt x="390" y="779"/>
                  </a:cubicBezTo>
                  <a:lnTo>
                    <a:pt x="2334" y="779"/>
                  </a:lnTo>
                  <a:cubicBezTo>
                    <a:pt x="2549" y="779"/>
                    <a:pt x="2724" y="604"/>
                    <a:pt x="2724" y="389"/>
                  </a:cubicBezTo>
                  <a:cubicBezTo>
                    <a:pt x="2724" y="173"/>
                    <a:pt x="2549" y="1"/>
                    <a:pt x="23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61"/>
            <p:cNvSpPr/>
            <p:nvPr/>
          </p:nvSpPr>
          <p:spPr>
            <a:xfrm>
              <a:off x="5633604" y="1114985"/>
              <a:ext cx="149216" cy="93257"/>
            </a:xfrm>
            <a:custGeom>
              <a:rect b="b" l="l" r="r" t="t"/>
              <a:pathLst>
                <a:path extrusionOk="0" h="3893" w="6229">
                  <a:moveTo>
                    <a:pt x="423" y="0"/>
                  </a:moveTo>
                  <a:cubicBezTo>
                    <a:pt x="237" y="3"/>
                    <a:pt x="76" y="135"/>
                    <a:pt x="41" y="318"/>
                  </a:cubicBezTo>
                  <a:cubicBezTo>
                    <a:pt x="14" y="471"/>
                    <a:pt x="0" y="625"/>
                    <a:pt x="3" y="778"/>
                  </a:cubicBezTo>
                  <a:cubicBezTo>
                    <a:pt x="6" y="2498"/>
                    <a:pt x="1397" y="3890"/>
                    <a:pt x="3115" y="3892"/>
                  </a:cubicBezTo>
                  <a:cubicBezTo>
                    <a:pt x="4835" y="3890"/>
                    <a:pt x="6226" y="2498"/>
                    <a:pt x="6229" y="778"/>
                  </a:cubicBezTo>
                  <a:cubicBezTo>
                    <a:pt x="6229" y="625"/>
                    <a:pt x="6218" y="471"/>
                    <a:pt x="6191" y="318"/>
                  </a:cubicBezTo>
                  <a:cubicBezTo>
                    <a:pt x="6156" y="135"/>
                    <a:pt x="5995" y="0"/>
                    <a:pt x="5809"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61"/>
            <p:cNvSpPr/>
            <p:nvPr/>
          </p:nvSpPr>
          <p:spPr>
            <a:xfrm>
              <a:off x="5354006" y="1114985"/>
              <a:ext cx="149240" cy="93257"/>
            </a:xfrm>
            <a:custGeom>
              <a:rect b="b" l="l" r="r" t="t"/>
              <a:pathLst>
                <a:path extrusionOk="0" h="3893" w="6230">
                  <a:moveTo>
                    <a:pt x="421" y="0"/>
                  </a:moveTo>
                  <a:cubicBezTo>
                    <a:pt x="235" y="3"/>
                    <a:pt x="76" y="135"/>
                    <a:pt x="41" y="318"/>
                  </a:cubicBezTo>
                  <a:cubicBezTo>
                    <a:pt x="14" y="471"/>
                    <a:pt x="1" y="625"/>
                    <a:pt x="1" y="778"/>
                  </a:cubicBezTo>
                  <a:cubicBezTo>
                    <a:pt x="4" y="2498"/>
                    <a:pt x="1395" y="3890"/>
                    <a:pt x="3115" y="3892"/>
                  </a:cubicBezTo>
                  <a:cubicBezTo>
                    <a:pt x="4833" y="3890"/>
                    <a:pt x="6224" y="2498"/>
                    <a:pt x="6227" y="778"/>
                  </a:cubicBezTo>
                  <a:cubicBezTo>
                    <a:pt x="6230" y="625"/>
                    <a:pt x="6216" y="471"/>
                    <a:pt x="6189" y="318"/>
                  </a:cubicBezTo>
                  <a:cubicBezTo>
                    <a:pt x="6154" y="135"/>
                    <a:pt x="5995" y="0"/>
                    <a:pt x="5807"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61"/>
            <p:cNvSpPr/>
            <p:nvPr/>
          </p:nvSpPr>
          <p:spPr>
            <a:xfrm>
              <a:off x="5326291" y="965844"/>
              <a:ext cx="204624" cy="158510"/>
            </a:xfrm>
            <a:custGeom>
              <a:rect b="b" l="l" r="r" t="t"/>
              <a:pathLst>
                <a:path extrusionOk="0" h="6617" w="8542">
                  <a:moveTo>
                    <a:pt x="4272" y="0"/>
                  </a:moveTo>
                  <a:cubicBezTo>
                    <a:pt x="641" y="0"/>
                    <a:pt x="89" y="4765"/>
                    <a:pt x="6" y="6207"/>
                  </a:cubicBezTo>
                  <a:cubicBezTo>
                    <a:pt x="1" y="6315"/>
                    <a:pt x="41" y="6417"/>
                    <a:pt x="114" y="6495"/>
                  </a:cubicBezTo>
                  <a:cubicBezTo>
                    <a:pt x="186" y="6573"/>
                    <a:pt x="289" y="6617"/>
                    <a:pt x="396" y="6617"/>
                  </a:cubicBezTo>
                  <a:lnTo>
                    <a:pt x="8146" y="6617"/>
                  </a:lnTo>
                  <a:cubicBezTo>
                    <a:pt x="8253" y="6617"/>
                    <a:pt x="8356" y="6573"/>
                    <a:pt x="8428" y="6495"/>
                  </a:cubicBezTo>
                  <a:cubicBezTo>
                    <a:pt x="8504" y="6417"/>
                    <a:pt x="8541" y="6315"/>
                    <a:pt x="8536" y="6207"/>
                  </a:cubicBezTo>
                  <a:cubicBezTo>
                    <a:pt x="8455" y="4765"/>
                    <a:pt x="7901" y="0"/>
                    <a:pt x="4272" y="0"/>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61"/>
            <p:cNvSpPr/>
            <p:nvPr/>
          </p:nvSpPr>
          <p:spPr>
            <a:xfrm>
              <a:off x="5354006" y="993823"/>
              <a:ext cx="83914" cy="130531"/>
            </a:xfrm>
            <a:custGeom>
              <a:rect b="b" l="l" r="r" t="t"/>
              <a:pathLst>
                <a:path extrusionOk="0" h="5449" w="3503">
                  <a:moveTo>
                    <a:pt x="3115" y="1"/>
                  </a:moveTo>
                  <a:cubicBezTo>
                    <a:pt x="1508" y="1"/>
                    <a:pt x="429" y="1869"/>
                    <a:pt x="6" y="5403"/>
                  </a:cubicBezTo>
                  <a:cubicBezTo>
                    <a:pt x="4" y="5416"/>
                    <a:pt x="1" y="5432"/>
                    <a:pt x="1" y="5449"/>
                  </a:cubicBezTo>
                  <a:lnTo>
                    <a:pt x="779" y="5449"/>
                  </a:lnTo>
                  <a:cubicBezTo>
                    <a:pt x="959" y="4009"/>
                    <a:pt x="1535" y="778"/>
                    <a:pt x="3115" y="778"/>
                  </a:cubicBezTo>
                  <a:cubicBezTo>
                    <a:pt x="3331" y="778"/>
                    <a:pt x="3503" y="606"/>
                    <a:pt x="3503" y="391"/>
                  </a:cubicBezTo>
                  <a:cubicBezTo>
                    <a:pt x="3503" y="176"/>
                    <a:pt x="3331" y="1"/>
                    <a:pt x="3115"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61"/>
            <p:cNvSpPr/>
            <p:nvPr/>
          </p:nvSpPr>
          <p:spPr>
            <a:xfrm>
              <a:off x="5615470" y="1031096"/>
              <a:ext cx="185484" cy="93257"/>
            </a:xfrm>
            <a:custGeom>
              <a:rect b="b" l="l" r="r" t="t"/>
              <a:pathLst>
                <a:path extrusionOk="0" h="3893" w="7743">
                  <a:moveTo>
                    <a:pt x="3872" y="0"/>
                  </a:moveTo>
                  <a:cubicBezTo>
                    <a:pt x="790" y="0"/>
                    <a:pt x="149" y="2442"/>
                    <a:pt x="17" y="3457"/>
                  </a:cubicBezTo>
                  <a:cubicBezTo>
                    <a:pt x="1" y="3567"/>
                    <a:pt x="36" y="3677"/>
                    <a:pt x="109" y="3761"/>
                  </a:cubicBezTo>
                  <a:cubicBezTo>
                    <a:pt x="184" y="3844"/>
                    <a:pt x="289" y="3893"/>
                    <a:pt x="402" y="3893"/>
                  </a:cubicBezTo>
                  <a:lnTo>
                    <a:pt x="7344" y="3893"/>
                  </a:lnTo>
                  <a:cubicBezTo>
                    <a:pt x="7454" y="3893"/>
                    <a:pt x="7562" y="3844"/>
                    <a:pt x="7635" y="3761"/>
                  </a:cubicBezTo>
                  <a:cubicBezTo>
                    <a:pt x="7707" y="3677"/>
                    <a:pt x="7742" y="3567"/>
                    <a:pt x="7729" y="3457"/>
                  </a:cubicBezTo>
                  <a:cubicBezTo>
                    <a:pt x="7597" y="2442"/>
                    <a:pt x="6954" y="0"/>
                    <a:pt x="3872" y="0"/>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61"/>
            <p:cNvSpPr/>
            <p:nvPr/>
          </p:nvSpPr>
          <p:spPr>
            <a:xfrm>
              <a:off x="5652288" y="1068370"/>
              <a:ext cx="65277" cy="55983"/>
            </a:xfrm>
            <a:custGeom>
              <a:rect b="b" l="l" r="r" t="t"/>
              <a:pathLst>
                <a:path extrusionOk="0" h="2337" w="2725">
                  <a:moveTo>
                    <a:pt x="2335" y="0"/>
                  </a:moveTo>
                  <a:cubicBezTo>
                    <a:pt x="1643" y="0"/>
                    <a:pt x="647" y="232"/>
                    <a:pt x="20" y="2218"/>
                  </a:cubicBezTo>
                  <a:cubicBezTo>
                    <a:pt x="9" y="2256"/>
                    <a:pt x="1" y="2296"/>
                    <a:pt x="1" y="2337"/>
                  </a:cubicBezTo>
                  <a:lnTo>
                    <a:pt x="798" y="2337"/>
                  </a:lnTo>
                  <a:cubicBezTo>
                    <a:pt x="1322" y="781"/>
                    <a:pt x="2003" y="781"/>
                    <a:pt x="2335" y="781"/>
                  </a:cubicBezTo>
                  <a:cubicBezTo>
                    <a:pt x="2550" y="781"/>
                    <a:pt x="2725" y="606"/>
                    <a:pt x="2725" y="390"/>
                  </a:cubicBezTo>
                  <a:cubicBezTo>
                    <a:pt x="2725" y="175"/>
                    <a:pt x="2550" y="0"/>
                    <a:pt x="2335"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61"/>
            <p:cNvSpPr/>
            <p:nvPr/>
          </p:nvSpPr>
          <p:spPr>
            <a:xfrm>
              <a:off x="5279484" y="875248"/>
              <a:ext cx="46065" cy="87843"/>
            </a:xfrm>
            <a:custGeom>
              <a:rect b="b" l="l" r="r" t="t"/>
              <a:pathLst>
                <a:path extrusionOk="0" h="3667" w="1923">
                  <a:moveTo>
                    <a:pt x="116" y="0"/>
                  </a:moveTo>
                  <a:cubicBezTo>
                    <a:pt x="43" y="76"/>
                    <a:pt x="0" y="178"/>
                    <a:pt x="0" y="283"/>
                  </a:cubicBezTo>
                  <a:lnTo>
                    <a:pt x="0" y="3395"/>
                  </a:lnTo>
                  <a:cubicBezTo>
                    <a:pt x="0" y="3497"/>
                    <a:pt x="41" y="3594"/>
                    <a:pt x="108" y="3667"/>
                  </a:cubicBezTo>
                  <a:lnTo>
                    <a:pt x="1922" y="1726"/>
                  </a:lnTo>
                  <a:lnTo>
                    <a:pt x="116" y="0"/>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61"/>
            <p:cNvSpPr/>
            <p:nvPr/>
          </p:nvSpPr>
          <p:spPr>
            <a:xfrm>
              <a:off x="5282119" y="916570"/>
              <a:ext cx="106624" cy="49299"/>
            </a:xfrm>
            <a:custGeom>
              <a:rect b="b" l="l" r="r" t="t"/>
              <a:pathLst>
                <a:path extrusionOk="0" h="2058" w="4451">
                  <a:moveTo>
                    <a:pt x="1812" y="1"/>
                  </a:moveTo>
                  <a:lnTo>
                    <a:pt x="1" y="1942"/>
                  </a:lnTo>
                  <a:cubicBezTo>
                    <a:pt x="73" y="2014"/>
                    <a:pt x="176" y="2057"/>
                    <a:pt x="281" y="2057"/>
                  </a:cubicBezTo>
                  <a:lnTo>
                    <a:pt x="4170" y="2057"/>
                  </a:lnTo>
                  <a:cubicBezTo>
                    <a:pt x="4275" y="2057"/>
                    <a:pt x="4375" y="2014"/>
                    <a:pt x="4450" y="1942"/>
                  </a:cubicBezTo>
                  <a:lnTo>
                    <a:pt x="2639" y="1"/>
                  </a:lnTo>
                  <a:lnTo>
                    <a:pt x="2224" y="388"/>
                  </a:lnTo>
                  <a:lnTo>
                    <a:pt x="1812" y="1"/>
                  </a:ln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61"/>
            <p:cNvSpPr/>
            <p:nvPr/>
          </p:nvSpPr>
          <p:spPr>
            <a:xfrm>
              <a:off x="5345239" y="875248"/>
              <a:ext cx="46137" cy="87843"/>
            </a:xfrm>
            <a:custGeom>
              <a:rect b="b" l="l" r="r" t="t"/>
              <a:pathLst>
                <a:path extrusionOk="0" h="3667" w="1926">
                  <a:moveTo>
                    <a:pt x="1807" y="0"/>
                  </a:moveTo>
                  <a:lnTo>
                    <a:pt x="1" y="1726"/>
                  </a:lnTo>
                  <a:lnTo>
                    <a:pt x="1815" y="3667"/>
                  </a:lnTo>
                  <a:cubicBezTo>
                    <a:pt x="1885" y="3594"/>
                    <a:pt x="1923" y="3494"/>
                    <a:pt x="1925" y="3395"/>
                  </a:cubicBezTo>
                  <a:lnTo>
                    <a:pt x="1925" y="280"/>
                  </a:lnTo>
                  <a:cubicBezTo>
                    <a:pt x="1923" y="175"/>
                    <a:pt x="1882" y="76"/>
                    <a:pt x="1807"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61"/>
            <p:cNvSpPr/>
            <p:nvPr/>
          </p:nvSpPr>
          <p:spPr>
            <a:xfrm>
              <a:off x="5282262" y="872661"/>
              <a:ext cx="106288" cy="53228"/>
            </a:xfrm>
            <a:custGeom>
              <a:rect b="b" l="l" r="r" t="t"/>
              <a:pathLst>
                <a:path extrusionOk="0" h="2222" w="4437">
                  <a:moveTo>
                    <a:pt x="272" y="1"/>
                  </a:moveTo>
                  <a:cubicBezTo>
                    <a:pt x="172" y="1"/>
                    <a:pt x="75" y="41"/>
                    <a:pt x="0" y="108"/>
                  </a:cubicBezTo>
                  <a:lnTo>
                    <a:pt x="1806" y="1834"/>
                  </a:lnTo>
                  <a:lnTo>
                    <a:pt x="2218" y="2221"/>
                  </a:lnTo>
                  <a:lnTo>
                    <a:pt x="2630" y="1834"/>
                  </a:lnTo>
                  <a:lnTo>
                    <a:pt x="4436" y="108"/>
                  </a:lnTo>
                  <a:cubicBezTo>
                    <a:pt x="4363" y="41"/>
                    <a:pt x="4266" y="1"/>
                    <a:pt x="4164" y="1"/>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61"/>
            <p:cNvSpPr/>
            <p:nvPr/>
          </p:nvSpPr>
          <p:spPr>
            <a:xfrm>
              <a:off x="5400646" y="1124328"/>
              <a:ext cx="55983" cy="37298"/>
            </a:xfrm>
            <a:custGeom>
              <a:rect b="b" l="l" r="r" t="t"/>
              <a:pathLst>
                <a:path extrusionOk="0" h="1557" w="2337">
                  <a:moveTo>
                    <a:pt x="70" y="1"/>
                  </a:moveTo>
                  <a:cubicBezTo>
                    <a:pt x="24" y="124"/>
                    <a:pt x="0" y="256"/>
                    <a:pt x="0" y="388"/>
                  </a:cubicBezTo>
                  <a:cubicBezTo>
                    <a:pt x="0" y="1034"/>
                    <a:pt x="522" y="1556"/>
                    <a:pt x="1168" y="1556"/>
                  </a:cubicBezTo>
                  <a:cubicBezTo>
                    <a:pt x="1812" y="1556"/>
                    <a:pt x="2334" y="1034"/>
                    <a:pt x="2334" y="388"/>
                  </a:cubicBezTo>
                  <a:cubicBezTo>
                    <a:pt x="2336" y="256"/>
                    <a:pt x="2312" y="124"/>
                    <a:pt x="226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61"/>
            <p:cNvSpPr/>
            <p:nvPr/>
          </p:nvSpPr>
          <p:spPr>
            <a:xfrm>
              <a:off x="5680219" y="1124328"/>
              <a:ext cx="55983" cy="37298"/>
            </a:xfrm>
            <a:custGeom>
              <a:rect b="b" l="l" r="r" t="t"/>
              <a:pathLst>
                <a:path extrusionOk="0" h="1557" w="2337">
                  <a:moveTo>
                    <a:pt x="73" y="1"/>
                  </a:moveTo>
                  <a:cubicBezTo>
                    <a:pt x="25" y="124"/>
                    <a:pt x="0" y="256"/>
                    <a:pt x="3" y="388"/>
                  </a:cubicBezTo>
                  <a:cubicBezTo>
                    <a:pt x="3" y="1034"/>
                    <a:pt x="525" y="1556"/>
                    <a:pt x="1169" y="1556"/>
                  </a:cubicBezTo>
                  <a:cubicBezTo>
                    <a:pt x="1815" y="1556"/>
                    <a:pt x="2337" y="1034"/>
                    <a:pt x="2337" y="388"/>
                  </a:cubicBezTo>
                  <a:cubicBezTo>
                    <a:pt x="2337" y="256"/>
                    <a:pt x="2313" y="124"/>
                    <a:pt x="22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61"/>
            <p:cNvSpPr/>
            <p:nvPr/>
          </p:nvSpPr>
          <p:spPr>
            <a:xfrm>
              <a:off x="5335394" y="1189580"/>
              <a:ext cx="102527" cy="18661"/>
            </a:xfrm>
            <a:custGeom>
              <a:rect b="b" l="l" r="r" t="t"/>
              <a:pathLst>
                <a:path extrusionOk="0" h="779" w="4280">
                  <a:moveTo>
                    <a:pt x="390" y="1"/>
                  </a:moveTo>
                  <a:cubicBezTo>
                    <a:pt x="175" y="1"/>
                    <a:pt x="0" y="173"/>
                    <a:pt x="0" y="388"/>
                  </a:cubicBezTo>
                  <a:cubicBezTo>
                    <a:pt x="0" y="604"/>
                    <a:pt x="175" y="778"/>
                    <a:pt x="390" y="778"/>
                  </a:cubicBezTo>
                  <a:lnTo>
                    <a:pt x="3892" y="778"/>
                  </a:lnTo>
                  <a:cubicBezTo>
                    <a:pt x="4108" y="778"/>
                    <a:pt x="4280" y="604"/>
                    <a:pt x="4280" y="388"/>
                  </a:cubicBezTo>
                  <a:cubicBezTo>
                    <a:pt x="4280" y="173"/>
                    <a:pt x="4108" y="1"/>
                    <a:pt x="3892"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61"/>
            <p:cNvSpPr/>
            <p:nvPr/>
          </p:nvSpPr>
          <p:spPr>
            <a:xfrm>
              <a:off x="5288754" y="1189580"/>
              <a:ext cx="28027" cy="18661"/>
            </a:xfrm>
            <a:custGeom>
              <a:rect b="b" l="l" r="r" t="t"/>
              <a:pathLst>
                <a:path extrusionOk="0" h="779" w="1170">
                  <a:moveTo>
                    <a:pt x="391" y="1"/>
                  </a:moveTo>
                  <a:cubicBezTo>
                    <a:pt x="176" y="1"/>
                    <a:pt x="1" y="173"/>
                    <a:pt x="1" y="388"/>
                  </a:cubicBezTo>
                  <a:cubicBezTo>
                    <a:pt x="1" y="604"/>
                    <a:pt x="176" y="778"/>
                    <a:pt x="391" y="778"/>
                  </a:cubicBezTo>
                  <a:lnTo>
                    <a:pt x="782" y="778"/>
                  </a:lnTo>
                  <a:cubicBezTo>
                    <a:pt x="994" y="778"/>
                    <a:pt x="1169" y="604"/>
                    <a:pt x="1169" y="388"/>
                  </a:cubicBezTo>
                  <a:cubicBezTo>
                    <a:pt x="1169" y="173"/>
                    <a:pt x="994" y="1"/>
                    <a:pt x="782"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61"/>
            <p:cNvSpPr/>
            <p:nvPr/>
          </p:nvSpPr>
          <p:spPr>
            <a:xfrm>
              <a:off x="5615039" y="1189580"/>
              <a:ext cx="102527" cy="18661"/>
            </a:xfrm>
            <a:custGeom>
              <a:rect b="b" l="l" r="r" t="t"/>
              <a:pathLst>
                <a:path extrusionOk="0" h="779" w="4280">
                  <a:moveTo>
                    <a:pt x="388" y="1"/>
                  </a:moveTo>
                  <a:cubicBezTo>
                    <a:pt x="172" y="1"/>
                    <a:pt x="0" y="173"/>
                    <a:pt x="0" y="388"/>
                  </a:cubicBezTo>
                  <a:cubicBezTo>
                    <a:pt x="0" y="604"/>
                    <a:pt x="172" y="778"/>
                    <a:pt x="388" y="778"/>
                  </a:cubicBezTo>
                  <a:lnTo>
                    <a:pt x="3890" y="778"/>
                  </a:lnTo>
                  <a:cubicBezTo>
                    <a:pt x="4105" y="778"/>
                    <a:pt x="4280" y="604"/>
                    <a:pt x="4280" y="388"/>
                  </a:cubicBezTo>
                  <a:cubicBezTo>
                    <a:pt x="4280" y="173"/>
                    <a:pt x="4105" y="1"/>
                    <a:pt x="3890"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61"/>
            <p:cNvSpPr/>
            <p:nvPr/>
          </p:nvSpPr>
          <p:spPr>
            <a:xfrm>
              <a:off x="5568400" y="1189580"/>
              <a:ext cx="28027" cy="18661"/>
            </a:xfrm>
            <a:custGeom>
              <a:rect b="b" l="l" r="r" t="t"/>
              <a:pathLst>
                <a:path extrusionOk="0" h="779" w="1170">
                  <a:moveTo>
                    <a:pt x="391" y="1"/>
                  </a:moveTo>
                  <a:cubicBezTo>
                    <a:pt x="176" y="1"/>
                    <a:pt x="1" y="173"/>
                    <a:pt x="1" y="388"/>
                  </a:cubicBezTo>
                  <a:cubicBezTo>
                    <a:pt x="1" y="604"/>
                    <a:pt x="176" y="778"/>
                    <a:pt x="391" y="778"/>
                  </a:cubicBezTo>
                  <a:lnTo>
                    <a:pt x="779" y="778"/>
                  </a:lnTo>
                  <a:cubicBezTo>
                    <a:pt x="994" y="778"/>
                    <a:pt x="1169" y="604"/>
                    <a:pt x="1169" y="388"/>
                  </a:cubicBezTo>
                  <a:cubicBezTo>
                    <a:pt x="1169" y="173"/>
                    <a:pt x="994" y="1"/>
                    <a:pt x="779"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61"/>
            <p:cNvSpPr/>
            <p:nvPr/>
          </p:nvSpPr>
          <p:spPr>
            <a:xfrm>
              <a:off x="5615039" y="807409"/>
              <a:ext cx="74548" cy="46640"/>
            </a:xfrm>
            <a:custGeom>
              <a:rect b="b" l="l" r="r" t="t"/>
              <a:pathLst>
                <a:path extrusionOk="0" h="1947" w="3112">
                  <a:moveTo>
                    <a:pt x="1556" y="1"/>
                  </a:moveTo>
                  <a:cubicBezTo>
                    <a:pt x="697" y="1"/>
                    <a:pt x="0" y="698"/>
                    <a:pt x="0" y="1557"/>
                  </a:cubicBezTo>
                  <a:cubicBezTo>
                    <a:pt x="0" y="1772"/>
                    <a:pt x="172" y="1947"/>
                    <a:pt x="388" y="1947"/>
                  </a:cubicBezTo>
                  <a:lnTo>
                    <a:pt x="3112" y="1947"/>
                  </a:lnTo>
                  <a:lnTo>
                    <a:pt x="3112" y="1939"/>
                  </a:lnTo>
                  <a:lnTo>
                    <a:pt x="2883" y="1"/>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61"/>
            <p:cNvSpPr/>
            <p:nvPr/>
          </p:nvSpPr>
          <p:spPr>
            <a:xfrm>
              <a:off x="5680291" y="788772"/>
              <a:ext cx="55911" cy="74572"/>
            </a:xfrm>
            <a:custGeom>
              <a:rect b="b" l="l" r="r" t="t"/>
              <a:pathLst>
                <a:path extrusionOk="0" h="3113" w="2334">
                  <a:moveTo>
                    <a:pt x="1166" y="1"/>
                  </a:moveTo>
                  <a:cubicBezTo>
                    <a:pt x="522" y="1"/>
                    <a:pt x="0" y="698"/>
                    <a:pt x="0" y="1557"/>
                  </a:cubicBezTo>
                  <a:cubicBezTo>
                    <a:pt x="0" y="2418"/>
                    <a:pt x="522" y="3113"/>
                    <a:pt x="1166" y="3113"/>
                  </a:cubicBezTo>
                  <a:cubicBezTo>
                    <a:pt x="1812" y="3113"/>
                    <a:pt x="2334" y="2418"/>
                    <a:pt x="2334" y="1557"/>
                  </a:cubicBezTo>
                  <a:cubicBezTo>
                    <a:pt x="2334" y="698"/>
                    <a:pt x="1812" y="1"/>
                    <a:pt x="1166"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4" name="Google Shape;2184;p61"/>
          <p:cNvGrpSpPr/>
          <p:nvPr/>
        </p:nvGrpSpPr>
        <p:grpSpPr>
          <a:xfrm>
            <a:off x="5542259" y="2291450"/>
            <a:ext cx="495422" cy="486333"/>
            <a:chOff x="5220795" y="2260588"/>
            <a:chExt cx="550103" cy="540010"/>
          </a:xfrm>
        </p:grpSpPr>
        <p:sp>
          <p:nvSpPr>
            <p:cNvPr id="2185" name="Google Shape;2185;p61"/>
            <p:cNvSpPr/>
            <p:nvPr/>
          </p:nvSpPr>
          <p:spPr>
            <a:xfrm>
              <a:off x="5322290" y="2690716"/>
              <a:ext cx="109906" cy="109882"/>
            </a:xfrm>
            <a:custGeom>
              <a:rect b="b" l="l" r="r" t="t"/>
              <a:pathLst>
                <a:path extrusionOk="0" h="4587" w="4588">
                  <a:moveTo>
                    <a:pt x="2294" y="0"/>
                  </a:moveTo>
                  <a:cubicBezTo>
                    <a:pt x="1029" y="0"/>
                    <a:pt x="1" y="1026"/>
                    <a:pt x="1" y="2294"/>
                  </a:cubicBezTo>
                  <a:cubicBezTo>
                    <a:pt x="1" y="3559"/>
                    <a:pt x="1029" y="4587"/>
                    <a:pt x="2294" y="4587"/>
                  </a:cubicBezTo>
                  <a:cubicBezTo>
                    <a:pt x="3562" y="4587"/>
                    <a:pt x="4587" y="3559"/>
                    <a:pt x="4587" y="2294"/>
                  </a:cubicBezTo>
                  <a:cubicBezTo>
                    <a:pt x="4587" y="1028"/>
                    <a:pt x="3562" y="0"/>
                    <a:pt x="2294"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61"/>
            <p:cNvSpPr/>
            <p:nvPr/>
          </p:nvSpPr>
          <p:spPr>
            <a:xfrm>
              <a:off x="5358917" y="2727343"/>
              <a:ext cx="36651" cy="36627"/>
            </a:xfrm>
            <a:custGeom>
              <a:rect b="b" l="l" r="r" t="t"/>
              <a:pathLst>
                <a:path extrusionOk="0" h="1529" w="1530">
                  <a:moveTo>
                    <a:pt x="765" y="0"/>
                  </a:moveTo>
                  <a:cubicBezTo>
                    <a:pt x="342" y="0"/>
                    <a:pt x="1" y="342"/>
                    <a:pt x="1" y="765"/>
                  </a:cubicBezTo>
                  <a:cubicBezTo>
                    <a:pt x="1" y="1187"/>
                    <a:pt x="342" y="1529"/>
                    <a:pt x="765" y="1529"/>
                  </a:cubicBezTo>
                  <a:cubicBezTo>
                    <a:pt x="1188" y="1529"/>
                    <a:pt x="1529" y="1187"/>
                    <a:pt x="1529" y="765"/>
                  </a:cubicBezTo>
                  <a:cubicBezTo>
                    <a:pt x="1529" y="342"/>
                    <a:pt x="1188" y="0"/>
                    <a:pt x="7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61"/>
            <p:cNvSpPr/>
            <p:nvPr/>
          </p:nvSpPr>
          <p:spPr>
            <a:xfrm>
              <a:off x="5596905" y="2690716"/>
              <a:ext cx="109906" cy="109882"/>
            </a:xfrm>
            <a:custGeom>
              <a:rect b="b" l="l" r="r" t="t"/>
              <a:pathLst>
                <a:path extrusionOk="0" h="4587" w="4588">
                  <a:moveTo>
                    <a:pt x="2294" y="0"/>
                  </a:moveTo>
                  <a:cubicBezTo>
                    <a:pt x="1029" y="0"/>
                    <a:pt x="1" y="1026"/>
                    <a:pt x="1" y="2294"/>
                  </a:cubicBezTo>
                  <a:cubicBezTo>
                    <a:pt x="1" y="3559"/>
                    <a:pt x="1029" y="4587"/>
                    <a:pt x="2294" y="4587"/>
                  </a:cubicBezTo>
                  <a:cubicBezTo>
                    <a:pt x="3562" y="4587"/>
                    <a:pt x="4587" y="3559"/>
                    <a:pt x="4587" y="2294"/>
                  </a:cubicBezTo>
                  <a:cubicBezTo>
                    <a:pt x="4587" y="1028"/>
                    <a:pt x="3562" y="0"/>
                    <a:pt x="2294"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61"/>
            <p:cNvSpPr/>
            <p:nvPr/>
          </p:nvSpPr>
          <p:spPr>
            <a:xfrm>
              <a:off x="5633532" y="2727343"/>
              <a:ext cx="36651" cy="36627"/>
            </a:xfrm>
            <a:custGeom>
              <a:rect b="b" l="l" r="r" t="t"/>
              <a:pathLst>
                <a:path extrusionOk="0" h="1529" w="1530">
                  <a:moveTo>
                    <a:pt x="765" y="0"/>
                  </a:moveTo>
                  <a:cubicBezTo>
                    <a:pt x="345" y="0"/>
                    <a:pt x="1" y="342"/>
                    <a:pt x="1" y="765"/>
                  </a:cubicBezTo>
                  <a:cubicBezTo>
                    <a:pt x="1" y="1187"/>
                    <a:pt x="345" y="1529"/>
                    <a:pt x="765" y="1529"/>
                  </a:cubicBezTo>
                  <a:cubicBezTo>
                    <a:pt x="1188" y="1529"/>
                    <a:pt x="1529" y="1187"/>
                    <a:pt x="1529" y="765"/>
                  </a:cubicBezTo>
                  <a:cubicBezTo>
                    <a:pt x="1529" y="342"/>
                    <a:pt x="1188" y="0"/>
                    <a:pt x="7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61"/>
            <p:cNvSpPr/>
            <p:nvPr/>
          </p:nvSpPr>
          <p:spPr>
            <a:xfrm>
              <a:off x="5331441" y="2507655"/>
              <a:ext cx="183160" cy="183088"/>
            </a:xfrm>
            <a:custGeom>
              <a:rect b="b" l="l" r="r" t="t"/>
              <a:pathLst>
                <a:path extrusionOk="0" h="7643" w="7646">
                  <a:moveTo>
                    <a:pt x="765" y="0"/>
                  </a:moveTo>
                  <a:cubicBezTo>
                    <a:pt x="343" y="0"/>
                    <a:pt x="1" y="342"/>
                    <a:pt x="1" y="765"/>
                  </a:cubicBezTo>
                  <a:lnTo>
                    <a:pt x="1" y="6878"/>
                  </a:lnTo>
                  <a:cubicBezTo>
                    <a:pt x="1" y="7300"/>
                    <a:pt x="343" y="7642"/>
                    <a:pt x="765" y="7642"/>
                  </a:cubicBezTo>
                  <a:lnTo>
                    <a:pt x="6881" y="7642"/>
                  </a:lnTo>
                  <a:cubicBezTo>
                    <a:pt x="7303" y="7642"/>
                    <a:pt x="7645" y="7300"/>
                    <a:pt x="7645" y="6878"/>
                  </a:cubicBezTo>
                  <a:lnTo>
                    <a:pt x="7645" y="765"/>
                  </a:lnTo>
                  <a:cubicBezTo>
                    <a:pt x="7645" y="342"/>
                    <a:pt x="7303" y="0"/>
                    <a:pt x="6881" y="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61"/>
            <p:cNvSpPr/>
            <p:nvPr/>
          </p:nvSpPr>
          <p:spPr>
            <a:xfrm>
              <a:off x="5423019" y="2324547"/>
              <a:ext cx="183064" cy="183136"/>
            </a:xfrm>
            <a:custGeom>
              <a:rect b="b" l="l" r="r" t="t"/>
              <a:pathLst>
                <a:path extrusionOk="0" h="7645" w="7642">
                  <a:moveTo>
                    <a:pt x="765" y="0"/>
                  </a:moveTo>
                  <a:cubicBezTo>
                    <a:pt x="342" y="0"/>
                    <a:pt x="0" y="342"/>
                    <a:pt x="0" y="764"/>
                  </a:cubicBezTo>
                  <a:lnTo>
                    <a:pt x="0" y="6880"/>
                  </a:lnTo>
                  <a:cubicBezTo>
                    <a:pt x="0" y="7300"/>
                    <a:pt x="342" y="7644"/>
                    <a:pt x="765" y="7644"/>
                  </a:cubicBezTo>
                  <a:lnTo>
                    <a:pt x="6877" y="7644"/>
                  </a:lnTo>
                  <a:cubicBezTo>
                    <a:pt x="7300" y="7644"/>
                    <a:pt x="7642" y="7303"/>
                    <a:pt x="7642" y="6880"/>
                  </a:cubicBezTo>
                  <a:lnTo>
                    <a:pt x="7642" y="764"/>
                  </a:lnTo>
                  <a:cubicBezTo>
                    <a:pt x="7642" y="342"/>
                    <a:pt x="7300" y="0"/>
                    <a:pt x="6877"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61"/>
            <p:cNvSpPr/>
            <p:nvPr/>
          </p:nvSpPr>
          <p:spPr>
            <a:xfrm>
              <a:off x="5423019" y="2324547"/>
              <a:ext cx="164762" cy="183136"/>
            </a:xfrm>
            <a:custGeom>
              <a:rect b="b" l="l" r="r" t="t"/>
              <a:pathLst>
                <a:path extrusionOk="0" h="7645" w="6878">
                  <a:moveTo>
                    <a:pt x="765" y="0"/>
                  </a:moveTo>
                  <a:cubicBezTo>
                    <a:pt x="342" y="0"/>
                    <a:pt x="0" y="342"/>
                    <a:pt x="0" y="764"/>
                  </a:cubicBezTo>
                  <a:lnTo>
                    <a:pt x="0" y="6880"/>
                  </a:lnTo>
                  <a:cubicBezTo>
                    <a:pt x="0" y="7300"/>
                    <a:pt x="342" y="7644"/>
                    <a:pt x="765" y="7644"/>
                  </a:cubicBezTo>
                  <a:lnTo>
                    <a:pt x="6116" y="7644"/>
                  </a:lnTo>
                  <a:cubicBezTo>
                    <a:pt x="6536" y="7644"/>
                    <a:pt x="6877" y="7303"/>
                    <a:pt x="6877" y="6880"/>
                  </a:cubicBezTo>
                  <a:lnTo>
                    <a:pt x="6877" y="764"/>
                  </a:lnTo>
                  <a:cubicBezTo>
                    <a:pt x="6877" y="342"/>
                    <a:pt x="6536" y="0"/>
                    <a:pt x="6116"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61"/>
            <p:cNvSpPr/>
            <p:nvPr/>
          </p:nvSpPr>
          <p:spPr>
            <a:xfrm>
              <a:off x="5514574" y="2507655"/>
              <a:ext cx="183088" cy="183088"/>
            </a:xfrm>
            <a:custGeom>
              <a:rect b="b" l="l" r="r" t="t"/>
              <a:pathLst>
                <a:path extrusionOk="0" h="7643" w="7643">
                  <a:moveTo>
                    <a:pt x="765" y="0"/>
                  </a:moveTo>
                  <a:cubicBezTo>
                    <a:pt x="342" y="0"/>
                    <a:pt x="0" y="342"/>
                    <a:pt x="0" y="765"/>
                  </a:cubicBezTo>
                  <a:lnTo>
                    <a:pt x="0" y="6878"/>
                  </a:lnTo>
                  <a:cubicBezTo>
                    <a:pt x="0" y="7300"/>
                    <a:pt x="342" y="7642"/>
                    <a:pt x="765" y="7642"/>
                  </a:cubicBezTo>
                  <a:lnTo>
                    <a:pt x="6878" y="7642"/>
                  </a:lnTo>
                  <a:cubicBezTo>
                    <a:pt x="7300" y="7642"/>
                    <a:pt x="7642" y="7300"/>
                    <a:pt x="7642" y="6878"/>
                  </a:cubicBezTo>
                  <a:lnTo>
                    <a:pt x="7642" y="765"/>
                  </a:lnTo>
                  <a:cubicBezTo>
                    <a:pt x="7642" y="342"/>
                    <a:pt x="7300" y="0"/>
                    <a:pt x="6878" y="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61"/>
            <p:cNvSpPr/>
            <p:nvPr/>
          </p:nvSpPr>
          <p:spPr>
            <a:xfrm>
              <a:off x="5514310" y="2507655"/>
              <a:ext cx="165289" cy="183088"/>
            </a:xfrm>
            <a:custGeom>
              <a:rect b="b" l="l" r="r" t="t"/>
              <a:pathLst>
                <a:path extrusionOk="0" h="7643" w="6900">
                  <a:moveTo>
                    <a:pt x="738" y="0"/>
                  </a:moveTo>
                  <a:cubicBezTo>
                    <a:pt x="326" y="11"/>
                    <a:pt x="1" y="353"/>
                    <a:pt x="11" y="765"/>
                  </a:cubicBezTo>
                  <a:lnTo>
                    <a:pt x="11" y="6878"/>
                  </a:lnTo>
                  <a:cubicBezTo>
                    <a:pt x="1" y="7290"/>
                    <a:pt x="326" y="7631"/>
                    <a:pt x="738" y="7642"/>
                  </a:cubicBezTo>
                  <a:lnTo>
                    <a:pt x="6165" y="7642"/>
                  </a:lnTo>
                  <a:cubicBezTo>
                    <a:pt x="6574" y="7631"/>
                    <a:pt x="6899" y="7290"/>
                    <a:pt x="6889" y="6878"/>
                  </a:cubicBezTo>
                  <a:lnTo>
                    <a:pt x="6889" y="765"/>
                  </a:lnTo>
                  <a:cubicBezTo>
                    <a:pt x="6899" y="356"/>
                    <a:pt x="6576" y="14"/>
                    <a:pt x="6167" y="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61"/>
            <p:cNvSpPr/>
            <p:nvPr/>
          </p:nvSpPr>
          <p:spPr>
            <a:xfrm>
              <a:off x="5496248" y="2324547"/>
              <a:ext cx="73278" cy="91580"/>
            </a:xfrm>
            <a:custGeom>
              <a:rect b="b" l="l" r="r" t="t"/>
              <a:pathLst>
                <a:path extrusionOk="0" h="3823" w="3059">
                  <a:moveTo>
                    <a:pt x="1" y="0"/>
                  </a:moveTo>
                  <a:lnTo>
                    <a:pt x="1" y="3822"/>
                  </a:lnTo>
                  <a:lnTo>
                    <a:pt x="1530" y="2676"/>
                  </a:lnTo>
                  <a:lnTo>
                    <a:pt x="3059" y="3822"/>
                  </a:lnTo>
                  <a:lnTo>
                    <a:pt x="3059" y="0"/>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61"/>
            <p:cNvSpPr/>
            <p:nvPr/>
          </p:nvSpPr>
          <p:spPr>
            <a:xfrm>
              <a:off x="5368068" y="2507655"/>
              <a:ext cx="73278" cy="91508"/>
            </a:xfrm>
            <a:custGeom>
              <a:rect b="b" l="l" r="r" t="t"/>
              <a:pathLst>
                <a:path extrusionOk="0" h="3820" w="3059">
                  <a:moveTo>
                    <a:pt x="1" y="0"/>
                  </a:moveTo>
                  <a:lnTo>
                    <a:pt x="1" y="3820"/>
                  </a:lnTo>
                  <a:lnTo>
                    <a:pt x="1530" y="2676"/>
                  </a:lnTo>
                  <a:lnTo>
                    <a:pt x="3059" y="3820"/>
                  </a:lnTo>
                  <a:lnTo>
                    <a:pt x="3059" y="0"/>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61"/>
            <p:cNvSpPr/>
            <p:nvPr/>
          </p:nvSpPr>
          <p:spPr>
            <a:xfrm>
              <a:off x="5587827" y="2507655"/>
              <a:ext cx="73206" cy="91508"/>
            </a:xfrm>
            <a:custGeom>
              <a:rect b="b" l="l" r="r" t="t"/>
              <a:pathLst>
                <a:path extrusionOk="0" h="3820" w="3056">
                  <a:moveTo>
                    <a:pt x="0" y="0"/>
                  </a:moveTo>
                  <a:lnTo>
                    <a:pt x="0" y="3820"/>
                  </a:lnTo>
                  <a:lnTo>
                    <a:pt x="1529" y="2676"/>
                  </a:lnTo>
                  <a:lnTo>
                    <a:pt x="3055" y="3820"/>
                  </a:lnTo>
                  <a:lnTo>
                    <a:pt x="3055" y="0"/>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61"/>
            <p:cNvSpPr/>
            <p:nvPr/>
          </p:nvSpPr>
          <p:spPr>
            <a:xfrm>
              <a:off x="5423019" y="2361149"/>
              <a:ext cx="36627" cy="18350"/>
            </a:xfrm>
            <a:custGeom>
              <a:rect b="b" l="l" r="r" t="t"/>
              <a:pathLst>
                <a:path extrusionOk="0" h="766" w="1529">
                  <a:moveTo>
                    <a:pt x="0" y="1"/>
                  </a:moveTo>
                  <a:lnTo>
                    <a:pt x="0" y="765"/>
                  </a:lnTo>
                  <a:lnTo>
                    <a:pt x="1147" y="765"/>
                  </a:lnTo>
                  <a:cubicBezTo>
                    <a:pt x="1357" y="765"/>
                    <a:pt x="1529" y="596"/>
                    <a:pt x="1529" y="383"/>
                  </a:cubicBezTo>
                  <a:cubicBezTo>
                    <a:pt x="1529" y="173"/>
                    <a:pt x="1357" y="1"/>
                    <a:pt x="11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61"/>
            <p:cNvSpPr/>
            <p:nvPr/>
          </p:nvSpPr>
          <p:spPr>
            <a:xfrm>
              <a:off x="5423019" y="2406951"/>
              <a:ext cx="36627" cy="18326"/>
            </a:xfrm>
            <a:custGeom>
              <a:rect b="b" l="l" r="r" t="t"/>
              <a:pathLst>
                <a:path extrusionOk="0" h="765" w="1529">
                  <a:moveTo>
                    <a:pt x="0" y="0"/>
                  </a:moveTo>
                  <a:lnTo>
                    <a:pt x="0" y="764"/>
                  </a:lnTo>
                  <a:lnTo>
                    <a:pt x="1147" y="764"/>
                  </a:lnTo>
                  <a:cubicBezTo>
                    <a:pt x="1357" y="764"/>
                    <a:pt x="1529" y="592"/>
                    <a:pt x="1529" y="382"/>
                  </a:cubicBezTo>
                  <a:cubicBezTo>
                    <a:pt x="1529" y="172"/>
                    <a:pt x="1357" y="0"/>
                    <a:pt x="114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61"/>
            <p:cNvSpPr/>
            <p:nvPr/>
          </p:nvSpPr>
          <p:spPr>
            <a:xfrm>
              <a:off x="5423019" y="2452728"/>
              <a:ext cx="36627" cy="18326"/>
            </a:xfrm>
            <a:custGeom>
              <a:rect b="b" l="l" r="r" t="t"/>
              <a:pathLst>
                <a:path extrusionOk="0" h="765" w="1529">
                  <a:moveTo>
                    <a:pt x="0" y="0"/>
                  </a:moveTo>
                  <a:lnTo>
                    <a:pt x="0" y="765"/>
                  </a:lnTo>
                  <a:lnTo>
                    <a:pt x="1147" y="765"/>
                  </a:lnTo>
                  <a:cubicBezTo>
                    <a:pt x="1357" y="765"/>
                    <a:pt x="1529" y="592"/>
                    <a:pt x="1529" y="382"/>
                  </a:cubicBezTo>
                  <a:cubicBezTo>
                    <a:pt x="1529" y="170"/>
                    <a:pt x="1357" y="0"/>
                    <a:pt x="114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61"/>
            <p:cNvSpPr/>
            <p:nvPr/>
          </p:nvSpPr>
          <p:spPr>
            <a:xfrm>
              <a:off x="5505423" y="2544282"/>
              <a:ext cx="45802" cy="18326"/>
            </a:xfrm>
            <a:custGeom>
              <a:rect b="b" l="l" r="r" t="t"/>
              <a:pathLst>
                <a:path extrusionOk="0" h="765" w="1912">
                  <a:moveTo>
                    <a:pt x="382" y="0"/>
                  </a:moveTo>
                  <a:cubicBezTo>
                    <a:pt x="170" y="0"/>
                    <a:pt x="0" y="170"/>
                    <a:pt x="0" y="383"/>
                  </a:cubicBezTo>
                  <a:cubicBezTo>
                    <a:pt x="0" y="593"/>
                    <a:pt x="170" y="765"/>
                    <a:pt x="382" y="765"/>
                  </a:cubicBezTo>
                  <a:lnTo>
                    <a:pt x="1529" y="765"/>
                  </a:lnTo>
                  <a:cubicBezTo>
                    <a:pt x="1739" y="765"/>
                    <a:pt x="1911" y="593"/>
                    <a:pt x="1911" y="383"/>
                  </a:cubicBezTo>
                  <a:cubicBezTo>
                    <a:pt x="1911" y="170"/>
                    <a:pt x="1739" y="0"/>
                    <a:pt x="15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61"/>
            <p:cNvSpPr/>
            <p:nvPr/>
          </p:nvSpPr>
          <p:spPr>
            <a:xfrm>
              <a:off x="5505423" y="2589987"/>
              <a:ext cx="45802" cy="18350"/>
            </a:xfrm>
            <a:custGeom>
              <a:rect b="b" l="l" r="r" t="t"/>
              <a:pathLst>
                <a:path extrusionOk="0" h="766" w="1912">
                  <a:moveTo>
                    <a:pt x="382" y="1"/>
                  </a:moveTo>
                  <a:cubicBezTo>
                    <a:pt x="170" y="1"/>
                    <a:pt x="0" y="173"/>
                    <a:pt x="0" y="383"/>
                  </a:cubicBezTo>
                  <a:cubicBezTo>
                    <a:pt x="0" y="596"/>
                    <a:pt x="170" y="765"/>
                    <a:pt x="382" y="765"/>
                  </a:cubicBezTo>
                  <a:lnTo>
                    <a:pt x="1529" y="765"/>
                  </a:lnTo>
                  <a:cubicBezTo>
                    <a:pt x="1739" y="765"/>
                    <a:pt x="1911" y="596"/>
                    <a:pt x="1911" y="383"/>
                  </a:cubicBezTo>
                  <a:cubicBezTo>
                    <a:pt x="1911" y="173"/>
                    <a:pt x="1739" y="1"/>
                    <a:pt x="15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61"/>
            <p:cNvSpPr/>
            <p:nvPr/>
          </p:nvSpPr>
          <p:spPr>
            <a:xfrm>
              <a:off x="5505423" y="2635764"/>
              <a:ext cx="45802" cy="18350"/>
            </a:xfrm>
            <a:custGeom>
              <a:rect b="b" l="l" r="r" t="t"/>
              <a:pathLst>
                <a:path extrusionOk="0" h="766" w="1912">
                  <a:moveTo>
                    <a:pt x="382" y="1"/>
                  </a:moveTo>
                  <a:cubicBezTo>
                    <a:pt x="170" y="1"/>
                    <a:pt x="0" y="173"/>
                    <a:pt x="0" y="383"/>
                  </a:cubicBezTo>
                  <a:cubicBezTo>
                    <a:pt x="0" y="596"/>
                    <a:pt x="170" y="765"/>
                    <a:pt x="382" y="765"/>
                  </a:cubicBezTo>
                  <a:lnTo>
                    <a:pt x="1529" y="765"/>
                  </a:lnTo>
                  <a:cubicBezTo>
                    <a:pt x="1739" y="765"/>
                    <a:pt x="1911" y="596"/>
                    <a:pt x="1911" y="383"/>
                  </a:cubicBezTo>
                  <a:cubicBezTo>
                    <a:pt x="1911" y="173"/>
                    <a:pt x="1739" y="1"/>
                    <a:pt x="15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61"/>
            <p:cNvSpPr/>
            <p:nvPr/>
          </p:nvSpPr>
          <p:spPr>
            <a:xfrm>
              <a:off x="5477947" y="2544282"/>
              <a:ext cx="45802" cy="18326"/>
            </a:xfrm>
            <a:custGeom>
              <a:rect b="b" l="l" r="r" t="t"/>
              <a:pathLst>
                <a:path extrusionOk="0" h="765" w="1912">
                  <a:moveTo>
                    <a:pt x="383" y="0"/>
                  </a:moveTo>
                  <a:cubicBezTo>
                    <a:pt x="170" y="0"/>
                    <a:pt x="0" y="170"/>
                    <a:pt x="0" y="383"/>
                  </a:cubicBezTo>
                  <a:cubicBezTo>
                    <a:pt x="0" y="593"/>
                    <a:pt x="170" y="765"/>
                    <a:pt x="383" y="765"/>
                  </a:cubicBezTo>
                  <a:lnTo>
                    <a:pt x="1529" y="765"/>
                  </a:lnTo>
                  <a:cubicBezTo>
                    <a:pt x="1739" y="765"/>
                    <a:pt x="1912" y="593"/>
                    <a:pt x="1912" y="383"/>
                  </a:cubicBezTo>
                  <a:cubicBezTo>
                    <a:pt x="1912" y="170"/>
                    <a:pt x="1739" y="0"/>
                    <a:pt x="15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61"/>
            <p:cNvSpPr/>
            <p:nvPr/>
          </p:nvSpPr>
          <p:spPr>
            <a:xfrm>
              <a:off x="5477947" y="2589987"/>
              <a:ext cx="45802" cy="18350"/>
            </a:xfrm>
            <a:custGeom>
              <a:rect b="b" l="l" r="r" t="t"/>
              <a:pathLst>
                <a:path extrusionOk="0" h="766" w="1912">
                  <a:moveTo>
                    <a:pt x="383" y="1"/>
                  </a:moveTo>
                  <a:cubicBezTo>
                    <a:pt x="170" y="1"/>
                    <a:pt x="0" y="173"/>
                    <a:pt x="0" y="383"/>
                  </a:cubicBezTo>
                  <a:cubicBezTo>
                    <a:pt x="0" y="596"/>
                    <a:pt x="170" y="765"/>
                    <a:pt x="383" y="765"/>
                  </a:cubicBezTo>
                  <a:lnTo>
                    <a:pt x="1529" y="765"/>
                  </a:lnTo>
                  <a:cubicBezTo>
                    <a:pt x="1739" y="765"/>
                    <a:pt x="1912" y="596"/>
                    <a:pt x="1912" y="383"/>
                  </a:cubicBezTo>
                  <a:cubicBezTo>
                    <a:pt x="1912" y="173"/>
                    <a:pt x="1739" y="1"/>
                    <a:pt x="15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61"/>
            <p:cNvSpPr/>
            <p:nvPr/>
          </p:nvSpPr>
          <p:spPr>
            <a:xfrm>
              <a:off x="5477947" y="2635764"/>
              <a:ext cx="45802" cy="18350"/>
            </a:xfrm>
            <a:custGeom>
              <a:rect b="b" l="l" r="r" t="t"/>
              <a:pathLst>
                <a:path extrusionOk="0" h="766" w="1912">
                  <a:moveTo>
                    <a:pt x="383" y="1"/>
                  </a:moveTo>
                  <a:cubicBezTo>
                    <a:pt x="170" y="1"/>
                    <a:pt x="0" y="173"/>
                    <a:pt x="0" y="383"/>
                  </a:cubicBezTo>
                  <a:cubicBezTo>
                    <a:pt x="0" y="596"/>
                    <a:pt x="170" y="765"/>
                    <a:pt x="383" y="765"/>
                  </a:cubicBezTo>
                  <a:lnTo>
                    <a:pt x="1529" y="765"/>
                  </a:lnTo>
                  <a:cubicBezTo>
                    <a:pt x="1739" y="765"/>
                    <a:pt x="1912" y="596"/>
                    <a:pt x="1912" y="383"/>
                  </a:cubicBezTo>
                  <a:cubicBezTo>
                    <a:pt x="1912" y="173"/>
                    <a:pt x="1739" y="1"/>
                    <a:pt x="15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61"/>
            <p:cNvSpPr/>
            <p:nvPr/>
          </p:nvSpPr>
          <p:spPr>
            <a:xfrm>
              <a:off x="5220795" y="2260588"/>
              <a:ext cx="550103" cy="439311"/>
            </a:xfrm>
            <a:custGeom>
              <a:rect b="b" l="l" r="r" t="t"/>
              <a:pathLst>
                <a:path extrusionOk="0" h="18339" w="22964">
                  <a:moveTo>
                    <a:pt x="422" y="0"/>
                  </a:moveTo>
                  <a:cubicBezTo>
                    <a:pt x="325" y="0"/>
                    <a:pt x="227" y="38"/>
                    <a:pt x="152" y="113"/>
                  </a:cubicBezTo>
                  <a:cubicBezTo>
                    <a:pt x="4" y="261"/>
                    <a:pt x="1" y="498"/>
                    <a:pt x="146" y="649"/>
                  </a:cubicBezTo>
                  <a:lnTo>
                    <a:pt x="1115" y="1618"/>
                  </a:lnTo>
                  <a:cubicBezTo>
                    <a:pt x="1403" y="1903"/>
                    <a:pt x="1565" y="2293"/>
                    <a:pt x="1562" y="2697"/>
                  </a:cubicBezTo>
                  <a:lnTo>
                    <a:pt x="1562" y="16810"/>
                  </a:lnTo>
                  <a:cubicBezTo>
                    <a:pt x="1562" y="17655"/>
                    <a:pt x="2248" y="18338"/>
                    <a:pt x="3091" y="18338"/>
                  </a:cubicBezTo>
                  <a:lnTo>
                    <a:pt x="22582" y="18338"/>
                  </a:lnTo>
                  <a:cubicBezTo>
                    <a:pt x="22792" y="18338"/>
                    <a:pt x="22964" y="18169"/>
                    <a:pt x="22964" y="17956"/>
                  </a:cubicBezTo>
                  <a:cubicBezTo>
                    <a:pt x="22964" y="17746"/>
                    <a:pt x="22792" y="17574"/>
                    <a:pt x="22582" y="17574"/>
                  </a:cubicBezTo>
                  <a:lnTo>
                    <a:pt x="3091" y="17574"/>
                  </a:lnTo>
                  <a:cubicBezTo>
                    <a:pt x="2668" y="17574"/>
                    <a:pt x="2327" y="17232"/>
                    <a:pt x="2327" y="16810"/>
                  </a:cubicBezTo>
                  <a:lnTo>
                    <a:pt x="2327" y="2697"/>
                  </a:lnTo>
                  <a:cubicBezTo>
                    <a:pt x="2329" y="2089"/>
                    <a:pt x="2087" y="1505"/>
                    <a:pt x="1656" y="1077"/>
                  </a:cubicBezTo>
                  <a:lnTo>
                    <a:pt x="687" y="108"/>
                  </a:lnTo>
                  <a:cubicBezTo>
                    <a:pt x="613" y="36"/>
                    <a:pt x="518" y="0"/>
                    <a:pt x="422"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7" name="Google Shape;2207;p61"/>
          <p:cNvGrpSpPr/>
          <p:nvPr/>
        </p:nvGrpSpPr>
        <p:grpSpPr>
          <a:xfrm>
            <a:off x="2291072" y="2286725"/>
            <a:ext cx="495530" cy="495552"/>
            <a:chOff x="1610771" y="2255342"/>
            <a:chExt cx="550222" cy="550246"/>
          </a:xfrm>
        </p:grpSpPr>
        <p:sp>
          <p:nvSpPr>
            <p:cNvPr id="2208" name="Google Shape;2208;p61"/>
            <p:cNvSpPr/>
            <p:nvPr/>
          </p:nvSpPr>
          <p:spPr>
            <a:xfrm>
              <a:off x="1610771" y="2255342"/>
              <a:ext cx="550222" cy="550246"/>
            </a:xfrm>
            <a:custGeom>
              <a:rect b="b" l="l" r="r" t="t"/>
              <a:pathLst>
                <a:path extrusionOk="0" h="22970" w="22969">
                  <a:moveTo>
                    <a:pt x="791" y="1"/>
                  </a:moveTo>
                  <a:cubicBezTo>
                    <a:pt x="355" y="1"/>
                    <a:pt x="0" y="353"/>
                    <a:pt x="0" y="792"/>
                  </a:cubicBezTo>
                  <a:lnTo>
                    <a:pt x="0" y="22178"/>
                  </a:lnTo>
                  <a:cubicBezTo>
                    <a:pt x="0" y="22614"/>
                    <a:pt x="355" y="22969"/>
                    <a:pt x="791" y="22969"/>
                  </a:cubicBezTo>
                  <a:lnTo>
                    <a:pt x="22177" y="22969"/>
                  </a:lnTo>
                  <a:cubicBezTo>
                    <a:pt x="22616" y="22969"/>
                    <a:pt x="22968" y="22614"/>
                    <a:pt x="22968" y="22178"/>
                  </a:cubicBezTo>
                  <a:lnTo>
                    <a:pt x="22968" y="792"/>
                  </a:lnTo>
                  <a:cubicBezTo>
                    <a:pt x="22968" y="353"/>
                    <a:pt x="22616" y="1"/>
                    <a:pt x="22177"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61"/>
            <p:cNvSpPr/>
            <p:nvPr/>
          </p:nvSpPr>
          <p:spPr>
            <a:xfrm>
              <a:off x="1648739" y="2293262"/>
              <a:ext cx="474333" cy="474405"/>
            </a:xfrm>
            <a:custGeom>
              <a:rect b="b" l="l" r="r" t="t"/>
              <a:pathLst>
                <a:path extrusionOk="0" h="19804" w="19801">
                  <a:moveTo>
                    <a:pt x="396" y="1"/>
                  </a:moveTo>
                  <a:cubicBezTo>
                    <a:pt x="175" y="1"/>
                    <a:pt x="0" y="178"/>
                    <a:pt x="0" y="396"/>
                  </a:cubicBezTo>
                  <a:lnTo>
                    <a:pt x="0" y="19408"/>
                  </a:lnTo>
                  <a:cubicBezTo>
                    <a:pt x="0" y="19626"/>
                    <a:pt x="175" y="19803"/>
                    <a:pt x="396" y="19803"/>
                  </a:cubicBezTo>
                  <a:lnTo>
                    <a:pt x="19405" y="19803"/>
                  </a:lnTo>
                  <a:cubicBezTo>
                    <a:pt x="19623" y="19803"/>
                    <a:pt x="19801" y="19626"/>
                    <a:pt x="19801" y="19408"/>
                  </a:cubicBezTo>
                  <a:lnTo>
                    <a:pt x="19801" y="396"/>
                  </a:lnTo>
                  <a:cubicBezTo>
                    <a:pt x="19801" y="178"/>
                    <a:pt x="19623" y="1"/>
                    <a:pt x="19405" y="1"/>
                  </a:cubicBezTo>
                  <a:close/>
                </a:path>
              </a:pathLst>
            </a:custGeom>
            <a:solidFill>
              <a:srgbClr val="DB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61"/>
            <p:cNvSpPr/>
            <p:nvPr/>
          </p:nvSpPr>
          <p:spPr>
            <a:xfrm>
              <a:off x="1876403" y="2321768"/>
              <a:ext cx="18996" cy="37921"/>
            </a:xfrm>
            <a:custGeom>
              <a:rect b="b" l="l" r="r" t="t"/>
              <a:pathLst>
                <a:path extrusionOk="0" h="1583" w="793">
                  <a:moveTo>
                    <a:pt x="397" y="0"/>
                  </a:moveTo>
                  <a:cubicBezTo>
                    <a:pt x="176" y="0"/>
                    <a:pt x="1" y="175"/>
                    <a:pt x="1" y="396"/>
                  </a:cubicBezTo>
                  <a:lnTo>
                    <a:pt x="1" y="1187"/>
                  </a:lnTo>
                  <a:cubicBezTo>
                    <a:pt x="1" y="1405"/>
                    <a:pt x="176" y="1583"/>
                    <a:pt x="397" y="1583"/>
                  </a:cubicBezTo>
                  <a:cubicBezTo>
                    <a:pt x="615" y="1583"/>
                    <a:pt x="792" y="1405"/>
                    <a:pt x="792" y="1187"/>
                  </a:cubicBezTo>
                  <a:lnTo>
                    <a:pt x="792" y="396"/>
                  </a:lnTo>
                  <a:cubicBezTo>
                    <a:pt x="792" y="175"/>
                    <a:pt x="615" y="0"/>
                    <a:pt x="397"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61"/>
            <p:cNvSpPr/>
            <p:nvPr/>
          </p:nvSpPr>
          <p:spPr>
            <a:xfrm>
              <a:off x="1790981" y="2473544"/>
              <a:ext cx="104420" cy="265613"/>
            </a:xfrm>
            <a:custGeom>
              <a:rect b="b" l="l" r="r" t="t"/>
              <a:pathLst>
                <a:path extrusionOk="0" h="11088" w="4359">
                  <a:moveTo>
                    <a:pt x="3963" y="1"/>
                  </a:moveTo>
                  <a:cubicBezTo>
                    <a:pt x="3742" y="1"/>
                    <a:pt x="3564" y="178"/>
                    <a:pt x="3564" y="396"/>
                  </a:cubicBezTo>
                  <a:lnTo>
                    <a:pt x="3564" y="8910"/>
                  </a:lnTo>
                  <a:cubicBezTo>
                    <a:pt x="3564" y="9675"/>
                    <a:pt x="2945" y="10296"/>
                    <a:pt x="2181" y="10296"/>
                  </a:cubicBezTo>
                  <a:cubicBezTo>
                    <a:pt x="1414" y="10296"/>
                    <a:pt x="794" y="9675"/>
                    <a:pt x="794" y="8910"/>
                  </a:cubicBezTo>
                  <a:lnTo>
                    <a:pt x="794" y="7524"/>
                  </a:lnTo>
                  <a:cubicBezTo>
                    <a:pt x="794" y="7306"/>
                    <a:pt x="617" y="7128"/>
                    <a:pt x="396" y="7128"/>
                  </a:cubicBezTo>
                  <a:cubicBezTo>
                    <a:pt x="178" y="7128"/>
                    <a:pt x="0" y="7306"/>
                    <a:pt x="0" y="7524"/>
                  </a:cubicBezTo>
                  <a:lnTo>
                    <a:pt x="0" y="8910"/>
                  </a:lnTo>
                  <a:cubicBezTo>
                    <a:pt x="3" y="10113"/>
                    <a:pt x="977" y="11088"/>
                    <a:pt x="2181" y="11088"/>
                  </a:cubicBezTo>
                  <a:cubicBezTo>
                    <a:pt x="3381" y="11088"/>
                    <a:pt x="4356" y="10113"/>
                    <a:pt x="4358" y="8910"/>
                  </a:cubicBezTo>
                  <a:lnTo>
                    <a:pt x="4358" y="396"/>
                  </a:lnTo>
                  <a:cubicBezTo>
                    <a:pt x="4358" y="178"/>
                    <a:pt x="4181" y="1"/>
                    <a:pt x="3963"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61"/>
            <p:cNvSpPr/>
            <p:nvPr/>
          </p:nvSpPr>
          <p:spPr>
            <a:xfrm>
              <a:off x="1819487" y="2350202"/>
              <a:ext cx="132854" cy="161289"/>
            </a:xfrm>
            <a:custGeom>
              <a:rect b="b" l="l" r="r" t="t"/>
              <a:pathLst>
                <a:path extrusionOk="0" h="6733" w="5546">
                  <a:moveTo>
                    <a:pt x="2773" y="0"/>
                  </a:moveTo>
                  <a:cubicBezTo>
                    <a:pt x="0" y="1981"/>
                    <a:pt x="0" y="6732"/>
                    <a:pt x="0" y="6732"/>
                  </a:cubicBezTo>
                  <a:cubicBezTo>
                    <a:pt x="584" y="6016"/>
                    <a:pt x="1451" y="5588"/>
                    <a:pt x="2377" y="5561"/>
                  </a:cubicBezTo>
                  <a:cubicBezTo>
                    <a:pt x="2503" y="5548"/>
                    <a:pt x="2633" y="5545"/>
                    <a:pt x="2773" y="5545"/>
                  </a:cubicBezTo>
                  <a:cubicBezTo>
                    <a:pt x="2910" y="5545"/>
                    <a:pt x="3042" y="5548"/>
                    <a:pt x="3168" y="5561"/>
                  </a:cubicBezTo>
                  <a:cubicBezTo>
                    <a:pt x="4091" y="5588"/>
                    <a:pt x="4958" y="6016"/>
                    <a:pt x="5545" y="6732"/>
                  </a:cubicBezTo>
                  <a:cubicBezTo>
                    <a:pt x="5545" y="6732"/>
                    <a:pt x="5545" y="1981"/>
                    <a:pt x="2773" y="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61"/>
            <p:cNvSpPr/>
            <p:nvPr/>
          </p:nvSpPr>
          <p:spPr>
            <a:xfrm>
              <a:off x="1696121" y="2350202"/>
              <a:ext cx="189795" cy="161289"/>
            </a:xfrm>
            <a:custGeom>
              <a:rect b="b" l="l" r="r" t="t"/>
              <a:pathLst>
                <a:path extrusionOk="0" h="6733" w="7923">
                  <a:moveTo>
                    <a:pt x="7923" y="0"/>
                  </a:moveTo>
                  <a:cubicBezTo>
                    <a:pt x="7923" y="0"/>
                    <a:pt x="792" y="0"/>
                    <a:pt x="1" y="6732"/>
                  </a:cubicBezTo>
                  <a:cubicBezTo>
                    <a:pt x="450" y="6172"/>
                    <a:pt x="1083" y="5790"/>
                    <a:pt x="1788" y="5656"/>
                  </a:cubicBezTo>
                  <a:cubicBezTo>
                    <a:pt x="2055" y="5594"/>
                    <a:pt x="2326" y="5556"/>
                    <a:pt x="2598" y="5548"/>
                  </a:cubicBezTo>
                  <a:cubicBezTo>
                    <a:pt x="2655" y="5545"/>
                    <a:pt x="2714" y="5545"/>
                    <a:pt x="2773" y="5545"/>
                  </a:cubicBezTo>
                  <a:cubicBezTo>
                    <a:pt x="4754" y="5545"/>
                    <a:pt x="5150" y="6732"/>
                    <a:pt x="5150" y="6732"/>
                  </a:cubicBezTo>
                  <a:cubicBezTo>
                    <a:pt x="5150" y="6732"/>
                    <a:pt x="5150" y="1981"/>
                    <a:pt x="7923"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61"/>
            <p:cNvSpPr/>
            <p:nvPr/>
          </p:nvSpPr>
          <p:spPr>
            <a:xfrm>
              <a:off x="1885889" y="2350202"/>
              <a:ext cx="189724" cy="161289"/>
            </a:xfrm>
            <a:custGeom>
              <a:rect b="b" l="l" r="r" t="t"/>
              <a:pathLst>
                <a:path extrusionOk="0" h="6733" w="7920">
                  <a:moveTo>
                    <a:pt x="1" y="0"/>
                  </a:moveTo>
                  <a:cubicBezTo>
                    <a:pt x="2773" y="1981"/>
                    <a:pt x="2773" y="6732"/>
                    <a:pt x="2773" y="6732"/>
                  </a:cubicBezTo>
                  <a:cubicBezTo>
                    <a:pt x="2773" y="6732"/>
                    <a:pt x="3169" y="5545"/>
                    <a:pt x="5147" y="5545"/>
                  </a:cubicBezTo>
                  <a:cubicBezTo>
                    <a:pt x="5206" y="5545"/>
                    <a:pt x="5268" y="5545"/>
                    <a:pt x="5322" y="5548"/>
                  </a:cubicBezTo>
                  <a:cubicBezTo>
                    <a:pt x="5597" y="5556"/>
                    <a:pt x="5869" y="5594"/>
                    <a:pt x="6135" y="5656"/>
                  </a:cubicBezTo>
                  <a:cubicBezTo>
                    <a:pt x="6838" y="5790"/>
                    <a:pt x="7473" y="6172"/>
                    <a:pt x="7920" y="6732"/>
                  </a:cubicBezTo>
                  <a:cubicBezTo>
                    <a:pt x="7128" y="0"/>
                    <a:pt x="1" y="0"/>
                    <a:pt x="1"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61"/>
            <p:cNvSpPr/>
            <p:nvPr/>
          </p:nvSpPr>
          <p:spPr>
            <a:xfrm>
              <a:off x="1738616" y="2426090"/>
              <a:ext cx="43478" cy="59600"/>
            </a:xfrm>
            <a:custGeom>
              <a:rect b="b" l="l" r="r" t="t"/>
              <a:pathLst>
                <a:path extrusionOk="0" h="2488" w="1815">
                  <a:moveTo>
                    <a:pt x="1398" y="1"/>
                  </a:moveTo>
                  <a:cubicBezTo>
                    <a:pt x="1274" y="1"/>
                    <a:pt x="1154" y="59"/>
                    <a:pt x="1077" y="159"/>
                  </a:cubicBezTo>
                  <a:cubicBezTo>
                    <a:pt x="596" y="805"/>
                    <a:pt x="235" y="1535"/>
                    <a:pt x="17" y="2313"/>
                  </a:cubicBezTo>
                  <a:cubicBezTo>
                    <a:pt x="3" y="2369"/>
                    <a:pt x="1" y="2431"/>
                    <a:pt x="14" y="2488"/>
                  </a:cubicBezTo>
                  <a:cubicBezTo>
                    <a:pt x="281" y="2426"/>
                    <a:pt x="552" y="2388"/>
                    <a:pt x="824" y="2380"/>
                  </a:cubicBezTo>
                  <a:cubicBezTo>
                    <a:pt x="1015" y="1750"/>
                    <a:pt x="1317" y="1161"/>
                    <a:pt x="1713" y="633"/>
                  </a:cubicBezTo>
                  <a:cubicBezTo>
                    <a:pt x="1796" y="520"/>
                    <a:pt x="1815" y="372"/>
                    <a:pt x="1758" y="240"/>
                  </a:cubicBezTo>
                  <a:cubicBezTo>
                    <a:pt x="1705" y="111"/>
                    <a:pt x="1583" y="19"/>
                    <a:pt x="1443" y="3"/>
                  </a:cubicBezTo>
                  <a:cubicBezTo>
                    <a:pt x="1428" y="1"/>
                    <a:pt x="1413" y="1"/>
                    <a:pt x="1398"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61"/>
            <p:cNvSpPr/>
            <p:nvPr/>
          </p:nvSpPr>
          <p:spPr>
            <a:xfrm>
              <a:off x="1989636" y="2426090"/>
              <a:ext cx="43478" cy="59600"/>
            </a:xfrm>
            <a:custGeom>
              <a:rect b="b" l="l" r="r" t="t"/>
              <a:pathLst>
                <a:path extrusionOk="0" h="2488" w="1815">
                  <a:moveTo>
                    <a:pt x="420" y="1"/>
                  </a:moveTo>
                  <a:cubicBezTo>
                    <a:pt x="405" y="1"/>
                    <a:pt x="390" y="1"/>
                    <a:pt x="375" y="3"/>
                  </a:cubicBezTo>
                  <a:cubicBezTo>
                    <a:pt x="232" y="19"/>
                    <a:pt x="111" y="111"/>
                    <a:pt x="57" y="240"/>
                  </a:cubicBezTo>
                  <a:cubicBezTo>
                    <a:pt x="1" y="372"/>
                    <a:pt x="19" y="520"/>
                    <a:pt x="103" y="633"/>
                  </a:cubicBezTo>
                  <a:cubicBezTo>
                    <a:pt x="501" y="1161"/>
                    <a:pt x="800" y="1750"/>
                    <a:pt x="991" y="2380"/>
                  </a:cubicBezTo>
                  <a:cubicBezTo>
                    <a:pt x="1266" y="2388"/>
                    <a:pt x="1538" y="2426"/>
                    <a:pt x="1804" y="2488"/>
                  </a:cubicBezTo>
                  <a:cubicBezTo>
                    <a:pt x="1815" y="2431"/>
                    <a:pt x="1815" y="2369"/>
                    <a:pt x="1799" y="2313"/>
                  </a:cubicBezTo>
                  <a:cubicBezTo>
                    <a:pt x="1581" y="1535"/>
                    <a:pt x="1223" y="805"/>
                    <a:pt x="738" y="159"/>
                  </a:cubicBezTo>
                  <a:cubicBezTo>
                    <a:pt x="661" y="59"/>
                    <a:pt x="544" y="1"/>
                    <a:pt x="420"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7" name="Google Shape;2217;p61"/>
          <p:cNvGrpSpPr/>
          <p:nvPr/>
        </p:nvGrpSpPr>
        <p:grpSpPr>
          <a:xfrm>
            <a:off x="2291072" y="1526991"/>
            <a:ext cx="495530" cy="495595"/>
            <a:chOff x="1610771" y="1496366"/>
            <a:chExt cx="550222" cy="550294"/>
          </a:xfrm>
        </p:grpSpPr>
        <p:sp>
          <p:nvSpPr>
            <p:cNvPr id="2218" name="Google Shape;2218;p61"/>
            <p:cNvSpPr/>
            <p:nvPr/>
          </p:nvSpPr>
          <p:spPr>
            <a:xfrm>
              <a:off x="1610771" y="1496366"/>
              <a:ext cx="550222" cy="550294"/>
            </a:xfrm>
            <a:custGeom>
              <a:rect b="b" l="l" r="r" t="t"/>
              <a:pathLst>
                <a:path extrusionOk="0" h="22972" w="22969">
                  <a:moveTo>
                    <a:pt x="791" y="1"/>
                  </a:moveTo>
                  <a:cubicBezTo>
                    <a:pt x="355" y="1"/>
                    <a:pt x="0" y="356"/>
                    <a:pt x="0" y="795"/>
                  </a:cubicBezTo>
                  <a:lnTo>
                    <a:pt x="0" y="22178"/>
                  </a:lnTo>
                  <a:cubicBezTo>
                    <a:pt x="0" y="22616"/>
                    <a:pt x="355" y="22972"/>
                    <a:pt x="791" y="22972"/>
                  </a:cubicBezTo>
                  <a:lnTo>
                    <a:pt x="22177" y="22972"/>
                  </a:lnTo>
                  <a:cubicBezTo>
                    <a:pt x="22616" y="22972"/>
                    <a:pt x="22968" y="22616"/>
                    <a:pt x="22968" y="22178"/>
                  </a:cubicBezTo>
                  <a:lnTo>
                    <a:pt x="22968" y="795"/>
                  </a:lnTo>
                  <a:cubicBezTo>
                    <a:pt x="22968" y="356"/>
                    <a:pt x="22616" y="1"/>
                    <a:pt x="22177"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61"/>
            <p:cNvSpPr/>
            <p:nvPr/>
          </p:nvSpPr>
          <p:spPr>
            <a:xfrm>
              <a:off x="1648739" y="1534358"/>
              <a:ext cx="474333" cy="474333"/>
            </a:xfrm>
            <a:custGeom>
              <a:rect b="b" l="l" r="r" t="t"/>
              <a:pathLst>
                <a:path extrusionOk="0" h="19801" w="19801">
                  <a:moveTo>
                    <a:pt x="396" y="0"/>
                  </a:moveTo>
                  <a:cubicBezTo>
                    <a:pt x="175" y="0"/>
                    <a:pt x="0" y="178"/>
                    <a:pt x="0" y="396"/>
                  </a:cubicBezTo>
                  <a:lnTo>
                    <a:pt x="0" y="19405"/>
                  </a:lnTo>
                  <a:cubicBezTo>
                    <a:pt x="0" y="19623"/>
                    <a:pt x="175" y="19800"/>
                    <a:pt x="396" y="19800"/>
                  </a:cubicBezTo>
                  <a:lnTo>
                    <a:pt x="19405" y="19800"/>
                  </a:lnTo>
                  <a:cubicBezTo>
                    <a:pt x="19623" y="19800"/>
                    <a:pt x="19801" y="19623"/>
                    <a:pt x="19801" y="19405"/>
                  </a:cubicBezTo>
                  <a:lnTo>
                    <a:pt x="19801" y="396"/>
                  </a:lnTo>
                  <a:cubicBezTo>
                    <a:pt x="19801" y="178"/>
                    <a:pt x="19623" y="0"/>
                    <a:pt x="19405" y="0"/>
                  </a:cubicBezTo>
                  <a:close/>
                </a:path>
              </a:pathLst>
            </a:custGeom>
            <a:solidFill>
              <a:srgbClr val="DB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61"/>
            <p:cNvSpPr/>
            <p:nvPr/>
          </p:nvSpPr>
          <p:spPr>
            <a:xfrm>
              <a:off x="1723908" y="1572278"/>
              <a:ext cx="323991" cy="360523"/>
            </a:xfrm>
            <a:custGeom>
              <a:rect b="b" l="l" r="r" t="t"/>
              <a:pathLst>
                <a:path extrusionOk="0" h="15050" w="13525">
                  <a:moveTo>
                    <a:pt x="6763" y="1"/>
                  </a:moveTo>
                  <a:cubicBezTo>
                    <a:pt x="6660" y="1"/>
                    <a:pt x="6557" y="39"/>
                    <a:pt x="6477" y="116"/>
                  </a:cubicBezTo>
                  <a:lnTo>
                    <a:pt x="149" y="6072"/>
                  </a:lnTo>
                  <a:cubicBezTo>
                    <a:pt x="33" y="6185"/>
                    <a:pt x="1" y="6358"/>
                    <a:pt x="63" y="6503"/>
                  </a:cubicBezTo>
                  <a:cubicBezTo>
                    <a:pt x="125" y="6645"/>
                    <a:pt x="264" y="6738"/>
                    <a:pt x="418" y="6738"/>
                  </a:cubicBezTo>
                  <a:cubicBezTo>
                    <a:pt x="424" y="6738"/>
                    <a:pt x="431" y="6738"/>
                    <a:pt x="437" y="6737"/>
                  </a:cubicBezTo>
                  <a:lnTo>
                    <a:pt x="2009" y="6737"/>
                  </a:lnTo>
                  <a:cubicBezTo>
                    <a:pt x="2012" y="6737"/>
                    <a:pt x="2016" y="6737"/>
                    <a:pt x="2019" y="6737"/>
                  </a:cubicBezTo>
                  <a:cubicBezTo>
                    <a:pt x="2120" y="6737"/>
                    <a:pt x="2219" y="6777"/>
                    <a:pt x="2294" y="6850"/>
                  </a:cubicBezTo>
                  <a:cubicBezTo>
                    <a:pt x="2370" y="6923"/>
                    <a:pt x="2413" y="7023"/>
                    <a:pt x="2413" y="7130"/>
                  </a:cubicBezTo>
                  <a:lnTo>
                    <a:pt x="2413" y="14654"/>
                  </a:lnTo>
                  <a:cubicBezTo>
                    <a:pt x="2413" y="14872"/>
                    <a:pt x="2590" y="15049"/>
                    <a:pt x="2808" y="15049"/>
                  </a:cubicBezTo>
                  <a:lnTo>
                    <a:pt x="10722" y="15049"/>
                  </a:lnTo>
                  <a:cubicBezTo>
                    <a:pt x="10940" y="15049"/>
                    <a:pt x="11118" y="14872"/>
                    <a:pt x="11118" y="14654"/>
                  </a:cubicBezTo>
                  <a:lnTo>
                    <a:pt x="11118" y="7130"/>
                  </a:lnTo>
                  <a:cubicBezTo>
                    <a:pt x="11118" y="7025"/>
                    <a:pt x="11161" y="6923"/>
                    <a:pt x="11234" y="6850"/>
                  </a:cubicBezTo>
                  <a:cubicBezTo>
                    <a:pt x="11307" y="6780"/>
                    <a:pt x="11403" y="6737"/>
                    <a:pt x="11504" y="6737"/>
                  </a:cubicBezTo>
                  <a:cubicBezTo>
                    <a:pt x="11507" y="6737"/>
                    <a:pt x="11510" y="6737"/>
                    <a:pt x="11513" y="6737"/>
                  </a:cubicBezTo>
                  <a:lnTo>
                    <a:pt x="13085" y="6737"/>
                  </a:lnTo>
                  <a:cubicBezTo>
                    <a:pt x="13092" y="6738"/>
                    <a:pt x="13098" y="6738"/>
                    <a:pt x="13105" y="6738"/>
                  </a:cubicBezTo>
                  <a:cubicBezTo>
                    <a:pt x="13259" y="6738"/>
                    <a:pt x="13398" y="6645"/>
                    <a:pt x="13460" y="6503"/>
                  </a:cubicBezTo>
                  <a:cubicBezTo>
                    <a:pt x="13524" y="6358"/>
                    <a:pt x="13489" y="6185"/>
                    <a:pt x="13376" y="6072"/>
                  </a:cubicBezTo>
                  <a:lnTo>
                    <a:pt x="7048" y="116"/>
                  </a:lnTo>
                  <a:cubicBezTo>
                    <a:pt x="6968" y="39"/>
                    <a:pt x="6866" y="1"/>
                    <a:pt x="6763"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61"/>
            <p:cNvSpPr/>
            <p:nvPr/>
          </p:nvSpPr>
          <p:spPr>
            <a:xfrm>
              <a:off x="1781495" y="1961252"/>
              <a:ext cx="208744" cy="18996"/>
            </a:xfrm>
            <a:custGeom>
              <a:rect b="b" l="l" r="r" t="t"/>
              <a:pathLst>
                <a:path extrusionOk="0" h="793" w="8714">
                  <a:moveTo>
                    <a:pt x="396" y="1"/>
                  </a:moveTo>
                  <a:cubicBezTo>
                    <a:pt x="178" y="1"/>
                    <a:pt x="1" y="176"/>
                    <a:pt x="1" y="397"/>
                  </a:cubicBezTo>
                  <a:cubicBezTo>
                    <a:pt x="1" y="615"/>
                    <a:pt x="178" y="792"/>
                    <a:pt x="396" y="792"/>
                  </a:cubicBezTo>
                  <a:lnTo>
                    <a:pt x="8318" y="792"/>
                  </a:lnTo>
                  <a:cubicBezTo>
                    <a:pt x="8536" y="792"/>
                    <a:pt x="8714" y="615"/>
                    <a:pt x="8714" y="397"/>
                  </a:cubicBezTo>
                  <a:cubicBezTo>
                    <a:pt x="8714" y="176"/>
                    <a:pt x="8536" y="1"/>
                    <a:pt x="8318"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61"/>
            <p:cNvSpPr/>
            <p:nvPr/>
          </p:nvSpPr>
          <p:spPr>
            <a:xfrm>
              <a:off x="1810001" y="1762022"/>
              <a:ext cx="18972" cy="170775"/>
            </a:xfrm>
            <a:custGeom>
              <a:rect b="b" l="l" r="r" t="t"/>
              <a:pathLst>
                <a:path extrusionOk="0" h="7129" w="792">
                  <a:moveTo>
                    <a:pt x="396" y="1"/>
                  </a:moveTo>
                  <a:cubicBezTo>
                    <a:pt x="178" y="1"/>
                    <a:pt x="0" y="178"/>
                    <a:pt x="0" y="396"/>
                  </a:cubicBezTo>
                  <a:lnTo>
                    <a:pt x="0" y="7128"/>
                  </a:lnTo>
                  <a:lnTo>
                    <a:pt x="792" y="7128"/>
                  </a:lnTo>
                  <a:lnTo>
                    <a:pt x="792" y="396"/>
                  </a:lnTo>
                  <a:cubicBezTo>
                    <a:pt x="792" y="178"/>
                    <a:pt x="614" y="1"/>
                    <a:pt x="396"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3" name="Google Shape;2223;p61"/>
          <p:cNvGrpSpPr/>
          <p:nvPr/>
        </p:nvGrpSpPr>
        <p:grpSpPr>
          <a:xfrm>
            <a:off x="2291072" y="754723"/>
            <a:ext cx="495530" cy="495595"/>
            <a:chOff x="1610771" y="723472"/>
            <a:chExt cx="550222" cy="550294"/>
          </a:xfrm>
        </p:grpSpPr>
        <p:sp>
          <p:nvSpPr>
            <p:cNvPr id="2224" name="Google Shape;2224;p61"/>
            <p:cNvSpPr/>
            <p:nvPr/>
          </p:nvSpPr>
          <p:spPr>
            <a:xfrm>
              <a:off x="1610771" y="723472"/>
              <a:ext cx="550222" cy="550294"/>
            </a:xfrm>
            <a:custGeom>
              <a:rect b="b" l="l" r="r" t="t"/>
              <a:pathLst>
                <a:path extrusionOk="0" h="22972" w="22969">
                  <a:moveTo>
                    <a:pt x="791" y="0"/>
                  </a:moveTo>
                  <a:cubicBezTo>
                    <a:pt x="355" y="0"/>
                    <a:pt x="0" y="356"/>
                    <a:pt x="0" y="794"/>
                  </a:cubicBezTo>
                  <a:lnTo>
                    <a:pt x="0" y="22177"/>
                  </a:lnTo>
                  <a:cubicBezTo>
                    <a:pt x="0" y="22616"/>
                    <a:pt x="355" y="22971"/>
                    <a:pt x="791" y="22971"/>
                  </a:cubicBezTo>
                  <a:lnTo>
                    <a:pt x="22177" y="22971"/>
                  </a:lnTo>
                  <a:cubicBezTo>
                    <a:pt x="22616" y="22971"/>
                    <a:pt x="22968" y="22616"/>
                    <a:pt x="22968" y="22177"/>
                  </a:cubicBezTo>
                  <a:lnTo>
                    <a:pt x="22968" y="794"/>
                  </a:lnTo>
                  <a:cubicBezTo>
                    <a:pt x="22968" y="356"/>
                    <a:pt x="22616" y="0"/>
                    <a:pt x="22177" y="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61"/>
            <p:cNvSpPr/>
            <p:nvPr/>
          </p:nvSpPr>
          <p:spPr>
            <a:xfrm>
              <a:off x="1648739" y="761440"/>
              <a:ext cx="474333" cy="474333"/>
            </a:xfrm>
            <a:custGeom>
              <a:rect b="b" l="l" r="r" t="t"/>
              <a:pathLst>
                <a:path extrusionOk="0" h="19801" w="19801">
                  <a:moveTo>
                    <a:pt x="396" y="1"/>
                  </a:moveTo>
                  <a:cubicBezTo>
                    <a:pt x="175" y="1"/>
                    <a:pt x="0" y="178"/>
                    <a:pt x="0" y="396"/>
                  </a:cubicBezTo>
                  <a:lnTo>
                    <a:pt x="0" y="19405"/>
                  </a:lnTo>
                  <a:cubicBezTo>
                    <a:pt x="0" y="19623"/>
                    <a:pt x="175" y="19801"/>
                    <a:pt x="396" y="19801"/>
                  </a:cubicBezTo>
                  <a:lnTo>
                    <a:pt x="19405" y="19801"/>
                  </a:lnTo>
                  <a:cubicBezTo>
                    <a:pt x="19623" y="19801"/>
                    <a:pt x="19801" y="19623"/>
                    <a:pt x="19801" y="19405"/>
                  </a:cubicBezTo>
                  <a:lnTo>
                    <a:pt x="19801" y="396"/>
                  </a:lnTo>
                  <a:cubicBezTo>
                    <a:pt x="19801" y="178"/>
                    <a:pt x="19623" y="1"/>
                    <a:pt x="19405" y="1"/>
                  </a:cubicBezTo>
                  <a:close/>
                </a:path>
              </a:pathLst>
            </a:custGeom>
            <a:solidFill>
              <a:srgbClr val="DB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61"/>
            <p:cNvSpPr/>
            <p:nvPr/>
          </p:nvSpPr>
          <p:spPr>
            <a:xfrm>
              <a:off x="1876403" y="1036582"/>
              <a:ext cx="18996" cy="170751"/>
            </a:xfrm>
            <a:custGeom>
              <a:rect b="b" l="l" r="r" t="t"/>
              <a:pathLst>
                <a:path extrusionOk="0" h="7128" w="793">
                  <a:moveTo>
                    <a:pt x="397" y="0"/>
                  </a:moveTo>
                  <a:cubicBezTo>
                    <a:pt x="176" y="0"/>
                    <a:pt x="1" y="175"/>
                    <a:pt x="1" y="396"/>
                  </a:cubicBezTo>
                  <a:lnTo>
                    <a:pt x="1" y="6732"/>
                  </a:lnTo>
                  <a:cubicBezTo>
                    <a:pt x="1" y="6950"/>
                    <a:pt x="176" y="7128"/>
                    <a:pt x="397" y="7128"/>
                  </a:cubicBezTo>
                  <a:cubicBezTo>
                    <a:pt x="615" y="7128"/>
                    <a:pt x="792" y="6950"/>
                    <a:pt x="792" y="6732"/>
                  </a:cubicBezTo>
                  <a:lnTo>
                    <a:pt x="792" y="396"/>
                  </a:lnTo>
                  <a:cubicBezTo>
                    <a:pt x="792" y="175"/>
                    <a:pt x="615" y="0"/>
                    <a:pt x="397"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61"/>
            <p:cNvSpPr/>
            <p:nvPr/>
          </p:nvSpPr>
          <p:spPr>
            <a:xfrm>
              <a:off x="1772009" y="799360"/>
              <a:ext cx="227716" cy="246713"/>
            </a:xfrm>
            <a:custGeom>
              <a:rect b="b" l="l" r="r" t="t"/>
              <a:pathLst>
                <a:path extrusionOk="0" h="10299" w="9506">
                  <a:moveTo>
                    <a:pt x="397" y="0"/>
                  </a:moveTo>
                  <a:cubicBezTo>
                    <a:pt x="179" y="0"/>
                    <a:pt x="1" y="178"/>
                    <a:pt x="1" y="399"/>
                  </a:cubicBezTo>
                  <a:lnTo>
                    <a:pt x="1" y="5545"/>
                  </a:lnTo>
                  <a:cubicBezTo>
                    <a:pt x="1" y="8170"/>
                    <a:pt x="2130" y="10299"/>
                    <a:pt x="4755" y="10299"/>
                  </a:cubicBezTo>
                  <a:cubicBezTo>
                    <a:pt x="7379" y="10299"/>
                    <a:pt x="9505" y="8170"/>
                    <a:pt x="9505" y="5545"/>
                  </a:cubicBezTo>
                  <a:lnTo>
                    <a:pt x="9505" y="399"/>
                  </a:lnTo>
                  <a:cubicBezTo>
                    <a:pt x="9505" y="178"/>
                    <a:pt x="9328" y="0"/>
                    <a:pt x="9110"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61"/>
            <p:cNvSpPr/>
            <p:nvPr/>
          </p:nvSpPr>
          <p:spPr>
            <a:xfrm>
              <a:off x="1800467" y="922702"/>
              <a:ext cx="94934" cy="94886"/>
            </a:xfrm>
            <a:custGeom>
              <a:rect b="b" l="l" r="r" t="t"/>
              <a:pathLst>
                <a:path extrusionOk="0" h="3961" w="3963">
                  <a:moveTo>
                    <a:pt x="398" y="1"/>
                  </a:moveTo>
                  <a:cubicBezTo>
                    <a:pt x="178" y="1"/>
                    <a:pt x="0" y="178"/>
                    <a:pt x="0" y="396"/>
                  </a:cubicBezTo>
                  <a:cubicBezTo>
                    <a:pt x="3" y="2364"/>
                    <a:pt x="1599" y="3960"/>
                    <a:pt x="3567" y="3960"/>
                  </a:cubicBezTo>
                  <a:cubicBezTo>
                    <a:pt x="3785" y="3960"/>
                    <a:pt x="3962" y="3785"/>
                    <a:pt x="3962" y="3564"/>
                  </a:cubicBezTo>
                  <a:cubicBezTo>
                    <a:pt x="3962" y="3346"/>
                    <a:pt x="3785" y="3169"/>
                    <a:pt x="3567" y="3169"/>
                  </a:cubicBezTo>
                  <a:cubicBezTo>
                    <a:pt x="2035" y="3169"/>
                    <a:pt x="794" y="1928"/>
                    <a:pt x="794" y="396"/>
                  </a:cubicBezTo>
                  <a:cubicBezTo>
                    <a:pt x="794" y="178"/>
                    <a:pt x="616" y="1"/>
                    <a:pt x="3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61"/>
            <p:cNvSpPr/>
            <p:nvPr/>
          </p:nvSpPr>
          <p:spPr>
            <a:xfrm>
              <a:off x="1810001" y="1188358"/>
              <a:ext cx="151803" cy="18972"/>
            </a:xfrm>
            <a:custGeom>
              <a:rect b="b" l="l" r="r" t="t"/>
              <a:pathLst>
                <a:path extrusionOk="0" h="792" w="6337">
                  <a:moveTo>
                    <a:pt x="396" y="0"/>
                  </a:moveTo>
                  <a:cubicBezTo>
                    <a:pt x="178" y="0"/>
                    <a:pt x="0" y="175"/>
                    <a:pt x="0" y="396"/>
                  </a:cubicBezTo>
                  <a:cubicBezTo>
                    <a:pt x="0" y="614"/>
                    <a:pt x="178" y="792"/>
                    <a:pt x="396" y="792"/>
                  </a:cubicBezTo>
                  <a:lnTo>
                    <a:pt x="5941" y="792"/>
                  </a:lnTo>
                  <a:cubicBezTo>
                    <a:pt x="6159" y="792"/>
                    <a:pt x="6337" y="614"/>
                    <a:pt x="6337" y="396"/>
                  </a:cubicBezTo>
                  <a:cubicBezTo>
                    <a:pt x="6337" y="175"/>
                    <a:pt x="6159" y="0"/>
                    <a:pt x="5941"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61"/>
            <p:cNvSpPr/>
            <p:nvPr/>
          </p:nvSpPr>
          <p:spPr>
            <a:xfrm>
              <a:off x="1884931" y="799360"/>
              <a:ext cx="48317" cy="113882"/>
            </a:xfrm>
            <a:custGeom>
              <a:rect b="b" l="l" r="r" t="t"/>
              <a:pathLst>
                <a:path extrusionOk="0" h="4754" w="2017">
                  <a:moveTo>
                    <a:pt x="423" y="0"/>
                  </a:moveTo>
                  <a:lnTo>
                    <a:pt x="119" y="1217"/>
                  </a:lnTo>
                  <a:cubicBezTo>
                    <a:pt x="38" y="1543"/>
                    <a:pt x="170" y="1882"/>
                    <a:pt x="447" y="2068"/>
                  </a:cubicBezTo>
                  <a:lnTo>
                    <a:pt x="1152" y="2541"/>
                  </a:lnTo>
                  <a:lnTo>
                    <a:pt x="883" y="3352"/>
                  </a:lnTo>
                  <a:lnTo>
                    <a:pt x="154" y="4076"/>
                  </a:lnTo>
                  <a:cubicBezTo>
                    <a:pt x="0" y="4232"/>
                    <a:pt x="0" y="4482"/>
                    <a:pt x="154" y="4638"/>
                  </a:cubicBezTo>
                  <a:cubicBezTo>
                    <a:pt x="232" y="4715"/>
                    <a:pt x="333" y="4753"/>
                    <a:pt x="435" y="4753"/>
                  </a:cubicBezTo>
                  <a:cubicBezTo>
                    <a:pt x="537" y="4753"/>
                    <a:pt x="638" y="4715"/>
                    <a:pt x="716" y="4638"/>
                  </a:cubicBezTo>
                  <a:lnTo>
                    <a:pt x="1508" y="3847"/>
                  </a:lnTo>
                  <a:cubicBezTo>
                    <a:pt x="1551" y="3804"/>
                    <a:pt x="1583" y="3750"/>
                    <a:pt x="1604" y="3693"/>
                  </a:cubicBezTo>
                  <a:lnTo>
                    <a:pt x="1906" y="2789"/>
                  </a:lnTo>
                  <a:cubicBezTo>
                    <a:pt x="2016" y="2450"/>
                    <a:pt x="1887" y="2078"/>
                    <a:pt x="1591" y="1879"/>
                  </a:cubicBezTo>
                  <a:lnTo>
                    <a:pt x="888" y="1411"/>
                  </a:lnTo>
                  <a:lnTo>
                    <a:pt x="1217" y="97"/>
                  </a:lnTo>
                  <a:cubicBezTo>
                    <a:pt x="1225" y="65"/>
                    <a:pt x="1228" y="33"/>
                    <a:pt x="122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61"/>
            <p:cNvSpPr/>
            <p:nvPr/>
          </p:nvSpPr>
          <p:spPr>
            <a:xfrm>
              <a:off x="1904334" y="875296"/>
              <a:ext cx="39023" cy="47431"/>
            </a:xfrm>
            <a:custGeom>
              <a:rect b="b" l="l" r="r" t="t"/>
              <a:pathLst>
                <a:path extrusionOk="0" h="1980" w="1629">
                  <a:moveTo>
                    <a:pt x="420" y="0"/>
                  </a:moveTo>
                  <a:cubicBezTo>
                    <a:pt x="411" y="0"/>
                    <a:pt x="401" y="0"/>
                    <a:pt x="391" y="1"/>
                  </a:cubicBezTo>
                  <a:cubicBezTo>
                    <a:pt x="251" y="9"/>
                    <a:pt x="124" y="93"/>
                    <a:pt x="62" y="219"/>
                  </a:cubicBezTo>
                  <a:cubicBezTo>
                    <a:pt x="0" y="346"/>
                    <a:pt x="8" y="496"/>
                    <a:pt x="89" y="615"/>
                  </a:cubicBezTo>
                  <a:lnTo>
                    <a:pt x="881" y="1805"/>
                  </a:lnTo>
                  <a:cubicBezTo>
                    <a:pt x="953" y="1915"/>
                    <a:pt x="1077" y="1980"/>
                    <a:pt x="1209" y="1980"/>
                  </a:cubicBezTo>
                  <a:cubicBezTo>
                    <a:pt x="1357" y="1980"/>
                    <a:pt x="1489" y="1899"/>
                    <a:pt x="1559" y="1770"/>
                  </a:cubicBezTo>
                  <a:cubicBezTo>
                    <a:pt x="1629" y="1640"/>
                    <a:pt x="1621" y="1484"/>
                    <a:pt x="1540" y="1363"/>
                  </a:cubicBezTo>
                  <a:lnTo>
                    <a:pt x="746" y="176"/>
                  </a:lnTo>
                  <a:cubicBezTo>
                    <a:pt x="673" y="66"/>
                    <a:pt x="552" y="0"/>
                    <a:pt x="4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2" name="Google Shape;2232;p61"/>
          <p:cNvGrpSpPr/>
          <p:nvPr/>
        </p:nvGrpSpPr>
        <p:grpSpPr>
          <a:xfrm>
            <a:off x="3976306" y="754723"/>
            <a:ext cx="403841" cy="495588"/>
            <a:chOff x="3482005" y="723472"/>
            <a:chExt cx="448414" cy="550286"/>
          </a:xfrm>
        </p:grpSpPr>
        <p:sp>
          <p:nvSpPr>
            <p:cNvPr id="2233" name="Google Shape;2233;p61"/>
            <p:cNvSpPr/>
            <p:nvPr/>
          </p:nvSpPr>
          <p:spPr>
            <a:xfrm>
              <a:off x="3704064" y="1161793"/>
              <a:ext cx="111894" cy="111966"/>
            </a:xfrm>
            <a:custGeom>
              <a:rect b="b" l="l" r="r" t="t"/>
              <a:pathLst>
                <a:path extrusionOk="0" h="4674" w="4671">
                  <a:moveTo>
                    <a:pt x="2334" y="0"/>
                  </a:moveTo>
                  <a:cubicBezTo>
                    <a:pt x="1045" y="0"/>
                    <a:pt x="1" y="1048"/>
                    <a:pt x="1" y="2337"/>
                  </a:cubicBezTo>
                  <a:cubicBezTo>
                    <a:pt x="1" y="3626"/>
                    <a:pt x="1045" y="4673"/>
                    <a:pt x="2334" y="4673"/>
                  </a:cubicBezTo>
                  <a:cubicBezTo>
                    <a:pt x="3626" y="4673"/>
                    <a:pt x="4671" y="3626"/>
                    <a:pt x="4671" y="2337"/>
                  </a:cubicBezTo>
                  <a:cubicBezTo>
                    <a:pt x="4671" y="1048"/>
                    <a:pt x="3626" y="0"/>
                    <a:pt x="2334"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61"/>
            <p:cNvSpPr/>
            <p:nvPr/>
          </p:nvSpPr>
          <p:spPr>
            <a:xfrm>
              <a:off x="3741337" y="1199114"/>
              <a:ext cx="37346" cy="37298"/>
            </a:xfrm>
            <a:custGeom>
              <a:rect b="b" l="l" r="r" t="t"/>
              <a:pathLst>
                <a:path extrusionOk="0" h="1557" w="1559">
                  <a:moveTo>
                    <a:pt x="778" y="1"/>
                  </a:moveTo>
                  <a:cubicBezTo>
                    <a:pt x="350" y="1"/>
                    <a:pt x="0" y="348"/>
                    <a:pt x="0" y="779"/>
                  </a:cubicBezTo>
                  <a:cubicBezTo>
                    <a:pt x="0" y="1210"/>
                    <a:pt x="350" y="1557"/>
                    <a:pt x="778" y="1557"/>
                  </a:cubicBezTo>
                  <a:cubicBezTo>
                    <a:pt x="1209" y="1557"/>
                    <a:pt x="1559" y="1210"/>
                    <a:pt x="1559" y="779"/>
                  </a:cubicBezTo>
                  <a:cubicBezTo>
                    <a:pt x="1559" y="348"/>
                    <a:pt x="1209" y="1"/>
                    <a:pt x="7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61"/>
            <p:cNvSpPr/>
            <p:nvPr/>
          </p:nvSpPr>
          <p:spPr>
            <a:xfrm>
              <a:off x="3635722" y="960287"/>
              <a:ext cx="217775" cy="215715"/>
            </a:xfrm>
            <a:custGeom>
              <a:rect b="b" l="l" r="r" t="t"/>
              <a:pathLst>
                <a:path extrusionOk="0" h="9005" w="9091">
                  <a:moveTo>
                    <a:pt x="6934" y="0"/>
                  </a:moveTo>
                  <a:cubicBezTo>
                    <a:pt x="6875" y="0"/>
                    <a:pt x="6817" y="7"/>
                    <a:pt x="6759" y="20"/>
                  </a:cubicBezTo>
                  <a:lnTo>
                    <a:pt x="4482" y="534"/>
                  </a:lnTo>
                  <a:lnTo>
                    <a:pt x="1815" y="1134"/>
                  </a:lnTo>
                  <a:lnTo>
                    <a:pt x="1440" y="1220"/>
                  </a:lnTo>
                  <a:lnTo>
                    <a:pt x="681" y="1390"/>
                  </a:lnTo>
                  <a:cubicBezTo>
                    <a:pt x="264" y="1484"/>
                    <a:pt x="0" y="1901"/>
                    <a:pt x="95" y="2321"/>
                  </a:cubicBezTo>
                  <a:lnTo>
                    <a:pt x="1465" y="8399"/>
                  </a:lnTo>
                  <a:cubicBezTo>
                    <a:pt x="1549" y="8760"/>
                    <a:pt x="1870" y="9004"/>
                    <a:pt x="2227" y="9004"/>
                  </a:cubicBezTo>
                  <a:cubicBezTo>
                    <a:pt x="2283" y="9004"/>
                    <a:pt x="2339" y="8998"/>
                    <a:pt x="2396" y="8986"/>
                  </a:cubicBezTo>
                  <a:lnTo>
                    <a:pt x="8471" y="7610"/>
                  </a:lnTo>
                  <a:cubicBezTo>
                    <a:pt x="8743" y="7551"/>
                    <a:pt x="8958" y="7352"/>
                    <a:pt x="9039" y="7085"/>
                  </a:cubicBezTo>
                  <a:cubicBezTo>
                    <a:pt x="9082" y="6956"/>
                    <a:pt x="9090" y="6816"/>
                    <a:pt x="9058" y="6682"/>
                  </a:cubicBezTo>
                  <a:lnTo>
                    <a:pt x="8716" y="5164"/>
                  </a:lnTo>
                  <a:lnTo>
                    <a:pt x="8460" y="4025"/>
                  </a:lnTo>
                  <a:lnTo>
                    <a:pt x="8288" y="3263"/>
                  </a:lnTo>
                  <a:lnTo>
                    <a:pt x="8032" y="2125"/>
                  </a:lnTo>
                  <a:lnTo>
                    <a:pt x="7860" y="1366"/>
                  </a:lnTo>
                  <a:lnTo>
                    <a:pt x="7688" y="606"/>
                  </a:lnTo>
                  <a:cubicBezTo>
                    <a:pt x="7645" y="405"/>
                    <a:pt x="7521" y="230"/>
                    <a:pt x="7346" y="119"/>
                  </a:cubicBezTo>
                  <a:cubicBezTo>
                    <a:pt x="7221" y="41"/>
                    <a:pt x="7078" y="0"/>
                    <a:pt x="6934" y="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61"/>
            <p:cNvSpPr/>
            <p:nvPr/>
          </p:nvSpPr>
          <p:spPr>
            <a:xfrm>
              <a:off x="3621924" y="772172"/>
              <a:ext cx="218158" cy="215739"/>
            </a:xfrm>
            <a:custGeom>
              <a:rect b="b" l="l" r="r" t="t"/>
              <a:pathLst>
                <a:path extrusionOk="0" h="9006" w="9107">
                  <a:moveTo>
                    <a:pt x="6933" y="0"/>
                  </a:moveTo>
                  <a:cubicBezTo>
                    <a:pt x="6875" y="0"/>
                    <a:pt x="6817" y="7"/>
                    <a:pt x="6759" y="21"/>
                  </a:cubicBezTo>
                  <a:lnTo>
                    <a:pt x="6000" y="191"/>
                  </a:lnTo>
                  <a:lnTo>
                    <a:pt x="2964" y="877"/>
                  </a:lnTo>
                  <a:lnTo>
                    <a:pt x="681" y="1391"/>
                  </a:lnTo>
                  <a:cubicBezTo>
                    <a:pt x="261" y="1485"/>
                    <a:pt x="0" y="1902"/>
                    <a:pt x="95" y="2322"/>
                  </a:cubicBezTo>
                  <a:lnTo>
                    <a:pt x="436" y="3841"/>
                  </a:lnTo>
                  <a:lnTo>
                    <a:pt x="692" y="4979"/>
                  </a:lnTo>
                  <a:lnTo>
                    <a:pt x="864" y="5738"/>
                  </a:lnTo>
                  <a:lnTo>
                    <a:pt x="867" y="5738"/>
                  </a:lnTo>
                  <a:lnTo>
                    <a:pt x="1125" y="6877"/>
                  </a:lnTo>
                  <a:lnTo>
                    <a:pt x="1295" y="7639"/>
                  </a:lnTo>
                  <a:lnTo>
                    <a:pt x="1467" y="8398"/>
                  </a:lnTo>
                  <a:cubicBezTo>
                    <a:pt x="1547" y="8756"/>
                    <a:pt x="1865" y="9006"/>
                    <a:pt x="2223" y="9006"/>
                  </a:cubicBezTo>
                  <a:cubicBezTo>
                    <a:pt x="2253" y="9006"/>
                    <a:pt x="2283" y="9004"/>
                    <a:pt x="2313" y="9001"/>
                  </a:cubicBezTo>
                  <a:cubicBezTo>
                    <a:pt x="2329" y="8998"/>
                    <a:pt x="2345" y="8998"/>
                    <a:pt x="2358" y="8995"/>
                  </a:cubicBezTo>
                  <a:lnTo>
                    <a:pt x="5058" y="8387"/>
                  </a:lnTo>
                  <a:lnTo>
                    <a:pt x="8471" y="7612"/>
                  </a:lnTo>
                  <a:cubicBezTo>
                    <a:pt x="8673" y="7569"/>
                    <a:pt x="8848" y="7445"/>
                    <a:pt x="8958" y="7270"/>
                  </a:cubicBezTo>
                  <a:cubicBezTo>
                    <a:pt x="9069" y="7095"/>
                    <a:pt x="9106" y="6882"/>
                    <a:pt x="9058" y="6680"/>
                  </a:cubicBezTo>
                  <a:lnTo>
                    <a:pt x="7688" y="608"/>
                  </a:lnTo>
                  <a:cubicBezTo>
                    <a:pt x="7645" y="406"/>
                    <a:pt x="7521" y="231"/>
                    <a:pt x="7346" y="121"/>
                  </a:cubicBezTo>
                  <a:cubicBezTo>
                    <a:pt x="7221" y="42"/>
                    <a:pt x="7078" y="0"/>
                    <a:pt x="6933" y="0"/>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61"/>
            <p:cNvSpPr/>
            <p:nvPr/>
          </p:nvSpPr>
          <p:spPr>
            <a:xfrm>
              <a:off x="3692853" y="776723"/>
              <a:ext cx="93329" cy="107390"/>
            </a:xfrm>
            <a:custGeom>
              <a:rect b="b" l="l" r="r" t="t"/>
              <a:pathLst>
                <a:path extrusionOk="0" h="4483" w="3896">
                  <a:moveTo>
                    <a:pt x="3039" y="1"/>
                  </a:moveTo>
                  <a:lnTo>
                    <a:pt x="0" y="687"/>
                  </a:lnTo>
                  <a:lnTo>
                    <a:pt x="856" y="4482"/>
                  </a:lnTo>
                  <a:lnTo>
                    <a:pt x="2119" y="3002"/>
                  </a:lnTo>
                  <a:lnTo>
                    <a:pt x="3895" y="3799"/>
                  </a:lnTo>
                  <a:lnTo>
                    <a:pt x="3039"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61"/>
            <p:cNvSpPr/>
            <p:nvPr/>
          </p:nvSpPr>
          <p:spPr>
            <a:xfrm>
              <a:off x="3670216" y="973007"/>
              <a:ext cx="93401" cy="107438"/>
            </a:xfrm>
            <a:custGeom>
              <a:rect b="b" l="l" r="r" t="t"/>
              <a:pathLst>
                <a:path extrusionOk="0" h="4485" w="3899">
                  <a:moveTo>
                    <a:pt x="3039" y="0"/>
                  </a:moveTo>
                  <a:lnTo>
                    <a:pt x="0" y="687"/>
                  </a:lnTo>
                  <a:lnTo>
                    <a:pt x="859" y="4485"/>
                  </a:lnTo>
                  <a:lnTo>
                    <a:pt x="2122" y="3001"/>
                  </a:lnTo>
                  <a:lnTo>
                    <a:pt x="3898" y="3798"/>
                  </a:lnTo>
                  <a:lnTo>
                    <a:pt x="3898" y="3798"/>
                  </a:lnTo>
                  <a:lnTo>
                    <a:pt x="3039" y="0"/>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61"/>
            <p:cNvSpPr/>
            <p:nvPr/>
          </p:nvSpPr>
          <p:spPr>
            <a:xfrm>
              <a:off x="3628248" y="839508"/>
              <a:ext cx="39598" cy="24674"/>
            </a:xfrm>
            <a:custGeom>
              <a:rect b="b" l="l" r="r" t="t"/>
              <a:pathLst>
                <a:path extrusionOk="0" h="1030" w="1653">
                  <a:moveTo>
                    <a:pt x="1237" y="0"/>
                  </a:moveTo>
                  <a:cubicBezTo>
                    <a:pt x="1205" y="0"/>
                    <a:pt x="1173" y="4"/>
                    <a:pt x="1141" y="12"/>
                  </a:cubicBezTo>
                  <a:lnTo>
                    <a:pt x="0" y="270"/>
                  </a:lnTo>
                  <a:lnTo>
                    <a:pt x="172" y="1030"/>
                  </a:lnTo>
                  <a:lnTo>
                    <a:pt x="1314" y="771"/>
                  </a:lnTo>
                  <a:cubicBezTo>
                    <a:pt x="1454" y="744"/>
                    <a:pt x="1567" y="645"/>
                    <a:pt x="1610" y="510"/>
                  </a:cubicBezTo>
                  <a:cubicBezTo>
                    <a:pt x="1653" y="375"/>
                    <a:pt x="1621" y="227"/>
                    <a:pt x="1524" y="122"/>
                  </a:cubicBezTo>
                  <a:cubicBezTo>
                    <a:pt x="1447" y="44"/>
                    <a:pt x="1343" y="0"/>
                    <a:pt x="1237" y="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61"/>
            <p:cNvSpPr/>
            <p:nvPr/>
          </p:nvSpPr>
          <p:spPr>
            <a:xfrm>
              <a:off x="3638500" y="885022"/>
              <a:ext cx="39598" cy="24674"/>
            </a:xfrm>
            <a:custGeom>
              <a:rect b="b" l="l" r="r" t="t"/>
              <a:pathLst>
                <a:path extrusionOk="0" h="1030" w="1653">
                  <a:moveTo>
                    <a:pt x="1239" y="0"/>
                  </a:moveTo>
                  <a:cubicBezTo>
                    <a:pt x="1207" y="0"/>
                    <a:pt x="1174" y="4"/>
                    <a:pt x="1141" y="12"/>
                  </a:cubicBezTo>
                  <a:lnTo>
                    <a:pt x="0" y="271"/>
                  </a:lnTo>
                  <a:lnTo>
                    <a:pt x="172" y="1030"/>
                  </a:lnTo>
                  <a:lnTo>
                    <a:pt x="175" y="1030"/>
                  </a:lnTo>
                  <a:lnTo>
                    <a:pt x="1314" y="771"/>
                  </a:lnTo>
                  <a:cubicBezTo>
                    <a:pt x="1454" y="745"/>
                    <a:pt x="1567" y="645"/>
                    <a:pt x="1610" y="510"/>
                  </a:cubicBezTo>
                  <a:cubicBezTo>
                    <a:pt x="1653" y="373"/>
                    <a:pt x="1621" y="225"/>
                    <a:pt x="1524" y="123"/>
                  </a:cubicBezTo>
                  <a:cubicBezTo>
                    <a:pt x="1448" y="43"/>
                    <a:pt x="1345" y="0"/>
                    <a:pt x="1239" y="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61"/>
            <p:cNvSpPr/>
            <p:nvPr/>
          </p:nvSpPr>
          <p:spPr>
            <a:xfrm>
              <a:off x="3648873" y="930487"/>
              <a:ext cx="39550" cy="24674"/>
            </a:xfrm>
            <a:custGeom>
              <a:rect b="b" l="l" r="r" t="t"/>
              <a:pathLst>
                <a:path extrusionOk="0" h="1030" w="1651">
                  <a:moveTo>
                    <a:pt x="1221" y="0"/>
                  </a:moveTo>
                  <a:cubicBezTo>
                    <a:pt x="1193" y="0"/>
                    <a:pt x="1165" y="3"/>
                    <a:pt x="1136" y="9"/>
                  </a:cubicBezTo>
                  <a:lnTo>
                    <a:pt x="0" y="268"/>
                  </a:lnTo>
                  <a:lnTo>
                    <a:pt x="173" y="1030"/>
                  </a:lnTo>
                  <a:lnTo>
                    <a:pt x="1309" y="774"/>
                  </a:lnTo>
                  <a:cubicBezTo>
                    <a:pt x="1519" y="725"/>
                    <a:pt x="1651" y="518"/>
                    <a:pt x="1605" y="305"/>
                  </a:cubicBezTo>
                  <a:cubicBezTo>
                    <a:pt x="1563" y="124"/>
                    <a:pt x="1402" y="0"/>
                    <a:pt x="1221" y="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61"/>
            <p:cNvSpPr/>
            <p:nvPr/>
          </p:nvSpPr>
          <p:spPr>
            <a:xfrm>
              <a:off x="3789103" y="993057"/>
              <a:ext cx="39047" cy="24530"/>
            </a:xfrm>
            <a:custGeom>
              <a:rect b="b" l="l" r="r" t="t"/>
              <a:pathLst>
                <a:path extrusionOk="0" h="1024" w="1630">
                  <a:moveTo>
                    <a:pt x="1457" y="0"/>
                  </a:moveTo>
                  <a:lnTo>
                    <a:pt x="316" y="256"/>
                  </a:lnTo>
                  <a:cubicBezTo>
                    <a:pt x="127" y="304"/>
                    <a:pt x="1" y="482"/>
                    <a:pt x="23" y="676"/>
                  </a:cubicBezTo>
                  <a:cubicBezTo>
                    <a:pt x="44" y="870"/>
                    <a:pt x="208" y="1018"/>
                    <a:pt x="402" y="1023"/>
                  </a:cubicBezTo>
                  <a:cubicBezTo>
                    <a:pt x="432" y="1023"/>
                    <a:pt x="459" y="1020"/>
                    <a:pt x="488" y="1015"/>
                  </a:cubicBezTo>
                  <a:lnTo>
                    <a:pt x="1629" y="759"/>
                  </a:lnTo>
                  <a:lnTo>
                    <a:pt x="1457" y="0"/>
                  </a:ln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61"/>
            <p:cNvSpPr/>
            <p:nvPr/>
          </p:nvSpPr>
          <p:spPr>
            <a:xfrm>
              <a:off x="3798852" y="1038450"/>
              <a:ext cx="39550" cy="24650"/>
            </a:xfrm>
            <a:custGeom>
              <a:rect b="b" l="l" r="r" t="t"/>
              <a:pathLst>
                <a:path extrusionOk="0" h="1029" w="1651">
                  <a:moveTo>
                    <a:pt x="1478" y="0"/>
                  </a:moveTo>
                  <a:lnTo>
                    <a:pt x="337" y="256"/>
                  </a:lnTo>
                  <a:cubicBezTo>
                    <a:pt x="130" y="307"/>
                    <a:pt x="0" y="514"/>
                    <a:pt x="46" y="724"/>
                  </a:cubicBezTo>
                  <a:cubicBezTo>
                    <a:pt x="87" y="902"/>
                    <a:pt x="243" y="1026"/>
                    <a:pt x="423" y="1028"/>
                  </a:cubicBezTo>
                  <a:cubicBezTo>
                    <a:pt x="453" y="1028"/>
                    <a:pt x="482" y="1026"/>
                    <a:pt x="509" y="1020"/>
                  </a:cubicBezTo>
                  <a:lnTo>
                    <a:pt x="1650" y="762"/>
                  </a:lnTo>
                  <a:lnTo>
                    <a:pt x="1478" y="0"/>
                  </a:ln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61"/>
            <p:cNvSpPr/>
            <p:nvPr/>
          </p:nvSpPr>
          <p:spPr>
            <a:xfrm>
              <a:off x="3809225" y="1083964"/>
              <a:ext cx="39430" cy="24602"/>
            </a:xfrm>
            <a:custGeom>
              <a:rect b="b" l="l" r="r" t="t"/>
              <a:pathLst>
                <a:path extrusionOk="0" h="1027" w="1646">
                  <a:moveTo>
                    <a:pt x="1473" y="1"/>
                  </a:moveTo>
                  <a:lnTo>
                    <a:pt x="335" y="256"/>
                  </a:lnTo>
                  <a:cubicBezTo>
                    <a:pt x="135" y="297"/>
                    <a:pt x="1" y="480"/>
                    <a:pt x="22" y="682"/>
                  </a:cubicBezTo>
                  <a:cubicBezTo>
                    <a:pt x="46" y="877"/>
                    <a:pt x="210" y="1026"/>
                    <a:pt x="408" y="1026"/>
                  </a:cubicBezTo>
                  <a:cubicBezTo>
                    <a:pt x="411" y="1026"/>
                    <a:pt x="415" y="1026"/>
                    <a:pt x="418" y="1026"/>
                  </a:cubicBezTo>
                  <a:cubicBezTo>
                    <a:pt x="448" y="1026"/>
                    <a:pt x="477" y="1023"/>
                    <a:pt x="504" y="1015"/>
                  </a:cubicBezTo>
                  <a:lnTo>
                    <a:pt x="1645" y="760"/>
                  </a:lnTo>
                  <a:lnTo>
                    <a:pt x="1473" y="1"/>
                  </a:ln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61"/>
            <p:cNvSpPr/>
            <p:nvPr/>
          </p:nvSpPr>
          <p:spPr>
            <a:xfrm>
              <a:off x="3482005" y="723472"/>
              <a:ext cx="448414" cy="468200"/>
            </a:xfrm>
            <a:custGeom>
              <a:rect b="b" l="l" r="r" t="t"/>
              <a:pathLst>
                <a:path extrusionOk="0" h="19545" w="18719">
                  <a:moveTo>
                    <a:pt x="399" y="1"/>
                  </a:moveTo>
                  <a:cubicBezTo>
                    <a:pt x="322" y="1"/>
                    <a:pt x="246" y="23"/>
                    <a:pt x="181" y="68"/>
                  </a:cubicBezTo>
                  <a:cubicBezTo>
                    <a:pt x="65" y="146"/>
                    <a:pt x="0" y="277"/>
                    <a:pt x="8" y="417"/>
                  </a:cubicBezTo>
                  <a:cubicBezTo>
                    <a:pt x="19" y="557"/>
                    <a:pt x="103" y="681"/>
                    <a:pt x="226" y="743"/>
                  </a:cubicBezTo>
                  <a:lnTo>
                    <a:pt x="1683" y="1462"/>
                  </a:lnTo>
                  <a:cubicBezTo>
                    <a:pt x="2024" y="1680"/>
                    <a:pt x="2267" y="2024"/>
                    <a:pt x="2356" y="2423"/>
                  </a:cubicBezTo>
                  <a:lnTo>
                    <a:pt x="5898" y="18331"/>
                  </a:lnTo>
                  <a:cubicBezTo>
                    <a:pt x="6057" y="19039"/>
                    <a:pt x="6687" y="19545"/>
                    <a:pt x="7413" y="19545"/>
                  </a:cubicBezTo>
                  <a:cubicBezTo>
                    <a:pt x="7529" y="19545"/>
                    <a:pt x="7645" y="19531"/>
                    <a:pt x="7758" y="19507"/>
                  </a:cubicBezTo>
                  <a:lnTo>
                    <a:pt x="18393" y="17106"/>
                  </a:lnTo>
                  <a:cubicBezTo>
                    <a:pt x="18527" y="17076"/>
                    <a:pt x="18638" y="16977"/>
                    <a:pt x="18678" y="16842"/>
                  </a:cubicBezTo>
                  <a:cubicBezTo>
                    <a:pt x="18719" y="16710"/>
                    <a:pt x="18686" y="16565"/>
                    <a:pt x="18592" y="16463"/>
                  </a:cubicBezTo>
                  <a:cubicBezTo>
                    <a:pt x="18517" y="16382"/>
                    <a:pt x="18414" y="16338"/>
                    <a:pt x="18306" y="16338"/>
                  </a:cubicBezTo>
                  <a:cubicBezTo>
                    <a:pt x="18278" y="16338"/>
                    <a:pt x="18249" y="16341"/>
                    <a:pt x="18221" y="16347"/>
                  </a:cubicBezTo>
                  <a:lnTo>
                    <a:pt x="7588" y="18748"/>
                  </a:lnTo>
                  <a:cubicBezTo>
                    <a:pt x="7531" y="18761"/>
                    <a:pt x="7473" y="18767"/>
                    <a:pt x="7417" y="18767"/>
                  </a:cubicBezTo>
                  <a:cubicBezTo>
                    <a:pt x="7060" y="18767"/>
                    <a:pt x="6738" y="18521"/>
                    <a:pt x="6657" y="18161"/>
                  </a:cubicBezTo>
                  <a:lnTo>
                    <a:pt x="3115" y="2253"/>
                  </a:lnTo>
                  <a:cubicBezTo>
                    <a:pt x="2980" y="1648"/>
                    <a:pt x="2609" y="1120"/>
                    <a:pt x="2084" y="789"/>
                  </a:cubicBezTo>
                  <a:cubicBezTo>
                    <a:pt x="2073" y="784"/>
                    <a:pt x="2059" y="775"/>
                    <a:pt x="2049" y="770"/>
                  </a:cubicBezTo>
                  <a:lnTo>
                    <a:pt x="571" y="41"/>
                  </a:lnTo>
                  <a:cubicBezTo>
                    <a:pt x="516" y="14"/>
                    <a:pt x="457" y="1"/>
                    <a:pt x="399"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6" name="Google Shape;2246;p61"/>
          <p:cNvGrpSpPr/>
          <p:nvPr/>
        </p:nvGrpSpPr>
        <p:grpSpPr>
          <a:xfrm>
            <a:off x="3103335" y="2291558"/>
            <a:ext cx="494616" cy="486188"/>
            <a:chOff x="2512684" y="2260708"/>
            <a:chExt cx="549208" cy="539849"/>
          </a:xfrm>
        </p:grpSpPr>
        <p:sp>
          <p:nvSpPr>
            <p:cNvPr id="2247" name="Google Shape;2247;p61"/>
            <p:cNvSpPr/>
            <p:nvPr/>
          </p:nvSpPr>
          <p:spPr>
            <a:xfrm>
              <a:off x="2512684" y="2307252"/>
              <a:ext cx="372333" cy="493305"/>
            </a:xfrm>
            <a:custGeom>
              <a:rect b="b" l="l" r="r" t="t"/>
              <a:pathLst>
                <a:path extrusionOk="0" h="20593" w="15543">
                  <a:moveTo>
                    <a:pt x="1554" y="1"/>
                  </a:moveTo>
                  <a:cubicBezTo>
                    <a:pt x="698" y="1"/>
                    <a:pt x="1" y="695"/>
                    <a:pt x="1" y="1554"/>
                  </a:cubicBezTo>
                  <a:lnTo>
                    <a:pt x="1" y="19039"/>
                  </a:lnTo>
                  <a:cubicBezTo>
                    <a:pt x="1" y="19898"/>
                    <a:pt x="698" y="20592"/>
                    <a:pt x="1554" y="20592"/>
                  </a:cubicBezTo>
                  <a:lnTo>
                    <a:pt x="13990" y="20592"/>
                  </a:lnTo>
                  <a:cubicBezTo>
                    <a:pt x="14848" y="20592"/>
                    <a:pt x="15543" y="19898"/>
                    <a:pt x="15543" y="19039"/>
                  </a:cubicBezTo>
                  <a:lnTo>
                    <a:pt x="15543" y="1554"/>
                  </a:lnTo>
                  <a:cubicBezTo>
                    <a:pt x="15543" y="695"/>
                    <a:pt x="14848" y="1"/>
                    <a:pt x="13990"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61"/>
            <p:cNvSpPr/>
            <p:nvPr/>
          </p:nvSpPr>
          <p:spPr>
            <a:xfrm>
              <a:off x="2543322" y="2335183"/>
              <a:ext cx="311128" cy="437442"/>
            </a:xfrm>
            <a:custGeom>
              <a:rect b="b" l="l" r="r" t="t"/>
              <a:pathLst>
                <a:path extrusionOk="0" h="18261" w="12988">
                  <a:moveTo>
                    <a:pt x="811" y="0"/>
                  </a:moveTo>
                  <a:cubicBezTo>
                    <a:pt x="364" y="3"/>
                    <a:pt x="3" y="364"/>
                    <a:pt x="0" y="810"/>
                  </a:cubicBezTo>
                  <a:lnTo>
                    <a:pt x="0" y="17450"/>
                  </a:lnTo>
                  <a:cubicBezTo>
                    <a:pt x="3" y="17897"/>
                    <a:pt x="364" y="18258"/>
                    <a:pt x="811" y="18261"/>
                  </a:cubicBezTo>
                  <a:lnTo>
                    <a:pt x="12175" y="18261"/>
                  </a:lnTo>
                  <a:cubicBezTo>
                    <a:pt x="12622" y="18261"/>
                    <a:pt x="12985" y="17897"/>
                    <a:pt x="12988" y="17450"/>
                  </a:cubicBezTo>
                  <a:lnTo>
                    <a:pt x="12988" y="810"/>
                  </a:lnTo>
                  <a:cubicBezTo>
                    <a:pt x="12985" y="364"/>
                    <a:pt x="12622" y="3"/>
                    <a:pt x="12175" y="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61"/>
            <p:cNvSpPr/>
            <p:nvPr/>
          </p:nvSpPr>
          <p:spPr>
            <a:xfrm>
              <a:off x="2549957" y="2344453"/>
              <a:ext cx="297856" cy="418901"/>
            </a:xfrm>
            <a:custGeom>
              <a:rect b="b" l="l" r="r" t="t"/>
              <a:pathLst>
                <a:path extrusionOk="0" h="17487" w="12434">
                  <a:moveTo>
                    <a:pt x="776" y="1"/>
                  </a:moveTo>
                  <a:cubicBezTo>
                    <a:pt x="348" y="1"/>
                    <a:pt x="1" y="348"/>
                    <a:pt x="1" y="779"/>
                  </a:cubicBezTo>
                  <a:lnTo>
                    <a:pt x="1" y="16708"/>
                  </a:lnTo>
                  <a:cubicBezTo>
                    <a:pt x="1" y="17136"/>
                    <a:pt x="348" y="17483"/>
                    <a:pt x="776" y="17486"/>
                  </a:cubicBezTo>
                  <a:lnTo>
                    <a:pt x="11656" y="17486"/>
                  </a:lnTo>
                  <a:cubicBezTo>
                    <a:pt x="12084" y="17483"/>
                    <a:pt x="12431" y="17136"/>
                    <a:pt x="12434" y="16708"/>
                  </a:cubicBezTo>
                  <a:lnTo>
                    <a:pt x="12434" y="779"/>
                  </a:lnTo>
                  <a:cubicBezTo>
                    <a:pt x="12431" y="348"/>
                    <a:pt x="12084" y="1"/>
                    <a:pt x="11656" y="1"/>
                  </a:cubicBezTo>
                  <a:close/>
                </a:path>
              </a:pathLst>
            </a:custGeom>
            <a:solidFill>
              <a:srgbClr val="DB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61"/>
            <p:cNvSpPr/>
            <p:nvPr/>
          </p:nvSpPr>
          <p:spPr>
            <a:xfrm>
              <a:off x="2596453" y="2260708"/>
              <a:ext cx="204815" cy="102408"/>
            </a:xfrm>
            <a:custGeom>
              <a:rect b="b" l="l" r="r" t="t"/>
              <a:pathLst>
                <a:path extrusionOk="0" h="4275" w="8550">
                  <a:moveTo>
                    <a:pt x="2722" y="0"/>
                  </a:moveTo>
                  <a:cubicBezTo>
                    <a:pt x="2291" y="0"/>
                    <a:pt x="1944" y="347"/>
                    <a:pt x="1944" y="778"/>
                  </a:cubicBezTo>
                  <a:cubicBezTo>
                    <a:pt x="1944" y="1206"/>
                    <a:pt x="1596" y="1553"/>
                    <a:pt x="1166" y="1553"/>
                  </a:cubicBezTo>
                  <a:cubicBezTo>
                    <a:pt x="522" y="1553"/>
                    <a:pt x="0" y="2076"/>
                    <a:pt x="0" y="2719"/>
                  </a:cubicBezTo>
                  <a:cubicBezTo>
                    <a:pt x="0" y="3577"/>
                    <a:pt x="697" y="4275"/>
                    <a:pt x="1556" y="4275"/>
                  </a:cubicBezTo>
                  <a:lnTo>
                    <a:pt x="6996" y="4275"/>
                  </a:lnTo>
                  <a:cubicBezTo>
                    <a:pt x="7852" y="4275"/>
                    <a:pt x="8549" y="3577"/>
                    <a:pt x="8549" y="2719"/>
                  </a:cubicBezTo>
                  <a:cubicBezTo>
                    <a:pt x="8549" y="2076"/>
                    <a:pt x="8027" y="1553"/>
                    <a:pt x="7384" y="1553"/>
                  </a:cubicBezTo>
                  <a:cubicBezTo>
                    <a:pt x="6956" y="1553"/>
                    <a:pt x="6606" y="1206"/>
                    <a:pt x="6606" y="778"/>
                  </a:cubicBezTo>
                  <a:cubicBezTo>
                    <a:pt x="6606" y="347"/>
                    <a:pt x="6259" y="0"/>
                    <a:pt x="5831"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61"/>
            <p:cNvSpPr/>
            <p:nvPr/>
          </p:nvSpPr>
          <p:spPr>
            <a:xfrm>
              <a:off x="2652291" y="2316546"/>
              <a:ext cx="93137" cy="18661"/>
            </a:xfrm>
            <a:custGeom>
              <a:rect b="b" l="l" r="r" t="t"/>
              <a:pathLst>
                <a:path extrusionOk="0" h="779" w="3888">
                  <a:moveTo>
                    <a:pt x="391" y="0"/>
                  </a:moveTo>
                  <a:cubicBezTo>
                    <a:pt x="175" y="0"/>
                    <a:pt x="0" y="175"/>
                    <a:pt x="0" y="388"/>
                  </a:cubicBezTo>
                  <a:cubicBezTo>
                    <a:pt x="0" y="603"/>
                    <a:pt x="175" y="778"/>
                    <a:pt x="391" y="778"/>
                  </a:cubicBezTo>
                  <a:lnTo>
                    <a:pt x="3497" y="778"/>
                  </a:lnTo>
                  <a:cubicBezTo>
                    <a:pt x="3712" y="778"/>
                    <a:pt x="3887" y="603"/>
                    <a:pt x="3887" y="388"/>
                  </a:cubicBezTo>
                  <a:cubicBezTo>
                    <a:pt x="3887" y="175"/>
                    <a:pt x="3712" y="0"/>
                    <a:pt x="34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61"/>
            <p:cNvSpPr/>
            <p:nvPr/>
          </p:nvSpPr>
          <p:spPr>
            <a:xfrm>
              <a:off x="2586392" y="2614517"/>
              <a:ext cx="57396" cy="55719"/>
            </a:xfrm>
            <a:custGeom>
              <a:rect b="b" l="l" r="r" t="t"/>
              <a:pathLst>
                <a:path extrusionOk="0" h="2326" w="2396">
                  <a:moveTo>
                    <a:pt x="1971" y="0"/>
                  </a:moveTo>
                  <a:cubicBezTo>
                    <a:pt x="1873" y="0"/>
                    <a:pt x="1776" y="37"/>
                    <a:pt x="1702" y="110"/>
                  </a:cubicBezTo>
                  <a:lnTo>
                    <a:pt x="146" y="1663"/>
                  </a:lnTo>
                  <a:cubicBezTo>
                    <a:pt x="35" y="1773"/>
                    <a:pt x="0" y="1940"/>
                    <a:pt x="62" y="2086"/>
                  </a:cubicBezTo>
                  <a:cubicBezTo>
                    <a:pt x="122" y="2231"/>
                    <a:pt x="264" y="2325"/>
                    <a:pt x="420" y="2325"/>
                  </a:cubicBezTo>
                  <a:cubicBezTo>
                    <a:pt x="525" y="2325"/>
                    <a:pt x="622" y="2285"/>
                    <a:pt x="695" y="2212"/>
                  </a:cubicBezTo>
                  <a:lnTo>
                    <a:pt x="2251" y="659"/>
                  </a:lnTo>
                  <a:cubicBezTo>
                    <a:pt x="2396" y="506"/>
                    <a:pt x="2396" y="263"/>
                    <a:pt x="2245" y="113"/>
                  </a:cubicBezTo>
                  <a:cubicBezTo>
                    <a:pt x="2169" y="38"/>
                    <a:pt x="2070" y="0"/>
                    <a:pt x="1971"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61"/>
            <p:cNvSpPr/>
            <p:nvPr/>
          </p:nvSpPr>
          <p:spPr>
            <a:xfrm>
              <a:off x="2586320" y="2614493"/>
              <a:ext cx="57420" cy="55743"/>
            </a:xfrm>
            <a:custGeom>
              <a:rect b="b" l="l" r="r" t="t"/>
              <a:pathLst>
                <a:path extrusionOk="0" h="2327" w="2397">
                  <a:moveTo>
                    <a:pt x="430" y="1"/>
                  </a:moveTo>
                  <a:cubicBezTo>
                    <a:pt x="330" y="1"/>
                    <a:pt x="231" y="39"/>
                    <a:pt x="154" y="114"/>
                  </a:cubicBezTo>
                  <a:cubicBezTo>
                    <a:pt x="3" y="264"/>
                    <a:pt x="1" y="507"/>
                    <a:pt x="149" y="660"/>
                  </a:cubicBezTo>
                  <a:lnTo>
                    <a:pt x="1705" y="2213"/>
                  </a:lnTo>
                  <a:cubicBezTo>
                    <a:pt x="1777" y="2286"/>
                    <a:pt x="1874" y="2326"/>
                    <a:pt x="1979" y="2326"/>
                  </a:cubicBezTo>
                  <a:cubicBezTo>
                    <a:pt x="2135" y="2326"/>
                    <a:pt x="2278" y="2232"/>
                    <a:pt x="2337" y="2087"/>
                  </a:cubicBezTo>
                  <a:cubicBezTo>
                    <a:pt x="2396" y="1941"/>
                    <a:pt x="2364" y="1774"/>
                    <a:pt x="2254" y="1664"/>
                  </a:cubicBezTo>
                  <a:lnTo>
                    <a:pt x="698" y="108"/>
                  </a:lnTo>
                  <a:cubicBezTo>
                    <a:pt x="624" y="37"/>
                    <a:pt x="527" y="1"/>
                    <a:pt x="430"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61"/>
            <p:cNvSpPr/>
            <p:nvPr/>
          </p:nvSpPr>
          <p:spPr>
            <a:xfrm>
              <a:off x="2801241" y="2688848"/>
              <a:ext cx="18661" cy="46569"/>
            </a:xfrm>
            <a:custGeom>
              <a:rect b="b" l="l" r="r" t="t"/>
              <a:pathLst>
                <a:path extrusionOk="0" h="1944" w="779">
                  <a:moveTo>
                    <a:pt x="388" y="0"/>
                  </a:moveTo>
                  <a:cubicBezTo>
                    <a:pt x="175" y="0"/>
                    <a:pt x="0" y="175"/>
                    <a:pt x="0" y="388"/>
                  </a:cubicBezTo>
                  <a:lnTo>
                    <a:pt x="0" y="1553"/>
                  </a:lnTo>
                  <a:cubicBezTo>
                    <a:pt x="0" y="1769"/>
                    <a:pt x="175" y="1944"/>
                    <a:pt x="388" y="1944"/>
                  </a:cubicBezTo>
                  <a:cubicBezTo>
                    <a:pt x="603" y="1944"/>
                    <a:pt x="778" y="1769"/>
                    <a:pt x="778" y="1553"/>
                  </a:cubicBezTo>
                  <a:lnTo>
                    <a:pt x="778" y="388"/>
                  </a:lnTo>
                  <a:cubicBezTo>
                    <a:pt x="778" y="175"/>
                    <a:pt x="603" y="0"/>
                    <a:pt x="3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61"/>
            <p:cNvSpPr/>
            <p:nvPr/>
          </p:nvSpPr>
          <p:spPr>
            <a:xfrm>
              <a:off x="2661634" y="2633010"/>
              <a:ext cx="83795" cy="18661"/>
            </a:xfrm>
            <a:custGeom>
              <a:rect b="b" l="l" r="r" t="t"/>
              <a:pathLst>
                <a:path extrusionOk="0" h="779" w="3498">
                  <a:moveTo>
                    <a:pt x="388" y="0"/>
                  </a:moveTo>
                  <a:cubicBezTo>
                    <a:pt x="173" y="0"/>
                    <a:pt x="1" y="175"/>
                    <a:pt x="1" y="388"/>
                  </a:cubicBezTo>
                  <a:cubicBezTo>
                    <a:pt x="1" y="603"/>
                    <a:pt x="173" y="778"/>
                    <a:pt x="388" y="778"/>
                  </a:cubicBezTo>
                  <a:lnTo>
                    <a:pt x="3107" y="778"/>
                  </a:lnTo>
                  <a:cubicBezTo>
                    <a:pt x="3322" y="778"/>
                    <a:pt x="3497" y="603"/>
                    <a:pt x="3497" y="388"/>
                  </a:cubicBezTo>
                  <a:cubicBezTo>
                    <a:pt x="3497" y="175"/>
                    <a:pt x="3322" y="0"/>
                    <a:pt x="310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61"/>
            <p:cNvSpPr/>
            <p:nvPr/>
          </p:nvSpPr>
          <p:spPr>
            <a:xfrm>
              <a:off x="2587159" y="2400291"/>
              <a:ext cx="37226" cy="18661"/>
            </a:xfrm>
            <a:custGeom>
              <a:rect b="b" l="l" r="r" t="t"/>
              <a:pathLst>
                <a:path extrusionOk="0" h="779" w="1554">
                  <a:moveTo>
                    <a:pt x="388" y="1"/>
                  </a:moveTo>
                  <a:cubicBezTo>
                    <a:pt x="173" y="1"/>
                    <a:pt x="1" y="176"/>
                    <a:pt x="1" y="391"/>
                  </a:cubicBezTo>
                  <a:cubicBezTo>
                    <a:pt x="1" y="604"/>
                    <a:pt x="176" y="779"/>
                    <a:pt x="388" y="779"/>
                  </a:cubicBezTo>
                  <a:lnTo>
                    <a:pt x="1166" y="779"/>
                  </a:lnTo>
                  <a:cubicBezTo>
                    <a:pt x="1382" y="779"/>
                    <a:pt x="1554" y="604"/>
                    <a:pt x="1554" y="391"/>
                  </a:cubicBezTo>
                  <a:cubicBezTo>
                    <a:pt x="1554" y="176"/>
                    <a:pt x="1382" y="1"/>
                    <a:pt x="11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61"/>
            <p:cNvSpPr/>
            <p:nvPr/>
          </p:nvSpPr>
          <p:spPr>
            <a:xfrm>
              <a:off x="2652291" y="2400291"/>
              <a:ext cx="158247" cy="18661"/>
            </a:xfrm>
            <a:custGeom>
              <a:rect b="b" l="l" r="r" t="t"/>
              <a:pathLst>
                <a:path extrusionOk="0" h="779" w="6606">
                  <a:moveTo>
                    <a:pt x="391" y="1"/>
                  </a:moveTo>
                  <a:cubicBezTo>
                    <a:pt x="175" y="1"/>
                    <a:pt x="0" y="176"/>
                    <a:pt x="0" y="391"/>
                  </a:cubicBezTo>
                  <a:cubicBezTo>
                    <a:pt x="0" y="604"/>
                    <a:pt x="175" y="779"/>
                    <a:pt x="391" y="779"/>
                  </a:cubicBezTo>
                  <a:lnTo>
                    <a:pt x="6218" y="779"/>
                  </a:lnTo>
                  <a:cubicBezTo>
                    <a:pt x="6434" y="779"/>
                    <a:pt x="6606" y="604"/>
                    <a:pt x="6606" y="391"/>
                  </a:cubicBezTo>
                  <a:cubicBezTo>
                    <a:pt x="6606" y="176"/>
                    <a:pt x="6434" y="1"/>
                    <a:pt x="62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61"/>
            <p:cNvSpPr/>
            <p:nvPr/>
          </p:nvSpPr>
          <p:spPr>
            <a:xfrm>
              <a:off x="2587159" y="2437493"/>
              <a:ext cx="37226" cy="18661"/>
            </a:xfrm>
            <a:custGeom>
              <a:rect b="b" l="l" r="r" t="t"/>
              <a:pathLst>
                <a:path extrusionOk="0" h="779" w="1554">
                  <a:moveTo>
                    <a:pt x="388" y="1"/>
                  </a:moveTo>
                  <a:cubicBezTo>
                    <a:pt x="173" y="1"/>
                    <a:pt x="1" y="176"/>
                    <a:pt x="1" y="391"/>
                  </a:cubicBezTo>
                  <a:cubicBezTo>
                    <a:pt x="1" y="607"/>
                    <a:pt x="176" y="779"/>
                    <a:pt x="388" y="779"/>
                  </a:cubicBezTo>
                  <a:lnTo>
                    <a:pt x="1166" y="779"/>
                  </a:lnTo>
                  <a:cubicBezTo>
                    <a:pt x="1382" y="779"/>
                    <a:pt x="1554" y="607"/>
                    <a:pt x="1554" y="391"/>
                  </a:cubicBezTo>
                  <a:cubicBezTo>
                    <a:pt x="1554" y="176"/>
                    <a:pt x="1382" y="1"/>
                    <a:pt x="11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61"/>
            <p:cNvSpPr/>
            <p:nvPr/>
          </p:nvSpPr>
          <p:spPr>
            <a:xfrm>
              <a:off x="2652291" y="2437493"/>
              <a:ext cx="158247" cy="18661"/>
            </a:xfrm>
            <a:custGeom>
              <a:rect b="b" l="l" r="r" t="t"/>
              <a:pathLst>
                <a:path extrusionOk="0" h="779" w="6606">
                  <a:moveTo>
                    <a:pt x="391" y="1"/>
                  </a:moveTo>
                  <a:cubicBezTo>
                    <a:pt x="175" y="1"/>
                    <a:pt x="0" y="176"/>
                    <a:pt x="0" y="391"/>
                  </a:cubicBezTo>
                  <a:cubicBezTo>
                    <a:pt x="0" y="607"/>
                    <a:pt x="175" y="779"/>
                    <a:pt x="391" y="779"/>
                  </a:cubicBezTo>
                  <a:lnTo>
                    <a:pt x="6218" y="779"/>
                  </a:lnTo>
                  <a:cubicBezTo>
                    <a:pt x="6434" y="779"/>
                    <a:pt x="6606" y="607"/>
                    <a:pt x="6606" y="391"/>
                  </a:cubicBezTo>
                  <a:cubicBezTo>
                    <a:pt x="6606" y="176"/>
                    <a:pt x="6434" y="1"/>
                    <a:pt x="62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61"/>
            <p:cNvSpPr/>
            <p:nvPr/>
          </p:nvSpPr>
          <p:spPr>
            <a:xfrm>
              <a:off x="2587159" y="2474766"/>
              <a:ext cx="37226" cy="18661"/>
            </a:xfrm>
            <a:custGeom>
              <a:rect b="b" l="l" r="r" t="t"/>
              <a:pathLst>
                <a:path extrusionOk="0" h="779" w="1554">
                  <a:moveTo>
                    <a:pt x="388" y="1"/>
                  </a:moveTo>
                  <a:cubicBezTo>
                    <a:pt x="173" y="1"/>
                    <a:pt x="1" y="176"/>
                    <a:pt x="1" y="388"/>
                  </a:cubicBezTo>
                  <a:cubicBezTo>
                    <a:pt x="1" y="604"/>
                    <a:pt x="176" y="779"/>
                    <a:pt x="388" y="779"/>
                  </a:cubicBezTo>
                  <a:lnTo>
                    <a:pt x="1166" y="779"/>
                  </a:lnTo>
                  <a:cubicBezTo>
                    <a:pt x="1382" y="779"/>
                    <a:pt x="1554" y="604"/>
                    <a:pt x="1554" y="388"/>
                  </a:cubicBezTo>
                  <a:cubicBezTo>
                    <a:pt x="1554" y="176"/>
                    <a:pt x="1382" y="1"/>
                    <a:pt x="11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61"/>
            <p:cNvSpPr/>
            <p:nvPr/>
          </p:nvSpPr>
          <p:spPr>
            <a:xfrm>
              <a:off x="2652291" y="2474766"/>
              <a:ext cx="158247" cy="18661"/>
            </a:xfrm>
            <a:custGeom>
              <a:rect b="b" l="l" r="r" t="t"/>
              <a:pathLst>
                <a:path extrusionOk="0" h="779" w="6606">
                  <a:moveTo>
                    <a:pt x="391" y="1"/>
                  </a:moveTo>
                  <a:cubicBezTo>
                    <a:pt x="175" y="1"/>
                    <a:pt x="0" y="176"/>
                    <a:pt x="0" y="388"/>
                  </a:cubicBezTo>
                  <a:cubicBezTo>
                    <a:pt x="0" y="604"/>
                    <a:pt x="175" y="779"/>
                    <a:pt x="391" y="779"/>
                  </a:cubicBezTo>
                  <a:lnTo>
                    <a:pt x="6218" y="779"/>
                  </a:lnTo>
                  <a:cubicBezTo>
                    <a:pt x="6434" y="779"/>
                    <a:pt x="6606" y="604"/>
                    <a:pt x="6606" y="388"/>
                  </a:cubicBezTo>
                  <a:cubicBezTo>
                    <a:pt x="6606" y="176"/>
                    <a:pt x="6434" y="1"/>
                    <a:pt x="62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61"/>
            <p:cNvSpPr/>
            <p:nvPr/>
          </p:nvSpPr>
          <p:spPr>
            <a:xfrm>
              <a:off x="2587159" y="2511967"/>
              <a:ext cx="37226" cy="18661"/>
            </a:xfrm>
            <a:custGeom>
              <a:rect b="b" l="l" r="r" t="t"/>
              <a:pathLst>
                <a:path extrusionOk="0" h="779" w="1554">
                  <a:moveTo>
                    <a:pt x="388" y="1"/>
                  </a:moveTo>
                  <a:cubicBezTo>
                    <a:pt x="173" y="1"/>
                    <a:pt x="1" y="176"/>
                    <a:pt x="1" y="391"/>
                  </a:cubicBezTo>
                  <a:cubicBezTo>
                    <a:pt x="1" y="604"/>
                    <a:pt x="176" y="779"/>
                    <a:pt x="388" y="779"/>
                  </a:cubicBezTo>
                  <a:lnTo>
                    <a:pt x="1166" y="779"/>
                  </a:lnTo>
                  <a:cubicBezTo>
                    <a:pt x="1382" y="779"/>
                    <a:pt x="1554" y="604"/>
                    <a:pt x="1554" y="391"/>
                  </a:cubicBezTo>
                  <a:cubicBezTo>
                    <a:pt x="1554" y="176"/>
                    <a:pt x="1382" y="1"/>
                    <a:pt x="11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61"/>
            <p:cNvSpPr/>
            <p:nvPr/>
          </p:nvSpPr>
          <p:spPr>
            <a:xfrm>
              <a:off x="2652291" y="2511967"/>
              <a:ext cx="158247" cy="18661"/>
            </a:xfrm>
            <a:custGeom>
              <a:rect b="b" l="l" r="r" t="t"/>
              <a:pathLst>
                <a:path extrusionOk="0" h="779" w="6606">
                  <a:moveTo>
                    <a:pt x="391" y="1"/>
                  </a:moveTo>
                  <a:cubicBezTo>
                    <a:pt x="175" y="1"/>
                    <a:pt x="0" y="176"/>
                    <a:pt x="0" y="391"/>
                  </a:cubicBezTo>
                  <a:cubicBezTo>
                    <a:pt x="0" y="604"/>
                    <a:pt x="175" y="779"/>
                    <a:pt x="391" y="779"/>
                  </a:cubicBezTo>
                  <a:lnTo>
                    <a:pt x="6218" y="779"/>
                  </a:lnTo>
                  <a:cubicBezTo>
                    <a:pt x="6434" y="779"/>
                    <a:pt x="6606" y="604"/>
                    <a:pt x="6606" y="391"/>
                  </a:cubicBezTo>
                  <a:cubicBezTo>
                    <a:pt x="6606" y="176"/>
                    <a:pt x="6434" y="1"/>
                    <a:pt x="62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61"/>
            <p:cNvSpPr/>
            <p:nvPr/>
          </p:nvSpPr>
          <p:spPr>
            <a:xfrm>
              <a:off x="2587159" y="2549241"/>
              <a:ext cx="37226" cy="18589"/>
            </a:xfrm>
            <a:custGeom>
              <a:rect b="b" l="l" r="r" t="t"/>
              <a:pathLst>
                <a:path extrusionOk="0" h="776" w="1554">
                  <a:moveTo>
                    <a:pt x="388" y="1"/>
                  </a:moveTo>
                  <a:cubicBezTo>
                    <a:pt x="173" y="1"/>
                    <a:pt x="1" y="173"/>
                    <a:pt x="1" y="388"/>
                  </a:cubicBezTo>
                  <a:cubicBezTo>
                    <a:pt x="1" y="604"/>
                    <a:pt x="176" y="776"/>
                    <a:pt x="388" y="776"/>
                  </a:cubicBezTo>
                  <a:lnTo>
                    <a:pt x="1166" y="776"/>
                  </a:lnTo>
                  <a:cubicBezTo>
                    <a:pt x="1382" y="776"/>
                    <a:pt x="1554" y="604"/>
                    <a:pt x="1554" y="388"/>
                  </a:cubicBezTo>
                  <a:cubicBezTo>
                    <a:pt x="1554" y="173"/>
                    <a:pt x="1382" y="1"/>
                    <a:pt x="11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61"/>
            <p:cNvSpPr/>
            <p:nvPr/>
          </p:nvSpPr>
          <p:spPr>
            <a:xfrm>
              <a:off x="2652291" y="2549241"/>
              <a:ext cx="158247" cy="18589"/>
            </a:xfrm>
            <a:custGeom>
              <a:rect b="b" l="l" r="r" t="t"/>
              <a:pathLst>
                <a:path extrusionOk="0" h="776" w="6606">
                  <a:moveTo>
                    <a:pt x="391" y="1"/>
                  </a:moveTo>
                  <a:cubicBezTo>
                    <a:pt x="175" y="1"/>
                    <a:pt x="0" y="173"/>
                    <a:pt x="0" y="388"/>
                  </a:cubicBezTo>
                  <a:cubicBezTo>
                    <a:pt x="0" y="604"/>
                    <a:pt x="175" y="776"/>
                    <a:pt x="391" y="776"/>
                  </a:cubicBezTo>
                  <a:lnTo>
                    <a:pt x="6218" y="776"/>
                  </a:lnTo>
                  <a:cubicBezTo>
                    <a:pt x="6434" y="776"/>
                    <a:pt x="6606" y="604"/>
                    <a:pt x="6606" y="388"/>
                  </a:cubicBezTo>
                  <a:cubicBezTo>
                    <a:pt x="6606" y="173"/>
                    <a:pt x="6434" y="1"/>
                    <a:pt x="62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61"/>
            <p:cNvSpPr/>
            <p:nvPr/>
          </p:nvSpPr>
          <p:spPr>
            <a:xfrm>
              <a:off x="2734312" y="2673445"/>
              <a:ext cx="33345" cy="31669"/>
            </a:xfrm>
            <a:custGeom>
              <a:rect b="b" l="l" r="r" t="t"/>
              <a:pathLst>
                <a:path extrusionOk="0" h="1322" w="1392">
                  <a:moveTo>
                    <a:pt x="967" y="1"/>
                  </a:moveTo>
                  <a:cubicBezTo>
                    <a:pt x="869" y="1"/>
                    <a:pt x="772" y="37"/>
                    <a:pt x="697" y="110"/>
                  </a:cubicBezTo>
                  <a:lnTo>
                    <a:pt x="146" y="659"/>
                  </a:lnTo>
                  <a:cubicBezTo>
                    <a:pt x="32" y="770"/>
                    <a:pt x="0" y="937"/>
                    <a:pt x="59" y="1082"/>
                  </a:cubicBezTo>
                  <a:cubicBezTo>
                    <a:pt x="121" y="1227"/>
                    <a:pt x="261" y="1321"/>
                    <a:pt x="420" y="1321"/>
                  </a:cubicBezTo>
                  <a:cubicBezTo>
                    <a:pt x="522" y="1321"/>
                    <a:pt x="622" y="1281"/>
                    <a:pt x="697" y="1208"/>
                  </a:cubicBezTo>
                  <a:lnTo>
                    <a:pt x="1246" y="659"/>
                  </a:lnTo>
                  <a:cubicBezTo>
                    <a:pt x="1392" y="506"/>
                    <a:pt x="1392" y="264"/>
                    <a:pt x="1241" y="113"/>
                  </a:cubicBezTo>
                  <a:cubicBezTo>
                    <a:pt x="1165" y="38"/>
                    <a:pt x="1066" y="1"/>
                    <a:pt x="967"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61"/>
            <p:cNvSpPr/>
            <p:nvPr/>
          </p:nvSpPr>
          <p:spPr>
            <a:xfrm>
              <a:off x="2911815" y="2388697"/>
              <a:ext cx="143227" cy="138723"/>
            </a:xfrm>
            <a:custGeom>
              <a:rect b="b" l="l" r="r" t="t"/>
              <a:pathLst>
                <a:path extrusionOk="0" h="5791" w="5979">
                  <a:moveTo>
                    <a:pt x="4274" y="1"/>
                  </a:moveTo>
                  <a:cubicBezTo>
                    <a:pt x="3876" y="1"/>
                    <a:pt x="3478" y="152"/>
                    <a:pt x="3174" y="455"/>
                  </a:cubicBezTo>
                  <a:lnTo>
                    <a:pt x="151" y="3478"/>
                  </a:lnTo>
                  <a:cubicBezTo>
                    <a:pt x="0" y="3631"/>
                    <a:pt x="0" y="3876"/>
                    <a:pt x="151" y="4027"/>
                  </a:cubicBezTo>
                  <a:lnTo>
                    <a:pt x="1801" y="5677"/>
                  </a:lnTo>
                  <a:cubicBezTo>
                    <a:pt x="1877" y="5752"/>
                    <a:pt x="1976" y="5790"/>
                    <a:pt x="2076" y="5790"/>
                  </a:cubicBezTo>
                  <a:cubicBezTo>
                    <a:pt x="2175" y="5790"/>
                    <a:pt x="2275" y="5752"/>
                    <a:pt x="2350" y="5677"/>
                  </a:cubicBezTo>
                  <a:lnTo>
                    <a:pt x="5373" y="2654"/>
                  </a:lnTo>
                  <a:cubicBezTo>
                    <a:pt x="5979" y="2049"/>
                    <a:pt x="5979" y="1063"/>
                    <a:pt x="5373" y="455"/>
                  </a:cubicBezTo>
                  <a:cubicBezTo>
                    <a:pt x="5069" y="152"/>
                    <a:pt x="4671" y="1"/>
                    <a:pt x="4274"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61"/>
            <p:cNvSpPr/>
            <p:nvPr/>
          </p:nvSpPr>
          <p:spPr>
            <a:xfrm>
              <a:off x="2796977" y="2485162"/>
              <a:ext cx="158007" cy="157983"/>
            </a:xfrm>
            <a:custGeom>
              <a:rect b="b" l="l" r="r" t="t"/>
              <a:pathLst>
                <a:path extrusionOk="0" h="6595" w="6596">
                  <a:moveTo>
                    <a:pt x="4945" y="0"/>
                  </a:moveTo>
                  <a:lnTo>
                    <a:pt x="1" y="4947"/>
                  </a:lnTo>
                  <a:lnTo>
                    <a:pt x="1651" y="6595"/>
                  </a:lnTo>
                  <a:lnTo>
                    <a:pt x="6595" y="1650"/>
                  </a:lnTo>
                  <a:lnTo>
                    <a:pt x="4945" y="0"/>
                  </a:ln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61"/>
            <p:cNvSpPr/>
            <p:nvPr/>
          </p:nvSpPr>
          <p:spPr>
            <a:xfrm>
              <a:off x="2753978" y="2603665"/>
              <a:ext cx="82549" cy="81711"/>
            </a:xfrm>
            <a:custGeom>
              <a:rect b="b" l="l" r="r" t="t"/>
              <a:pathLst>
                <a:path extrusionOk="0" h="3411" w="3446">
                  <a:moveTo>
                    <a:pt x="1796" y="0"/>
                  </a:moveTo>
                  <a:lnTo>
                    <a:pt x="86" y="2829"/>
                  </a:lnTo>
                  <a:cubicBezTo>
                    <a:pt x="0" y="2980"/>
                    <a:pt x="24" y="3171"/>
                    <a:pt x="148" y="3298"/>
                  </a:cubicBezTo>
                  <a:cubicBezTo>
                    <a:pt x="223" y="3372"/>
                    <a:pt x="323" y="3411"/>
                    <a:pt x="423" y="3411"/>
                  </a:cubicBezTo>
                  <a:cubicBezTo>
                    <a:pt x="490" y="3411"/>
                    <a:pt x="557" y="3394"/>
                    <a:pt x="617" y="3360"/>
                  </a:cubicBezTo>
                  <a:lnTo>
                    <a:pt x="3446" y="1650"/>
                  </a:lnTo>
                  <a:lnTo>
                    <a:pt x="1796" y="0"/>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61"/>
            <p:cNvSpPr/>
            <p:nvPr/>
          </p:nvSpPr>
          <p:spPr>
            <a:xfrm>
              <a:off x="2984421" y="2449685"/>
              <a:ext cx="77470" cy="110624"/>
            </a:xfrm>
            <a:custGeom>
              <a:rect b="b" l="l" r="r" t="t"/>
              <a:pathLst>
                <a:path extrusionOk="0" h="4618" w="3234">
                  <a:moveTo>
                    <a:pt x="2072" y="1"/>
                  </a:moveTo>
                  <a:cubicBezTo>
                    <a:pt x="1973" y="1"/>
                    <a:pt x="1873" y="39"/>
                    <a:pt x="1798" y="114"/>
                  </a:cubicBezTo>
                  <a:cubicBezTo>
                    <a:pt x="1648" y="264"/>
                    <a:pt x="1645" y="507"/>
                    <a:pt x="1793" y="660"/>
                  </a:cubicBezTo>
                  <a:lnTo>
                    <a:pt x="2342" y="1206"/>
                  </a:lnTo>
                  <a:cubicBezTo>
                    <a:pt x="2493" y="1360"/>
                    <a:pt x="2493" y="1605"/>
                    <a:pt x="2342" y="1758"/>
                  </a:cubicBezTo>
                  <a:lnTo>
                    <a:pt x="143" y="3955"/>
                  </a:lnTo>
                  <a:cubicBezTo>
                    <a:pt x="33" y="4065"/>
                    <a:pt x="0" y="4232"/>
                    <a:pt x="60" y="4377"/>
                  </a:cubicBezTo>
                  <a:cubicBezTo>
                    <a:pt x="121" y="4523"/>
                    <a:pt x="261" y="4617"/>
                    <a:pt x="418" y="4617"/>
                  </a:cubicBezTo>
                  <a:cubicBezTo>
                    <a:pt x="421" y="4617"/>
                    <a:pt x="424" y="4617"/>
                    <a:pt x="427" y="4617"/>
                  </a:cubicBezTo>
                  <a:cubicBezTo>
                    <a:pt x="529" y="4617"/>
                    <a:pt x="622" y="4577"/>
                    <a:pt x="695" y="4507"/>
                  </a:cubicBezTo>
                  <a:lnTo>
                    <a:pt x="2891" y="2307"/>
                  </a:lnTo>
                  <a:cubicBezTo>
                    <a:pt x="3109" y="2089"/>
                    <a:pt x="3233" y="1793"/>
                    <a:pt x="3233" y="1484"/>
                  </a:cubicBezTo>
                  <a:cubicBezTo>
                    <a:pt x="3233" y="1174"/>
                    <a:pt x="3109" y="878"/>
                    <a:pt x="2891" y="660"/>
                  </a:cubicBezTo>
                  <a:lnTo>
                    <a:pt x="2342" y="108"/>
                  </a:lnTo>
                  <a:cubicBezTo>
                    <a:pt x="2266" y="37"/>
                    <a:pt x="2169" y="1"/>
                    <a:pt x="2072"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1" name="Google Shape;2271;p61"/>
          <p:cNvGrpSpPr/>
          <p:nvPr/>
        </p:nvGrpSpPr>
        <p:grpSpPr>
          <a:xfrm>
            <a:off x="3133775" y="758606"/>
            <a:ext cx="495529" cy="487280"/>
            <a:chOff x="2546484" y="727784"/>
            <a:chExt cx="550221" cy="541062"/>
          </a:xfrm>
        </p:grpSpPr>
        <p:sp>
          <p:nvSpPr>
            <p:cNvPr id="2272" name="Google Shape;2272;p61"/>
            <p:cNvSpPr/>
            <p:nvPr/>
          </p:nvSpPr>
          <p:spPr>
            <a:xfrm>
              <a:off x="2610706" y="1167973"/>
              <a:ext cx="458523" cy="55025"/>
            </a:xfrm>
            <a:custGeom>
              <a:rect b="b" l="l" r="r" t="t"/>
              <a:pathLst>
                <a:path extrusionOk="0" h="2297" w="19141">
                  <a:moveTo>
                    <a:pt x="1147" y="1"/>
                  </a:moveTo>
                  <a:cubicBezTo>
                    <a:pt x="514" y="1"/>
                    <a:pt x="0" y="515"/>
                    <a:pt x="0" y="1148"/>
                  </a:cubicBezTo>
                  <a:cubicBezTo>
                    <a:pt x="0" y="1783"/>
                    <a:pt x="514" y="2297"/>
                    <a:pt x="1147" y="2297"/>
                  </a:cubicBezTo>
                  <a:lnTo>
                    <a:pt x="17992" y="2297"/>
                  </a:lnTo>
                  <a:cubicBezTo>
                    <a:pt x="18627" y="2297"/>
                    <a:pt x="19141" y="1783"/>
                    <a:pt x="19141" y="1148"/>
                  </a:cubicBezTo>
                  <a:cubicBezTo>
                    <a:pt x="19141" y="515"/>
                    <a:pt x="18627" y="1"/>
                    <a:pt x="17992"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61"/>
            <p:cNvSpPr/>
            <p:nvPr/>
          </p:nvSpPr>
          <p:spPr>
            <a:xfrm>
              <a:off x="2885776" y="920378"/>
              <a:ext cx="201773" cy="247623"/>
            </a:xfrm>
            <a:custGeom>
              <a:rect b="b" l="l" r="r" t="t"/>
              <a:pathLst>
                <a:path extrusionOk="0" h="10337" w="8423">
                  <a:moveTo>
                    <a:pt x="0" y="1"/>
                  </a:moveTo>
                  <a:lnTo>
                    <a:pt x="0" y="10337"/>
                  </a:lnTo>
                  <a:lnTo>
                    <a:pt x="7658" y="10337"/>
                  </a:lnTo>
                  <a:cubicBezTo>
                    <a:pt x="8078" y="10334"/>
                    <a:pt x="8422" y="9992"/>
                    <a:pt x="8422" y="9570"/>
                  </a:cubicBezTo>
                  <a:lnTo>
                    <a:pt x="8422" y="5562"/>
                  </a:lnTo>
                  <a:cubicBezTo>
                    <a:pt x="8422" y="5430"/>
                    <a:pt x="8387" y="5298"/>
                    <a:pt x="8323" y="5182"/>
                  </a:cubicBezTo>
                  <a:lnTo>
                    <a:pt x="5801" y="773"/>
                  </a:lnTo>
                  <a:cubicBezTo>
                    <a:pt x="5529" y="297"/>
                    <a:pt x="5020" y="1"/>
                    <a:pt x="4471"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61"/>
            <p:cNvSpPr/>
            <p:nvPr/>
          </p:nvSpPr>
          <p:spPr>
            <a:xfrm>
              <a:off x="2922451" y="957077"/>
              <a:ext cx="154653" cy="73326"/>
            </a:xfrm>
            <a:custGeom>
              <a:rect b="b" l="l" r="r" t="t"/>
              <a:pathLst>
                <a:path extrusionOk="0" h="3061" w="6456">
                  <a:moveTo>
                    <a:pt x="383" y="0"/>
                  </a:moveTo>
                  <a:cubicBezTo>
                    <a:pt x="173" y="0"/>
                    <a:pt x="1" y="170"/>
                    <a:pt x="1" y="382"/>
                  </a:cubicBezTo>
                  <a:lnTo>
                    <a:pt x="1" y="2679"/>
                  </a:lnTo>
                  <a:cubicBezTo>
                    <a:pt x="1" y="2891"/>
                    <a:pt x="173" y="3061"/>
                    <a:pt x="383" y="3061"/>
                  </a:cubicBezTo>
                  <a:lnTo>
                    <a:pt x="6455" y="3061"/>
                  </a:lnTo>
                  <a:lnTo>
                    <a:pt x="4862" y="275"/>
                  </a:lnTo>
                  <a:lnTo>
                    <a:pt x="4700" y="0"/>
                  </a:ln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61"/>
            <p:cNvSpPr/>
            <p:nvPr/>
          </p:nvSpPr>
          <p:spPr>
            <a:xfrm>
              <a:off x="2922451" y="957077"/>
              <a:ext cx="64247" cy="64175"/>
            </a:xfrm>
            <a:custGeom>
              <a:rect b="b" l="l" r="r" t="t"/>
              <a:pathLst>
                <a:path extrusionOk="0" h="2679" w="2682">
                  <a:moveTo>
                    <a:pt x="1753" y="0"/>
                  </a:moveTo>
                  <a:lnTo>
                    <a:pt x="1" y="1753"/>
                  </a:lnTo>
                  <a:lnTo>
                    <a:pt x="1" y="2679"/>
                  </a:lnTo>
                  <a:cubicBezTo>
                    <a:pt x="103" y="2679"/>
                    <a:pt x="200" y="2638"/>
                    <a:pt x="272" y="2568"/>
                  </a:cubicBezTo>
                  <a:lnTo>
                    <a:pt x="2569" y="272"/>
                  </a:lnTo>
                  <a:cubicBezTo>
                    <a:pt x="2641" y="199"/>
                    <a:pt x="2682" y="100"/>
                    <a:pt x="26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61"/>
            <p:cNvSpPr/>
            <p:nvPr/>
          </p:nvSpPr>
          <p:spPr>
            <a:xfrm>
              <a:off x="2949927" y="957005"/>
              <a:ext cx="88993" cy="73398"/>
            </a:xfrm>
            <a:custGeom>
              <a:rect b="b" l="l" r="r" t="t"/>
              <a:pathLst>
                <a:path extrusionOk="0" h="3064" w="3715">
                  <a:moveTo>
                    <a:pt x="2905" y="1"/>
                  </a:moveTo>
                  <a:lnTo>
                    <a:pt x="113" y="2792"/>
                  </a:lnTo>
                  <a:cubicBezTo>
                    <a:pt x="41" y="2865"/>
                    <a:pt x="0" y="2961"/>
                    <a:pt x="3" y="3064"/>
                  </a:cubicBezTo>
                  <a:lnTo>
                    <a:pt x="929" y="3064"/>
                  </a:lnTo>
                  <a:lnTo>
                    <a:pt x="3715" y="278"/>
                  </a:lnTo>
                  <a:lnTo>
                    <a:pt x="355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61"/>
            <p:cNvSpPr/>
            <p:nvPr/>
          </p:nvSpPr>
          <p:spPr>
            <a:xfrm>
              <a:off x="2592333" y="865379"/>
              <a:ext cx="293473" cy="302624"/>
            </a:xfrm>
            <a:custGeom>
              <a:rect b="b" l="l" r="r" t="t"/>
              <a:pathLst>
                <a:path extrusionOk="0" h="12633" w="12251">
                  <a:moveTo>
                    <a:pt x="9566" y="1"/>
                  </a:moveTo>
                  <a:lnTo>
                    <a:pt x="0" y="765"/>
                  </a:lnTo>
                  <a:lnTo>
                    <a:pt x="0" y="11483"/>
                  </a:lnTo>
                  <a:cubicBezTo>
                    <a:pt x="0" y="12119"/>
                    <a:pt x="514" y="12633"/>
                    <a:pt x="1149" y="12633"/>
                  </a:cubicBezTo>
                  <a:lnTo>
                    <a:pt x="12250" y="12633"/>
                  </a:lnTo>
                  <a:lnTo>
                    <a:pt x="12250" y="1147"/>
                  </a:lnTo>
                  <a:cubicBezTo>
                    <a:pt x="12250" y="515"/>
                    <a:pt x="11736" y="1"/>
                    <a:pt x="11103"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61"/>
            <p:cNvSpPr/>
            <p:nvPr/>
          </p:nvSpPr>
          <p:spPr>
            <a:xfrm>
              <a:off x="2876602" y="1067076"/>
              <a:ext cx="128399" cy="18397"/>
            </a:xfrm>
            <a:custGeom>
              <a:rect b="b" l="l" r="r" t="t"/>
              <a:pathLst>
                <a:path extrusionOk="0" h="768" w="5360">
                  <a:moveTo>
                    <a:pt x="383" y="0"/>
                  </a:moveTo>
                  <a:cubicBezTo>
                    <a:pt x="170" y="0"/>
                    <a:pt x="1" y="173"/>
                    <a:pt x="1" y="383"/>
                  </a:cubicBezTo>
                  <a:cubicBezTo>
                    <a:pt x="1" y="595"/>
                    <a:pt x="170" y="767"/>
                    <a:pt x="383" y="767"/>
                  </a:cubicBezTo>
                  <a:lnTo>
                    <a:pt x="4978" y="767"/>
                  </a:lnTo>
                  <a:cubicBezTo>
                    <a:pt x="5188" y="767"/>
                    <a:pt x="5360" y="595"/>
                    <a:pt x="5360" y="383"/>
                  </a:cubicBezTo>
                  <a:cubicBezTo>
                    <a:pt x="5360" y="173"/>
                    <a:pt x="5188" y="0"/>
                    <a:pt x="497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61"/>
            <p:cNvSpPr/>
            <p:nvPr/>
          </p:nvSpPr>
          <p:spPr>
            <a:xfrm>
              <a:off x="2555635" y="993751"/>
              <a:ext cx="64247" cy="18350"/>
            </a:xfrm>
            <a:custGeom>
              <a:rect b="b" l="l" r="r" t="t"/>
              <a:pathLst>
                <a:path extrusionOk="0" h="766" w="2682">
                  <a:moveTo>
                    <a:pt x="383" y="1"/>
                  </a:moveTo>
                  <a:cubicBezTo>
                    <a:pt x="173" y="1"/>
                    <a:pt x="0" y="170"/>
                    <a:pt x="0" y="383"/>
                  </a:cubicBezTo>
                  <a:cubicBezTo>
                    <a:pt x="0" y="593"/>
                    <a:pt x="173" y="765"/>
                    <a:pt x="383" y="765"/>
                  </a:cubicBezTo>
                  <a:lnTo>
                    <a:pt x="2296" y="765"/>
                  </a:lnTo>
                  <a:cubicBezTo>
                    <a:pt x="2509" y="765"/>
                    <a:pt x="2681" y="593"/>
                    <a:pt x="2681" y="383"/>
                  </a:cubicBezTo>
                  <a:cubicBezTo>
                    <a:pt x="2681" y="170"/>
                    <a:pt x="2509" y="1"/>
                    <a:pt x="2296"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61"/>
            <p:cNvSpPr/>
            <p:nvPr/>
          </p:nvSpPr>
          <p:spPr>
            <a:xfrm>
              <a:off x="2546484" y="1085449"/>
              <a:ext cx="119248" cy="18326"/>
            </a:xfrm>
            <a:custGeom>
              <a:rect b="b" l="l" r="r" t="t"/>
              <a:pathLst>
                <a:path extrusionOk="0" h="765" w="4978">
                  <a:moveTo>
                    <a:pt x="382" y="0"/>
                  </a:moveTo>
                  <a:cubicBezTo>
                    <a:pt x="172" y="0"/>
                    <a:pt x="0" y="170"/>
                    <a:pt x="0" y="383"/>
                  </a:cubicBezTo>
                  <a:cubicBezTo>
                    <a:pt x="0" y="593"/>
                    <a:pt x="172" y="765"/>
                    <a:pt x="382" y="765"/>
                  </a:cubicBezTo>
                  <a:lnTo>
                    <a:pt x="4595" y="765"/>
                  </a:lnTo>
                  <a:cubicBezTo>
                    <a:pt x="4805" y="765"/>
                    <a:pt x="4977" y="593"/>
                    <a:pt x="4977" y="383"/>
                  </a:cubicBezTo>
                  <a:cubicBezTo>
                    <a:pt x="4977" y="170"/>
                    <a:pt x="4805" y="0"/>
                    <a:pt x="4595" y="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61"/>
            <p:cNvSpPr/>
            <p:nvPr/>
          </p:nvSpPr>
          <p:spPr>
            <a:xfrm>
              <a:off x="2794078" y="1112925"/>
              <a:ext cx="55025" cy="18397"/>
            </a:xfrm>
            <a:custGeom>
              <a:rect b="b" l="l" r="r" t="t"/>
              <a:pathLst>
                <a:path extrusionOk="0" h="768" w="2297">
                  <a:moveTo>
                    <a:pt x="383" y="0"/>
                  </a:moveTo>
                  <a:cubicBezTo>
                    <a:pt x="173" y="0"/>
                    <a:pt x="0" y="172"/>
                    <a:pt x="0" y="385"/>
                  </a:cubicBezTo>
                  <a:cubicBezTo>
                    <a:pt x="0" y="595"/>
                    <a:pt x="173" y="767"/>
                    <a:pt x="383" y="767"/>
                  </a:cubicBezTo>
                  <a:lnTo>
                    <a:pt x="1914" y="767"/>
                  </a:lnTo>
                  <a:cubicBezTo>
                    <a:pt x="2127" y="767"/>
                    <a:pt x="2296" y="595"/>
                    <a:pt x="2296" y="385"/>
                  </a:cubicBezTo>
                  <a:cubicBezTo>
                    <a:pt x="2296" y="172"/>
                    <a:pt x="2127" y="0"/>
                    <a:pt x="19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61"/>
            <p:cNvSpPr/>
            <p:nvPr/>
          </p:nvSpPr>
          <p:spPr>
            <a:xfrm>
              <a:off x="3041673" y="1094600"/>
              <a:ext cx="45874" cy="36723"/>
            </a:xfrm>
            <a:custGeom>
              <a:rect b="b" l="l" r="r" t="t"/>
              <a:pathLst>
                <a:path extrusionOk="0" h="1533" w="1915">
                  <a:moveTo>
                    <a:pt x="383" y="1"/>
                  </a:moveTo>
                  <a:cubicBezTo>
                    <a:pt x="173" y="1"/>
                    <a:pt x="1" y="173"/>
                    <a:pt x="1" y="383"/>
                  </a:cubicBezTo>
                  <a:lnTo>
                    <a:pt x="1" y="1150"/>
                  </a:lnTo>
                  <a:cubicBezTo>
                    <a:pt x="1" y="1360"/>
                    <a:pt x="173" y="1532"/>
                    <a:pt x="383" y="1532"/>
                  </a:cubicBezTo>
                  <a:lnTo>
                    <a:pt x="1914" y="1532"/>
                  </a:lnTo>
                  <a:lnTo>
                    <a:pt x="1914" y="1"/>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61"/>
            <p:cNvSpPr/>
            <p:nvPr/>
          </p:nvSpPr>
          <p:spPr>
            <a:xfrm>
              <a:off x="2830753" y="892855"/>
              <a:ext cx="27500" cy="18326"/>
            </a:xfrm>
            <a:custGeom>
              <a:rect b="b" l="l" r="r" t="t"/>
              <a:pathLst>
                <a:path extrusionOk="0" h="765" w="1148">
                  <a:moveTo>
                    <a:pt x="383" y="0"/>
                  </a:moveTo>
                  <a:cubicBezTo>
                    <a:pt x="173" y="0"/>
                    <a:pt x="1" y="173"/>
                    <a:pt x="1" y="383"/>
                  </a:cubicBezTo>
                  <a:cubicBezTo>
                    <a:pt x="1" y="595"/>
                    <a:pt x="173" y="765"/>
                    <a:pt x="383" y="765"/>
                  </a:cubicBezTo>
                  <a:lnTo>
                    <a:pt x="765" y="765"/>
                  </a:lnTo>
                  <a:cubicBezTo>
                    <a:pt x="978" y="765"/>
                    <a:pt x="1148" y="595"/>
                    <a:pt x="1148" y="383"/>
                  </a:cubicBezTo>
                  <a:cubicBezTo>
                    <a:pt x="1148" y="173"/>
                    <a:pt x="978" y="0"/>
                    <a:pt x="7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61"/>
            <p:cNvSpPr/>
            <p:nvPr/>
          </p:nvSpPr>
          <p:spPr>
            <a:xfrm>
              <a:off x="2555635" y="727784"/>
              <a:ext cx="265996" cy="265948"/>
            </a:xfrm>
            <a:custGeom>
              <a:rect b="b" l="l" r="r" t="t"/>
              <a:pathLst>
                <a:path extrusionOk="0" h="11102" w="11104">
                  <a:moveTo>
                    <a:pt x="5551" y="1"/>
                  </a:moveTo>
                  <a:cubicBezTo>
                    <a:pt x="2485" y="1"/>
                    <a:pt x="0" y="2485"/>
                    <a:pt x="0" y="5551"/>
                  </a:cubicBezTo>
                  <a:cubicBezTo>
                    <a:pt x="0" y="8617"/>
                    <a:pt x="2485" y="11101"/>
                    <a:pt x="5551" y="11101"/>
                  </a:cubicBezTo>
                  <a:cubicBezTo>
                    <a:pt x="8617" y="11101"/>
                    <a:pt x="11104" y="8617"/>
                    <a:pt x="11104" y="5551"/>
                  </a:cubicBezTo>
                  <a:cubicBezTo>
                    <a:pt x="11104" y="2485"/>
                    <a:pt x="8617" y="1"/>
                    <a:pt x="5551"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61"/>
            <p:cNvSpPr/>
            <p:nvPr/>
          </p:nvSpPr>
          <p:spPr>
            <a:xfrm>
              <a:off x="2574008" y="746157"/>
              <a:ext cx="229249" cy="229249"/>
            </a:xfrm>
            <a:custGeom>
              <a:rect b="b" l="l" r="r" t="t"/>
              <a:pathLst>
                <a:path extrusionOk="0" h="9570" w="9570">
                  <a:moveTo>
                    <a:pt x="4784" y="1"/>
                  </a:moveTo>
                  <a:cubicBezTo>
                    <a:pt x="2140" y="1"/>
                    <a:pt x="1" y="2141"/>
                    <a:pt x="1" y="4784"/>
                  </a:cubicBezTo>
                  <a:cubicBezTo>
                    <a:pt x="1" y="7427"/>
                    <a:pt x="2140" y="9570"/>
                    <a:pt x="4784" y="9570"/>
                  </a:cubicBezTo>
                  <a:cubicBezTo>
                    <a:pt x="7427" y="9570"/>
                    <a:pt x="9570" y="7427"/>
                    <a:pt x="9570" y="4784"/>
                  </a:cubicBezTo>
                  <a:cubicBezTo>
                    <a:pt x="9570" y="2141"/>
                    <a:pt x="7427" y="1"/>
                    <a:pt x="47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61"/>
            <p:cNvSpPr/>
            <p:nvPr/>
          </p:nvSpPr>
          <p:spPr>
            <a:xfrm>
              <a:off x="2586704" y="814907"/>
              <a:ext cx="57157" cy="91700"/>
            </a:xfrm>
            <a:custGeom>
              <a:rect b="b" l="l" r="r" t="t"/>
              <a:pathLst>
                <a:path extrusionOk="0" h="3828" w="2386">
                  <a:moveTo>
                    <a:pt x="1193" y="0"/>
                  </a:moveTo>
                  <a:cubicBezTo>
                    <a:pt x="512" y="54"/>
                    <a:pt x="1" y="643"/>
                    <a:pt x="44" y="1324"/>
                  </a:cubicBezTo>
                  <a:cubicBezTo>
                    <a:pt x="44" y="1537"/>
                    <a:pt x="216" y="1709"/>
                    <a:pt x="426" y="1709"/>
                  </a:cubicBezTo>
                  <a:cubicBezTo>
                    <a:pt x="639" y="1709"/>
                    <a:pt x="808" y="1537"/>
                    <a:pt x="808" y="1324"/>
                  </a:cubicBezTo>
                  <a:cubicBezTo>
                    <a:pt x="808" y="1023"/>
                    <a:pt x="986" y="767"/>
                    <a:pt x="1193" y="767"/>
                  </a:cubicBezTo>
                  <a:cubicBezTo>
                    <a:pt x="1398" y="767"/>
                    <a:pt x="1575" y="1023"/>
                    <a:pt x="1575" y="1308"/>
                  </a:cubicBezTo>
                  <a:cubicBezTo>
                    <a:pt x="1419" y="1550"/>
                    <a:pt x="1231" y="1769"/>
                    <a:pt x="1013" y="1957"/>
                  </a:cubicBezTo>
                  <a:cubicBezTo>
                    <a:pt x="536" y="2423"/>
                    <a:pt x="44" y="2904"/>
                    <a:pt x="44" y="3445"/>
                  </a:cubicBezTo>
                  <a:cubicBezTo>
                    <a:pt x="44" y="3658"/>
                    <a:pt x="216" y="3828"/>
                    <a:pt x="426" y="3828"/>
                  </a:cubicBezTo>
                  <a:lnTo>
                    <a:pt x="1958" y="3828"/>
                  </a:lnTo>
                  <a:cubicBezTo>
                    <a:pt x="2170" y="3828"/>
                    <a:pt x="2340" y="3658"/>
                    <a:pt x="2343" y="3445"/>
                  </a:cubicBezTo>
                  <a:cubicBezTo>
                    <a:pt x="2343" y="3235"/>
                    <a:pt x="2170" y="3063"/>
                    <a:pt x="1958" y="3063"/>
                  </a:cubicBezTo>
                  <a:lnTo>
                    <a:pt x="1016" y="3063"/>
                  </a:lnTo>
                  <a:cubicBezTo>
                    <a:pt x="1182" y="2867"/>
                    <a:pt x="1360" y="2681"/>
                    <a:pt x="1549" y="2503"/>
                  </a:cubicBezTo>
                  <a:cubicBezTo>
                    <a:pt x="1974" y="2086"/>
                    <a:pt x="2343" y="1728"/>
                    <a:pt x="2343" y="1324"/>
                  </a:cubicBezTo>
                  <a:cubicBezTo>
                    <a:pt x="2386" y="643"/>
                    <a:pt x="1874" y="54"/>
                    <a:pt x="1193"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61"/>
            <p:cNvSpPr/>
            <p:nvPr/>
          </p:nvSpPr>
          <p:spPr>
            <a:xfrm>
              <a:off x="2651453" y="814907"/>
              <a:ext cx="64702" cy="73398"/>
            </a:xfrm>
            <a:custGeom>
              <a:rect b="b" l="l" r="r" t="t"/>
              <a:pathLst>
                <a:path extrusionOk="0" h="3064" w="2701">
                  <a:moveTo>
                    <a:pt x="1169" y="1"/>
                  </a:moveTo>
                  <a:cubicBezTo>
                    <a:pt x="1144" y="1"/>
                    <a:pt x="1119" y="3"/>
                    <a:pt x="1093" y="8"/>
                  </a:cubicBezTo>
                  <a:cubicBezTo>
                    <a:pt x="959" y="35"/>
                    <a:pt x="848" y="132"/>
                    <a:pt x="805" y="261"/>
                  </a:cubicBezTo>
                  <a:lnTo>
                    <a:pt x="41" y="2560"/>
                  </a:lnTo>
                  <a:cubicBezTo>
                    <a:pt x="0" y="2676"/>
                    <a:pt x="22" y="2805"/>
                    <a:pt x="92" y="2904"/>
                  </a:cubicBezTo>
                  <a:cubicBezTo>
                    <a:pt x="165" y="3004"/>
                    <a:pt x="280" y="3063"/>
                    <a:pt x="404" y="3063"/>
                  </a:cubicBezTo>
                  <a:lnTo>
                    <a:pt x="2318" y="3063"/>
                  </a:lnTo>
                  <a:cubicBezTo>
                    <a:pt x="2528" y="3063"/>
                    <a:pt x="2700" y="2891"/>
                    <a:pt x="2700" y="2681"/>
                  </a:cubicBezTo>
                  <a:cubicBezTo>
                    <a:pt x="2700" y="2468"/>
                    <a:pt x="2528" y="2296"/>
                    <a:pt x="2318" y="2296"/>
                  </a:cubicBezTo>
                  <a:lnTo>
                    <a:pt x="934" y="2296"/>
                  </a:lnTo>
                  <a:lnTo>
                    <a:pt x="1535" y="503"/>
                  </a:lnTo>
                  <a:cubicBezTo>
                    <a:pt x="1578" y="374"/>
                    <a:pt x="1548" y="232"/>
                    <a:pt x="1457" y="129"/>
                  </a:cubicBezTo>
                  <a:cubicBezTo>
                    <a:pt x="1382" y="46"/>
                    <a:pt x="1278" y="1"/>
                    <a:pt x="1169"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61"/>
            <p:cNvSpPr/>
            <p:nvPr/>
          </p:nvSpPr>
          <p:spPr>
            <a:xfrm>
              <a:off x="2688582" y="851581"/>
              <a:ext cx="18397" cy="55025"/>
            </a:xfrm>
            <a:custGeom>
              <a:rect b="b" l="l" r="r" t="t"/>
              <a:pathLst>
                <a:path extrusionOk="0" h="2297" w="768">
                  <a:moveTo>
                    <a:pt x="386" y="1"/>
                  </a:moveTo>
                  <a:cubicBezTo>
                    <a:pt x="173" y="1"/>
                    <a:pt x="1" y="173"/>
                    <a:pt x="1" y="383"/>
                  </a:cubicBezTo>
                  <a:lnTo>
                    <a:pt x="1" y="1914"/>
                  </a:lnTo>
                  <a:cubicBezTo>
                    <a:pt x="1" y="2127"/>
                    <a:pt x="173" y="2297"/>
                    <a:pt x="386" y="2297"/>
                  </a:cubicBezTo>
                  <a:cubicBezTo>
                    <a:pt x="596" y="2297"/>
                    <a:pt x="768" y="2127"/>
                    <a:pt x="768" y="1914"/>
                  </a:cubicBezTo>
                  <a:lnTo>
                    <a:pt x="768" y="383"/>
                  </a:lnTo>
                  <a:cubicBezTo>
                    <a:pt x="768" y="173"/>
                    <a:pt x="596" y="1"/>
                    <a:pt x="386"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61"/>
            <p:cNvSpPr/>
            <p:nvPr/>
          </p:nvSpPr>
          <p:spPr>
            <a:xfrm>
              <a:off x="2734431" y="833280"/>
              <a:ext cx="18397" cy="73326"/>
            </a:xfrm>
            <a:custGeom>
              <a:rect b="b" l="l" r="r" t="t"/>
              <a:pathLst>
                <a:path extrusionOk="0" h="3061" w="768">
                  <a:moveTo>
                    <a:pt x="385" y="0"/>
                  </a:moveTo>
                  <a:cubicBezTo>
                    <a:pt x="173" y="0"/>
                    <a:pt x="1" y="170"/>
                    <a:pt x="1" y="382"/>
                  </a:cubicBezTo>
                  <a:lnTo>
                    <a:pt x="1" y="2678"/>
                  </a:lnTo>
                  <a:cubicBezTo>
                    <a:pt x="1" y="2891"/>
                    <a:pt x="173" y="3061"/>
                    <a:pt x="385" y="3061"/>
                  </a:cubicBezTo>
                  <a:cubicBezTo>
                    <a:pt x="595" y="3061"/>
                    <a:pt x="768" y="2891"/>
                    <a:pt x="768" y="2678"/>
                  </a:cubicBezTo>
                  <a:lnTo>
                    <a:pt x="768" y="382"/>
                  </a:lnTo>
                  <a:cubicBezTo>
                    <a:pt x="768" y="170"/>
                    <a:pt x="595" y="0"/>
                    <a:pt x="385"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61"/>
            <p:cNvSpPr/>
            <p:nvPr/>
          </p:nvSpPr>
          <p:spPr>
            <a:xfrm>
              <a:off x="2734503" y="860732"/>
              <a:ext cx="55025" cy="45874"/>
            </a:xfrm>
            <a:custGeom>
              <a:rect b="b" l="l" r="r" t="t"/>
              <a:pathLst>
                <a:path extrusionOk="0" h="1915" w="2297">
                  <a:moveTo>
                    <a:pt x="1147" y="1"/>
                  </a:moveTo>
                  <a:cubicBezTo>
                    <a:pt x="514" y="1"/>
                    <a:pt x="0" y="515"/>
                    <a:pt x="0" y="1150"/>
                  </a:cubicBezTo>
                  <a:lnTo>
                    <a:pt x="0" y="1532"/>
                  </a:lnTo>
                  <a:cubicBezTo>
                    <a:pt x="0" y="1745"/>
                    <a:pt x="170" y="1915"/>
                    <a:pt x="382" y="1915"/>
                  </a:cubicBezTo>
                  <a:cubicBezTo>
                    <a:pt x="592" y="1915"/>
                    <a:pt x="765" y="1745"/>
                    <a:pt x="765" y="1532"/>
                  </a:cubicBezTo>
                  <a:lnTo>
                    <a:pt x="765" y="1150"/>
                  </a:lnTo>
                  <a:cubicBezTo>
                    <a:pt x="765" y="938"/>
                    <a:pt x="937" y="768"/>
                    <a:pt x="1147" y="768"/>
                  </a:cubicBezTo>
                  <a:cubicBezTo>
                    <a:pt x="1360" y="768"/>
                    <a:pt x="1529" y="938"/>
                    <a:pt x="1529" y="1150"/>
                  </a:cubicBezTo>
                  <a:lnTo>
                    <a:pt x="1529" y="1532"/>
                  </a:lnTo>
                  <a:cubicBezTo>
                    <a:pt x="1529" y="1745"/>
                    <a:pt x="1701" y="1915"/>
                    <a:pt x="1914" y="1915"/>
                  </a:cubicBezTo>
                  <a:cubicBezTo>
                    <a:pt x="2124" y="1915"/>
                    <a:pt x="2296" y="1745"/>
                    <a:pt x="2296" y="1532"/>
                  </a:cubicBezTo>
                  <a:lnTo>
                    <a:pt x="2296" y="1150"/>
                  </a:lnTo>
                  <a:cubicBezTo>
                    <a:pt x="2296" y="515"/>
                    <a:pt x="1782" y="1"/>
                    <a:pt x="1147"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61"/>
            <p:cNvSpPr/>
            <p:nvPr/>
          </p:nvSpPr>
          <p:spPr>
            <a:xfrm>
              <a:off x="2896077" y="1131298"/>
              <a:ext cx="128399" cy="128399"/>
            </a:xfrm>
            <a:custGeom>
              <a:rect b="b" l="l" r="r" t="t"/>
              <a:pathLst>
                <a:path extrusionOk="0" h="5360" w="5360">
                  <a:moveTo>
                    <a:pt x="2682" y="0"/>
                  </a:moveTo>
                  <a:cubicBezTo>
                    <a:pt x="1201" y="0"/>
                    <a:pt x="1" y="1201"/>
                    <a:pt x="1" y="2679"/>
                  </a:cubicBezTo>
                  <a:cubicBezTo>
                    <a:pt x="1" y="4159"/>
                    <a:pt x="1201" y="5359"/>
                    <a:pt x="2682" y="5359"/>
                  </a:cubicBezTo>
                  <a:cubicBezTo>
                    <a:pt x="4159" y="5359"/>
                    <a:pt x="5360" y="4159"/>
                    <a:pt x="5360" y="2679"/>
                  </a:cubicBezTo>
                  <a:cubicBezTo>
                    <a:pt x="5360" y="1201"/>
                    <a:pt x="4159" y="0"/>
                    <a:pt x="2682"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61"/>
            <p:cNvSpPr/>
            <p:nvPr/>
          </p:nvSpPr>
          <p:spPr>
            <a:xfrm>
              <a:off x="2932775" y="1167973"/>
              <a:ext cx="55025" cy="55025"/>
            </a:xfrm>
            <a:custGeom>
              <a:rect b="b" l="l" r="r" t="t"/>
              <a:pathLst>
                <a:path extrusionOk="0" h="2297" w="2297">
                  <a:moveTo>
                    <a:pt x="1150" y="1"/>
                  </a:moveTo>
                  <a:cubicBezTo>
                    <a:pt x="514" y="1"/>
                    <a:pt x="0" y="515"/>
                    <a:pt x="0" y="1148"/>
                  </a:cubicBezTo>
                  <a:cubicBezTo>
                    <a:pt x="0" y="1783"/>
                    <a:pt x="514" y="2297"/>
                    <a:pt x="1150" y="2297"/>
                  </a:cubicBezTo>
                  <a:cubicBezTo>
                    <a:pt x="1782" y="2297"/>
                    <a:pt x="2296" y="1783"/>
                    <a:pt x="2296" y="1148"/>
                  </a:cubicBezTo>
                  <a:cubicBezTo>
                    <a:pt x="2296" y="515"/>
                    <a:pt x="1782" y="1"/>
                    <a:pt x="1150" y="1"/>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61"/>
            <p:cNvSpPr/>
            <p:nvPr/>
          </p:nvSpPr>
          <p:spPr>
            <a:xfrm>
              <a:off x="2647333" y="1131298"/>
              <a:ext cx="128399" cy="128399"/>
            </a:xfrm>
            <a:custGeom>
              <a:rect b="b" l="l" r="r" t="t"/>
              <a:pathLst>
                <a:path extrusionOk="0" h="5360" w="5360">
                  <a:moveTo>
                    <a:pt x="2681" y="0"/>
                  </a:moveTo>
                  <a:cubicBezTo>
                    <a:pt x="1201" y="0"/>
                    <a:pt x="0" y="1201"/>
                    <a:pt x="0" y="2679"/>
                  </a:cubicBezTo>
                  <a:cubicBezTo>
                    <a:pt x="0" y="4159"/>
                    <a:pt x="1201" y="5359"/>
                    <a:pt x="2681" y="5359"/>
                  </a:cubicBezTo>
                  <a:cubicBezTo>
                    <a:pt x="4161" y="5359"/>
                    <a:pt x="5359" y="4159"/>
                    <a:pt x="5359" y="2679"/>
                  </a:cubicBezTo>
                  <a:cubicBezTo>
                    <a:pt x="5359" y="1201"/>
                    <a:pt x="4161" y="0"/>
                    <a:pt x="2681"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61"/>
            <p:cNvSpPr/>
            <p:nvPr/>
          </p:nvSpPr>
          <p:spPr>
            <a:xfrm>
              <a:off x="2684007" y="1167973"/>
              <a:ext cx="55097" cy="55025"/>
            </a:xfrm>
            <a:custGeom>
              <a:rect b="b" l="l" r="r" t="t"/>
              <a:pathLst>
                <a:path extrusionOk="0" h="2297" w="2300">
                  <a:moveTo>
                    <a:pt x="1150" y="1"/>
                  </a:moveTo>
                  <a:cubicBezTo>
                    <a:pt x="515" y="1"/>
                    <a:pt x="1" y="515"/>
                    <a:pt x="1" y="1148"/>
                  </a:cubicBezTo>
                  <a:cubicBezTo>
                    <a:pt x="1" y="1783"/>
                    <a:pt x="515" y="2297"/>
                    <a:pt x="1150" y="2297"/>
                  </a:cubicBezTo>
                  <a:cubicBezTo>
                    <a:pt x="1785" y="2297"/>
                    <a:pt x="2299" y="1783"/>
                    <a:pt x="2299" y="1148"/>
                  </a:cubicBezTo>
                  <a:cubicBezTo>
                    <a:pt x="2299" y="515"/>
                    <a:pt x="1785" y="1"/>
                    <a:pt x="1150" y="1"/>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61"/>
            <p:cNvSpPr/>
            <p:nvPr/>
          </p:nvSpPr>
          <p:spPr>
            <a:xfrm>
              <a:off x="2601484" y="1250520"/>
              <a:ext cx="495222" cy="18326"/>
            </a:xfrm>
            <a:custGeom>
              <a:rect b="b" l="l" r="r" t="t"/>
              <a:pathLst>
                <a:path extrusionOk="0" h="765" w="20673">
                  <a:moveTo>
                    <a:pt x="382" y="0"/>
                  </a:moveTo>
                  <a:cubicBezTo>
                    <a:pt x="173" y="0"/>
                    <a:pt x="0" y="170"/>
                    <a:pt x="0" y="382"/>
                  </a:cubicBezTo>
                  <a:cubicBezTo>
                    <a:pt x="0" y="595"/>
                    <a:pt x="173" y="765"/>
                    <a:pt x="382" y="765"/>
                  </a:cubicBezTo>
                  <a:lnTo>
                    <a:pt x="20290" y="765"/>
                  </a:lnTo>
                  <a:cubicBezTo>
                    <a:pt x="20503" y="765"/>
                    <a:pt x="20673" y="595"/>
                    <a:pt x="20673" y="382"/>
                  </a:cubicBezTo>
                  <a:cubicBezTo>
                    <a:pt x="20673" y="170"/>
                    <a:pt x="20503" y="0"/>
                    <a:pt x="20290" y="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61"/>
            <p:cNvSpPr/>
            <p:nvPr/>
          </p:nvSpPr>
          <p:spPr>
            <a:xfrm>
              <a:off x="2546484" y="1250520"/>
              <a:ext cx="36699" cy="18326"/>
            </a:xfrm>
            <a:custGeom>
              <a:rect b="b" l="l" r="r" t="t"/>
              <a:pathLst>
                <a:path extrusionOk="0" h="765" w="1532">
                  <a:moveTo>
                    <a:pt x="382" y="0"/>
                  </a:moveTo>
                  <a:cubicBezTo>
                    <a:pt x="170" y="0"/>
                    <a:pt x="0" y="170"/>
                    <a:pt x="0" y="382"/>
                  </a:cubicBezTo>
                  <a:cubicBezTo>
                    <a:pt x="0" y="595"/>
                    <a:pt x="170" y="765"/>
                    <a:pt x="382" y="765"/>
                  </a:cubicBezTo>
                  <a:lnTo>
                    <a:pt x="1150" y="765"/>
                  </a:lnTo>
                  <a:cubicBezTo>
                    <a:pt x="1360" y="765"/>
                    <a:pt x="1532" y="595"/>
                    <a:pt x="1532" y="382"/>
                  </a:cubicBezTo>
                  <a:cubicBezTo>
                    <a:pt x="1532" y="170"/>
                    <a:pt x="1360" y="0"/>
                    <a:pt x="1150" y="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7" name="Google Shape;2297;p61"/>
          <p:cNvGrpSpPr/>
          <p:nvPr/>
        </p:nvGrpSpPr>
        <p:grpSpPr>
          <a:xfrm>
            <a:off x="4727192" y="820565"/>
            <a:ext cx="495616" cy="363427"/>
            <a:chOff x="4315768" y="796581"/>
            <a:chExt cx="550317" cy="403539"/>
          </a:xfrm>
        </p:grpSpPr>
        <p:sp>
          <p:nvSpPr>
            <p:cNvPr id="2298" name="Google Shape;2298;p61"/>
            <p:cNvSpPr/>
            <p:nvPr/>
          </p:nvSpPr>
          <p:spPr>
            <a:xfrm>
              <a:off x="4655132" y="851581"/>
              <a:ext cx="201773" cy="247623"/>
            </a:xfrm>
            <a:custGeom>
              <a:rect b="b" l="l" r="r" t="t"/>
              <a:pathLst>
                <a:path extrusionOk="0" h="10337" w="8423">
                  <a:moveTo>
                    <a:pt x="0" y="1"/>
                  </a:moveTo>
                  <a:lnTo>
                    <a:pt x="0" y="10337"/>
                  </a:lnTo>
                  <a:lnTo>
                    <a:pt x="7656" y="10337"/>
                  </a:lnTo>
                  <a:cubicBezTo>
                    <a:pt x="8078" y="10337"/>
                    <a:pt x="8420" y="9995"/>
                    <a:pt x="8420" y="9572"/>
                  </a:cubicBezTo>
                  <a:lnTo>
                    <a:pt x="8420" y="5562"/>
                  </a:lnTo>
                  <a:cubicBezTo>
                    <a:pt x="8423" y="5430"/>
                    <a:pt x="8388" y="5301"/>
                    <a:pt x="8321" y="5185"/>
                  </a:cubicBezTo>
                  <a:lnTo>
                    <a:pt x="5798" y="773"/>
                  </a:lnTo>
                  <a:cubicBezTo>
                    <a:pt x="5527" y="297"/>
                    <a:pt x="5020" y="1"/>
                    <a:pt x="4471"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61"/>
            <p:cNvSpPr/>
            <p:nvPr/>
          </p:nvSpPr>
          <p:spPr>
            <a:xfrm>
              <a:off x="4361689" y="796581"/>
              <a:ext cx="293473" cy="302624"/>
            </a:xfrm>
            <a:custGeom>
              <a:rect b="b" l="l" r="r" t="t"/>
              <a:pathLst>
                <a:path extrusionOk="0" h="12633" w="12251">
                  <a:moveTo>
                    <a:pt x="1147" y="1"/>
                  </a:moveTo>
                  <a:cubicBezTo>
                    <a:pt x="515" y="1"/>
                    <a:pt x="0" y="515"/>
                    <a:pt x="0" y="1147"/>
                  </a:cubicBezTo>
                  <a:lnTo>
                    <a:pt x="0" y="11483"/>
                  </a:lnTo>
                  <a:cubicBezTo>
                    <a:pt x="0" y="12119"/>
                    <a:pt x="515" y="12633"/>
                    <a:pt x="1147" y="12633"/>
                  </a:cubicBezTo>
                  <a:lnTo>
                    <a:pt x="12250" y="12633"/>
                  </a:lnTo>
                  <a:lnTo>
                    <a:pt x="12250" y="1147"/>
                  </a:lnTo>
                  <a:cubicBezTo>
                    <a:pt x="12250" y="515"/>
                    <a:pt x="11736" y="1"/>
                    <a:pt x="11101"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61"/>
            <p:cNvSpPr/>
            <p:nvPr/>
          </p:nvSpPr>
          <p:spPr>
            <a:xfrm>
              <a:off x="4379990" y="1099175"/>
              <a:ext cx="458547" cy="55025"/>
            </a:xfrm>
            <a:custGeom>
              <a:rect b="b" l="l" r="r" t="t"/>
              <a:pathLst>
                <a:path extrusionOk="0" h="2297" w="19142">
                  <a:moveTo>
                    <a:pt x="1150" y="1"/>
                  </a:moveTo>
                  <a:cubicBezTo>
                    <a:pt x="515" y="1"/>
                    <a:pt x="1" y="515"/>
                    <a:pt x="1" y="1150"/>
                  </a:cubicBezTo>
                  <a:cubicBezTo>
                    <a:pt x="1" y="1783"/>
                    <a:pt x="515" y="2297"/>
                    <a:pt x="1150" y="2297"/>
                  </a:cubicBezTo>
                  <a:lnTo>
                    <a:pt x="17992" y="2297"/>
                  </a:lnTo>
                  <a:cubicBezTo>
                    <a:pt x="18628" y="2297"/>
                    <a:pt x="19142" y="1783"/>
                    <a:pt x="19142" y="1150"/>
                  </a:cubicBezTo>
                  <a:cubicBezTo>
                    <a:pt x="19142" y="515"/>
                    <a:pt x="18628" y="1"/>
                    <a:pt x="17992"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61"/>
            <p:cNvSpPr/>
            <p:nvPr/>
          </p:nvSpPr>
          <p:spPr>
            <a:xfrm>
              <a:off x="4665385" y="1062501"/>
              <a:ext cx="128471" cy="128399"/>
            </a:xfrm>
            <a:custGeom>
              <a:rect b="b" l="l" r="r" t="t"/>
              <a:pathLst>
                <a:path extrusionOk="0" h="5360" w="5363">
                  <a:moveTo>
                    <a:pt x="2681" y="0"/>
                  </a:moveTo>
                  <a:cubicBezTo>
                    <a:pt x="1201" y="0"/>
                    <a:pt x="0" y="1201"/>
                    <a:pt x="0" y="2681"/>
                  </a:cubicBezTo>
                  <a:cubicBezTo>
                    <a:pt x="0" y="4162"/>
                    <a:pt x="1201" y="5359"/>
                    <a:pt x="2681" y="5359"/>
                  </a:cubicBezTo>
                  <a:cubicBezTo>
                    <a:pt x="4162" y="5359"/>
                    <a:pt x="5362" y="4162"/>
                    <a:pt x="5362" y="2681"/>
                  </a:cubicBezTo>
                  <a:cubicBezTo>
                    <a:pt x="5362" y="1201"/>
                    <a:pt x="4162" y="0"/>
                    <a:pt x="2681"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61"/>
            <p:cNvSpPr/>
            <p:nvPr/>
          </p:nvSpPr>
          <p:spPr>
            <a:xfrm>
              <a:off x="4702131" y="1099175"/>
              <a:ext cx="55025" cy="55025"/>
            </a:xfrm>
            <a:custGeom>
              <a:rect b="b" l="l" r="r" t="t"/>
              <a:pathLst>
                <a:path extrusionOk="0" h="2297" w="2297">
                  <a:moveTo>
                    <a:pt x="1147" y="1"/>
                  </a:moveTo>
                  <a:cubicBezTo>
                    <a:pt x="515" y="1"/>
                    <a:pt x="1" y="515"/>
                    <a:pt x="1" y="1150"/>
                  </a:cubicBezTo>
                  <a:cubicBezTo>
                    <a:pt x="1" y="1783"/>
                    <a:pt x="515" y="2297"/>
                    <a:pt x="1147" y="2297"/>
                  </a:cubicBezTo>
                  <a:cubicBezTo>
                    <a:pt x="1783" y="2297"/>
                    <a:pt x="2297" y="1783"/>
                    <a:pt x="2297" y="1150"/>
                  </a:cubicBezTo>
                  <a:cubicBezTo>
                    <a:pt x="2297" y="515"/>
                    <a:pt x="1783" y="1"/>
                    <a:pt x="1147" y="1"/>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61"/>
            <p:cNvSpPr/>
            <p:nvPr/>
          </p:nvSpPr>
          <p:spPr>
            <a:xfrm>
              <a:off x="4416688" y="1062501"/>
              <a:ext cx="128399" cy="128399"/>
            </a:xfrm>
            <a:custGeom>
              <a:rect b="b" l="l" r="r" t="t"/>
              <a:pathLst>
                <a:path extrusionOk="0" h="5360" w="5360">
                  <a:moveTo>
                    <a:pt x="2679" y="0"/>
                  </a:moveTo>
                  <a:cubicBezTo>
                    <a:pt x="1201" y="0"/>
                    <a:pt x="0" y="1201"/>
                    <a:pt x="0" y="2681"/>
                  </a:cubicBezTo>
                  <a:cubicBezTo>
                    <a:pt x="0" y="4162"/>
                    <a:pt x="1201" y="5359"/>
                    <a:pt x="2679" y="5359"/>
                  </a:cubicBezTo>
                  <a:cubicBezTo>
                    <a:pt x="4159" y="5359"/>
                    <a:pt x="5360" y="4162"/>
                    <a:pt x="5360" y="2681"/>
                  </a:cubicBezTo>
                  <a:cubicBezTo>
                    <a:pt x="5360" y="1201"/>
                    <a:pt x="4159" y="0"/>
                    <a:pt x="2679"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61"/>
            <p:cNvSpPr/>
            <p:nvPr/>
          </p:nvSpPr>
          <p:spPr>
            <a:xfrm>
              <a:off x="4453387" y="1099175"/>
              <a:ext cx="55025" cy="55025"/>
            </a:xfrm>
            <a:custGeom>
              <a:rect b="b" l="l" r="r" t="t"/>
              <a:pathLst>
                <a:path extrusionOk="0" h="2297" w="2297">
                  <a:moveTo>
                    <a:pt x="1147" y="1"/>
                  </a:moveTo>
                  <a:cubicBezTo>
                    <a:pt x="514" y="1"/>
                    <a:pt x="0" y="515"/>
                    <a:pt x="0" y="1150"/>
                  </a:cubicBezTo>
                  <a:cubicBezTo>
                    <a:pt x="0" y="1783"/>
                    <a:pt x="514" y="2297"/>
                    <a:pt x="1147" y="2297"/>
                  </a:cubicBezTo>
                  <a:cubicBezTo>
                    <a:pt x="1782" y="2297"/>
                    <a:pt x="2296" y="1783"/>
                    <a:pt x="2296" y="1150"/>
                  </a:cubicBezTo>
                  <a:cubicBezTo>
                    <a:pt x="2296" y="515"/>
                    <a:pt x="1782" y="1"/>
                    <a:pt x="1147" y="1"/>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61"/>
            <p:cNvSpPr/>
            <p:nvPr/>
          </p:nvSpPr>
          <p:spPr>
            <a:xfrm>
              <a:off x="4691830" y="888279"/>
              <a:ext cx="154582" cy="73398"/>
            </a:xfrm>
            <a:custGeom>
              <a:rect b="b" l="l" r="r" t="t"/>
              <a:pathLst>
                <a:path extrusionOk="0" h="3064" w="6453">
                  <a:moveTo>
                    <a:pt x="382" y="0"/>
                  </a:moveTo>
                  <a:cubicBezTo>
                    <a:pt x="170" y="0"/>
                    <a:pt x="0" y="172"/>
                    <a:pt x="0" y="382"/>
                  </a:cubicBezTo>
                  <a:lnTo>
                    <a:pt x="0" y="2681"/>
                  </a:lnTo>
                  <a:cubicBezTo>
                    <a:pt x="0" y="2891"/>
                    <a:pt x="170" y="3063"/>
                    <a:pt x="382" y="3063"/>
                  </a:cubicBezTo>
                  <a:lnTo>
                    <a:pt x="6452" y="3063"/>
                  </a:lnTo>
                  <a:lnTo>
                    <a:pt x="4861" y="275"/>
                  </a:lnTo>
                  <a:lnTo>
                    <a:pt x="4700" y="0"/>
                  </a:ln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61"/>
            <p:cNvSpPr/>
            <p:nvPr/>
          </p:nvSpPr>
          <p:spPr>
            <a:xfrm>
              <a:off x="4691758" y="888279"/>
              <a:ext cx="64247" cy="64247"/>
            </a:xfrm>
            <a:custGeom>
              <a:rect b="b" l="l" r="r" t="t"/>
              <a:pathLst>
                <a:path extrusionOk="0" h="2682" w="2682">
                  <a:moveTo>
                    <a:pt x="1755" y="0"/>
                  </a:moveTo>
                  <a:lnTo>
                    <a:pt x="0" y="1753"/>
                  </a:lnTo>
                  <a:lnTo>
                    <a:pt x="0" y="2681"/>
                  </a:lnTo>
                  <a:cubicBezTo>
                    <a:pt x="103" y="2678"/>
                    <a:pt x="200" y="2641"/>
                    <a:pt x="272" y="2568"/>
                  </a:cubicBezTo>
                  <a:lnTo>
                    <a:pt x="2571" y="272"/>
                  </a:lnTo>
                  <a:cubicBezTo>
                    <a:pt x="2641" y="199"/>
                    <a:pt x="2681" y="103"/>
                    <a:pt x="26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61"/>
            <p:cNvSpPr/>
            <p:nvPr/>
          </p:nvSpPr>
          <p:spPr>
            <a:xfrm>
              <a:off x="4719282" y="888279"/>
              <a:ext cx="89017" cy="73398"/>
            </a:xfrm>
            <a:custGeom>
              <a:rect b="b" l="l" r="r" t="t"/>
              <a:pathLst>
                <a:path extrusionOk="0" h="3064" w="3716">
                  <a:moveTo>
                    <a:pt x="2902" y="0"/>
                  </a:moveTo>
                  <a:lnTo>
                    <a:pt x="111" y="2792"/>
                  </a:lnTo>
                  <a:cubicBezTo>
                    <a:pt x="41" y="2864"/>
                    <a:pt x="1" y="2961"/>
                    <a:pt x="1" y="3063"/>
                  </a:cubicBezTo>
                  <a:lnTo>
                    <a:pt x="927" y="3063"/>
                  </a:lnTo>
                  <a:lnTo>
                    <a:pt x="3715" y="275"/>
                  </a:lnTo>
                  <a:lnTo>
                    <a:pt x="355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61"/>
            <p:cNvSpPr/>
            <p:nvPr/>
          </p:nvSpPr>
          <p:spPr>
            <a:xfrm>
              <a:off x="4525586" y="874793"/>
              <a:ext cx="74572" cy="109522"/>
            </a:xfrm>
            <a:custGeom>
              <a:rect b="b" l="l" r="r" t="t"/>
              <a:pathLst>
                <a:path extrusionOk="0" h="4572" w="3113">
                  <a:moveTo>
                    <a:pt x="2857" y="1"/>
                  </a:moveTo>
                  <a:lnTo>
                    <a:pt x="1" y="2286"/>
                  </a:lnTo>
                  <a:lnTo>
                    <a:pt x="2857" y="4571"/>
                  </a:lnTo>
                  <a:cubicBezTo>
                    <a:pt x="3018" y="4429"/>
                    <a:pt x="3112" y="4224"/>
                    <a:pt x="3110" y="4009"/>
                  </a:cubicBezTo>
                  <a:lnTo>
                    <a:pt x="3110" y="563"/>
                  </a:lnTo>
                  <a:cubicBezTo>
                    <a:pt x="3112" y="348"/>
                    <a:pt x="3018" y="143"/>
                    <a:pt x="2857"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61"/>
            <p:cNvSpPr/>
            <p:nvPr/>
          </p:nvSpPr>
          <p:spPr>
            <a:xfrm>
              <a:off x="4422749" y="929529"/>
              <a:ext cx="171278" cy="59624"/>
            </a:xfrm>
            <a:custGeom>
              <a:rect b="b" l="l" r="r" t="t"/>
              <a:pathLst>
                <a:path extrusionOk="0" h="2489" w="7150">
                  <a:moveTo>
                    <a:pt x="2859" y="1"/>
                  </a:moveTo>
                  <a:lnTo>
                    <a:pt x="0" y="2286"/>
                  </a:lnTo>
                  <a:cubicBezTo>
                    <a:pt x="135" y="2416"/>
                    <a:pt x="314" y="2488"/>
                    <a:pt x="502" y="2488"/>
                  </a:cubicBezTo>
                  <a:cubicBezTo>
                    <a:pt x="505" y="2488"/>
                    <a:pt x="508" y="2488"/>
                    <a:pt x="512" y="2488"/>
                  </a:cubicBezTo>
                  <a:lnTo>
                    <a:pt x="6638" y="2488"/>
                  </a:lnTo>
                  <a:cubicBezTo>
                    <a:pt x="6642" y="2488"/>
                    <a:pt x="6645" y="2488"/>
                    <a:pt x="6649" y="2488"/>
                  </a:cubicBezTo>
                  <a:cubicBezTo>
                    <a:pt x="6836" y="2488"/>
                    <a:pt x="7015" y="2416"/>
                    <a:pt x="7150" y="2286"/>
                  </a:cubicBezTo>
                  <a:lnTo>
                    <a:pt x="4294" y="1"/>
                  </a:lnTo>
                  <a:lnTo>
                    <a:pt x="3812" y="383"/>
                  </a:lnTo>
                  <a:cubicBezTo>
                    <a:pt x="3743" y="440"/>
                    <a:pt x="3659" y="468"/>
                    <a:pt x="3575" y="468"/>
                  </a:cubicBezTo>
                  <a:cubicBezTo>
                    <a:pt x="3491" y="468"/>
                    <a:pt x="3407" y="440"/>
                    <a:pt x="3338" y="383"/>
                  </a:cubicBezTo>
                  <a:lnTo>
                    <a:pt x="2859" y="1"/>
                  </a:ln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61"/>
            <p:cNvSpPr/>
            <p:nvPr/>
          </p:nvSpPr>
          <p:spPr>
            <a:xfrm>
              <a:off x="4416616" y="874793"/>
              <a:ext cx="74644" cy="109522"/>
            </a:xfrm>
            <a:custGeom>
              <a:rect b="b" l="l" r="r" t="t"/>
              <a:pathLst>
                <a:path extrusionOk="0" h="4572" w="3116">
                  <a:moveTo>
                    <a:pt x="256" y="1"/>
                  </a:moveTo>
                  <a:cubicBezTo>
                    <a:pt x="95" y="143"/>
                    <a:pt x="1" y="348"/>
                    <a:pt x="3" y="563"/>
                  </a:cubicBezTo>
                  <a:lnTo>
                    <a:pt x="3" y="4009"/>
                  </a:lnTo>
                  <a:cubicBezTo>
                    <a:pt x="1" y="4224"/>
                    <a:pt x="95" y="4429"/>
                    <a:pt x="256" y="4571"/>
                  </a:cubicBezTo>
                  <a:lnTo>
                    <a:pt x="3115" y="2286"/>
                  </a:lnTo>
                  <a:lnTo>
                    <a:pt x="256"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61"/>
            <p:cNvSpPr/>
            <p:nvPr/>
          </p:nvSpPr>
          <p:spPr>
            <a:xfrm>
              <a:off x="4422749" y="869906"/>
              <a:ext cx="171278" cy="70787"/>
            </a:xfrm>
            <a:custGeom>
              <a:rect b="b" l="l" r="r" t="t"/>
              <a:pathLst>
                <a:path extrusionOk="0" h="2955" w="7150">
                  <a:moveTo>
                    <a:pt x="512" y="0"/>
                  </a:moveTo>
                  <a:cubicBezTo>
                    <a:pt x="321" y="0"/>
                    <a:pt x="138" y="73"/>
                    <a:pt x="0" y="205"/>
                  </a:cubicBezTo>
                  <a:lnTo>
                    <a:pt x="2859" y="2490"/>
                  </a:lnTo>
                  <a:lnTo>
                    <a:pt x="3338" y="2872"/>
                  </a:lnTo>
                  <a:cubicBezTo>
                    <a:pt x="3407" y="2927"/>
                    <a:pt x="3491" y="2955"/>
                    <a:pt x="3575" y="2955"/>
                  </a:cubicBezTo>
                  <a:cubicBezTo>
                    <a:pt x="3659" y="2955"/>
                    <a:pt x="3743" y="2927"/>
                    <a:pt x="3812" y="2872"/>
                  </a:cubicBezTo>
                  <a:lnTo>
                    <a:pt x="4294" y="2490"/>
                  </a:lnTo>
                  <a:lnTo>
                    <a:pt x="7150" y="205"/>
                  </a:lnTo>
                  <a:cubicBezTo>
                    <a:pt x="7012" y="73"/>
                    <a:pt x="6829" y="0"/>
                    <a:pt x="6638" y="0"/>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61"/>
            <p:cNvSpPr/>
            <p:nvPr/>
          </p:nvSpPr>
          <p:spPr>
            <a:xfrm>
              <a:off x="4315768" y="833280"/>
              <a:ext cx="91796" cy="18326"/>
            </a:xfrm>
            <a:custGeom>
              <a:rect b="b" l="l" r="r" t="t"/>
              <a:pathLst>
                <a:path extrusionOk="0" h="765" w="3832">
                  <a:moveTo>
                    <a:pt x="386" y="0"/>
                  </a:moveTo>
                  <a:cubicBezTo>
                    <a:pt x="173" y="0"/>
                    <a:pt x="1" y="170"/>
                    <a:pt x="1" y="382"/>
                  </a:cubicBezTo>
                  <a:cubicBezTo>
                    <a:pt x="1" y="592"/>
                    <a:pt x="173" y="765"/>
                    <a:pt x="386" y="765"/>
                  </a:cubicBezTo>
                  <a:lnTo>
                    <a:pt x="3446" y="765"/>
                  </a:lnTo>
                  <a:cubicBezTo>
                    <a:pt x="3659" y="765"/>
                    <a:pt x="3831" y="592"/>
                    <a:pt x="3831" y="382"/>
                  </a:cubicBezTo>
                  <a:cubicBezTo>
                    <a:pt x="3831" y="170"/>
                    <a:pt x="3659" y="0"/>
                    <a:pt x="3446" y="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61"/>
            <p:cNvSpPr/>
            <p:nvPr/>
          </p:nvSpPr>
          <p:spPr>
            <a:xfrm>
              <a:off x="4655132" y="998327"/>
              <a:ext cx="119248" cy="18350"/>
            </a:xfrm>
            <a:custGeom>
              <a:rect b="b" l="l" r="r" t="t"/>
              <a:pathLst>
                <a:path extrusionOk="0" h="766" w="4978">
                  <a:moveTo>
                    <a:pt x="383" y="1"/>
                  </a:moveTo>
                  <a:cubicBezTo>
                    <a:pt x="170" y="1"/>
                    <a:pt x="0" y="171"/>
                    <a:pt x="0" y="383"/>
                  </a:cubicBezTo>
                  <a:cubicBezTo>
                    <a:pt x="0" y="593"/>
                    <a:pt x="170" y="765"/>
                    <a:pt x="383" y="765"/>
                  </a:cubicBezTo>
                  <a:lnTo>
                    <a:pt x="4593" y="765"/>
                  </a:lnTo>
                  <a:cubicBezTo>
                    <a:pt x="4805" y="765"/>
                    <a:pt x="4977" y="593"/>
                    <a:pt x="4977" y="383"/>
                  </a:cubicBezTo>
                  <a:cubicBezTo>
                    <a:pt x="4977" y="171"/>
                    <a:pt x="4805" y="1"/>
                    <a:pt x="459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61"/>
            <p:cNvSpPr/>
            <p:nvPr/>
          </p:nvSpPr>
          <p:spPr>
            <a:xfrm>
              <a:off x="4324990" y="924954"/>
              <a:ext cx="64199" cy="18350"/>
            </a:xfrm>
            <a:custGeom>
              <a:rect b="b" l="l" r="r" t="t"/>
              <a:pathLst>
                <a:path extrusionOk="0" h="766" w="2680">
                  <a:moveTo>
                    <a:pt x="383" y="1"/>
                  </a:moveTo>
                  <a:cubicBezTo>
                    <a:pt x="170" y="1"/>
                    <a:pt x="1" y="173"/>
                    <a:pt x="1" y="383"/>
                  </a:cubicBezTo>
                  <a:cubicBezTo>
                    <a:pt x="1" y="596"/>
                    <a:pt x="170" y="765"/>
                    <a:pt x="383" y="765"/>
                  </a:cubicBezTo>
                  <a:lnTo>
                    <a:pt x="2297" y="765"/>
                  </a:lnTo>
                  <a:cubicBezTo>
                    <a:pt x="2507" y="765"/>
                    <a:pt x="2679" y="596"/>
                    <a:pt x="2679" y="383"/>
                  </a:cubicBezTo>
                  <a:cubicBezTo>
                    <a:pt x="2679" y="173"/>
                    <a:pt x="2507" y="1"/>
                    <a:pt x="2297"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61"/>
            <p:cNvSpPr/>
            <p:nvPr/>
          </p:nvSpPr>
          <p:spPr>
            <a:xfrm>
              <a:off x="4315768" y="1016652"/>
              <a:ext cx="119248" cy="18326"/>
            </a:xfrm>
            <a:custGeom>
              <a:rect b="b" l="l" r="r" t="t"/>
              <a:pathLst>
                <a:path extrusionOk="0" h="765" w="4978">
                  <a:moveTo>
                    <a:pt x="386" y="0"/>
                  </a:moveTo>
                  <a:cubicBezTo>
                    <a:pt x="173" y="0"/>
                    <a:pt x="1" y="173"/>
                    <a:pt x="1" y="383"/>
                  </a:cubicBezTo>
                  <a:cubicBezTo>
                    <a:pt x="1" y="595"/>
                    <a:pt x="173" y="765"/>
                    <a:pt x="386" y="765"/>
                  </a:cubicBezTo>
                  <a:lnTo>
                    <a:pt x="4596" y="765"/>
                  </a:lnTo>
                  <a:cubicBezTo>
                    <a:pt x="4808" y="765"/>
                    <a:pt x="4978" y="595"/>
                    <a:pt x="4978" y="383"/>
                  </a:cubicBezTo>
                  <a:cubicBezTo>
                    <a:pt x="4978" y="173"/>
                    <a:pt x="4808" y="0"/>
                    <a:pt x="4596" y="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61"/>
            <p:cNvSpPr/>
            <p:nvPr/>
          </p:nvSpPr>
          <p:spPr>
            <a:xfrm>
              <a:off x="4563386" y="1044176"/>
              <a:ext cx="55073" cy="18350"/>
            </a:xfrm>
            <a:custGeom>
              <a:rect b="b" l="l" r="r" t="t"/>
              <a:pathLst>
                <a:path extrusionOk="0" h="766" w="2299">
                  <a:moveTo>
                    <a:pt x="385" y="1"/>
                  </a:moveTo>
                  <a:cubicBezTo>
                    <a:pt x="172" y="1"/>
                    <a:pt x="0" y="170"/>
                    <a:pt x="0" y="383"/>
                  </a:cubicBezTo>
                  <a:cubicBezTo>
                    <a:pt x="0" y="596"/>
                    <a:pt x="172" y="765"/>
                    <a:pt x="385" y="765"/>
                  </a:cubicBezTo>
                  <a:lnTo>
                    <a:pt x="1914" y="765"/>
                  </a:lnTo>
                  <a:cubicBezTo>
                    <a:pt x="2127" y="765"/>
                    <a:pt x="2299" y="596"/>
                    <a:pt x="2299" y="383"/>
                  </a:cubicBezTo>
                  <a:cubicBezTo>
                    <a:pt x="2299" y="170"/>
                    <a:pt x="2127" y="1"/>
                    <a:pt x="19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61"/>
            <p:cNvSpPr/>
            <p:nvPr/>
          </p:nvSpPr>
          <p:spPr>
            <a:xfrm>
              <a:off x="4810980" y="1025802"/>
              <a:ext cx="45874" cy="36723"/>
            </a:xfrm>
            <a:custGeom>
              <a:rect b="b" l="l" r="r" t="t"/>
              <a:pathLst>
                <a:path extrusionOk="0" h="1533" w="1915">
                  <a:moveTo>
                    <a:pt x="385" y="1"/>
                  </a:moveTo>
                  <a:cubicBezTo>
                    <a:pt x="173" y="1"/>
                    <a:pt x="0" y="173"/>
                    <a:pt x="0" y="386"/>
                  </a:cubicBezTo>
                  <a:lnTo>
                    <a:pt x="0" y="1150"/>
                  </a:lnTo>
                  <a:cubicBezTo>
                    <a:pt x="0" y="1363"/>
                    <a:pt x="173" y="1532"/>
                    <a:pt x="385" y="1532"/>
                  </a:cubicBezTo>
                  <a:lnTo>
                    <a:pt x="1914" y="1532"/>
                  </a:lnTo>
                  <a:lnTo>
                    <a:pt x="1914" y="1"/>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61"/>
            <p:cNvSpPr/>
            <p:nvPr/>
          </p:nvSpPr>
          <p:spPr>
            <a:xfrm>
              <a:off x="4370839" y="1181723"/>
              <a:ext cx="495246" cy="18397"/>
            </a:xfrm>
            <a:custGeom>
              <a:rect b="b" l="l" r="r" t="t"/>
              <a:pathLst>
                <a:path extrusionOk="0" h="768" w="20674">
                  <a:moveTo>
                    <a:pt x="383" y="0"/>
                  </a:moveTo>
                  <a:cubicBezTo>
                    <a:pt x="170" y="0"/>
                    <a:pt x="1" y="172"/>
                    <a:pt x="1" y="382"/>
                  </a:cubicBezTo>
                  <a:cubicBezTo>
                    <a:pt x="1" y="595"/>
                    <a:pt x="170" y="767"/>
                    <a:pt x="383" y="767"/>
                  </a:cubicBezTo>
                  <a:lnTo>
                    <a:pt x="20288" y="767"/>
                  </a:lnTo>
                  <a:cubicBezTo>
                    <a:pt x="20501" y="767"/>
                    <a:pt x="20673" y="595"/>
                    <a:pt x="20673" y="382"/>
                  </a:cubicBezTo>
                  <a:cubicBezTo>
                    <a:pt x="20673" y="172"/>
                    <a:pt x="20501" y="0"/>
                    <a:pt x="20288" y="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61"/>
            <p:cNvSpPr/>
            <p:nvPr/>
          </p:nvSpPr>
          <p:spPr>
            <a:xfrm>
              <a:off x="4315768" y="1181723"/>
              <a:ext cx="36723" cy="18397"/>
            </a:xfrm>
            <a:custGeom>
              <a:rect b="b" l="l" r="r" t="t"/>
              <a:pathLst>
                <a:path extrusionOk="0" h="768" w="1533">
                  <a:moveTo>
                    <a:pt x="386" y="0"/>
                  </a:moveTo>
                  <a:cubicBezTo>
                    <a:pt x="173" y="0"/>
                    <a:pt x="1" y="172"/>
                    <a:pt x="1" y="382"/>
                  </a:cubicBezTo>
                  <a:cubicBezTo>
                    <a:pt x="1" y="595"/>
                    <a:pt x="173" y="767"/>
                    <a:pt x="386" y="767"/>
                  </a:cubicBezTo>
                  <a:lnTo>
                    <a:pt x="1150" y="767"/>
                  </a:lnTo>
                  <a:cubicBezTo>
                    <a:pt x="1363" y="767"/>
                    <a:pt x="1533" y="595"/>
                    <a:pt x="1533" y="382"/>
                  </a:cubicBezTo>
                  <a:cubicBezTo>
                    <a:pt x="1533" y="172"/>
                    <a:pt x="1363" y="0"/>
                    <a:pt x="1150" y="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61"/>
            <p:cNvSpPr/>
            <p:nvPr/>
          </p:nvSpPr>
          <p:spPr>
            <a:xfrm>
              <a:off x="4499212" y="824057"/>
              <a:ext cx="82573" cy="18397"/>
            </a:xfrm>
            <a:custGeom>
              <a:rect b="b" l="l" r="r" t="t"/>
              <a:pathLst>
                <a:path extrusionOk="0" h="768" w="3447">
                  <a:moveTo>
                    <a:pt x="383" y="0"/>
                  </a:moveTo>
                  <a:cubicBezTo>
                    <a:pt x="170" y="0"/>
                    <a:pt x="1" y="173"/>
                    <a:pt x="1" y="385"/>
                  </a:cubicBezTo>
                  <a:cubicBezTo>
                    <a:pt x="1" y="595"/>
                    <a:pt x="170" y="767"/>
                    <a:pt x="383" y="767"/>
                  </a:cubicBezTo>
                  <a:lnTo>
                    <a:pt x="3064" y="767"/>
                  </a:lnTo>
                  <a:cubicBezTo>
                    <a:pt x="3274" y="767"/>
                    <a:pt x="3446" y="595"/>
                    <a:pt x="3446" y="385"/>
                  </a:cubicBezTo>
                  <a:cubicBezTo>
                    <a:pt x="3446" y="173"/>
                    <a:pt x="3274" y="0"/>
                    <a:pt x="30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61"/>
            <p:cNvSpPr/>
            <p:nvPr/>
          </p:nvSpPr>
          <p:spPr>
            <a:xfrm>
              <a:off x="4600060" y="824057"/>
              <a:ext cx="27572" cy="18397"/>
            </a:xfrm>
            <a:custGeom>
              <a:rect b="b" l="l" r="r" t="t"/>
              <a:pathLst>
                <a:path extrusionOk="0" h="768" w="1151">
                  <a:moveTo>
                    <a:pt x="383" y="0"/>
                  </a:moveTo>
                  <a:cubicBezTo>
                    <a:pt x="173" y="0"/>
                    <a:pt x="1" y="173"/>
                    <a:pt x="1" y="385"/>
                  </a:cubicBezTo>
                  <a:cubicBezTo>
                    <a:pt x="1" y="595"/>
                    <a:pt x="173" y="767"/>
                    <a:pt x="383" y="767"/>
                  </a:cubicBezTo>
                  <a:lnTo>
                    <a:pt x="768" y="767"/>
                  </a:lnTo>
                  <a:cubicBezTo>
                    <a:pt x="978" y="767"/>
                    <a:pt x="1150" y="595"/>
                    <a:pt x="1150" y="385"/>
                  </a:cubicBezTo>
                  <a:cubicBezTo>
                    <a:pt x="1150" y="173"/>
                    <a:pt x="978"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2" name="Google Shape;2322;p61"/>
          <p:cNvGrpSpPr/>
          <p:nvPr/>
        </p:nvGrpSpPr>
        <p:grpSpPr>
          <a:xfrm>
            <a:off x="4728702" y="2286725"/>
            <a:ext cx="497817" cy="495544"/>
            <a:chOff x="4317445" y="2255342"/>
            <a:chExt cx="552762" cy="550237"/>
          </a:xfrm>
        </p:grpSpPr>
        <p:sp>
          <p:nvSpPr>
            <p:cNvPr id="2323" name="Google Shape;2323;p61"/>
            <p:cNvSpPr/>
            <p:nvPr/>
          </p:nvSpPr>
          <p:spPr>
            <a:xfrm>
              <a:off x="4347172" y="2274817"/>
              <a:ext cx="493305" cy="447958"/>
            </a:xfrm>
            <a:custGeom>
              <a:rect b="b" l="l" r="r" t="t"/>
              <a:pathLst>
                <a:path extrusionOk="0" h="18700" w="20593">
                  <a:moveTo>
                    <a:pt x="10577" y="1"/>
                  </a:moveTo>
                  <a:lnTo>
                    <a:pt x="5015" y="491"/>
                  </a:lnTo>
                  <a:lnTo>
                    <a:pt x="1" y="3565"/>
                  </a:lnTo>
                  <a:lnTo>
                    <a:pt x="1" y="18700"/>
                  </a:lnTo>
                  <a:lnTo>
                    <a:pt x="20592" y="18700"/>
                  </a:lnTo>
                  <a:lnTo>
                    <a:pt x="20592" y="3565"/>
                  </a:lnTo>
                  <a:lnTo>
                    <a:pt x="15247" y="474"/>
                  </a:lnTo>
                  <a:lnTo>
                    <a:pt x="10577"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61"/>
            <p:cNvSpPr/>
            <p:nvPr/>
          </p:nvSpPr>
          <p:spPr>
            <a:xfrm>
              <a:off x="4317445" y="2255342"/>
              <a:ext cx="552762" cy="105043"/>
            </a:xfrm>
            <a:custGeom>
              <a:rect b="b" l="l" r="r" t="t"/>
              <a:pathLst>
                <a:path extrusionOk="0" h="4385" w="23075">
                  <a:moveTo>
                    <a:pt x="11207" y="1"/>
                  </a:moveTo>
                  <a:cubicBezTo>
                    <a:pt x="9836" y="1"/>
                    <a:pt x="8468" y="141"/>
                    <a:pt x="7123" y="418"/>
                  </a:cubicBezTo>
                  <a:cubicBezTo>
                    <a:pt x="5734" y="685"/>
                    <a:pt x="4396" y="1177"/>
                    <a:pt x="3166" y="1874"/>
                  </a:cubicBezTo>
                  <a:cubicBezTo>
                    <a:pt x="2895" y="2038"/>
                    <a:pt x="2628" y="2216"/>
                    <a:pt x="2372" y="2402"/>
                  </a:cubicBezTo>
                  <a:cubicBezTo>
                    <a:pt x="2146" y="2614"/>
                    <a:pt x="1858" y="2749"/>
                    <a:pt x="1551" y="2781"/>
                  </a:cubicBezTo>
                  <a:cubicBezTo>
                    <a:pt x="1279" y="2722"/>
                    <a:pt x="1002" y="2684"/>
                    <a:pt x="725" y="2668"/>
                  </a:cubicBezTo>
                  <a:cubicBezTo>
                    <a:pt x="467" y="2698"/>
                    <a:pt x="246" y="2859"/>
                    <a:pt x="138" y="3096"/>
                  </a:cubicBezTo>
                  <a:cubicBezTo>
                    <a:pt x="1" y="3349"/>
                    <a:pt x="31" y="3659"/>
                    <a:pt x="214" y="3882"/>
                  </a:cubicBezTo>
                  <a:cubicBezTo>
                    <a:pt x="505" y="4241"/>
                    <a:pt x="969" y="4385"/>
                    <a:pt x="1431" y="4385"/>
                  </a:cubicBezTo>
                  <a:cubicBezTo>
                    <a:pt x="1710" y="4385"/>
                    <a:pt x="1989" y="4332"/>
                    <a:pt x="2230" y="4243"/>
                  </a:cubicBezTo>
                  <a:cubicBezTo>
                    <a:pt x="2935" y="3979"/>
                    <a:pt x="3511" y="3476"/>
                    <a:pt x="4165" y="3118"/>
                  </a:cubicBezTo>
                  <a:cubicBezTo>
                    <a:pt x="6316" y="1950"/>
                    <a:pt x="8870" y="1586"/>
                    <a:pt x="11285" y="1586"/>
                  </a:cubicBezTo>
                  <a:lnTo>
                    <a:pt x="11791" y="1586"/>
                  </a:lnTo>
                  <a:cubicBezTo>
                    <a:pt x="14208" y="1586"/>
                    <a:pt x="16760" y="1950"/>
                    <a:pt x="18910" y="3118"/>
                  </a:cubicBezTo>
                  <a:cubicBezTo>
                    <a:pt x="19564" y="3476"/>
                    <a:pt x="20143" y="3979"/>
                    <a:pt x="20848" y="4243"/>
                  </a:cubicBezTo>
                  <a:cubicBezTo>
                    <a:pt x="21089" y="4332"/>
                    <a:pt x="21368" y="4385"/>
                    <a:pt x="21647" y="4385"/>
                  </a:cubicBezTo>
                  <a:cubicBezTo>
                    <a:pt x="22109" y="4385"/>
                    <a:pt x="22573" y="4241"/>
                    <a:pt x="22864" y="3882"/>
                  </a:cubicBezTo>
                  <a:cubicBezTo>
                    <a:pt x="23045" y="3659"/>
                    <a:pt x="23074" y="3349"/>
                    <a:pt x="22937" y="3096"/>
                  </a:cubicBezTo>
                  <a:cubicBezTo>
                    <a:pt x="22829" y="2859"/>
                    <a:pt x="22609" y="2698"/>
                    <a:pt x="22353" y="2668"/>
                  </a:cubicBezTo>
                  <a:cubicBezTo>
                    <a:pt x="22073" y="2684"/>
                    <a:pt x="21796" y="2722"/>
                    <a:pt x="21524" y="2781"/>
                  </a:cubicBezTo>
                  <a:cubicBezTo>
                    <a:pt x="21217" y="2749"/>
                    <a:pt x="20929" y="2614"/>
                    <a:pt x="20706" y="2402"/>
                  </a:cubicBezTo>
                  <a:cubicBezTo>
                    <a:pt x="20447" y="2216"/>
                    <a:pt x="20183" y="2038"/>
                    <a:pt x="19909" y="1874"/>
                  </a:cubicBezTo>
                  <a:cubicBezTo>
                    <a:pt x="18679" y="1177"/>
                    <a:pt x="17344" y="685"/>
                    <a:pt x="15952" y="418"/>
                  </a:cubicBezTo>
                  <a:cubicBezTo>
                    <a:pt x="14610" y="141"/>
                    <a:pt x="13242" y="1"/>
                    <a:pt x="11868" y="1"/>
                  </a:cubicBezTo>
                  <a:cubicBezTo>
                    <a:pt x="11842" y="1"/>
                    <a:pt x="11817" y="1"/>
                    <a:pt x="11791" y="1"/>
                  </a:cubicBezTo>
                  <a:lnTo>
                    <a:pt x="11285" y="1"/>
                  </a:lnTo>
                  <a:cubicBezTo>
                    <a:pt x="11259" y="1"/>
                    <a:pt x="11233" y="1"/>
                    <a:pt x="11207" y="1"/>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61"/>
            <p:cNvSpPr/>
            <p:nvPr/>
          </p:nvSpPr>
          <p:spPr>
            <a:xfrm>
              <a:off x="4318738" y="2758148"/>
              <a:ext cx="550246" cy="47431"/>
            </a:xfrm>
            <a:custGeom>
              <a:rect b="b" l="l" r="r" t="t"/>
              <a:pathLst>
                <a:path extrusionOk="0" h="1980" w="22970">
                  <a:moveTo>
                    <a:pt x="396" y="1"/>
                  </a:moveTo>
                  <a:cubicBezTo>
                    <a:pt x="178" y="1"/>
                    <a:pt x="1" y="176"/>
                    <a:pt x="1" y="396"/>
                  </a:cubicBezTo>
                  <a:lnTo>
                    <a:pt x="1" y="1583"/>
                  </a:lnTo>
                  <a:cubicBezTo>
                    <a:pt x="1" y="1801"/>
                    <a:pt x="178" y="1979"/>
                    <a:pt x="396" y="1979"/>
                  </a:cubicBezTo>
                  <a:lnTo>
                    <a:pt x="22571" y="1979"/>
                  </a:lnTo>
                  <a:cubicBezTo>
                    <a:pt x="22792" y="1979"/>
                    <a:pt x="22969" y="1801"/>
                    <a:pt x="22969" y="1583"/>
                  </a:cubicBezTo>
                  <a:lnTo>
                    <a:pt x="22969" y="396"/>
                  </a:lnTo>
                  <a:cubicBezTo>
                    <a:pt x="22969" y="176"/>
                    <a:pt x="22792" y="1"/>
                    <a:pt x="22571" y="1"/>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61"/>
            <p:cNvSpPr/>
            <p:nvPr/>
          </p:nvSpPr>
          <p:spPr>
            <a:xfrm>
              <a:off x="4337710" y="2720180"/>
              <a:ext cx="512254" cy="37993"/>
            </a:xfrm>
            <a:custGeom>
              <a:rect b="b" l="l" r="r" t="t"/>
              <a:pathLst>
                <a:path extrusionOk="0" h="1586" w="21384">
                  <a:moveTo>
                    <a:pt x="791" y="0"/>
                  </a:moveTo>
                  <a:cubicBezTo>
                    <a:pt x="355" y="0"/>
                    <a:pt x="0" y="356"/>
                    <a:pt x="0" y="792"/>
                  </a:cubicBezTo>
                  <a:lnTo>
                    <a:pt x="0" y="1586"/>
                  </a:lnTo>
                  <a:lnTo>
                    <a:pt x="21383" y="1586"/>
                  </a:lnTo>
                  <a:lnTo>
                    <a:pt x="21383" y="792"/>
                  </a:lnTo>
                  <a:cubicBezTo>
                    <a:pt x="21383" y="356"/>
                    <a:pt x="21030" y="0"/>
                    <a:pt x="20592" y="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61"/>
            <p:cNvSpPr/>
            <p:nvPr/>
          </p:nvSpPr>
          <p:spPr>
            <a:xfrm>
              <a:off x="4423060" y="2388170"/>
              <a:ext cx="351061" cy="47479"/>
            </a:xfrm>
            <a:custGeom>
              <a:rect b="b" l="l" r="r" t="t"/>
              <a:pathLst>
                <a:path extrusionOk="0" h="1982" w="14655">
                  <a:moveTo>
                    <a:pt x="397" y="1"/>
                  </a:moveTo>
                  <a:cubicBezTo>
                    <a:pt x="179" y="1"/>
                    <a:pt x="1" y="178"/>
                    <a:pt x="1" y="396"/>
                  </a:cubicBezTo>
                  <a:lnTo>
                    <a:pt x="1" y="1586"/>
                  </a:lnTo>
                  <a:cubicBezTo>
                    <a:pt x="1" y="1804"/>
                    <a:pt x="179" y="1982"/>
                    <a:pt x="397" y="1982"/>
                  </a:cubicBezTo>
                  <a:lnTo>
                    <a:pt x="14256" y="1982"/>
                  </a:lnTo>
                  <a:cubicBezTo>
                    <a:pt x="14477" y="1982"/>
                    <a:pt x="14655" y="1804"/>
                    <a:pt x="14655" y="1586"/>
                  </a:cubicBezTo>
                  <a:lnTo>
                    <a:pt x="14655" y="396"/>
                  </a:lnTo>
                  <a:cubicBezTo>
                    <a:pt x="14655" y="178"/>
                    <a:pt x="14477" y="1"/>
                    <a:pt x="142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61"/>
            <p:cNvSpPr/>
            <p:nvPr/>
          </p:nvSpPr>
          <p:spPr>
            <a:xfrm>
              <a:off x="4423060" y="2473544"/>
              <a:ext cx="351061" cy="199210"/>
            </a:xfrm>
            <a:custGeom>
              <a:rect b="b" l="l" r="r" t="t"/>
              <a:pathLst>
                <a:path extrusionOk="0" h="8316" w="14655">
                  <a:moveTo>
                    <a:pt x="397" y="1"/>
                  </a:moveTo>
                  <a:cubicBezTo>
                    <a:pt x="179" y="1"/>
                    <a:pt x="1" y="178"/>
                    <a:pt x="1" y="396"/>
                  </a:cubicBezTo>
                  <a:lnTo>
                    <a:pt x="1" y="7920"/>
                  </a:lnTo>
                  <a:cubicBezTo>
                    <a:pt x="1" y="8140"/>
                    <a:pt x="179" y="8315"/>
                    <a:pt x="397" y="8315"/>
                  </a:cubicBezTo>
                  <a:lnTo>
                    <a:pt x="14256" y="8315"/>
                  </a:lnTo>
                  <a:cubicBezTo>
                    <a:pt x="14477" y="8315"/>
                    <a:pt x="14655" y="8138"/>
                    <a:pt x="14655" y="7920"/>
                  </a:cubicBezTo>
                  <a:lnTo>
                    <a:pt x="14655" y="396"/>
                  </a:lnTo>
                  <a:cubicBezTo>
                    <a:pt x="14655" y="178"/>
                    <a:pt x="14477" y="1"/>
                    <a:pt x="142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61"/>
            <p:cNvSpPr/>
            <p:nvPr/>
          </p:nvSpPr>
          <p:spPr>
            <a:xfrm>
              <a:off x="4686656" y="2530412"/>
              <a:ext cx="51479" cy="94934"/>
            </a:xfrm>
            <a:custGeom>
              <a:rect b="b" l="l" r="r" t="t"/>
              <a:pathLst>
                <a:path extrusionOk="0" h="3963" w="2149">
                  <a:moveTo>
                    <a:pt x="1075" y="1"/>
                  </a:moveTo>
                  <a:cubicBezTo>
                    <a:pt x="655" y="1"/>
                    <a:pt x="281" y="267"/>
                    <a:pt x="141" y="665"/>
                  </a:cubicBezTo>
                  <a:cubicBezTo>
                    <a:pt x="1" y="1061"/>
                    <a:pt x="127" y="1503"/>
                    <a:pt x="458" y="1766"/>
                  </a:cubicBezTo>
                  <a:lnTo>
                    <a:pt x="149" y="3511"/>
                  </a:lnTo>
                  <a:cubicBezTo>
                    <a:pt x="133" y="3626"/>
                    <a:pt x="165" y="3739"/>
                    <a:pt x="240" y="3826"/>
                  </a:cubicBezTo>
                  <a:cubicBezTo>
                    <a:pt x="316" y="3914"/>
                    <a:pt x="426" y="3963"/>
                    <a:pt x="542" y="3963"/>
                  </a:cubicBezTo>
                  <a:lnTo>
                    <a:pt x="1610" y="3963"/>
                  </a:lnTo>
                  <a:cubicBezTo>
                    <a:pt x="1723" y="3963"/>
                    <a:pt x="1834" y="3914"/>
                    <a:pt x="1909" y="3826"/>
                  </a:cubicBezTo>
                  <a:cubicBezTo>
                    <a:pt x="1984" y="3739"/>
                    <a:pt x="2017" y="3626"/>
                    <a:pt x="2001" y="3511"/>
                  </a:cubicBezTo>
                  <a:lnTo>
                    <a:pt x="1694" y="1766"/>
                  </a:lnTo>
                  <a:cubicBezTo>
                    <a:pt x="2022" y="1503"/>
                    <a:pt x="2149" y="1061"/>
                    <a:pt x="2009" y="665"/>
                  </a:cubicBezTo>
                  <a:cubicBezTo>
                    <a:pt x="1869" y="267"/>
                    <a:pt x="1495" y="1"/>
                    <a:pt x="1075"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61"/>
            <p:cNvSpPr/>
            <p:nvPr/>
          </p:nvSpPr>
          <p:spPr>
            <a:xfrm>
              <a:off x="4573686" y="2516495"/>
              <a:ext cx="77087" cy="113307"/>
            </a:xfrm>
            <a:custGeom>
              <a:rect b="b" l="l" r="r" t="t"/>
              <a:pathLst>
                <a:path extrusionOk="0" h="4730" w="3218">
                  <a:moveTo>
                    <a:pt x="2956" y="0"/>
                  </a:moveTo>
                  <a:lnTo>
                    <a:pt x="1" y="2366"/>
                  </a:lnTo>
                  <a:lnTo>
                    <a:pt x="2956" y="4730"/>
                  </a:lnTo>
                  <a:cubicBezTo>
                    <a:pt x="3123" y="4582"/>
                    <a:pt x="3217" y="4369"/>
                    <a:pt x="3217" y="4148"/>
                  </a:cubicBezTo>
                  <a:lnTo>
                    <a:pt x="3217" y="584"/>
                  </a:lnTo>
                  <a:cubicBezTo>
                    <a:pt x="3217" y="361"/>
                    <a:pt x="3123" y="148"/>
                    <a:pt x="2956"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61"/>
            <p:cNvSpPr/>
            <p:nvPr/>
          </p:nvSpPr>
          <p:spPr>
            <a:xfrm>
              <a:off x="4467304" y="2573171"/>
              <a:ext cx="177219" cy="61660"/>
            </a:xfrm>
            <a:custGeom>
              <a:rect b="b" l="l" r="r" t="t"/>
              <a:pathLst>
                <a:path extrusionOk="0" h="2574" w="7398">
                  <a:moveTo>
                    <a:pt x="2959" y="0"/>
                  </a:moveTo>
                  <a:lnTo>
                    <a:pt x="0" y="2364"/>
                  </a:lnTo>
                  <a:cubicBezTo>
                    <a:pt x="141" y="2498"/>
                    <a:pt x="328" y="2574"/>
                    <a:pt x="521" y="2574"/>
                  </a:cubicBezTo>
                  <a:cubicBezTo>
                    <a:pt x="524" y="2574"/>
                    <a:pt x="527" y="2574"/>
                    <a:pt x="531" y="2574"/>
                  </a:cubicBezTo>
                  <a:lnTo>
                    <a:pt x="6867" y="2574"/>
                  </a:lnTo>
                  <a:cubicBezTo>
                    <a:pt x="6870" y="2574"/>
                    <a:pt x="6874" y="2574"/>
                    <a:pt x="6877" y="2574"/>
                  </a:cubicBezTo>
                  <a:cubicBezTo>
                    <a:pt x="7070" y="2574"/>
                    <a:pt x="7257" y="2498"/>
                    <a:pt x="7397" y="2364"/>
                  </a:cubicBezTo>
                  <a:lnTo>
                    <a:pt x="4442" y="0"/>
                  </a:lnTo>
                  <a:lnTo>
                    <a:pt x="3944" y="396"/>
                  </a:lnTo>
                  <a:cubicBezTo>
                    <a:pt x="3872" y="454"/>
                    <a:pt x="3786" y="483"/>
                    <a:pt x="3699" y="483"/>
                  </a:cubicBezTo>
                  <a:cubicBezTo>
                    <a:pt x="3612" y="483"/>
                    <a:pt x="3525" y="454"/>
                    <a:pt x="3454" y="396"/>
                  </a:cubicBezTo>
                  <a:lnTo>
                    <a:pt x="2959" y="0"/>
                  </a:ln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61"/>
            <p:cNvSpPr/>
            <p:nvPr/>
          </p:nvSpPr>
          <p:spPr>
            <a:xfrm>
              <a:off x="4460980" y="2516543"/>
              <a:ext cx="77207" cy="113259"/>
            </a:xfrm>
            <a:custGeom>
              <a:rect b="b" l="l" r="r" t="t"/>
              <a:pathLst>
                <a:path extrusionOk="0" h="4728" w="3223">
                  <a:moveTo>
                    <a:pt x="264" y="1"/>
                  </a:moveTo>
                  <a:cubicBezTo>
                    <a:pt x="98" y="146"/>
                    <a:pt x="1" y="359"/>
                    <a:pt x="3" y="582"/>
                  </a:cubicBezTo>
                  <a:lnTo>
                    <a:pt x="3" y="4146"/>
                  </a:lnTo>
                  <a:cubicBezTo>
                    <a:pt x="1" y="4367"/>
                    <a:pt x="98" y="4580"/>
                    <a:pt x="264" y="4728"/>
                  </a:cubicBezTo>
                  <a:lnTo>
                    <a:pt x="3223" y="2364"/>
                  </a:lnTo>
                  <a:lnTo>
                    <a:pt x="264"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61"/>
            <p:cNvSpPr/>
            <p:nvPr/>
          </p:nvSpPr>
          <p:spPr>
            <a:xfrm>
              <a:off x="4467304" y="2511512"/>
              <a:ext cx="177219" cy="73230"/>
            </a:xfrm>
            <a:custGeom>
              <a:rect b="b" l="l" r="r" t="t"/>
              <a:pathLst>
                <a:path extrusionOk="0" h="3057" w="7398">
                  <a:moveTo>
                    <a:pt x="521" y="1"/>
                  </a:moveTo>
                  <a:cubicBezTo>
                    <a:pt x="328" y="1"/>
                    <a:pt x="141" y="76"/>
                    <a:pt x="0" y="211"/>
                  </a:cubicBezTo>
                  <a:lnTo>
                    <a:pt x="2959" y="2574"/>
                  </a:lnTo>
                  <a:lnTo>
                    <a:pt x="3454" y="2970"/>
                  </a:lnTo>
                  <a:cubicBezTo>
                    <a:pt x="3525" y="3028"/>
                    <a:pt x="3612" y="3057"/>
                    <a:pt x="3699" y="3057"/>
                  </a:cubicBezTo>
                  <a:cubicBezTo>
                    <a:pt x="3786" y="3057"/>
                    <a:pt x="3872" y="3028"/>
                    <a:pt x="3944" y="2970"/>
                  </a:cubicBezTo>
                  <a:lnTo>
                    <a:pt x="4442" y="2574"/>
                  </a:lnTo>
                  <a:lnTo>
                    <a:pt x="7397" y="211"/>
                  </a:lnTo>
                  <a:cubicBezTo>
                    <a:pt x="7257" y="76"/>
                    <a:pt x="7070" y="1"/>
                    <a:pt x="6877" y="1"/>
                  </a:cubicBezTo>
                  <a:cubicBezTo>
                    <a:pt x="6874" y="1"/>
                    <a:pt x="6870" y="1"/>
                    <a:pt x="6867" y="1"/>
                  </a:cubicBezTo>
                  <a:lnTo>
                    <a:pt x="531" y="1"/>
                  </a:lnTo>
                  <a:cubicBezTo>
                    <a:pt x="527" y="1"/>
                    <a:pt x="524" y="1"/>
                    <a:pt x="521" y="1"/>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61"/>
            <p:cNvSpPr/>
            <p:nvPr/>
          </p:nvSpPr>
          <p:spPr>
            <a:xfrm>
              <a:off x="4375678" y="2388170"/>
              <a:ext cx="18972" cy="38017"/>
            </a:xfrm>
            <a:custGeom>
              <a:rect b="b" l="l" r="r" t="t"/>
              <a:pathLst>
                <a:path extrusionOk="0" h="1587" w="792">
                  <a:moveTo>
                    <a:pt x="396" y="1"/>
                  </a:moveTo>
                  <a:cubicBezTo>
                    <a:pt x="178" y="1"/>
                    <a:pt x="1" y="178"/>
                    <a:pt x="1" y="396"/>
                  </a:cubicBezTo>
                  <a:lnTo>
                    <a:pt x="1" y="1188"/>
                  </a:lnTo>
                  <a:cubicBezTo>
                    <a:pt x="1" y="1408"/>
                    <a:pt x="178" y="1586"/>
                    <a:pt x="396" y="1586"/>
                  </a:cubicBezTo>
                  <a:cubicBezTo>
                    <a:pt x="614" y="1586"/>
                    <a:pt x="792" y="1408"/>
                    <a:pt x="792" y="1188"/>
                  </a:cubicBezTo>
                  <a:lnTo>
                    <a:pt x="792" y="396"/>
                  </a:lnTo>
                  <a:cubicBezTo>
                    <a:pt x="792" y="178"/>
                    <a:pt x="614" y="1"/>
                    <a:pt x="396"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61"/>
            <p:cNvSpPr/>
            <p:nvPr/>
          </p:nvSpPr>
          <p:spPr>
            <a:xfrm>
              <a:off x="4375678" y="2445110"/>
              <a:ext cx="18972" cy="94862"/>
            </a:xfrm>
            <a:custGeom>
              <a:rect b="b" l="l" r="r" t="t"/>
              <a:pathLst>
                <a:path extrusionOk="0" h="3960" w="792">
                  <a:moveTo>
                    <a:pt x="396" y="1"/>
                  </a:moveTo>
                  <a:cubicBezTo>
                    <a:pt x="178" y="1"/>
                    <a:pt x="1" y="178"/>
                    <a:pt x="1" y="396"/>
                  </a:cubicBezTo>
                  <a:lnTo>
                    <a:pt x="1" y="3564"/>
                  </a:lnTo>
                  <a:cubicBezTo>
                    <a:pt x="1" y="3782"/>
                    <a:pt x="178" y="3960"/>
                    <a:pt x="396" y="3960"/>
                  </a:cubicBezTo>
                  <a:cubicBezTo>
                    <a:pt x="614" y="3960"/>
                    <a:pt x="792" y="3782"/>
                    <a:pt x="792" y="3564"/>
                  </a:cubicBezTo>
                  <a:lnTo>
                    <a:pt x="792" y="396"/>
                  </a:lnTo>
                  <a:cubicBezTo>
                    <a:pt x="792" y="178"/>
                    <a:pt x="614" y="1"/>
                    <a:pt x="396"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6" name="Google Shape;2336;p61"/>
          <p:cNvGrpSpPr/>
          <p:nvPr/>
        </p:nvGrpSpPr>
        <p:grpSpPr>
          <a:xfrm>
            <a:off x="3916612" y="2294923"/>
            <a:ext cx="478464" cy="478458"/>
            <a:chOff x="3415723" y="2264445"/>
            <a:chExt cx="531272" cy="531266"/>
          </a:xfrm>
        </p:grpSpPr>
        <p:sp>
          <p:nvSpPr>
            <p:cNvPr id="2337" name="Google Shape;2337;p61"/>
            <p:cNvSpPr/>
            <p:nvPr/>
          </p:nvSpPr>
          <p:spPr>
            <a:xfrm>
              <a:off x="3510559" y="2397273"/>
              <a:ext cx="436436" cy="294119"/>
            </a:xfrm>
            <a:custGeom>
              <a:rect b="b" l="l" r="r" t="t"/>
              <a:pathLst>
                <a:path extrusionOk="0" h="12278" w="18219">
                  <a:moveTo>
                    <a:pt x="1" y="0"/>
                  </a:moveTo>
                  <a:lnTo>
                    <a:pt x="2972" y="12277"/>
                  </a:lnTo>
                  <a:lnTo>
                    <a:pt x="17427" y="12277"/>
                  </a:lnTo>
                  <a:cubicBezTo>
                    <a:pt x="17863" y="12277"/>
                    <a:pt x="18216" y="11922"/>
                    <a:pt x="18218" y="11486"/>
                  </a:cubicBezTo>
                  <a:lnTo>
                    <a:pt x="18218" y="3368"/>
                  </a:lnTo>
                  <a:cubicBezTo>
                    <a:pt x="18218" y="1508"/>
                    <a:pt x="16711" y="0"/>
                    <a:pt x="14851"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61"/>
            <p:cNvSpPr/>
            <p:nvPr/>
          </p:nvSpPr>
          <p:spPr>
            <a:xfrm>
              <a:off x="3434671" y="2397273"/>
              <a:ext cx="161289" cy="294119"/>
            </a:xfrm>
            <a:custGeom>
              <a:rect b="b" l="l" r="r" t="t"/>
              <a:pathLst>
                <a:path extrusionOk="0" h="12278" w="6733">
                  <a:moveTo>
                    <a:pt x="3368" y="0"/>
                  </a:moveTo>
                  <a:cubicBezTo>
                    <a:pt x="1508" y="3"/>
                    <a:pt x="3" y="1508"/>
                    <a:pt x="1" y="3368"/>
                  </a:cubicBezTo>
                  <a:lnTo>
                    <a:pt x="1" y="6358"/>
                  </a:lnTo>
                  <a:lnTo>
                    <a:pt x="792" y="12277"/>
                  </a:lnTo>
                  <a:lnTo>
                    <a:pt x="6733" y="12277"/>
                  </a:lnTo>
                  <a:lnTo>
                    <a:pt x="6733" y="3368"/>
                  </a:lnTo>
                  <a:cubicBezTo>
                    <a:pt x="6733" y="1661"/>
                    <a:pt x="5457" y="226"/>
                    <a:pt x="3764" y="24"/>
                  </a:cubicBezTo>
                  <a:cubicBezTo>
                    <a:pt x="3632" y="8"/>
                    <a:pt x="3500" y="0"/>
                    <a:pt x="3368"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61"/>
            <p:cNvSpPr/>
            <p:nvPr/>
          </p:nvSpPr>
          <p:spPr>
            <a:xfrm>
              <a:off x="3453619" y="2397848"/>
              <a:ext cx="142341" cy="293545"/>
            </a:xfrm>
            <a:custGeom>
              <a:rect b="b" l="l" r="r" t="t"/>
              <a:pathLst>
                <a:path extrusionOk="0" h="12254" w="5942">
                  <a:moveTo>
                    <a:pt x="2973" y="0"/>
                  </a:moveTo>
                  <a:cubicBezTo>
                    <a:pt x="1277" y="202"/>
                    <a:pt x="1" y="1637"/>
                    <a:pt x="1" y="3344"/>
                  </a:cubicBezTo>
                  <a:lnTo>
                    <a:pt x="1" y="6334"/>
                  </a:lnTo>
                  <a:lnTo>
                    <a:pt x="795" y="12253"/>
                  </a:lnTo>
                  <a:lnTo>
                    <a:pt x="5942" y="12253"/>
                  </a:lnTo>
                  <a:lnTo>
                    <a:pt x="5942" y="3344"/>
                  </a:lnTo>
                  <a:cubicBezTo>
                    <a:pt x="5942" y="1637"/>
                    <a:pt x="4666" y="202"/>
                    <a:pt x="2973" y="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61"/>
            <p:cNvSpPr/>
            <p:nvPr/>
          </p:nvSpPr>
          <p:spPr>
            <a:xfrm>
              <a:off x="3633925" y="2530029"/>
              <a:ext cx="75913" cy="123440"/>
            </a:xfrm>
            <a:custGeom>
              <a:rect b="b" l="l" r="r" t="t"/>
              <a:pathLst>
                <a:path extrusionOk="0" h="5153" w="3169">
                  <a:moveTo>
                    <a:pt x="2572" y="0"/>
                  </a:moveTo>
                  <a:cubicBezTo>
                    <a:pt x="2349" y="0"/>
                    <a:pt x="2141" y="126"/>
                    <a:pt x="2040" y="332"/>
                  </a:cubicBezTo>
                  <a:cubicBezTo>
                    <a:pt x="2032" y="348"/>
                    <a:pt x="2024" y="367"/>
                    <a:pt x="2019" y="383"/>
                  </a:cubicBezTo>
                  <a:lnTo>
                    <a:pt x="1583" y="1699"/>
                  </a:lnTo>
                  <a:lnTo>
                    <a:pt x="1147" y="383"/>
                  </a:lnTo>
                  <a:cubicBezTo>
                    <a:pt x="1141" y="367"/>
                    <a:pt x="1133" y="348"/>
                    <a:pt x="1125" y="332"/>
                  </a:cubicBezTo>
                  <a:cubicBezTo>
                    <a:pt x="1023" y="127"/>
                    <a:pt x="815" y="3"/>
                    <a:pt x="596" y="3"/>
                  </a:cubicBezTo>
                  <a:cubicBezTo>
                    <a:pt x="550" y="3"/>
                    <a:pt x="504" y="8"/>
                    <a:pt x="458" y="19"/>
                  </a:cubicBezTo>
                  <a:cubicBezTo>
                    <a:pt x="188" y="81"/>
                    <a:pt x="0" y="321"/>
                    <a:pt x="0" y="598"/>
                  </a:cubicBezTo>
                  <a:lnTo>
                    <a:pt x="0" y="4754"/>
                  </a:lnTo>
                  <a:cubicBezTo>
                    <a:pt x="0" y="4975"/>
                    <a:pt x="178" y="5152"/>
                    <a:pt x="396" y="5152"/>
                  </a:cubicBezTo>
                  <a:cubicBezTo>
                    <a:pt x="614" y="5152"/>
                    <a:pt x="791" y="4975"/>
                    <a:pt x="791" y="4754"/>
                  </a:cubicBezTo>
                  <a:lnTo>
                    <a:pt x="791" y="1825"/>
                  </a:lnTo>
                  <a:lnTo>
                    <a:pt x="1034" y="2544"/>
                  </a:lnTo>
                  <a:cubicBezTo>
                    <a:pt x="1039" y="2563"/>
                    <a:pt x="1044" y="2579"/>
                    <a:pt x="1052" y="2595"/>
                  </a:cubicBezTo>
                  <a:cubicBezTo>
                    <a:pt x="1155" y="2797"/>
                    <a:pt x="1359" y="2924"/>
                    <a:pt x="1585" y="2924"/>
                  </a:cubicBezTo>
                  <a:cubicBezTo>
                    <a:pt x="1809" y="2924"/>
                    <a:pt x="2016" y="2797"/>
                    <a:pt x="2116" y="2595"/>
                  </a:cubicBezTo>
                  <a:cubicBezTo>
                    <a:pt x="2124" y="2579"/>
                    <a:pt x="2132" y="2563"/>
                    <a:pt x="2137" y="2544"/>
                  </a:cubicBezTo>
                  <a:lnTo>
                    <a:pt x="2374" y="1825"/>
                  </a:lnTo>
                  <a:lnTo>
                    <a:pt x="2374" y="4754"/>
                  </a:lnTo>
                  <a:cubicBezTo>
                    <a:pt x="2374" y="4975"/>
                    <a:pt x="2552" y="5152"/>
                    <a:pt x="2772" y="5152"/>
                  </a:cubicBezTo>
                  <a:cubicBezTo>
                    <a:pt x="2991" y="5152"/>
                    <a:pt x="3168" y="4975"/>
                    <a:pt x="3168" y="4754"/>
                  </a:cubicBezTo>
                  <a:lnTo>
                    <a:pt x="3168" y="598"/>
                  </a:lnTo>
                  <a:cubicBezTo>
                    <a:pt x="3168" y="321"/>
                    <a:pt x="2980" y="79"/>
                    <a:pt x="2711" y="17"/>
                  </a:cubicBezTo>
                  <a:cubicBezTo>
                    <a:pt x="2664" y="6"/>
                    <a:pt x="2618" y="0"/>
                    <a:pt x="2572"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61"/>
            <p:cNvSpPr/>
            <p:nvPr/>
          </p:nvSpPr>
          <p:spPr>
            <a:xfrm>
              <a:off x="3718437" y="2530149"/>
              <a:ext cx="77662" cy="123320"/>
            </a:xfrm>
            <a:custGeom>
              <a:rect b="b" l="l" r="r" t="t"/>
              <a:pathLst>
                <a:path extrusionOk="0" h="5148" w="3242">
                  <a:moveTo>
                    <a:pt x="1619" y="1"/>
                  </a:moveTo>
                  <a:cubicBezTo>
                    <a:pt x="1617" y="1"/>
                    <a:pt x="1615" y="1"/>
                    <a:pt x="1613" y="1"/>
                  </a:cubicBezTo>
                  <a:cubicBezTo>
                    <a:pt x="1341" y="4"/>
                    <a:pt x="1110" y="187"/>
                    <a:pt x="1043" y="448"/>
                  </a:cubicBezTo>
                  <a:lnTo>
                    <a:pt x="47" y="4660"/>
                  </a:lnTo>
                  <a:cubicBezTo>
                    <a:pt x="1" y="4870"/>
                    <a:pt x="133" y="5077"/>
                    <a:pt x="343" y="5129"/>
                  </a:cubicBezTo>
                  <a:cubicBezTo>
                    <a:pt x="373" y="5136"/>
                    <a:pt x="403" y="5139"/>
                    <a:pt x="433" y="5139"/>
                  </a:cubicBezTo>
                  <a:cubicBezTo>
                    <a:pt x="610" y="5139"/>
                    <a:pt x="770" y="5020"/>
                    <a:pt x="816" y="4841"/>
                  </a:cubicBezTo>
                  <a:lnTo>
                    <a:pt x="1619" y="1452"/>
                  </a:lnTo>
                  <a:lnTo>
                    <a:pt x="2423" y="4841"/>
                  </a:lnTo>
                  <a:cubicBezTo>
                    <a:pt x="2464" y="5021"/>
                    <a:pt x="2625" y="5145"/>
                    <a:pt x="2808" y="5147"/>
                  </a:cubicBezTo>
                  <a:cubicBezTo>
                    <a:pt x="2838" y="5145"/>
                    <a:pt x="2868" y="5142"/>
                    <a:pt x="2900" y="5134"/>
                  </a:cubicBezTo>
                  <a:cubicBezTo>
                    <a:pt x="3110" y="5083"/>
                    <a:pt x="3242" y="4870"/>
                    <a:pt x="3193" y="4658"/>
                  </a:cubicBezTo>
                  <a:lnTo>
                    <a:pt x="2192" y="437"/>
                  </a:lnTo>
                  <a:cubicBezTo>
                    <a:pt x="2120" y="178"/>
                    <a:pt x="1886" y="1"/>
                    <a:pt x="1619"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61"/>
            <p:cNvSpPr/>
            <p:nvPr/>
          </p:nvSpPr>
          <p:spPr>
            <a:xfrm>
              <a:off x="3729600" y="2596503"/>
              <a:ext cx="55288" cy="18972"/>
            </a:xfrm>
            <a:custGeom>
              <a:rect b="b" l="l" r="r" t="t"/>
              <a:pathLst>
                <a:path extrusionOk="0" h="792" w="2308">
                  <a:moveTo>
                    <a:pt x="396" y="1"/>
                  </a:moveTo>
                  <a:cubicBezTo>
                    <a:pt x="178" y="1"/>
                    <a:pt x="1" y="178"/>
                    <a:pt x="1" y="396"/>
                  </a:cubicBezTo>
                  <a:cubicBezTo>
                    <a:pt x="1" y="614"/>
                    <a:pt x="178" y="792"/>
                    <a:pt x="396" y="792"/>
                  </a:cubicBezTo>
                  <a:lnTo>
                    <a:pt x="1909" y="792"/>
                  </a:lnTo>
                  <a:cubicBezTo>
                    <a:pt x="2130" y="792"/>
                    <a:pt x="2307" y="614"/>
                    <a:pt x="2307" y="396"/>
                  </a:cubicBezTo>
                  <a:cubicBezTo>
                    <a:pt x="2307" y="178"/>
                    <a:pt x="2130" y="1"/>
                    <a:pt x="1909"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61"/>
            <p:cNvSpPr/>
            <p:nvPr/>
          </p:nvSpPr>
          <p:spPr>
            <a:xfrm>
              <a:off x="3823621" y="2530101"/>
              <a:ext cx="19044" cy="123368"/>
            </a:xfrm>
            <a:custGeom>
              <a:rect b="b" l="l" r="r" t="t"/>
              <a:pathLst>
                <a:path extrusionOk="0" h="5150" w="795">
                  <a:moveTo>
                    <a:pt x="396" y="0"/>
                  </a:moveTo>
                  <a:cubicBezTo>
                    <a:pt x="178" y="0"/>
                    <a:pt x="0" y="178"/>
                    <a:pt x="0" y="396"/>
                  </a:cubicBezTo>
                  <a:lnTo>
                    <a:pt x="0" y="4751"/>
                  </a:lnTo>
                  <a:cubicBezTo>
                    <a:pt x="0" y="4972"/>
                    <a:pt x="178" y="5149"/>
                    <a:pt x="396" y="5149"/>
                  </a:cubicBezTo>
                  <a:cubicBezTo>
                    <a:pt x="616" y="5149"/>
                    <a:pt x="794" y="4972"/>
                    <a:pt x="794" y="4751"/>
                  </a:cubicBezTo>
                  <a:lnTo>
                    <a:pt x="794" y="396"/>
                  </a:lnTo>
                  <a:cubicBezTo>
                    <a:pt x="794" y="178"/>
                    <a:pt x="616" y="0"/>
                    <a:pt x="396"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61"/>
            <p:cNvSpPr/>
            <p:nvPr/>
          </p:nvSpPr>
          <p:spPr>
            <a:xfrm>
              <a:off x="3871075" y="2530101"/>
              <a:ext cx="56941" cy="123368"/>
            </a:xfrm>
            <a:custGeom>
              <a:rect b="b" l="l" r="r" t="t"/>
              <a:pathLst>
                <a:path extrusionOk="0" h="5150" w="2377">
                  <a:moveTo>
                    <a:pt x="396" y="0"/>
                  </a:moveTo>
                  <a:cubicBezTo>
                    <a:pt x="178" y="0"/>
                    <a:pt x="0" y="178"/>
                    <a:pt x="0" y="396"/>
                  </a:cubicBezTo>
                  <a:lnTo>
                    <a:pt x="0" y="4751"/>
                  </a:lnTo>
                  <a:cubicBezTo>
                    <a:pt x="0" y="4972"/>
                    <a:pt x="178" y="5149"/>
                    <a:pt x="396" y="5149"/>
                  </a:cubicBezTo>
                  <a:lnTo>
                    <a:pt x="1981" y="5149"/>
                  </a:lnTo>
                  <a:cubicBezTo>
                    <a:pt x="2199" y="5149"/>
                    <a:pt x="2377" y="4972"/>
                    <a:pt x="2377" y="4751"/>
                  </a:cubicBezTo>
                  <a:cubicBezTo>
                    <a:pt x="2377" y="4533"/>
                    <a:pt x="2199" y="4355"/>
                    <a:pt x="1981" y="4355"/>
                  </a:cubicBezTo>
                  <a:lnTo>
                    <a:pt x="792" y="4355"/>
                  </a:lnTo>
                  <a:lnTo>
                    <a:pt x="792" y="396"/>
                  </a:lnTo>
                  <a:cubicBezTo>
                    <a:pt x="792" y="178"/>
                    <a:pt x="614" y="0"/>
                    <a:pt x="396"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61"/>
            <p:cNvSpPr/>
            <p:nvPr/>
          </p:nvSpPr>
          <p:spPr>
            <a:xfrm>
              <a:off x="3804649" y="2530101"/>
              <a:ext cx="56965" cy="18972"/>
            </a:xfrm>
            <a:custGeom>
              <a:rect b="b" l="l" r="r" t="t"/>
              <a:pathLst>
                <a:path extrusionOk="0" h="792" w="2378">
                  <a:moveTo>
                    <a:pt x="396" y="0"/>
                  </a:moveTo>
                  <a:cubicBezTo>
                    <a:pt x="178" y="0"/>
                    <a:pt x="1" y="178"/>
                    <a:pt x="1" y="396"/>
                  </a:cubicBezTo>
                  <a:cubicBezTo>
                    <a:pt x="1" y="614"/>
                    <a:pt x="178" y="792"/>
                    <a:pt x="396" y="792"/>
                  </a:cubicBezTo>
                  <a:lnTo>
                    <a:pt x="1982" y="792"/>
                  </a:lnTo>
                  <a:cubicBezTo>
                    <a:pt x="2200" y="792"/>
                    <a:pt x="2377" y="614"/>
                    <a:pt x="2377" y="396"/>
                  </a:cubicBezTo>
                  <a:cubicBezTo>
                    <a:pt x="2377" y="178"/>
                    <a:pt x="2200" y="0"/>
                    <a:pt x="1982"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61"/>
            <p:cNvSpPr/>
            <p:nvPr/>
          </p:nvSpPr>
          <p:spPr>
            <a:xfrm>
              <a:off x="3804649" y="2634423"/>
              <a:ext cx="56965" cy="19044"/>
            </a:xfrm>
            <a:custGeom>
              <a:rect b="b" l="l" r="r" t="t"/>
              <a:pathLst>
                <a:path extrusionOk="0" h="795" w="2378">
                  <a:moveTo>
                    <a:pt x="396" y="0"/>
                  </a:moveTo>
                  <a:cubicBezTo>
                    <a:pt x="178" y="0"/>
                    <a:pt x="1" y="178"/>
                    <a:pt x="1" y="396"/>
                  </a:cubicBezTo>
                  <a:cubicBezTo>
                    <a:pt x="1" y="617"/>
                    <a:pt x="178" y="794"/>
                    <a:pt x="396" y="794"/>
                  </a:cubicBezTo>
                  <a:lnTo>
                    <a:pt x="1982" y="794"/>
                  </a:lnTo>
                  <a:cubicBezTo>
                    <a:pt x="2200" y="794"/>
                    <a:pt x="2377" y="617"/>
                    <a:pt x="2377" y="396"/>
                  </a:cubicBezTo>
                  <a:cubicBezTo>
                    <a:pt x="2377" y="178"/>
                    <a:pt x="2200" y="0"/>
                    <a:pt x="1982"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61"/>
            <p:cNvSpPr/>
            <p:nvPr/>
          </p:nvSpPr>
          <p:spPr>
            <a:xfrm>
              <a:off x="3652873" y="2264445"/>
              <a:ext cx="37993" cy="178105"/>
            </a:xfrm>
            <a:custGeom>
              <a:rect b="b" l="l" r="r" t="t"/>
              <a:pathLst>
                <a:path extrusionOk="0" h="7435" w="1586">
                  <a:moveTo>
                    <a:pt x="396" y="0"/>
                  </a:moveTo>
                  <a:cubicBezTo>
                    <a:pt x="178" y="0"/>
                    <a:pt x="0" y="178"/>
                    <a:pt x="0" y="399"/>
                  </a:cubicBezTo>
                  <a:lnTo>
                    <a:pt x="0" y="7435"/>
                  </a:lnTo>
                  <a:lnTo>
                    <a:pt x="1586" y="7435"/>
                  </a:lnTo>
                  <a:lnTo>
                    <a:pt x="1586" y="0"/>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61"/>
            <p:cNvSpPr/>
            <p:nvPr/>
          </p:nvSpPr>
          <p:spPr>
            <a:xfrm>
              <a:off x="3690841" y="2264445"/>
              <a:ext cx="80944" cy="75913"/>
            </a:xfrm>
            <a:custGeom>
              <a:rect b="b" l="l" r="r" t="t"/>
              <a:pathLst>
                <a:path extrusionOk="0" h="3169" w="3379">
                  <a:moveTo>
                    <a:pt x="1" y="0"/>
                  </a:moveTo>
                  <a:lnTo>
                    <a:pt x="1" y="3168"/>
                  </a:lnTo>
                  <a:lnTo>
                    <a:pt x="3169" y="3168"/>
                  </a:lnTo>
                  <a:cubicBezTo>
                    <a:pt x="3242" y="3168"/>
                    <a:pt x="3312" y="3128"/>
                    <a:pt x="3344" y="3061"/>
                  </a:cubicBezTo>
                  <a:cubicBezTo>
                    <a:pt x="3379" y="2994"/>
                    <a:pt x="3371" y="2913"/>
                    <a:pt x="3325" y="2854"/>
                  </a:cubicBezTo>
                  <a:lnTo>
                    <a:pt x="2464" y="1704"/>
                  </a:lnTo>
                  <a:cubicBezTo>
                    <a:pt x="2413" y="1634"/>
                    <a:pt x="2413" y="1537"/>
                    <a:pt x="2464" y="1467"/>
                  </a:cubicBezTo>
                  <a:lnTo>
                    <a:pt x="3325" y="318"/>
                  </a:lnTo>
                  <a:cubicBezTo>
                    <a:pt x="3371" y="259"/>
                    <a:pt x="3379" y="178"/>
                    <a:pt x="3344" y="111"/>
                  </a:cubicBezTo>
                  <a:cubicBezTo>
                    <a:pt x="3312" y="43"/>
                    <a:pt x="3242" y="0"/>
                    <a:pt x="3169"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61"/>
            <p:cNvSpPr/>
            <p:nvPr/>
          </p:nvSpPr>
          <p:spPr>
            <a:xfrm>
              <a:off x="3681307" y="2691363"/>
              <a:ext cx="37993" cy="104348"/>
            </a:xfrm>
            <a:custGeom>
              <a:rect b="b" l="l" r="r" t="t"/>
              <a:pathLst>
                <a:path extrusionOk="0" h="4356" w="1586">
                  <a:moveTo>
                    <a:pt x="0" y="0"/>
                  </a:moveTo>
                  <a:lnTo>
                    <a:pt x="0" y="3960"/>
                  </a:lnTo>
                  <a:cubicBezTo>
                    <a:pt x="0" y="4180"/>
                    <a:pt x="178" y="4355"/>
                    <a:pt x="399" y="4355"/>
                  </a:cubicBezTo>
                  <a:lnTo>
                    <a:pt x="1586" y="4355"/>
                  </a:lnTo>
                  <a:lnTo>
                    <a:pt x="1586" y="0"/>
                  </a:ln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61"/>
            <p:cNvSpPr/>
            <p:nvPr/>
          </p:nvSpPr>
          <p:spPr>
            <a:xfrm>
              <a:off x="3421975" y="2556283"/>
              <a:ext cx="173985" cy="87699"/>
            </a:xfrm>
            <a:custGeom>
              <a:rect b="b" l="l" r="r" t="t"/>
              <a:pathLst>
                <a:path extrusionOk="0" h="3661" w="7263">
                  <a:moveTo>
                    <a:pt x="0" y="0"/>
                  </a:moveTo>
                  <a:lnTo>
                    <a:pt x="0" y="1564"/>
                  </a:lnTo>
                  <a:lnTo>
                    <a:pt x="2576" y="3661"/>
                  </a:lnTo>
                  <a:lnTo>
                    <a:pt x="3271" y="3093"/>
                  </a:lnTo>
                  <a:cubicBezTo>
                    <a:pt x="3373" y="3012"/>
                    <a:pt x="3496" y="2972"/>
                    <a:pt x="3618" y="2972"/>
                  </a:cubicBezTo>
                  <a:cubicBezTo>
                    <a:pt x="3740" y="2972"/>
                    <a:pt x="3863" y="3012"/>
                    <a:pt x="3965" y="3093"/>
                  </a:cubicBezTo>
                  <a:lnTo>
                    <a:pt x="4660" y="3655"/>
                  </a:lnTo>
                  <a:lnTo>
                    <a:pt x="7263" y="1542"/>
                  </a:lnTo>
                  <a:lnTo>
                    <a:pt x="7263" y="0"/>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61"/>
            <p:cNvSpPr/>
            <p:nvPr/>
          </p:nvSpPr>
          <p:spPr>
            <a:xfrm>
              <a:off x="3719275" y="2691363"/>
              <a:ext cx="56965" cy="104348"/>
            </a:xfrm>
            <a:custGeom>
              <a:rect b="b" l="l" r="r" t="t"/>
              <a:pathLst>
                <a:path extrusionOk="0" h="4356" w="2378">
                  <a:moveTo>
                    <a:pt x="1" y="0"/>
                  </a:moveTo>
                  <a:lnTo>
                    <a:pt x="1" y="4355"/>
                  </a:lnTo>
                  <a:lnTo>
                    <a:pt x="1982" y="4355"/>
                  </a:lnTo>
                  <a:cubicBezTo>
                    <a:pt x="2200" y="4355"/>
                    <a:pt x="2378" y="4180"/>
                    <a:pt x="2378" y="3960"/>
                  </a:cubicBezTo>
                  <a:lnTo>
                    <a:pt x="2378" y="0"/>
                  </a:ln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61"/>
            <p:cNvSpPr/>
            <p:nvPr/>
          </p:nvSpPr>
          <p:spPr>
            <a:xfrm>
              <a:off x="3738247" y="2435241"/>
              <a:ext cx="123368" cy="18996"/>
            </a:xfrm>
            <a:custGeom>
              <a:rect b="b" l="l" r="r" t="t"/>
              <a:pathLst>
                <a:path extrusionOk="0" h="793" w="5150">
                  <a:moveTo>
                    <a:pt x="396" y="1"/>
                  </a:moveTo>
                  <a:cubicBezTo>
                    <a:pt x="178" y="1"/>
                    <a:pt x="0" y="178"/>
                    <a:pt x="0" y="396"/>
                  </a:cubicBezTo>
                  <a:cubicBezTo>
                    <a:pt x="0" y="614"/>
                    <a:pt x="178" y="792"/>
                    <a:pt x="396" y="792"/>
                  </a:cubicBezTo>
                  <a:lnTo>
                    <a:pt x="4754" y="792"/>
                  </a:lnTo>
                  <a:cubicBezTo>
                    <a:pt x="4972" y="792"/>
                    <a:pt x="5149" y="614"/>
                    <a:pt x="5149" y="396"/>
                  </a:cubicBezTo>
                  <a:cubicBezTo>
                    <a:pt x="5149" y="178"/>
                    <a:pt x="4972" y="1"/>
                    <a:pt x="47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61"/>
            <p:cNvSpPr/>
            <p:nvPr/>
          </p:nvSpPr>
          <p:spPr>
            <a:xfrm>
              <a:off x="3880537" y="2435241"/>
              <a:ext cx="28459" cy="18996"/>
            </a:xfrm>
            <a:custGeom>
              <a:rect b="b" l="l" r="r" t="t"/>
              <a:pathLst>
                <a:path extrusionOk="0" h="793" w="1188">
                  <a:moveTo>
                    <a:pt x="397" y="1"/>
                  </a:moveTo>
                  <a:cubicBezTo>
                    <a:pt x="178" y="1"/>
                    <a:pt x="1" y="178"/>
                    <a:pt x="1" y="396"/>
                  </a:cubicBezTo>
                  <a:cubicBezTo>
                    <a:pt x="1" y="614"/>
                    <a:pt x="178" y="792"/>
                    <a:pt x="397" y="792"/>
                  </a:cubicBezTo>
                  <a:lnTo>
                    <a:pt x="792" y="792"/>
                  </a:lnTo>
                  <a:cubicBezTo>
                    <a:pt x="1013" y="792"/>
                    <a:pt x="1188" y="614"/>
                    <a:pt x="1188" y="396"/>
                  </a:cubicBezTo>
                  <a:cubicBezTo>
                    <a:pt x="1188" y="178"/>
                    <a:pt x="1013" y="1"/>
                    <a:pt x="7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61"/>
            <p:cNvSpPr/>
            <p:nvPr/>
          </p:nvSpPr>
          <p:spPr>
            <a:xfrm>
              <a:off x="3545317" y="2579878"/>
              <a:ext cx="50641" cy="81136"/>
            </a:xfrm>
            <a:custGeom>
              <a:rect b="b" l="l" r="r" t="t"/>
              <a:pathLst>
                <a:path extrusionOk="0" h="3387" w="2114">
                  <a:moveTo>
                    <a:pt x="2114" y="0"/>
                  </a:moveTo>
                  <a:lnTo>
                    <a:pt x="1" y="1693"/>
                  </a:lnTo>
                  <a:lnTo>
                    <a:pt x="2114" y="3386"/>
                  </a:lnTo>
                  <a:lnTo>
                    <a:pt x="2114" y="0"/>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61"/>
            <p:cNvSpPr/>
            <p:nvPr/>
          </p:nvSpPr>
          <p:spPr>
            <a:xfrm>
              <a:off x="3421975" y="2620434"/>
              <a:ext cx="173985" cy="70955"/>
            </a:xfrm>
            <a:custGeom>
              <a:rect b="b" l="l" r="r" t="t"/>
              <a:pathLst>
                <a:path extrusionOk="0" h="2962" w="7263">
                  <a:moveTo>
                    <a:pt x="5150" y="0"/>
                  </a:moveTo>
                  <a:lnTo>
                    <a:pt x="4579" y="458"/>
                  </a:lnTo>
                  <a:cubicBezTo>
                    <a:pt x="4496" y="524"/>
                    <a:pt x="4395" y="557"/>
                    <a:pt x="4294" y="557"/>
                  </a:cubicBezTo>
                  <a:cubicBezTo>
                    <a:pt x="4193" y="557"/>
                    <a:pt x="4092" y="524"/>
                    <a:pt x="4008" y="458"/>
                  </a:cubicBezTo>
                  <a:lnTo>
                    <a:pt x="3438" y="3"/>
                  </a:lnTo>
                  <a:lnTo>
                    <a:pt x="0" y="2751"/>
                  </a:lnTo>
                  <a:cubicBezTo>
                    <a:pt x="141" y="2886"/>
                    <a:pt x="328" y="2961"/>
                    <a:pt x="520" y="2961"/>
                  </a:cubicBezTo>
                  <a:cubicBezTo>
                    <a:pt x="524" y="2961"/>
                    <a:pt x="527" y="2961"/>
                    <a:pt x="531" y="2961"/>
                  </a:cubicBezTo>
                  <a:lnTo>
                    <a:pt x="7263" y="2961"/>
                  </a:lnTo>
                  <a:lnTo>
                    <a:pt x="7263" y="1693"/>
                  </a:lnTo>
                  <a:lnTo>
                    <a:pt x="5150" y="0"/>
                  </a:ln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61"/>
            <p:cNvSpPr/>
            <p:nvPr/>
          </p:nvSpPr>
          <p:spPr>
            <a:xfrm>
              <a:off x="3415723" y="2554606"/>
              <a:ext cx="88610" cy="131753"/>
            </a:xfrm>
            <a:custGeom>
              <a:rect b="b" l="l" r="r" t="t"/>
              <a:pathLst>
                <a:path extrusionOk="0" h="5500" w="3699">
                  <a:moveTo>
                    <a:pt x="261" y="0"/>
                  </a:moveTo>
                  <a:cubicBezTo>
                    <a:pt x="94" y="145"/>
                    <a:pt x="0" y="358"/>
                    <a:pt x="0" y="581"/>
                  </a:cubicBezTo>
                  <a:lnTo>
                    <a:pt x="0" y="4918"/>
                  </a:lnTo>
                  <a:cubicBezTo>
                    <a:pt x="0" y="5141"/>
                    <a:pt x="94" y="5351"/>
                    <a:pt x="261" y="5499"/>
                  </a:cubicBezTo>
                  <a:lnTo>
                    <a:pt x="3699" y="2751"/>
                  </a:lnTo>
                  <a:lnTo>
                    <a:pt x="792" y="423"/>
                  </a:lnTo>
                  <a:lnTo>
                    <a:pt x="261" y="0"/>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7" name="Google Shape;2357;p61"/>
          <p:cNvGrpSpPr/>
          <p:nvPr/>
        </p:nvGrpSpPr>
        <p:grpSpPr>
          <a:xfrm>
            <a:off x="4768031" y="1527530"/>
            <a:ext cx="495590" cy="494530"/>
            <a:chOff x="4361114" y="1496965"/>
            <a:chExt cx="550288" cy="549112"/>
          </a:xfrm>
        </p:grpSpPr>
        <p:sp>
          <p:nvSpPr>
            <p:cNvPr id="2358" name="Google Shape;2358;p61"/>
            <p:cNvSpPr/>
            <p:nvPr/>
          </p:nvSpPr>
          <p:spPr>
            <a:xfrm>
              <a:off x="4693172" y="1496965"/>
              <a:ext cx="218230" cy="223620"/>
            </a:xfrm>
            <a:custGeom>
              <a:rect b="b" l="l" r="r" t="t"/>
              <a:pathLst>
                <a:path extrusionOk="0" h="9335" w="9110">
                  <a:moveTo>
                    <a:pt x="1463" y="0"/>
                  </a:moveTo>
                  <a:cubicBezTo>
                    <a:pt x="1442" y="0"/>
                    <a:pt x="1421" y="1"/>
                    <a:pt x="1400" y="3"/>
                  </a:cubicBezTo>
                  <a:lnTo>
                    <a:pt x="1" y="9335"/>
                  </a:lnTo>
                  <a:lnTo>
                    <a:pt x="1" y="9335"/>
                  </a:lnTo>
                  <a:lnTo>
                    <a:pt x="9085" y="7704"/>
                  </a:lnTo>
                  <a:cubicBezTo>
                    <a:pt x="9109" y="7478"/>
                    <a:pt x="9029" y="7251"/>
                    <a:pt x="8864" y="7093"/>
                  </a:cubicBezTo>
                  <a:lnTo>
                    <a:pt x="1998" y="226"/>
                  </a:lnTo>
                  <a:cubicBezTo>
                    <a:pt x="1856" y="82"/>
                    <a:pt x="1664" y="0"/>
                    <a:pt x="1463"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61"/>
            <p:cNvSpPr/>
            <p:nvPr/>
          </p:nvSpPr>
          <p:spPr>
            <a:xfrm>
              <a:off x="4617356" y="1681487"/>
              <a:ext cx="293473" cy="293473"/>
            </a:xfrm>
            <a:custGeom>
              <a:rect b="b" l="l" r="r" t="t"/>
              <a:pathLst>
                <a:path extrusionOk="0" h="12251" w="12251">
                  <a:moveTo>
                    <a:pt x="12250" y="1"/>
                  </a:moveTo>
                  <a:lnTo>
                    <a:pt x="3166" y="1632"/>
                  </a:lnTo>
                  <a:lnTo>
                    <a:pt x="3007" y="2682"/>
                  </a:lnTo>
                  <a:cubicBezTo>
                    <a:pt x="2980" y="2848"/>
                    <a:pt x="2848" y="2978"/>
                    <a:pt x="2681" y="3005"/>
                  </a:cubicBezTo>
                  <a:lnTo>
                    <a:pt x="1631" y="3163"/>
                  </a:lnTo>
                  <a:lnTo>
                    <a:pt x="0" y="12251"/>
                  </a:lnTo>
                  <a:cubicBezTo>
                    <a:pt x="186" y="12240"/>
                    <a:pt x="361" y="12162"/>
                    <a:pt x="493" y="12030"/>
                  </a:cubicBezTo>
                  <a:lnTo>
                    <a:pt x="12029" y="491"/>
                  </a:lnTo>
                  <a:cubicBezTo>
                    <a:pt x="12161" y="359"/>
                    <a:pt x="12242" y="186"/>
                    <a:pt x="12250"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61"/>
            <p:cNvSpPr/>
            <p:nvPr/>
          </p:nvSpPr>
          <p:spPr>
            <a:xfrm>
              <a:off x="4432474" y="1757255"/>
              <a:ext cx="223979" cy="217775"/>
            </a:xfrm>
            <a:custGeom>
              <a:rect b="b" l="l" r="r" t="t"/>
              <a:pathLst>
                <a:path extrusionOk="0" h="9091" w="9350">
                  <a:moveTo>
                    <a:pt x="9349" y="0"/>
                  </a:moveTo>
                  <a:lnTo>
                    <a:pt x="17" y="1400"/>
                  </a:lnTo>
                  <a:cubicBezTo>
                    <a:pt x="1" y="1621"/>
                    <a:pt x="84" y="1839"/>
                    <a:pt x="240" y="1998"/>
                  </a:cubicBezTo>
                  <a:lnTo>
                    <a:pt x="7112" y="8867"/>
                  </a:lnTo>
                  <a:cubicBezTo>
                    <a:pt x="7254" y="9011"/>
                    <a:pt x="7446" y="9091"/>
                    <a:pt x="7646" y="9091"/>
                  </a:cubicBezTo>
                  <a:cubicBezTo>
                    <a:pt x="7670" y="9091"/>
                    <a:pt x="7694" y="9090"/>
                    <a:pt x="7718" y="9088"/>
                  </a:cubicBezTo>
                  <a:lnTo>
                    <a:pt x="9349" y="0"/>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61"/>
            <p:cNvSpPr/>
            <p:nvPr/>
          </p:nvSpPr>
          <p:spPr>
            <a:xfrm>
              <a:off x="4432882" y="1497013"/>
              <a:ext cx="293856" cy="293808"/>
            </a:xfrm>
            <a:custGeom>
              <a:rect b="b" l="l" r="r" t="t"/>
              <a:pathLst>
                <a:path extrusionOk="0" h="12265" w="12267">
                  <a:moveTo>
                    <a:pt x="12266" y="1"/>
                  </a:moveTo>
                  <a:cubicBezTo>
                    <a:pt x="12078" y="9"/>
                    <a:pt x="11897" y="89"/>
                    <a:pt x="11766" y="224"/>
                  </a:cubicBezTo>
                  <a:lnTo>
                    <a:pt x="223" y="11761"/>
                  </a:lnTo>
                  <a:cubicBezTo>
                    <a:pt x="92" y="11895"/>
                    <a:pt x="11" y="12073"/>
                    <a:pt x="0" y="12264"/>
                  </a:cubicBezTo>
                  <a:lnTo>
                    <a:pt x="9332" y="10864"/>
                  </a:lnTo>
                  <a:lnTo>
                    <a:pt x="10382" y="10706"/>
                  </a:lnTo>
                  <a:cubicBezTo>
                    <a:pt x="10549" y="10679"/>
                    <a:pt x="10681" y="10549"/>
                    <a:pt x="10708" y="10383"/>
                  </a:cubicBezTo>
                  <a:lnTo>
                    <a:pt x="10867" y="9333"/>
                  </a:lnTo>
                  <a:lnTo>
                    <a:pt x="12266" y="1"/>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61"/>
            <p:cNvSpPr/>
            <p:nvPr/>
          </p:nvSpPr>
          <p:spPr>
            <a:xfrm>
              <a:off x="4379678" y="1906564"/>
              <a:ext cx="122602" cy="120949"/>
            </a:xfrm>
            <a:custGeom>
              <a:rect b="b" l="l" r="r" t="t"/>
              <a:pathLst>
                <a:path extrusionOk="0" h="5049" w="5118">
                  <a:moveTo>
                    <a:pt x="4691" y="1"/>
                  </a:moveTo>
                  <a:cubicBezTo>
                    <a:pt x="4594" y="1"/>
                    <a:pt x="4496" y="37"/>
                    <a:pt x="4420" y="109"/>
                  </a:cubicBezTo>
                  <a:lnTo>
                    <a:pt x="146" y="4383"/>
                  </a:lnTo>
                  <a:cubicBezTo>
                    <a:pt x="35" y="4497"/>
                    <a:pt x="0" y="4663"/>
                    <a:pt x="62" y="4809"/>
                  </a:cubicBezTo>
                  <a:cubicBezTo>
                    <a:pt x="122" y="4951"/>
                    <a:pt x="264" y="5048"/>
                    <a:pt x="420" y="5048"/>
                  </a:cubicBezTo>
                  <a:cubicBezTo>
                    <a:pt x="523" y="5048"/>
                    <a:pt x="622" y="5008"/>
                    <a:pt x="695" y="4933"/>
                  </a:cubicBezTo>
                  <a:lnTo>
                    <a:pt x="4969" y="661"/>
                  </a:lnTo>
                  <a:cubicBezTo>
                    <a:pt x="5117" y="507"/>
                    <a:pt x="5115" y="265"/>
                    <a:pt x="4964" y="114"/>
                  </a:cubicBezTo>
                  <a:cubicBezTo>
                    <a:pt x="4889" y="38"/>
                    <a:pt x="4791" y="1"/>
                    <a:pt x="4691"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61"/>
            <p:cNvSpPr/>
            <p:nvPr/>
          </p:nvSpPr>
          <p:spPr>
            <a:xfrm>
              <a:off x="4361114" y="1841431"/>
              <a:ext cx="75985" cy="74332"/>
            </a:xfrm>
            <a:custGeom>
              <a:rect b="b" l="l" r="r" t="t"/>
              <a:pathLst>
                <a:path extrusionOk="0" h="3103" w="3172">
                  <a:moveTo>
                    <a:pt x="2744" y="0"/>
                  </a:moveTo>
                  <a:cubicBezTo>
                    <a:pt x="2647" y="0"/>
                    <a:pt x="2550" y="36"/>
                    <a:pt x="2474" y="109"/>
                  </a:cubicBezTo>
                  <a:lnTo>
                    <a:pt x="143" y="2440"/>
                  </a:lnTo>
                  <a:cubicBezTo>
                    <a:pt x="32" y="2551"/>
                    <a:pt x="0" y="2718"/>
                    <a:pt x="59" y="2863"/>
                  </a:cubicBezTo>
                  <a:cubicBezTo>
                    <a:pt x="119" y="3008"/>
                    <a:pt x="261" y="3103"/>
                    <a:pt x="417" y="3103"/>
                  </a:cubicBezTo>
                  <a:cubicBezTo>
                    <a:pt x="522" y="3103"/>
                    <a:pt x="619" y="3062"/>
                    <a:pt x="692" y="2990"/>
                  </a:cubicBezTo>
                  <a:lnTo>
                    <a:pt x="3026" y="659"/>
                  </a:lnTo>
                  <a:cubicBezTo>
                    <a:pt x="3171" y="505"/>
                    <a:pt x="3168" y="263"/>
                    <a:pt x="3020" y="115"/>
                  </a:cubicBezTo>
                  <a:cubicBezTo>
                    <a:pt x="2944" y="38"/>
                    <a:pt x="2844" y="0"/>
                    <a:pt x="2744" y="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61"/>
            <p:cNvSpPr/>
            <p:nvPr/>
          </p:nvSpPr>
          <p:spPr>
            <a:xfrm>
              <a:off x="4491427" y="1971720"/>
              <a:ext cx="75961" cy="74356"/>
            </a:xfrm>
            <a:custGeom>
              <a:rect b="b" l="l" r="r" t="t"/>
              <a:pathLst>
                <a:path extrusionOk="0" h="3104" w="3171">
                  <a:moveTo>
                    <a:pt x="2745" y="1"/>
                  </a:moveTo>
                  <a:cubicBezTo>
                    <a:pt x="2648" y="1"/>
                    <a:pt x="2550" y="37"/>
                    <a:pt x="2474" y="110"/>
                  </a:cubicBezTo>
                  <a:lnTo>
                    <a:pt x="143" y="2441"/>
                  </a:lnTo>
                  <a:cubicBezTo>
                    <a:pt x="32" y="2552"/>
                    <a:pt x="0" y="2719"/>
                    <a:pt x="59" y="2864"/>
                  </a:cubicBezTo>
                  <a:cubicBezTo>
                    <a:pt x="119" y="3009"/>
                    <a:pt x="261" y="3104"/>
                    <a:pt x="417" y="3104"/>
                  </a:cubicBezTo>
                  <a:cubicBezTo>
                    <a:pt x="522" y="3104"/>
                    <a:pt x="619" y="3063"/>
                    <a:pt x="692" y="2990"/>
                  </a:cubicBezTo>
                  <a:lnTo>
                    <a:pt x="3026" y="659"/>
                  </a:lnTo>
                  <a:cubicBezTo>
                    <a:pt x="3171" y="506"/>
                    <a:pt x="3171" y="264"/>
                    <a:pt x="3020" y="113"/>
                  </a:cubicBezTo>
                  <a:cubicBezTo>
                    <a:pt x="2944" y="38"/>
                    <a:pt x="2845" y="1"/>
                    <a:pt x="2745"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61"/>
            <p:cNvSpPr/>
            <p:nvPr/>
          </p:nvSpPr>
          <p:spPr>
            <a:xfrm>
              <a:off x="4361114" y="1925176"/>
              <a:ext cx="48054" cy="46425"/>
            </a:xfrm>
            <a:custGeom>
              <a:rect b="b" l="l" r="r" t="t"/>
              <a:pathLst>
                <a:path extrusionOk="0" h="1938" w="2006">
                  <a:moveTo>
                    <a:pt x="1579" y="1"/>
                  </a:moveTo>
                  <a:cubicBezTo>
                    <a:pt x="1481" y="1"/>
                    <a:pt x="1384" y="37"/>
                    <a:pt x="1308" y="110"/>
                  </a:cubicBezTo>
                  <a:lnTo>
                    <a:pt x="143" y="1275"/>
                  </a:lnTo>
                  <a:cubicBezTo>
                    <a:pt x="32" y="1386"/>
                    <a:pt x="0" y="1553"/>
                    <a:pt x="59" y="1698"/>
                  </a:cubicBezTo>
                  <a:cubicBezTo>
                    <a:pt x="119" y="1843"/>
                    <a:pt x="261" y="1938"/>
                    <a:pt x="417" y="1938"/>
                  </a:cubicBezTo>
                  <a:cubicBezTo>
                    <a:pt x="522" y="1938"/>
                    <a:pt x="619" y="1897"/>
                    <a:pt x="692" y="1825"/>
                  </a:cubicBezTo>
                  <a:lnTo>
                    <a:pt x="1860" y="659"/>
                  </a:lnTo>
                  <a:cubicBezTo>
                    <a:pt x="2006" y="506"/>
                    <a:pt x="2006" y="263"/>
                    <a:pt x="1855" y="115"/>
                  </a:cubicBezTo>
                  <a:cubicBezTo>
                    <a:pt x="1778" y="39"/>
                    <a:pt x="1679" y="1"/>
                    <a:pt x="1579"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61"/>
            <p:cNvSpPr/>
            <p:nvPr/>
          </p:nvSpPr>
          <p:spPr>
            <a:xfrm>
              <a:off x="4435517" y="1999651"/>
              <a:ext cx="48126" cy="46425"/>
            </a:xfrm>
            <a:custGeom>
              <a:rect b="b" l="l" r="r" t="t"/>
              <a:pathLst>
                <a:path extrusionOk="0" h="1938" w="2009">
                  <a:moveTo>
                    <a:pt x="1583" y="0"/>
                  </a:moveTo>
                  <a:cubicBezTo>
                    <a:pt x="1485" y="0"/>
                    <a:pt x="1387" y="37"/>
                    <a:pt x="1311" y="110"/>
                  </a:cubicBezTo>
                  <a:lnTo>
                    <a:pt x="146" y="1275"/>
                  </a:lnTo>
                  <a:cubicBezTo>
                    <a:pt x="35" y="1386"/>
                    <a:pt x="0" y="1553"/>
                    <a:pt x="62" y="1698"/>
                  </a:cubicBezTo>
                  <a:cubicBezTo>
                    <a:pt x="122" y="1843"/>
                    <a:pt x="264" y="1938"/>
                    <a:pt x="420" y="1938"/>
                  </a:cubicBezTo>
                  <a:cubicBezTo>
                    <a:pt x="525" y="1938"/>
                    <a:pt x="622" y="1897"/>
                    <a:pt x="695" y="1824"/>
                  </a:cubicBezTo>
                  <a:lnTo>
                    <a:pt x="1860" y="659"/>
                  </a:lnTo>
                  <a:cubicBezTo>
                    <a:pt x="2008" y="506"/>
                    <a:pt x="2006" y="263"/>
                    <a:pt x="1858" y="113"/>
                  </a:cubicBezTo>
                  <a:cubicBezTo>
                    <a:pt x="1782" y="38"/>
                    <a:pt x="1682" y="0"/>
                    <a:pt x="1583" y="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61"/>
            <p:cNvSpPr/>
            <p:nvPr/>
          </p:nvSpPr>
          <p:spPr>
            <a:xfrm>
              <a:off x="4519334" y="1683163"/>
              <a:ext cx="66691" cy="65086"/>
            </a:xfrm>
            <a:custGeom>
              <a:rect b="b" l="l" r="r" t="t"/>
              <a:pathLst>
                <a:path extrusionOk="0" h="2717" w="2784">
                  <a:moveTo>
                    <a:pt x="2357" y="1"/>
                  </a:moveTo>
                  <a:cubicBezTo>
                    <a:pt x="2260" y="1"/>
                    <a:pt x="2162" y="37"/>
                    <a:pt x="2087" y="108"/>
                  </a:cubicBezTo>
                  <a:lnTo>
                    <a:pt x="146" y="2052"/>
                  </a:lnTo>
                  <a:cubicBezTo>
                    <a:pt x="33" y="2165"/>
                    <a:pt x="1" y="2332"/>
                    <a:pt x="60" y="2477"/>
                  </a:cubicBezTo>
                  <a:cubicBezTo>
                    <a:pt x="122" y="2622"/>
                    <a:pt x="262" y="2717"/>
                    <a:pt x="421" y="2717"/>
                  </a:cubicBezTo>
                  <a:cubicBezTo>
                    <a:pt x="523" y="2717"/>
                    <a:pt x="622" y="2676"/>
                    <a:pt x="695" y="2601"/>
                  </a:cubicBezTo>
                  <a:lnTo>
                    <a:pt x="2636" y="660"/>
                  </a:lnTo>
                  <a:cubicBezTo>
                    <a:pt x="2784" y="507"/>
                    <a:pt x="2781" y="264"/>
                    <a:pt x="2633" y="114"/>
                  </a:cubicBezTo>
                  <a:cubicBezTo>
                    <a:pt x="2557" y="39"/>
                    <a:pt x="2457" y="1"/>
                    <a:pt x="2357" y="1"/>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61"/>
            <p:cNvSpPr/>
            <p:nvPr/>
          </p:nvSpPr>
          <p:spPr>
            <a:xfrm>
              <a:off x="4593808" y="1645938"/>
              <a:ext cx="29441" cy="27836"/>
            </a:xfrm>
            <a:custGeom>
              <a:rect b="b" l="l" r="r" t="t"/>
              <a:pathLst>
                <a:path extrusionOk="0" h="1162" w="1229">
                  <a:moveTo>
                    <a:pt x="803" y="1"/>
                  </a:moveTo>
                  <a:cubicBezTo>
                    <a:pt x="705" y="1"/>
                    <a:pt x="608" y="37"/>
                    <a:pt x="534" y="109"/>
                  </a:cubicBezTo>
                  <a:lnTo>
                    <a:pt x="143" y="499"/>
                  </a:lnTo>
                  <a:cubicBezTo>
                    <a:pt x="33" y="610"/>
                    <a:pt x="1" y="777"/>
                    <a:pt x="60" y="922"/>
                  </a:cubicBezTo>
                  <a:cubicBezTo>
                    <a:pt x="119" y="1067"/>
                    <a:pt x="262" y="1162"/>
                    <a:pt x="418" y="1162"/>
                  </a:cubicBezTo>
                  <a:cubicBezTo>
                    <a:pt x="523" y="1162"/>
                    <a:pt x="620" y="1121"/>
                    <a:pt x="692" y="1049"/>
                  </a:cubicBezTo>
                  <a:lnTo>
                    <a:pt x="1083" y="658"/>
                  </a:lnTo>
                  <a:cubicBezTo>
                    <a:pt x="1228" y="508"/>
                    <a:pt x="1228" y="265"/>
                    <a:pt x="1077" y="115"/>
                  </a:cubicBezTo>
                  <a:cubicBezTo>
                    <a:pt x="1001" y="38"/>
                    <a:pt x="902" y="1"/>
                    <a:pt x="803" y="1"/>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9" name="Google Shape;2369;p61"/>
          <p:cNvGrpSpPr/>
          <p:nvPr/>
        </p:nvGrpSpPr>
        <p:grpSpPr>
          <a:xfrm>
            <a:off x="3125167" y="1629142"/>
            <a:ext cx="487002" cy="281948"/>
            <a:chOff x="2536926" y="1609791"/>
            <a:chExt cx="540753" cy="313066"/>
          </a:xfrm>
        </p:grpSpPr>
        <p:sp>
          <p:nvSpPr>
            <p:cNvPr id="2370" name="Google Shape;2370;p61"/>
            <p:cNvSpPr/>
            <p:nvPr/>
          </p:nvSpPr>
          <p:spPr>
            <a:xfrm>
              <a:off x="2536926" y="1695165"/>
              <a:ext cx="360547" cy="227692"/>
            </a:xfrm>
            <a:custGeom>
              <a:rect b="b" l="l" r="r" t="t"/>
              <a:pathLst>
                <a:path extrusionOk="0" h="9505" w="15051">
                  <a:moveTo>
                    <a:pt x="8852" y="0"/>
                  </a:moveTo>
                  <a:cubicBezTo>
                    <a:pt x="8846" y="0"/>
                    <a:pt x="8839" y="0"/>
                    <a:pt x="8832" y="0"/>
                  </a:cubicBezTo>
                  <a:lnTo>
                    <a:pt x="3960" y="0"/>
                  </a:lnTo>
                  <a:cubicBezTo>
                    <a:pt x="2364" y="0"/>
                    <a:pt x="1018" y="1190"/>
                    <a:pt x="819" y="2773"/>
                  </a:cubicBezTo>
                  <a:cubicBezTo>
                    <a:pt x="816" y="2789"/>
                    <a:pt x="814" y="2805"/>
                    <a:pt x="811" y="2824"/>
                  </a:cubicBezTo>
                  <a:cubicBezTo>
                    <a:pt x="787" y="3020"/>
                    <a:pt x="620" y="3168"/>
                    <a:pt x="421" y="3168"/>
                  </a:cubicBezTo>
                  <a:lnTo>
                    <a:pt x="1" y="3168"/>
                  </a:lnTo>
                  <a:lnTo>
                    <a:pt x="1" y="7524"/>
                  </a:lnTo>
                  <a:cubicBezTo>
                    <a:pt x="1" y="7742"/>
                    <a:pt x="178" y="7919"/>
                    <a:pt x="397" y="7919"/>
                  </a:cubicBezTo>
                  <a:lnTo>
                    <a:pt x="792" y="7919"/>
                  </a:lnTo>
                  <a:cubicBezTo>
                    <a:pt x="1010" y="7919"/>
                    <a:pt x="1188" y="8097"/>
                    <a:pt x="1188" y="8315"/>
                  </a:cubicBezTo>
                  <a:cubicBezTo>
                    <a:pt x="1188" y="8972"/>
                    <a:pt x="1721" y="9505"/>
                    <a:pt x="2378" y="9505"/>
                  </a:cubicBezTo>
                  <a:lnTo>
                    <a:pt x="13268" y="9505"/>
                  </a:lnTo>
                  <a:cubicBezTo>
                    <a:pt x="13432" y="9505"/>
                    <a:pt x="13594" y="9464"/>
                    <a:pt x="13739" y="9386"/>
                  </a:cubicBezTo>
                  <a:lnTo>
                    <a:pt x="13742" y="9381"/>
                  </a:lnTo>
                  <a:cubicBezTo>
                    <a:pt x="13909" y="9074"/>
                    <a:pt x="13901" y="8703"/>
                    <a:pt x="13723" y="8404"/>
                  </a:cubicBezTo>
                  <a:cubicBezTo>
                    <a:pt x="13543" y="8102"/>
                    <a:pt x="13220" y="7919"/>
                    <a:pt x="12870" y="7919"/>
                  </a:cubicBezTo>
                  <a:lnTo>
                    <a:pt x="14060" y="7919"/>
                  </a:lnTo>
                  <a:cubicBezTo>
                    <a:pt x="14063" y="7919"/>
                    <a:pt x="14066" y="7919"/>
                    <a:pt x="14069" y="7919"/>
                  </a:cubicBezTo>
                  <a:cubicBezTo>
                    <a:pt x="14327" y="7919"/>
                    <a:pt x="14576" y="7815"/>
                    <a:pt x="14760" y="7631"/>
                  </a:cubicBezTo>
                  <a:cubicBezTo>
                    <a:pt x="14827" y="7564"/>
                    <a:pt x="14883" y="7489"/>
                    <a:pt x="14926" y="7405"/>
                  </a:cubicBezTo>
                  <a:cubicBezTo>
                    <a:pt x="14929" y="7405"/>
                    <a:pt x="14929" y="7405"/>
                    <a:pt x="14929" y="7402"/>
                  </a:cubicBezTo>
                  <a:cubicBezTo>
                    <a:pt x="15007" y="7257"/>
                    <a:pt x="15050" y="7096"/>
                    <a:pt x="15050" y="6931"/>
                  </a:cubicBezTo>
                  <a:cubicBezTo>
                    <a:pt x="15050" y="6864"/>
                    <a:pt x="15042" y="6398"/>
                    <a:pt x="15029" y="6337"/>
                  </a:cubicBezTo>
                  <a:lnTo>
                    <a:pt x="7524" y="2773"/>
                  </a:lnTo>
                  <a:lnTo>
                    <a:pt x="8910" y="2773"/>
                  </a:lnTo>
                  <a:cubicBezTo>
                    <a:pt x="9279" y="2773"/>
                    <a:pt x="9632" y="2625"/>
                    <a:pt x="9890" y="2364"/>
                  </a:cubicBezTo>
                  <a:cubicBezTo>
                    <a:pt x="9955" y="2299"/>
                    <a:pt x="10017" y="2226"/>
                    <a:pt x="10068" y="2146"/>
                  </a:cubicBezTo>
                  <a:cubicBezTo>
                    <a:pt x="10205" y="1936"/>
                    <a:pt x="10286" y="1691"/>
                    <a:pt x="10297" y="1438"/>
                  </a:cubicBezTo>
                  <a:cubicBezTo>
                    <a:pt x="10294" y="1053"/>
                    <a:pt x="10138" y="684"/>
                    <a:pt x="9863" y="415"/>
                  </a:cubicBezTo>
                  <a:cubicBezTo>
                    <a:pt x="9593" y="150"/>
                    <a:pt x="9230" y="0"/>
                    <a:pt x="8852" y="0"/>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61"/>
            <p:cNvSpPr/>
            <p:nvPr/>
          </p:nvSpPr>
          <p:spPr>
            <a:xfrm>
              <a:off x="2717160" y="1614486"/>
              <a:ext cx="155420" cy="227525"/>
            </a:xfrm>
            <a:custGeom>
              <a:rect b="b" l="l" r="r" t="t"/>
              <a:pathLst>
                <a:path extrusionOk="0" h="9498" w="6488">
                  <a:moveTo>
                    <a:pt x="269" y="1"/>
                  </a:moveTo>
                  <a:cubicBezTo>
                    <a:pt x="100" y="152"/>
                    <a:pt x="0" y="367"/>
                    <a:pt x="0" y="596"/>
                  </a:cubicBezTo>
                  <a:lnTo>
                    <a:pt x="0" y="8913"/>
                  </a:lnTo>
                  <a:cubicBezTo>
                    <a:pt x="0" y="9137"/>
                    <a:pt x="94" y="9349"/>
                    <a:pt x="261" y="9497"/>
                  </a:cubicBezTo>
                  <a:lnTo>
                    <a:pt x="6487" y="4585"/>
                  </a:lnTo>
                  <a:lnTo>
                    <a:pt x="3502" y="2386"/>
                  </a:lnTo>
                  <a:lnTo>
                    <a:pt x="2156" y="1393"/>
                  </a:lnTo>
                  <a:lnTo>
                    <a:pt x="269"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61"/>
            <p:cNvSpPr/>
            <p:nvPr/>
          </p:nvSpPr>
          <p:spPr>
            <a:xfrm>
              <a:off x="2723412" y="1724293"/>
              <a:ext cx="348018" cy="122674"/>
            </a:xfrm>
            <a:custGeom>
              <a:rect b="b" l="l" r="r" t="t"/>
              <a:pathLst>
                <a:path extrusionOk="0" h="5121" w="14528">
                  <a:moveTo>
                    <a:pt x="6226" y="1"/>
                  </a:moveTo>
                  <a:lnTo>
                    <a:pt x="0" y="4913"/>
                  </a:lnTo>
                  <a:cubicBezTo>
                    <a:pt x="143" y="5046"/>
                    <a:pt x="328" y="5121"/>
                    <a:pt x="520" y="5121"/>
                  </a:cubicBezTo>
                  <a:cubicBezTo>
                    <a:pt x="524" y="5121"/>
                    <a:pt x="527" y="5121"/>
                    <a:pt x="531" y="5121"/>
                  </a:cubicBezTo>
                  <a:lnTo>
                    <a:pt x="13997" y="5121"/>
                  </a:lnTo>
                  <a:cubicBezTo>
                    <a:pt x="14001" y="5121"/>
                    <a:pt x="14004" y="5121"/>
                    <a:pt x="14007" y="5121"/>
                  </a:cubicBezTo>
                  <a:cubicBezTo>
                    <a:pt x="14200" y="5121"/>
                    <a:pt x="14387" y="5046"/>
                    <a:pt x="14527" y="4913"/>
                  </a:cubicBezTo>
                  <a:lnTo>
                    <a:pt x="8302" y="1"/>
                  </a:lnTo>
                  <a:lnTo>
                    <a:pt x="7736" y="418"/>
                  </a:lnTo>
                  <a:cubicBezTo>
                    <a:pt x="7596" y="522"/>
                    <a:pt x="7431" y="574"/>
                    <a:pt x="7265" y="574"/>
                  </a:cubicBezTo>
                  <a:cubicBezTo>
                    <a:pt x="7100" y="574"/>
                    <a:pt x="6934" y="522"/>
                    <a:pt x="6794" y="418"/>
                  </a:cubicBezTo>
                  <a:lnTo>
                    <a:pt x="6226" y="1"/>
                  </a:ln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61"/>
            <p:cNvSpPr/>
            <p:nvPr/>
          </p:nvSpPr>
          <p:spPr>
            <a:xfrm>
              <a:off x="2922259" y="1614486"/>
              <a:ext cx="155420" cy="227525"/>
            </a:xfrm>
            <a:custGeom>
              <a:rect b="b" l="l" r="r" t="t"/>
              <a:pathLst>
                <a:path extrusionOk="0" h="9498" w="6488">
                  <a:moveTo>
                    <a:pt x="6218" y="1"/>
                  </a:moveTo>
                  <a:lnTo>
                    <a:pt x="1" y="4585"/>
                  </a:lnTo>
                  <a:lnTo>
                    <a:pt x="6226" y="9497"/>
                  </a:lnTo>
                  <a:cubicBezTo>
                    <a:pt x="6393" y="9349"/>
                    <a:pt x="6488" y="9137"/>
                    <a:pt x="6488" y="8913"/>
                  </a:cubicBezTo>
                  <a:lnTo>
                    <a:pt x="6488" y="596"/>
                  </a:lnTo>
                  <a:cubicBezTo>
                    <a:pt x="6488" y="370"/>
                    <a:pt x="6391" y="152"/>
                    <a:pt x="6218"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61"/>
            <p:cNvSpPr/>
            <p:nvPr/>
          </p:nvSpPr>
          <p:spPr>
            <a:xfrm>
              <a:off x="2723604" y="1609791"/>
              <a:ext cx="347635" cy="128255"/>
            </a:xfrm>
            <a:custGeom>
              <a:rect b="b" l="l" r="r" t="t"/>
              <a:pathLst>
                <a:path extrusionOk="0" h="5354" w="14512">
                  <a:moveTo>
                    <a:pt x="523" y="0"/>
                  </a:moveTo>
                  <a:cubicBezTo>
                    <a:pt x="331" y="0"/>
                    <a:pt x="146" y="70"/>
                    <a:pt x="0" y="197"/>
                  </a:cubicBezTo>
                  <a:lnTo>
                    <a:pt x="1887" y="1589"/>
                  </a:lnTo>
                  <a:lnTo>
                    <a:pt x="3233" y="2582"/>
                  </a:lnTo>
                  <a:lnTo>
                    <a:pt x="6218" y="4781"/>
                  </a:lnTo>
                  <a:lnTo>
                    <a:pt x="6786" y="5198"/>
                  </a:lnTo>
                  <a:cubicBezTo>
                    <a:pt x="6926" y="5302"/>
                    <a:pt x="7091" y="5354"/>
                    <a:pt x="7256" y="5354"/>
                  </a:cubicBezTo>
                  <a:cubicBezTo>
                    <a:pt x="7421" y="5354"/>
                    <a:pt x="7587" y="5302"/>
                    <a:pt x="7728" y="5198"/>
                  </a:cubicBezTo>
                  <a:lnTo>
                    <a:pt x="8294" y="4781"/>
                  </a:lnTo>
                  <a:lnTo>
                    <a:pt x="14511" y="197"/>
                  </a:lnTo>
                  <a:cubicBezTo>
                    <a:pt x="14366" y="70"/>
                    <a:pt x="14180" y="0"/>
                    <a:pt x="13989" y="0"/>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61"/>
            <p:cNvSpPr/>
            <p:nvPr/>
          </p:nvSpPr>
          <p:spPr>
            <a:xfrm>
              <a:off x="2755128" y="1865889"/>
              <a:ext cx="99581" cy="18996"/>
            </a:xfrm>
            <a:custGeom>
              <a:rect b="b" l="l" r="r" t="t"/>
              <a:pathLst>
                <a:path extrusionOk="0" h="793" w="4157">
                  <a:moveTo>
                    <a:pt x="396" y="1"/>
                  </a:moveTo>
                  <a:cubicBezTo>
                    <a:pt x="178" y="1"/>
                    <a:pt x="1" y="179"/>
                    <a:pt x="1" y="397"/>
                  </a:cubicBezTo>
                  <a:cubicBezTo>
                    <a:pt x="1" y="615"/>
                    <a:pt x="176" y="792"/>
                    <a:pt x="396" y="792"/>
                  </a:cubicBezTo>
                  <a:lnTo>
                    <a:pt x="3761" y="792"/>
                  </a:lnTo>
                  <a:cubicBezTo>
                    <a:pt x="3982" y="792"/>
                    <a:pt x="4157" y="615"/>
                    <a:pt x="4157" y="397"/>
                  </a:cubicBezTo>
                  <a:cubicBezTo>
                    <a:pt x="4157" y="179"/>
                    <a:pt x="3982" y="1"/>
                    <a:pt x="3761"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61"/>
            <p:cNvSpPr/>
            <p:nvPr/>
          </p:nvSpPr>
          <p:spPr>
            <a:xfrm>
              <a:off x="2621989" y="1791342"/>
              <a:ext cx="67984" cy="55624"/>
            </a:xfrm>
            <a:custGeom>
              <a:rect b="b" l="l" r="r" t="t"/>
              <a:pathLst>
                <a:path extrusionOk="0" h="2322" w="2838">
                  <a:moveTo>
                    <a:pt x="2386" y="0"/>
                  </a:moveTo>
                  <a:cubicBezTo>
                    <a:pt x="2249" y="0"/>
                    <a:pt x="2116" y="72"/>
                    <a:pt x="2043" y="198"/>
                  </a:cubicBezTo>
                  <a:cubicBezTo>
                    <a:pt x="1677" y="865"/>
                    <a:pt x="1055" y="1350"/>
                    <a:pt x="321" y="1541"/>
                  </a:cubicBezTo>
                  <a:cubicBezTo>
                    <a:pt x="127" y="1592"/>
                    <a:pt x="0" y="1778"/>
                    <a:pt x="24" y="1974"/>
                  </a:cubicBezTo>
                  <a:cubicBezTo>
                    <a:pt x="49" y="2173"/>
                    <a:pt x="218" y="2322"/>
                    <a:pt x="417" y="2322"/>
                  </a:cubicBezTo>
                  <a:cubicBezTo>
                    <a:pt x="450" y="2322"/>
                    <a:pt x="485" y="2316"/>
                    <a:pt x="517" y="2311"/>
                  </a:cubicBezTo>
                  <a:cubicBezTo>
                    <a:pt x="1464" y="2063"/>
                    <a:pt x="2267" y="1439"/>
                    <a:pt x="2738" y="580"/>
                  </a:cubicBezTo>
                  <a:cubicBezTo>
                    <a:pt x="2837" y="389"/>
                    <a:pt x="2765" y="152"/>
                    <a:pt x="2576" y="50"/>
                  </a:cubicBezTo>
                  <a:cubicBezTo>
                    <a:pt x="2516" y="16"/>
                    <a:pt x="2450" y="0"/>
                    <a:pt x="2386"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61"/>
            <p:cNvSpPr/>
            <p:nvPr/>
          </p:nvSpPr>
          <p:spPr>
            <a:xfrm>
              <a:off x="2821554" y="1638225"/>
              <a:ext cx="28459" cy="18972"/>
            </a:xfrm>
            <a:custGeom>
              <a:rect b="b" l="l" r="r" t="t"/>
              <a:pathLst>
                <a:path extrusionOk="0" h="792" w="1188">
                  <a:moveTo>
                    <a:pt x="396" y="0"/>
                  </a:moveTo>
                  <a:cubicBezTo>
                    <a:pt x="175" y="0"/>
                    <a:pt x="0" y="178"/>
                    <a:pt x="0" y="396"/>
                  </a:cubicBezTo>
                  <a:cubicBezTo>
                    <a:pt x="0" y="614"/>
                    <a:pt x="175" y="792"/>
                    <a:pt x="396" y="792"/>
                  </a:cubicBezTo>
                  <a:lnTo>
                    <a:pt x="791" y="792"/>
                  </a:lnTo>
                  <a:cubicBezTo>
                    <a:pt x="1009" y="792"/>
                    <a:pt x="1187" y="614"/>
                    <a:pt x="1187" y="396"/>
                  </a:cubicBezTo>
                  <a:cubicBezTo>
                    <a:pt x="1187" y="178"/>
                    <a:pt x="1009" y="0"/>
                    <a:pt x="791" y="0"/>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61"/>
            <p:cNvSpPr/>
            <p:nvPr/>
          </p:nvSpPr>
          <p:spPr>
            <a:xfrm>
              <a:off x="2859450" y="1638225"/>
              <a:ext cx="56965" cy="18972"/>
            </a:xfrm>
            <a:custGeom>
              <a:rect b="b" l="l" r="r" t="t"/>
              <a:pathLst>
                <a:path extrusionOk="0" h="792" w="2378">
                  <a:moveTo>
                    <a:pt x="396" y="0"/>
                  </a:moveTo>
                  <a:cubicBezTo>
                    <a:pt x="178" y="0"/>
                    <a:pt x="1" y="178"/>
                    <a:pt x="1" y="396"/>
                  </a:cubicBezTo>
                  <a:cubicBezTo>
                    <a:pt x="1" y="614"/>
                    <a:pt x="178" y="792"/>
                    <a:pt x="396" y="792"/>
                  </a:cubicBezTo>
                  <a:lnTo>
                    <a:pt x="1982" y="792"/>
                  </a:lnTo>
                  <a:cubicBezTo>
                    <a:pt x="2200" y="792"/>
                    <a:pt x="2378" y="614"/>
                    <a:pt x="2378" y="396"/>
                  </a:cubicBezTo>
                  <a:cubicBezTo>
                    <a:pt x="2378" y="178"/>
                    <a:pt x="2200" y="0"/>
                    <a:pt x="1982" y="0"/>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61"/>
            <p:cNvSpPr/>
            <p:nvPr/>
          </p:nvSpPr>
          <p:spPr>
            <a:xfrm>
              <a:off x="2698188" y="1695165"/>
              <a:ext cx="85400" cy="66427"/>
            </a:xfrm>
            <a:custGeom>
              <a:rect b="b" l="l" r="r" t="t"/>
              <a:pathLst>
                <a:path extrusionOk="0" h="2773" w="3565">
                  <a:moveTo>
                    <a:pt x="2120" y="0"/>
                  </a:moveTo>
                  <a:cubicBezTo>
                    <a:pt x="2114" y="0"/>
                    <a:pt x="2107" y="0"/>
                    <a:pt x="2100" y="0"/>
                  </a:cubicBezTo>
                  <a:lnTo>
                    <a:pt x="1" y="0"/>
                  </a:lnTo>
                  <a:lnTo>
                    <a:pt x="792" y="2773"/>
                  </a:lnTo>
                  <a:lnTo>
                    <a:pt x="2178" y="2773"/>
                  </a:lnTo>
                  <a:cubicBezTo>
                    <a:pt x="2924" y="2767"/>
                    <a:pt x="3532" y="2181"/>
                    <a:pt x="3565" y="1438"/>
                  </a:cubicBezTo>
                  <a:cubicBezTo>
                    <a:pt x="3562" y="1053"/>
                    <a:pt x="3406" y="684"/>
                    <a:pt x="3131" y="415"/>
                  </a:cubicBezTo>
                  <a:cubicBezTo>
                    <a:pt x="2861" y="150"/>
                    <a:pt x="2498" y="0"/>
                    <a:pt x="2120" y="0"/>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61"/>
            <p:cNvSpPr/>
            <p:nvPr/>
          </p:nvSpPr>
          <p:spPr>
            <a:xfrm>
              <a:off x="2669299" y="1743912"/>
              <a:ext cx="57348" cy="65086"/>
            </a:xfrm>
            <a:custGeom>
              <a:rect b="b" l="l" r="r" t="t"/>
              <a:pathLst>
                <a:path extrusionOk="0" h="2717" w="2394">
                  <a:moveTo>
                    <a:pt x="787" y="0"/>
                  </a:moveTo>
                  <a:cubicBezTo>
                    <a:pt x="674" y="0"/>
                    <a:pt x="566" y="49"/>
                    <a:pt x="491" y="135"/>
                  </a:cubicBezTo>
                  <a:cubicBezTo>
                    <a:pt x="415" y="218"/>
                    <a:pt x="380" y="331"/>
                    <a:pt x="394" y="444"/>
                  </a:cubicBezTo>
                  <a:cubicBezTo>
                    <a:pt x="407" y="560"/>
                    <a:pt x="415" y="676"/>
                    <a:pt x="415" y="792"/>
                  </a:cubicBezTo>
                  <a:cubicBezTo>
                    <a:pt x="415" y="1260"/>
                    <a:pt x="297" y="1717"/>
                    <a:pt x="68" y="2127"/>
                  </a:cubicBezTo>
                  <a:cubicBezTo>
                    <a:pt x="1" y="2250"/>
                    <a:pt x="1" y="2398"/>
                    <a:pt x="74" y="2520"/>
                  </a:cubicBezTo>
                  <a:cubicBezTo>
                    <a:pt x="144" y="2643"/>
                    <a:pt x="273" y="2716"/>
                    <a:pt x="415" y="2716"/>
                  </a:cubicBezTo>
                  <a:cubicBezTo>
                    <a:pt x="558" y="2716"/>
                    <a:pt x="690" y="2641"/>
                    <a:pt x="760" y="2514"/>
                  </a:cubicBezTo>
                  <a:cubicBezTo>
                    <a:pt x="1053" y="1989"/>
                    <a:pt x="1207" y="1394"/>
                    <a:pt x="1207" y="792"/>
                  </a:cubicBezTo>
                  <a:lnTo>
                    <a:pt x="1998" y="792"/>
                  </a:lnTo>
                  <a:cubicBezTo>
                    <a:pt x="2216" y="792"/>
                    <a:pt x="2394" y="614"/>
                    <a:pt x="2394" y="396"/>
                  </a:cubicBezTo>
                  <a:cubicBezTo>
                    <a:pt x="2394" y="178"/>
                    <a:pt x="2216" y="0"/>
                    <a:pt x="1998"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1" name="Google Shape;2381;p61"/>
          <p:cNvGrpSpPr/>
          <p:nvPr/>
        </p:nvGrpSpPr>
        <p:grpSpPr>
          <a:xfrm>
            <a:off x="5591792" y="1527034"/>
            <a:ext cx="496882" cy="495546"/>
            <a:chOff x="5275795" y="1496414"/>
            <a:chExt cx="551723" cy="550239"/>
          </a:xfrm>
        </p:grpSpPr>
        <p:sp>
          <p:nvSpPr>
            <p:cNvPr id="2382" name="Google Shape;2382;p61"/>
            <p:cNvSpPr/>
            <p:nvPr/>
          </p:nvSpPr>
          <p:spPr>
            <a:xfrm>
              <a:off x="5306624" y="1812566"/>
              <a:ext cx="205773" cy="202132"/>
            </a:xfrm>
            <a:custGeom>
              <a:rect b="b" l="l" r="r" t="t"/>
              <a:pathLst>
                <a:path extrusionOk="0" h="8438" w="8590">
                  <a:moveTo>
                    <a:pt x="2087" y="1"/>
                  </a:moveTo>
                  <a:cubicBezTo>
                    <a:pt x="1463" y="1"/>
                    <a:pt x="861" y="246"/>
                    <a:pt x="415" y="690"/>
                  </a:cubicBezTo>
                  <a:cubicBezTo>
                    <a:pt x="1" y="1131"/>
                    <a:pt x="25" y="1829"/>
                    <a:pt x="469" y="2243"/>
                  </a:cubicBezTo>
                  <a:lnTo>
                    <a:pt x="2563" y="4337"/>
                  </a:lnTo>
                  <a:lnTo>
                    <a:pt x="4221" y="5995"/>
                  </a:lnTo>
                  <a:lnTo>
                    <a:pt x="6315" y="8089"/>
                  </a:lnTo>
                  <a:cubicBezTo>
                    <a:pt x="6514" y="8302"/>
                    <a:pt x="6789" y="8429"/>
                    <a:pt x="7082" y="8437"/>
                  </a:cubicBezTo>
                  <a:cubicBezTo>
                    <a:pt x="7096" y="8437"/>
                    <a:pt x="7110" y="8437"/>
                    <a:pt x="7123" y="8437"/>
                  </a:cubicBezTo>
                  <a:cubicBezTo>
                    <a:pt x="7399" y="8437"/>
                    <a:pt x="7666" y="8333"/>
                    <a:pt x="7868" y="8143"/>
                  </a:cubicBezTo>
                  <a:cubicBezTo>
                    <a:pt x="8339" y="7670"/>
                    <a:pt x="8590" y="7024"/>
                    <a:pt x="8558" y="6356"/>
                  </a:cubicBezTo>
                  <a:cubicBezTo>
                    <a:pt x="8531" y="5664"/>
                    <a:pt x="8237" y="5005"/>
                    <a:pt x="7745" y="4518"/>
                  </a:cubicBezTo>
                  <a:lnTo>
                    <a:pt x="7712" y="4485"/>
                  </a:lnTo>
                  <a:lnTo>
                    <a:pt x="4022" y="798"/>
                  </a:lnTo>
                  <a:cubicBezTo>
                    <a:pt x="3537" y="313"/>
                    <a:pt x="2886" y="30"/>
                    <a:pt x="2202" y="4"/>
                  </a:cubicBezTo>
                  <a:cubicBezTo>
                    <a:pt x="2164" y="2"/>
                    <a:pt x="2125" y="1"/>
                    <a:pt x="2087"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61"/>
            <p:cNvSpPr/>
            <p:nvPr/>
          </p:nvSpPr>
          <p:spPr>
            <a:xfrm>
              <a:off x="5627663" y="1581788"/>
              <a:ext cx="119248" cy="113595"/>
            </a:xfrm>
            <a:custGeom>
              <a:rect b="b" l="l" r="r" t="t"/>
              <a:pathLst>
                <a:path extrusionOk="0" h="4742" w="4978">
                  <a:moveTo>
                    <a:pt x="1827" y="1"/>
                  </a:moveTo>
                  <a:cubicBezTo>
                    <a:pt x="1299" y="1"/>
                    <a:pt x="842" y="146"/>
                    <a:pt x="609" y="378"/>
                  </a:cubicBezTo>
                  <a:lnTo>
                    <a:pt x="76" y="916"/>
                  </a:lnTo>
                  <a:lnTo>
                    <a:pt x="1" y="992"/>
                  </a:lnTo>
                  <a:cubicBezTo>
                    <a:pt x="326" y="1845"/>
                    <a:pt x="835" y="2615"/>
                    <a:pt x="1495" y="3250"/>
                  </a:cubicBezTo>
                  <a:cubicBezTo>
                    <a:pt x="2127" y="3907"/>
                    <a:pt x="2897" y="4418"/>
                    <a:pt x="3750" y="4741"/>
                  </a:cubicBezTo>
                  <a:lnTo>
                    <a:pt x="4439" y="4052"/>
                  </a:lnTo>
                  <a:cubicBezTo>
                    <a:pt x="4978" y="3519"/>
                    <a:pt x="4978" y="1910"/>
                    <a:pt x="3904" y="838"/>
                  </a:cubicBezTo>
                  <a:cubicBezTo>
                    <a:pt x="3303" y="239"/>
                    <a:pt x="2505" y="1"/>
                    <a:pt x="1827"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61"/>
            <p:cNvSpPr/>
            <p:nvPr/>
          </p:nvSpPr>
          <p:spPr>
            <a:xfrm>
              <a:off x="5357360" y="1605527"/>
              <a:ext cx="360163" cy="359660"/>
            </a:xfrm>
            <a:custGeom>
              <a:rect b="b" l="l" r="r" t="t"/>
              <a:pathLst>
                <a:path extrusionOk="0" h="15014" w="15035">
                  <a:moveTo>
                    <a:pt x="11285" y="1"/>
                  </a:moveTo>
                  <a:lnTo>
                    <a:pt x="10095" y="1185"/>
                  </a:lnTo>
                  <a:lnTo>
                    <a:pt x="5538" y="5742"/>
                  </a:lnTo>
                  <a:lnTo>
                    <a:pt x="2720" y="8566"/>
                  </a:lnTo>
                  <a:cubicBezTo>
                    <a:pt x="2370" y="8916"/>
                    <a:pt x="2109" y="9198"/>
                    <a:pt x="1904" y="9441"/>
                  </a:cubicBezTo>
                  <a:cubicBezTo>
                    <a:pt x="1239" y="10245"/>
                    <a:pt x="1223" y="10625"/>
                    <a:pt x="827" y="11599"/>
                  </a:cubicBezTo>
                  <a:lnTo>
                    <a:pt x="453" y="12988"/>
                  </a:lnTo>
                  <a:lnTo>
                    <a:pt x="33" y="14541"/>
                  </a:lnTo>
                  <a:cubicBezTo>
                    <a:pt x="1" y="14671"/>
                    <a:pt x="39" y="14808"/>
                    <a:pt x="133" y="14902"/>
                  </a:cubicBezTo>
                  <a:cubicBezTo>
                    <a:pt x="205" y="14974"/>
                    <a:pt x="302" y="15013"/>
                    <a:pt x="401" y="15013"/>
                  </a:cubicBezTo>
                  <a:cubicBezTo>
                    <a:pt x="432" y="15013"/>
                    <a:pt x="463" y="15009"/>
                    <a:pt x="494" y="15002"/>
                  </a:cubicBezTo>
                  <a:lnTo>
                    <a:pt x="2047" y="14582"/>
                  </a:lnTo>
                  <a:lnTo>
                    <a:pt x="3436" y="14208"/>
                  </a:lnTo>
                  <a:cubicBezTo>
                    <a:pt x="4410" y="13812"/>
                    <a:pt x="4789" y="13796"/>
                    <a:pt x="5594" y="13131"/>
                  </a:cubicBezTo>
                  <a:cubicBezTo>
                    <a:pt x="5837" y="12926"/>
                    <a:pt x="6122" y="12665"/>
                    <a:pt x="6469" y="12315"/>
                  </a:cubicBezTo>
                  <a:lnTo>
                    <a:pt x="9293" y="9497"/>
                  </a:lnTo>
                  <a:lnTo>
                    <a:pt x="13850" y="4940"/>
                  </a:lnTo>
                  <a:lnTo>
                    <a:pt x="15034" y="3750"/>
                  </a:lnTo>
                  <a:cubicBezTo>
                    <a:pt x="14181" y="3427"/>
                    <a:pt x="13411" y="2916"/>
                    <a:pt x="12776" y="2259"/>
                  </a:cubicBezTo>
                  <a:cubicBezTo>
                    <a:pt x="12119" y="1627"/>
                    <a:pt x="11608" y="854"/>
                    <a:pt x="112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61"/>
            <p:cNvSpPr/>
            <p:nvPr/>
          </p:nvSpPr>
          <p:spPr>
            <a:xfrm>
              <a:off x="5439069" y="1665006"/>
              <a:ext cx="183280" cy="182034"/>
            </a:xfrm>
            <a:custGeom>
              <a:rect b="b" l="l" r="r" t="t"/>
              <a:pathLst>
                <a:path extrusionOk="0" h="7599" w="7651">
                  <a:moveTo>
                    <a:pt x="7231" y="0"/>
                  </a:moveTo>
                  <a:cubicBezTo>
                    <a:pt x="7127" y="0"/>
                    <a:pt x="7026" y="40"/>
                    <a:pt x="6950" y="115"/>
                  </a:cubicBezTo>
                  <a:lnTo>
                    <a:pt x="146" y="6923"/>
                  </a:lnTo>
                  <a:cubicBezTo>
                    <a:pt x="33" y="7036"/>
                    <a:pt x="0" y="7205"/>
                    <a:pt x="60" y="7353"/>
                  </a:cubicBezTo>
                  <a:cubicBezTo>
                    <a:pt x="121" y="7501"/>
                    <a:pt x="267" y="7598"/>
                    <a:pt x="426" y="7598"/>
                  </a:cubicBezTo>
                  <a:cubicBezTo>
                    <a:pt x="531" y="7598"/>
                    <a:pt x="633" y="7555"/>
                    <a:pt x="706" y="7482"/>
                  </a:cubicBezTo>
                  <a:lnTo>
                    <a:pt x="7510" y="678"/>
                  </a:lnTo>
                  <a:cubicBezTo>
                    <a:pt x="7610" y="578"/>
                    <a:pt x="7650" y="430"/>
                    <a:pt x="7613" y="296"/>
                  </a:cubicBezTo>
                  <a:cubicBezTo>
                    <a:pt x="7578" y="158"/>
                    <a:pt x="7470" y="51"/>
                    <a:pt x="7333" y="13"/>
                  </a:cubicBezTo>
                  <a:cubicBezTo>
                    <a:pt x="7299" y="4"/>
                    <a:pt x="7265" y="0"/>
                    <a:pt x="7231"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61"/>
            <p:cNvSpPr/>
            <p:nvPr/>
          </p:nvSpPr>
          <p:spPr>
            <a:xfrm>
              <a:off x="5321380" y="1885508"/>
              <a:ext cx="116685" cy="115439"/>
            </a:xfrm>
            <a:custGeom>
              <a:rect b="b" l="l" r="r" t="t"/>
              <a:pathLst>
                <a:path extrusionOk="0" h="4819" w="4871">
                  <a:moveTo>
                    <a:pt x="4451" y="0"/>
                  </a:moveTo>
                  <a:cubicBezTo>
                    <a:pt x="4345" y="0"/>
                    <a:pt x="4243" y="44"/>
                    <a:pt x="4168" y="121"/>
                  </a:cubicBezTo>
                  <a:lnTo>
                    <a:pt x="146" y="4143"/>
                  </a:lnTo>
                  <a:cubicBezTo>
                    <a:pt x="33" y="4256"/>
                    <a:pt x="1" y="4425"/>
                    <a:pt x="60" y="4573"/>
                  </a:cubicBezTo>
                  <a:cubicBezTo>
                    <a:pt x="122" y="4721"/>
                    <a:pt x="267" y="4818"/>
                    <a:pt x="426" y="4818"/>
                  </a:cubicBezTo>
                  <a:cubicBezTo>
                    <a:pt x="531" y="4818"/>
                    <a:pt x="633" y="4775"/>
                    <a:pt x="706" y="4703"/>
                  </a:cubicBezTo>
                  <a:lnTo>
                    <a:pt x="4728" y="681"/>
                  </a:lnTo>
                  <a:cubicBezTo>
                    <a:pt x="4830" y="582"/>
                    <a:pt x="4870" y="434"/>
                    <a:pt x="4835" y="296"/>
                  </a:cubicBezTo>
                  <a:cubicBezTo>
                    <a:pt x="4798" y="159"/>
                    <a:pt x="4690" y="49"/>
                    <a:pt x="4553" y="14"/>
                  </a:cubicBezTo>
                  <a:cubicBezTo>
                    <a:pt x="4519" y="5"/>
                    <a:pt x="4485" y="0"/>
                    <a:pt x="4451"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61"/>
            <p:cNvSpPr/>
            <p:nvPr/>
          </p:nvSpPr>
          <p:spPr>
            <a:xfrm>
              <a:off x="5275795" y="1543964"/>
              <a:ext cx="171230" cy="135106"/>
            </a:xfrm>
            <a:custGeom>
              <a:rect b="b" l="l" r="r" t="t"/>
              <a:pathLst>
                <a:path extrusionOk="0" h="5640" w="7148">
                  <a:moveTo>
                    <a:pt x="2041" y="0"/>
                  </a:moveTo>
                  <a:lnTo>
                    <a:pt x="324" y="374"/>
                  </a:lnTo>
                  <a:cubicBezTo>
                    <a:pt x="181" y="404"/>
                    <a:pt x="68" y="514"/>
                    <a:pt x="36" y="657"/>
                  </a:cubicBezTo>
                  <a:cubicBezTo>
                    <a:pt x="1" y="797"/>
                    <a:pt x="52" y="945"/>
                    <a:pt x="165" y="1039"/>
                  </a:cubicBezTo>
                  <a:lnTo>
                    <a:pt x="5721" y="5639"/>
                  </a:lnTo>
                  <a:lnTo>
                    <a:pt x="7032" y="4334"/>
                  </a:lnTo>
                  <a:cubicBezTo>
                    <a:pt x="7107" y="4256"/>
                    <a:pt x="7147" y="4148"/>
                    <a:pt x="7139" y="4038"/>
                  </a:cubicBezTo>
                  <a:cubicBezTo>
                    <a:pt x="7131" y="3930"/>
                    <a:pt x="7077" y="3830"/>
                    <a:pt x="6991" y="3763"/>
                  </a:cubicBezTo>
                  <a:lnTo>
                    <a:pt x="2041" y="0"/>
                  </a:ln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61"/>
            <p:cNvSpPr/>
            <p:nvPr/>
          </p:nvSpPr>
          <p:spPr>
            <a:xfrm>
              <a:off x="5324686" y="1525351"/>
              <a:ext cx="274500" cy="217751"/>
            </a:xfrm>
            <a:custGeom>
              <a:rect b="b" l="l" r="r" t="t"/>
              <a:pathLst>
                <a:path extrusionOk="0" h="9090" w="11459">
                  <a:moveTo>
                    <a:pt x="3626" y="1"/>
                  </a:moveTo>
                  <a:cubicBezTo>
                    <a:pt x="3599" y="1"/>
                    <a:pt x="3572" y="4"/>
                    <a:pt x="3545" y="10"/>
                  </a:cubicBezTo>
                  <a:lnTo>
                    <a:pt x="0" y="777"/>
                  </a:lnTo>
                  <a:lnTo>
                    <a:pt x="4950" y="4540"/>
                  </a:lnTo>
                  <a:cubicBezTo>
                    <a:pt x="5036" y="4605"/>
                    <a:pt x="5090" y="4707"/>
                    <a:pt x="5098" y="4815"/>
                  </a:cubicBezTo>
                  <a:cubicBezTo>
                    <a:pt x="5106" y="4925"/>
                    <a:pt x="5066" y="5033"/>
                    <a:pt x="4991" y="5111"/>
                  </a:cubicBezTo>
                  <a:lnTo>
                    <a:pt x="3680" y="6416"/>
                  </a:lnTo>
                  <a:lnTo>
                    <a:pt x="6902" y="9089"/>
                  </a:lnTo>
                  <a:lnTo>
                    <a:pt x="11459" y="4532"/>
                  </a:lnTo>
                  <a:lnTo>
                    <a:pt x="7405" y="2155"/>
                  </a:lnTo>
                  <a:lnTo>
                    <a:pt x="4700" y="573"/>
                  </a:lnTo>
                  <a:lnTo>
                    <a:pt x="3814" y="53"/>
                  </a:lnTo>
                  <a:cubicBezTo>
                    <a:pt x="3755" y="19"/>
                    <a:pt x="3691" y="1"/>
                    <a:pt x="3626"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61"/>
            <p:cNvSpPr/>
            <p:nvPr/>
          </p:nvSpPr>
          <p:spPr>
            <a:xfrm>
              <a:off x="5437248" y="1496414"/>
              <a:ext cx="93975" cy="80656"/>
            </a:xfrm>
            <a:custGeom>
              <a:rect b="b" l="l" r="r" t="t"/>
              <a:pathLst>
                <a:path extrusionOk="0" h="3367" w="3923">
                  <a:moveTo>
                    <a:pt x="1937" y="1"/>
                  </a:moveTo>
                  <a:cubicBezTo>
                    <a:pt x="1840" y="1"/>
                    <a:pt x="1743" y="38"/>
                    <a:pt x="1667" y="112"/>
                  </a:cubicBezTo>
                  <a:lnTo>
                    <a:pt x="1" y="1781"/>
                  </a:lnTo>
                  <a:lnTo>
                    <a:pt x="2706" y="3366"/>
                  </a:lnTo>
                  <a:lnTo>
                    <a:pt x="3812" y="2257"/>
                  </a:lnTo>
                  <a:cubicBezTo>
                    <a:pt x="3885" y="2184"/>
                    <a:pt x="3923" y="2090"/>
                    <a:pt x="3923" y="1988"/>
                  </a:cubicBezTo>
                  <a:cubicBezTo>
                    <a:pt x="3923" y="1888"/>
                    <a:pt x="3885" y="1791"/>
                    <a:pt x="3812" y="1721"/>
                  </a:cubicBezTo>
                  <a:lnTo>
                    <a:pt x="2205" y="112"/>
                  </a:lnTo>
                  <a:cubicBezTo>
                    <a:pt x="2131" y="38"/>
                    <a:pt x="2035" y="1"/>
                    <a:pt x="1937"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61"/>
            <p:cNvSpPr/>
            <p:nvPr/>
          </p:nvSpPr>
          <p:spPr>
            <a:xfrm>
              <a:off x="5643976" y="1876189"/>
              <a:ext cx="135106" cy="170464"/>
            </a:xfrm>
            <a:custGeom>
              <a:rect b="b" l="l" r="r" t="t"/>
              <a:pathLst>
                <a:path extrusionOk="0" h="7116" w="5640">
                  <a:moveTo>
                    <a:pt x="1574" y="1"/>
                  </a:moveTo>
                  <a:cubicBezTo>
                    <a:pt x="1474" y="1"/>
                    <a:pt x="1378" y="40"/>
                    <a:pt x="1306" y="109"/>
                  </a:cubicBezTo>
                  <a:lnTo>
                    <a:pt x="1" y="1420"/>
                  </a:lnTo>
                  <a:lnTo>
                    <a:pt x="4601" y="6976"/>
                  </a:lnTo>
                  <a:cubicBezTo>
                    <a:pt x="4675" y="7065"/>
                    <a:pt x="4783" y="7116"/>
                    <a:pt x="4895" y="7116"/>
                  </a:cubicBezTo>
                  <a:cubicBezTo>
                    <a:pt x="4924" y="7116"/>
                    <a:pt x="4954" y="7112"/>
                    <a:pt x="4983" y="7105"/>
                  </a:cubicBezTo>
                  <a:cubicBezTo>
                    <a:pt x="5126" y="7073"/>
                    <a:pt x="5236" y="6960"/>
                    <a:pt x="5266" y="6817"/>
                  </a:cubicBezTo>
                  <a:lnTo>
                    <a:pt x="5640" y="5100"/>
                  </a:lnTo>
                  <a:lnTo>
                    <a:pt x="1877" y="150"/>
                  </a:lnTo>
                  <a:cubicBezTo>
                    <a:pt x="1809" y="63"/>
                    <a:pt x="1710" y="7"/>
                    <a:pt x="1602" y="2"/>
                  </a:cubicBezTo>
                  <a:cubicBezTo>
                    <a:pt x="1593" y="1"/>
                    <a:pt x="1584" y="1"/>
                    <a:pt x="1574"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61"/>
            <p:cNvSpPr/>
            <p:nvPr/>
          </p:nvSpPr>
          <p:spPr>
            <a:xfrm>
              <a:off x="5579946" y="1723862"/>
              <a:ext cx="218038" cy="274500"/>
            </a:xfrm>
            <a:custGeom>
              <a:rect b="b" l="l" r="r" t="t"/>
              <a:pathLst>
                <a:path extrusionOk="0" h="11459" w="9102">
                  <a:moveTo>
                    <a:pt x="4558" y="0"/>
                  </a:moveTo>
                  <a:lnTo>
                    <a:pt x="1" y="4557"/>
                  </a:lnTo>
                  <a:lnTo>
                    <a:pt x="2674" y="7779"/>
                  </a:lnTo>
                  <a:lnTo>
                    <a:pt x="3979" y="6468"/>
                  </a:lnTo>
                  <a:cubicBezTo>
                    <a:pt x="4051" y="6399"/>
                    <a:pt x="4147" y="6360"/>
                    <a:pt x="4247" y="6360"/>
                  </a:cubicBezTo>
                  <a:cubicBezTo>
                    <a:pt x="4257" y="6360"/>
                    <a:pt x="4266" y="6360"/>
                    <a:pt x="4275" y="6361"/>
                  </a:cubicBezTo>
                  <a:cubicBezTo>
                    <a:pt x="4383" y="6366"/>
                    <a:pt x="4485" y="6422"/>
                    <a:pt x="4550" y="6509"/>
                  </a:cubicBezTo>
                  <a:lnTo>
                    <a:pt x="8313" y="11459"/>
                  </a:lnTo>
                  <a:lnTo>
                    <a:pt x="9080" y="7914"/>
                  </a:lnTo>
                  <a:cubicBezTo>
                    <a:pt x="9101" y="7822"/>
                    <a:pt x="9085" y="7725"/>
                    <a:pt x="9037" y="7645"/>
                  </a:cubicBezTo>
                  <a:lnTo>
                    <a:pt x="8517" y="6759"/>
                  </a:lnTo>
                  <a:lnTo>
                    <a:pt x="6935" y="4054"/>
                  </a:lnTo>
                  <a:lnTo>
                    <a:pt x="4558" y="0"/>
                  </a:ln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61"/>
            <p:cNvSpPr/>
            <p:nvPr/>
          </p:nvSpPr>
          <p:spPr>
            <a:xfrm>
              <a:off x="5746047" y="1791750"/>
              <a:ext cx="81471" cy="93975"/>
            </a:xfrm>
            <a:custGeom>
              <a:rect b="b" l="l" r="r" t="t"/>
              <a:pathLst>
                <a:path extrusionOk="0" h="3923" w="3401">
                  <a:moveTo>
                    <a:pt x="1376" y="0"/>
                  </a:moveTo>
                  <a:cubicBezTo>
                    <a:pt x="1276" y="0"/>
                    <a:pt x="1180" y="41"/>
                    <a:pt x="1110" y="111"/>
                  </a:cubicBezTo>
                  <a:lnTo>
                    <a:pt x="1" y="1220"/>
                  </a:lnTo>
                  <a:lnTo>
                    <a:pt x="1586" y="3922"/>
                  </a:lnTo>
                  <a:lnTo>
                    <a:pt x="3252" y="2256"/>
                  </a:lnTo>
                  <a:cubicBezTo>
                    <a:pt x="3400" y="2108"/>
                    <a:pt x="3400" y="1868"/>
                    <a:pt x="3252" y="1720"/>
                  </a:cubicBezTo>
                  <a:lnTo>
                    <a:pt x="1645" y="111"/>
                  </a:lnTo>
                  <a:cubicBezTo>
                    <a:pt x="1573" y="41"/>
                    <a:pt x="1476" y="0"/>
                    <a:pt x="1376"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396" name="Shape 2396"/>
        <p:cNvGrpSpPr/>
        <p:nvPr/>
      </p:nvGrpSpPr>
      <p:grpSpPr>
        <a:xfrm>
          <a:off x="0" y="0"/>
          <a:ext cx="0" cy="0"/>
          <a:chOff x="0" y="0"/>
          <a:chExt cx="0" cy="0"/>
        </a:xfrm>
      </p:grpSpPr>
      <p:pic>
        <p:nvPicPr>
          <p:cNvPr id="2397" name="Google Shape;2397;p62"/>
          <p:cNvPicPr preferRelativeResize="0"/>
          <p:nvPr/>
        </p:nvPicPr>
        <p:blipFill rotWithShape="1">
          <a:blip r:embed="rId4">
            <a:alphaModFix/>
          </a:blip>
          <a:srcRect b="0" l="1248" r="1248" t="0"/>
          <a:stretch/>
        </p:blipFill>
        <p:spPr>
          <a:xfrm>
            <a:off x="2931150" y="1287175"/>
            <a:ext cx="3597975" cy="2951924"/>
          </a:xfrm>
          <a:prstGeom prst="rect">
            <a:avLst/>
          </a:prstGeom>
          <a:noFill/>
          <a:ln>
            <a:noFill/>
          </a:ln>
        </p:spPr>
      </p:pic>
      <p:pic>
        <p:nvPicPr>
          <p:cNvPr id="2398" name="Google Shape;2398;p62"/>
          <p:cNvPicPr preferRelativeResize="0"/>
          <p:nvPr/>
        </p:nvPicPr>
        <p:blipFill rotWithShape="1">
          <a:blip r:embed="rId5">
            <a:alphaModFix/>
          </a:blip>
          <a:srcRect b="0" l="416" r="416" t="0"/>
          <a:stretch/>
        </p:blipFill>
        <p:spPr>
          <a:xfrm>
            <a:off x="758950" y="1489500"/>
            <a:ext cx="1162275" cy="2084625"/>
          </a:xfrm>
          <a:prstGeom prst="rect">
            <a:avLst/>
          </a:prstGeom>
          <a:noFill/>
          <a:ln cap="flat" cmpd="sng" w="9525">
            <a:solidFill>
              <a:schemeClr val="dk2"/>
            </a:solidFill>
            <a:prstDash val="solid"/>
            <a:round/>
            <a:headEnd len="sm" w="sm" type="none"/>
            <a:tailEnd len="sm" w="sm" type="none"/>
          </a:ln>
        </p:spPr>
      </p:pic>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3" name="Shape 633"/>
        <p:cNvGrpSpPr/>
        <p:nvPr/>
      </p:nvGrpSpPr>
      <p:grpSpPr>
        <a:xfrm>
          <a:off x="0" y="0"/>
          <a:ext cx="0" cy="0"/>
          <a:chOff x="0" y="0"/>
          <a:chExt cx="0" cy="0"/>
        </a:xfrm>
      </p:grpSpPr>
      <p:sp>
        <p:nvSpPr>
          <p:cNvPr id="634" name="Google Shape;634;p36"/>
          <p:cNvSpPr txBox="1"/>
          <p:nvPr>
            <p:ph idx="1" type="subTitle"/>
          </p:nvPr>
        </p:nvSpPr>
        <p:spPr>
          <a:xfrm>
            <a:off x="2297525" y="3119050"/>
            <a:ext cx="4549500" cy="66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 </a:t>
            </a:r>
            <a:r>
              <a:rPr lang="en"/>
              <a:t>could be the part of the presentation where you can introduce yourself, write your email…</a:t>
            </a:r>
            <a:endParaRPr/>
          </a:p>
        </p:txBody>
      </p:sp>
      <p:sp>
        <p:nvSpPr>
          <p:cNvPr id="635" name="Google Shape;635;p36"/>
          <p:cNvSpPr/>
          <p:nvPr/>
        </p:nvSpPr>
        <p:spPr>
          <a:xfrm>
            <a:off x="-152625" y="-122575"/>
            <a:ext cx="9504900" cy="122700"/>
          </a:xfrm>
          <a:prstGeom prst="rect">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36"/>
          <p:cNvSpPr txBox="1"/>
          <p:nvPr>
            <p:ph type="title"/>
          </p:nvPr>
        </p:nvSpPr>
        <p:spPr>
          <a:xfrm>
            <a:off x="2414250" y="689100"/>
            <a:ext cx="4315500" cy="1770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WHOA</a:t>
            </a:r>
            <a:endParaRPr/>
          </a:p>
        </p:txBody>
      </p:sp>
      <p:grpSp>
        <p:nvGrpSpPr>
          <p:cNvPr id="637" name="Google Shape;637;p36"/>
          <p:cNvGrpSpPr/>
          <p:nvPr/>
        </p:nvGrpSpPr>
        <p:grpSpPr>
          <a:xfrm>
            <a:off x="6935830" y="342581"/>
            <a:ext cx="1305403" cy="1321739"/>
            <a:chOff x="6935830" y="342581"/>
            <a:chExt cx="1305403" cy="1321739"/>
          </a:xfrm>
        </p:grpSpPr>
        <p:sp>
          <p:nvSpPr>
            <p:cNvPr id="638" name="Google Shape;638;p36"/>
            <p:cNvSpPr/>
            <p:nvPr/>
          </p:nvSpPr>
          <p:spPr>
            <a:xfrm rot="-2700000">
              <a:off x="7141851" y="792840"/>
              <a:ext cx="529057" cy="801859"/>
            </a:xfrm>
            <a:prstGeom prst="ellipse">
              <a:avLst/>
            </a:prstGeom>
            <a:noFill/>
            <a:ln cap="flat" cmpd="sng" w="28575">
              <a:solidFill>
                <a:schemeClr val="accent3"/>
              </a:solidFill>
              <a:prstDash val="dash"/>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9" name="Google Shape;639;p36"/>
            <p:cNvGrpSpPr/>
            <p:nvPr/>
          </p:nvGrpSpPr>
          <p:grpSpPr>
            <a:xfrm>
              <a:off x="7212614" y="342581"/>
              <a:ext cx="1028619" cy="1036233"/>
              <a:chOff x="8051734" y="717929"/>
              <a:chExt cx="706809" cy="712041"/>
            </a:xfrm>
          </p:grpSpPr>
          <p:sp>
            <p:nvSpPr>
              <p:cNvPr id="640" name="Google Shape;640;p36"/>
              <p:cNvSpPr/>
              <p:nvPr/>
            </p:nvSpPr>
            <p:spPr>
              <a:xfrm>
                <a:off x="8327977" y="1169481"/>
                <a:ext cx="502" cy="72"/>
              </a:xfrm>
              <a:custGeom>
                <a:rect b="b" l="l" r="r" t="t"/>
                <a:pathLst>
                  <a:path extrusionOk="0" fill="none" h="1" w="7">
                    <a:moveTo>
                      <a:pt x="6" y="0"/>
                    </a:moveTo>
                    <a:lnTo>
                      <a:pt x="1" y="0"/>
                    </a:lnTo>
                  </a:path>
                </a:pathLst>
              </a:custGeom>
              <a:noFill/>
              <a:ln cap="rnd" cmpd="sng" w="197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36"/>
              <p:cNvSpPr/>
              <p:nvPr/>
            </p:nvSpPr>
            <p:spPr>
              <a:xfrm>
                <a:off x="8120705" y="942807"/>
                <a:ext cx="442113" cy="407344"/>
              </a:xfrm>
              <a:custGeom>
                <a:rect b="b" l="l" r="r" t="t"/>
                <a:pathLst>
                  <a:path extrusionOk="0" h="5675" w="6160">
                    <a:moveTo>
                      <a:pt x="1561" y="1"/>
                    </a:moveTo>
                    <a:cubicBezTo>
                      <a:pt x="1121" y="1"/>
                      <a:pt x="744" y="132"/>
                      <a:pt x="485" y="407"/>
                    </a:cubicBezTo>
                    <a:cubicBezTo>
                      <a:pt x="353" y="552"/>
                      <a:pt x="259" y="730"/>
                      <a:pt x="211" y="921"/>
                    </a:cubicBezTo>
                    <a:cubicBezTo>
                      <a:pt x="1" y="1661"/>
                      <a:pt x="361" y="2727"/>
                      <a:pt x="1156" y="3702"/>
                    </a:cubicBezTo>
                    <a:cubicBezTo>
                      <a:pt x="1330" y="3914"/>
                      <a:pt x="1519" y="4114"/>
                      <a:pt x="1721" y="4302"/>
                    </a:cubicBezTo>
                    <a:cubicBezTo>
                      <a:pt x="1920" y="4490"/>
                      <a:pt x="2133" y="4665"/>
                      <a:pt x="2356" y="4824"/>
                    </a:cubicBezTo>
                    <a:cubicBezTo>
                      <a:pt x="3135" y="5376"/>
                      <a:pt x="3951" y="5675"/>
                      <a:pt x="4615" y="5675"/>
                    </a:cubicBezTo>
                    <a:cubicBezTo>
                      <a:pt x="4826" y="5675"/>
                      <a:pt x="5021" y="5645"/>
                      <a:pt x="5196" y="5583"/>
                    </a:cubicBezTo>
                    <a:cubicBezTo>
                      <a:pt x="5382" y="5519"/>
                      <a:pt x="5551" y="5411"/>
                      <a:pt x="5686" y="5266"/>
                    </a:cubicBezTo>
                    <a:cubicBezTo>
                      <a:pt x="6159" y="4760"/>
                      <a:pt x="6119" y="3890"/>
                      <a:pt x="5670" y="2978"/>
                    </a:cubicBezTo>
                    <a:lnTo>
                      <a:pt x="2776" y="270"/>
                    </a:lnTo>
                    <a:cubicBezTo>
                      <a:pt x="2346" y="93"/>
                      <a:pt x="1931" y="1"/>
                      <a:pt x="15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36"/>
              <p:cNvSpPr/>
              <p:nvPr/>
            </p:nvSpPr>
            <p:spPr>
              <a:xfrm>
                <a:off x="8051734" y="972021"/>
                <a:ext cx="477066" cy="457949"/>
              </a:xfrm>
              <a:custGeom>
                <a:rect b="b" l="l" r="r" t="t"/>
                <a:pathLst>
                  <a:path extrusionOk="0" h="6380" w="6647">
                    <a:moveTo>
                      <a:pt x="6647" y="4859"/>
                    </a:moveTo>
                    <a:lnTo>
                      <a:pt x="6641" y="4865"/>
                    </a:lnTo>
                    <a:lnTo>
                      <a:pt x="6641" y="4865"/>
                    </a:lnTo>
                    <a:cubicBezTo>
                      <a:pt x="6643" y="4863"/>
                      <a:pt x="6645" y="4861"/>
                      <a:pt x="6647" y="4859"/>
                    </a:cubicBezTo>
                    <a:close/>
                    <a:moveTo>
                      <a:pt x="1449" y="0"/>
                    </a:moveTo>
                    <a:lnTo>
                      <a:pt x="407" y="1114"/>
                    </a:lnTo>
                    <a:cubicBezTo>
                      <a:pt x="205" y="1338"/>
                      <a:pt x="87" y="1626"/>
                      <a:pt x="76" y="1925"/>
                    </a:cubicBezTo>
                    <a:cubicBezTo>
                      <a:pt x="1" y="2816"/>
                      <a:pt x="580" y="4022"/>
                      <a:pt x="1637" y="5009"/>
                    </a:cubicBezTo>
                    <a:cubicBezTo>
                      <a:pt x="2581" y="5890"/>
                      <a:pt x="3670" y="6380"/>
                      <a:pt x="4521" y="6380"/>
                    </a:cubicBezTo>
                    <a:cubicBezTo>
                      <a:pt x="4624" y="6380"/>
                      <a:pt x="4724" y="6372"/>
                      <a:pt x="4819" y="6358"/>
                    </a:cubicBezTo>
                    <a:cubicBezTo>
                      <a:pt x="5118" y="6326"/>
                      <a:pt x="5395" y="6191"/>
                      <a:pt x="5605" y="5976"/>
                    </a:cubicBezTo>
                    <a:lnTo>
                      <a:pt x="6641" y="4865"/>
                    </a:lnTo>
                    <a:lnTo>
                      <a:pt x="6641" y="4865"/>
                    </a:lnTo>
                    <a:cubicBezTo>
                      <a:pt x="6507" y="5007"/>
                      <a:pt x="6340" y="5112"/>
                      <a:pt x="6154" y="5174"/>
                    </a:cubicBezTo>
                    <a:cubicBezTo>
                      <a:pt x="5979" y="5236"/>
                      <a:pt x="5782" y="5267"/>
                      <a:pt x="5570" y="5267"/>
                    </a:cubicBezTo>
                    <a:cubicBezTo>
                      <a:pt x="4906" y="5267"/>
                      <a:pt x="4092" y="4968"/>
                      <a:pt x="3317" y="4417"/>
                    </a:cubicBezTo>
                    <a:cubicBezTo>
                      <a:pt x="2868" y="4097"/>
                      <a:pt x="2464" y="3720"/>
                      <a:pt x="2117" y="3292"/>
                    </a:cubicBezTo>
                    <a:cubicBezTo>
                      <a:pt x="1320" y="2320"/>
                      <a:pt x="959" y="1254"/>
                      <a:pt x="1169" y="514"/>
                    </a:cubicBezTo>
                    <a:cubicBezTo>
                      <a:pt x="1217" y="323"/>
                      <a:pt x="1314" y="145"/>
                      <a:pt x="144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36"/>
              <p:cNvSpPr/>
              <p:nvPr/>
            </p:nvSpPr>
            <p:spPr>
              <a:xfrm>
                <a:off x="8270274" y="717929"/>
                <a:ext cx="488268" cy="486381"/>
              </a:xfrm>
              <a:custGeom>
                <a:rect b="b" l="l" r="r" t="t"/>
                <a:pathLst>
                  <a:path extrusionOk="0" h="6776" w="6803">
                    <a:moveTo>
                      <a:pt x="3335" y="0"/>
                    </a:moveTo>
                    <a:lnTo>
                      <a:pt x="657" y="3446"/>
                    </a:lnTo>
                    <a:cubicBezTo>
                      <a:pt x="172" y="3960"/>
                      <a:pt x="0" y="4695"/>
                      <a:pt x="207" y="5373"/>
                    </a:cubicBezTo>
                    <a:cubicBezTo>
                      <a:pt x="412" y="6049"/>
                      <a:pt x="964" y="6566"/>
                      <a:pt x="1653" y="6724"/>
                    </a:cubicBezTo>
                    <a:cubicBezTo>
                      <a:pt x="1801" y="6758"/>
                      <a:pt x="1950" y="6775"/>
                      <a:pt x="2098" y="6775"/>
                    </a:cubicBezTo>
                    <a:cubicBezTo>
                      <a:pt x="2640" y="6775"/>
                      <a:pt x="3167" y="6552"/>
                      <a:pt x="3545" y="6146"/>
                    </a:cubicBezTo>
                    <a:lnTo>
                      <a:pt x="6802" y="3241"/>
                    </a:lnTo>
                    <a:lnTo>
                      <a:pt x="33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02" name="Shape 2402"/>
        <p:cNvGrpSpPr/>
        <p:nvPr/>
      </p:nvGrpSpPr>
      <p:grpSpPr>
        <a:xfrm>
          <a:off x="0" y="0"/>
          <a:ext cx="0" cy="0"/>
          <a:chOff x="0" y="0"/>
          <a:chExt cx="0" cy="0"/>
        </a:xfrm>
      </p:grpSpPr>
      <p:sp>
        <p:nvSpPr>
          <p:cNvPr id="2403" name="Google Shape;2403;p63"/>
          <p:cNvSpPr txBox="1"/>
          <p:nvPr>
            <p:ph type="title"/>
          </p:nvPr>
        </p:nvSpPr>
        <p:spPr>
          <a:xfrm>
            <a:off x="752400" y="691150"/>
            <a:ext cx="3819600" cy="465900"/>
          </a:xfrm>
          <a:prstGeom prst="rect">
            <a:avLst/>
          </a:prstGeom>
        </p:spPr>
        <p:txBody>
          <a:bodyPr anchorCtr="0" anchor="ctr" bIns="91425" lIns="54000" spcFirstLastPara="1" rIns="91425" wrap="square" tIns="91425">
            <a:noAutofit/>
          </a:bodyPr>
          <a:lstStyle/>
          <a:p>
            <a:pPr indent="0" lvl="0" marL="0" rtl="0" algn="l">
              <a:spcBef>
                <a:spcPts val="0"/>
              </a:spcBef>
              <a:spcAft>
                <a:spcPts val="0"/>
              </a:spcAft>
              <a:buNone/>
            </a:pPr>
            <a:r>
              <a:rPr lang="en"/>
              <a:t>IMAGE GUIDELINES</a:t>
            </a:r>
            <a:endParaRPr/>
          </a:p>
        </p:txBody>
      </p:sp>
      <p:pic>
        <p:nvPicPr>
          <p:cNvPr id="2404" name="Google Shape;2404;p63"/>
          <p:cNvPicPr preferRelativeResize="0"/>
          <p:nvPr/>
        </p:nvPicPr>
        <p:blipFill rotWithShape="1">
          <a:blip r:embed="rId3">
            <a:alphaModFix/>
          </a:blip>
          <a:srcRect b="3404" l="0" r="17525" t="10195"/>
          <a:stretch/>
        </p:blipFill>
        <p:spPr>
          <a:xfrm>
            <a:off x="6333000" y="3204000"/>
            <a:ext cx="2121898" cy="1250400"/>
          </a:xfrm>
          <a:prstGeom prst="rect">
            <a:avLst/>
          </a:prstGeom>
          <a:noFill/>
          <a:ln>
            <a:noFill/>
          </a:ln>
        </p:spPr>
      </p:pic>
      <p:pic>
        <p:nvPicPr>
          <p:cNvPr id="2405" name="Google Shape;2405;p63"/>
          <p:cNvPicPr preferRelativeResize="0"/>
          <p:nvPr/>
        </p:nvPicPr>
        <p:blipFill rotWithShape="1">
          <a:blip r:embed="rId4">
            <a:alphaModFix/>
          </a:blip>
          <a:srcRect b="0" l="63609" r="1032" t="0"/>
          <a:stretch/>
        </p:blipFill>
        <p:spPr>
          <a:xfrm>
            <a:off x="4449500" y="1764900"/>
            <a:ext cx="1690627" cy="2689500"/>
          </a:xfrm>
          <a:prstGeom prst="rect">
            <a:avLst/>
          </a:prstGeom>
          <a:noFill/>
          <a:ln>
            <a:noFill/>
          </a:ln>
        </p:spPr>
      </p:pic>
      <p:pic>
        <p:nvPicPr>
          <p:cNvPr id="2406" name="Google Shape;2406;p63"/>
          <p:cNvPicPr preferRelativeResize="0"/>
          <p:nvPr/>
        </p:nvPicPr>
        <p:blipFill rotWithShape="1">
          <a:blip r:embed="rId5">
            <a:alphaModFix/>
          </a:blip>
          <a:srcRect b="0" l="63619" r="1021" t="0"/>
          <a:stretch/>
        </p:blipFill>
        <p:spPr>
          <a:xfrm>
            <a:off x="2565988" y="1764900"/>
            <a:ext cx="1690627" cy="2689500"/>
          </a:xfrm>
          <a:prstGeom prst="rect">
            <a:avLst/>
          </a:prstGeom>
          <a:noFill/>
          <a:ln>
            <a:noFill/>
          </a:ln>
        </p:spPr>
      </p:pic>
      <p:pic>
        <p:nvPicPr>
          <p:cNvPr id="2407" name="Google Shape;2407;p63"/>
          <p:cNvPicPr preferRelativeResize="0"/>
          <p:nvPr/>
        </p:nvPicPr>
        <p:blipFill rotWithShape="1">
          <a:blip r:embed="rId6">
            <a:alphaModFix/>
          </a:blip>
          <a:srcRect b="0" l="2271" r="2271" t="0"/>
          <a:stretch/>
        </p:blipFill>
        <p:spPr>
          <a:xfrm>
            <a:off x="6333000" y="1764900"/>
            <a:ext cx="2121902" cy="1250400"/>
          </a:xfrm>
          <a:prstGeom prst="rect">
            <a:avLst/>
          </a:prstGeom>
          <a:noFill/>
          <a:ln>
            <a:noFill/>
          </a:ln>
        </p:spPr>
      </p:pic>
      <p:pic>
        <p:nvPicPr>
          <p:cNvPr id="2408" name="Google Shape;2408;p63"/>
          <p:cNvPicPr preferRelativeResize="0"/>
          <p:nvPr/>
        </p:nvPicPr>
        <p:blipFill rotWithShape="1">
          <a:blip r:embed="rId7">
            <a:alphaModFix/>
          </a:blip>
          <a:srcRect b="0" l="29924" r="34715" t="0"/>
          <a:stretch/>
        </p:blipFill>
        <p:spPr>
          <a:xfrm>
            <a:off x="682525" y="1764900"/>
            <a:ext cx="1690627" cy="2689500"/>
          </a:xfrm>
          <a:prstGeom prst="rect">
            <a:avLst/>
          </a:prstGeom>
          <a:noFill/>
          <a:ln>
            <a:noFill/>
          </a:ln>
        </p:spPr>
      </p:pic>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12" name="Shape 2412"/>
        <p:cNvGrpSpPr/>
        <p:nvPr/>
      </p:nvGrpSpPr>
      <p:grpSpPr>
        <a:xfrm>
          <a:off x="0" y="0"/>
          <a:ext cx="0" cy="0"/>
          <a:chOff x="0" y="0"/>
          <a:chExt cx="0" cy="0"/>
        </a:xfrm>
      </p:grpSpPr>
      <p:grpSp>
        <p:nvGrpSpPr>
          <p:cNvPr id="2413" name="Google Shape;2413;p64"/>
          <p:cNvGrpSpPr/>
          <p:nvPr/>
        </p:nvGrpSpPr>
        <p:grpSpPr>
          <a:xfrm>
            <a:off x="3813023" y="2330550"/>
            <a:ext cx="1517481" cy="1423200"/>
            <a:chOff x="3515775" y="2330550"/>
            <a:chExt cx="2112600" cy="1423200"/>
          </a:xfrm>
        </p:grpSpPr>
        <p:sp>
          <p:nvSpPr>
            <p:cNvPr id="2414" name="Google Shape;2414;p64"/>
            <p:cNvSpPr/>
            <p:nvPr/>
          </p:nvSpPr>
          <p:spPr>
            <a:xfrm>
              <a:off x="3515775" y="2330550"/>
              <a:ext cx="2112600" cy="1423200"/>
            </a:xfrm>
            <a:prstGeom prst="round2DiagRect">
              <a:avLst>
                <a:gd fmla="val 16667" name="adj1"/>
                <a:gd fmla="val 0" name="adj2"/>
              </a:avLst>
            </a:prstGeom>
            <a:solidFill>
              <a:schemeClr val="accent4"/>
            </a:solidFill>
            <a:ln cap="flat" cmpd="sng" w="28575">
              <a:solidFill>
                <a:schemeClr val="accent3"/>
              </a:solidFill>
              <a:prstDash val="dash"/>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64"/>
            <p:cNvSpPr/>
            <p:nvPr/>
          </p:nvSpPr>
          <p:spPr>
            <a:xfrm>
              <a:off x="3731565" y="2482825"/>
              <a:ext cx="1680900" cy="1119000"/>
            </a:xfrm>
            <a:prstGeom prst="round2DiagRect">
              <a:avLst>
                <a:gd fmla="val 16667" name="adj1"/>
                <a:gd fmla="val 0" name="adj2"/>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16" name="Google Shape;2416;p64"/>
          <p:cNvSpPr txBox="1"/>
          <p:nvPr>
            <p:ph type="title"/>
          </p:nvPr>
        </p:nvSpPr>
        <p:spPr>
          <a:xfrm>
            <a:off x="1656350" y="914648"/>
            <a:ext cx="5831400" cy="77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BRAND VOICE</a:t>
            </a:r>
            <a:endParaRPr/>
          </a:p>
        </p:txBody>
      </p:sp>
      <p:sp>
        <p:nvSpPr>
          <p:cNvPr id="2417" name="Google Shape;2417;p64"/>
          <p:cNvSpPr txBox="1"/>
          <p:nvPr>
            <p:ph idx="1" type="subTitle"/>
          </p:nvPr>
        </p:nvSpPr>
        <p:spPr>
          <a:xfrm>
            <a:off x="1791800" y="4233329"/>
            <a:ext cx="5560500" cy="347400"/>
          </a:xfrm>
          <a:prstGeom prst="rect">
            <a:avLst/>
          </a:prstGeom>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t>You can enter a subtitle here if you need it</a:t>
            </a:r>
            <a:endParaRPr/>
          </a:p>
        </p:txBody>
      </p:sp>
      <p:sp>
        <p:nvSpPr>
          <p:cNvPr id="2418" name="Google Shape;2418;p64"/>
          <p:cNvSpPr txBox="1"/>
          <p:nvPr>
            <p:ph idx="2" type="title"/>
          </p:nvPr>
        </p:nvSpPr>
        <p:spPr>
          <a:xfrm>
            <a:off x="4059473" y="2557450"/>
            <a:ext cx="1020900" cy="951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5</a:t>
            </a:r>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22" name="Shape 2422"/>
        <p:cNvGrpSpPr/>
        <p:nvPr/>
      </p:nvGrpSpPr>
      <p:grpSpPr>
        <a:xfrm>
          <a:off x="0" y="0"/>
          <a:ext cx="0" cy="0"/>
          <a:chOff x="0" y="0"/>
          <a:chExt cx="0" cy="0"/>
        </a:xfrm>
      </p:grpSpPr>
      <p:sp>
        <p:nvSpPr>
          <p:cNvPr id="2423" name="Google Shape;2423;p65"/>
          <p:cNvSpPr txBox="1"/>
          <p:nvPr>
            <p:ph type="title"/>
          </p:nvPr>
        </p:nvSpPr>
        <p:spPr>
          <a:xfrm>
            <a:off x="752400" y="691150"/>
            <a:ext cx="3819600" cy="465900"/>
          </a:xfrm>
          <a:prstGeom prst="rect">
            <a:avLst/>
          </a:prstGeom>
        </p:spPr>
        <p:txBody>
          <a:bodyPr anchorCtr="0" anchor="ctr" bIns="91425" lIns="54000" spcFirstLastPara="1" rIns="91425" wrap="square" tIns="91425">
            <a:noAutofit/>
          </a:bodyPr>
          <a:lstStyle/>
          <a:p>
            <a:pPr indent="0" lvl="0" marL="0" rtl="0" algn="l">
              <a:spcBef>
                <a:spcPts val="0"/>
              </a:spcBef>
              <a:spcAft>
                <a:spcPts val="0"/>
              </a:spcAft>
              <a:buNone/>
            </a:pPr>
            <a:r>
              <a:rPr lang="en"/>
              <a:t>BRAND VOICE</a:t>
            </a:r>
            <a:endParaRPr/>
          </a:p>
        </p:txBody>
      </p:sp>
      <p:graphicFrame>
        <p:nvGraphicFramePr>
          <p:cNvPr id="2424" name="Google Shape;2424;p65"/>
          <p:cNvGraphicFramePr/>
          <p:nvPr/>
        </p:nvGraphicFramePr>
        <p:xfrm>
          <a:off x="689125" y="2203414"/>
          <a:ext cx="3000000" cy="3000000"/>
        </p:xfrm>
        <a:graphic>
          <a:graphicData uri="http://schemas.openxmlformats.org/drawingml/2006/table">
            <a:tbl>
              <a:tblPr>
                <a:noFill/>
                <a:tableStyleId>{BBAFAD9A-8DCD-4262-AD68-C48657CED4BA}</a:tableStyleId>
              </a:tblPr>
              <a:tblGrid>
                <a:gridCol w="967625"/>
                <a:gridCol w="1805525"/>
                <a:gridCol w="1670700"/>
                <a:gridCol w="1651225"/>
                <a:gridCol w="1670675"/>
              </a:tblGrid>
              <a:tr h="1059000">
                <a:tc>
                  <a:txBody>
                    <a:bodyPr/>
                    <a:lstStyle/>
                    <a:p>
                      <a:pPr indent="0" lvl="0" marL="0" rtl="0" algn="l">
                        <a:spcBef>
                          <a:spcPts val="0"/>
                        </a:spcBef>
                        <a:spcAft>
                          <a:spcPts val="0"/>
                        </a:spcAft>
                        <a:buNone/>
                      </a:pPr>
                      <a:r>
                        <a:t/>
                      </a:r>
                      <a:endParaRPr>
                        <a:latin typeface="Rubik"/>
                        <a:ea typeface="Rubik"/>
                        <a:cs typeface="Rubik"/>
                        <a:sym typeface="Rubik"/>
                      </a:endParaRPr>
                    </a:p>
                  </a:txBody>
                  <a:tcPr marT="91425" marB="91425" marR="91425" marL="91425">
                    <a:lnL cap="flat" cmpd="sng" w="28575">
                      <a:solidFill>
                        <a:schemeClr val="accent1"/>
                      </a:solidFill>
                      <a:prstDash val="solid"/>
                      <a:round/>
                      <a:headEnd len="sm" w="sm" type="none"/>
                      <a:tailEnd len="sm" w="sm" type="none"/>
                    </a:lnL>
                    <a:lnR cap="flat" cmpd="sng" w="28575">
                      <a:solidFill>
                        <a:schemeClr val="accent1"/>
                      </a:solidFill>
                      <a:prstDash val="solid"/>
                      <a:round/>
                      <a:headEnd len="sm" w="sm" type="none"/>
                      <a:tailEnd len="sm" w="sm" type="none"/>
                    </a:lnR>
                    <a:lnT cap="flat" cmpd="sng" w="28575">
                      <a:solidFill>
                        <a:schemeClr val="accent1"/>
                      </a:solidFill>
                      <a:prstDash val="solid"/>
                      <a:round/>
                      <a:headEnd len="sm" w="sm" type="none"/>
                      <a:tailEnd len="sm" w="sm" type="none"/>
                    </a:lnT>
                    <a:lnB cap="flat" cmpd="sng" w="28575">
                      <a:solidFill>
                        <a:schemeClr val="accent1"/>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b="1" lang="en" sz="1700">
                          <a:solidFill>
                            <a:schemeClr val="accent3"/>
                          </a:solidFill>
                          <a:latin typeface="Ubuntu"/>
                          <a:ea typeface="Ubuntu"/>
                          <a:cs typeface="Ubuntu"/>
                          <a:sym typeface="Ubuntu"/>
                        </a:rPr>
                        <a:t>PERSONALITY</a:t>
                      </a:r>
                      <a:endParaRPr b="1" sz="1700">
                        <a:solidFill>
                          <a:schemeClr val="accent3"/>
                        </a:solidFill>
                        <a:latin typeface="Ubuntu"/>
                        <a:ea typeface="Ubuntu"/>
                        <a:cs typeface="Ubuntu"/>
                        <a:sym typeface="Ubuntu"/>
                      </a:endParaRPr>
                    </a:p>
                  </a:txBody>
                  <a:tcPr marT="91425" marB="91425" marR="91425" marL="91425" anchor="ctr">
                    <a:lnL cap="flat" cmpd="sng" w="28575">
                      <a:solidFill>
                        <a:schemeClr val="accent1"/>
                      </a:solidFill>
                      <a:prstDash val="solid"/>
                      <a:round/>
                      <a:headEnd len="sm" w="sm" type="none"/>
                      <a:tailEnd len="sm" w="sm" type="none"/>
                    </a:lnL>
                    <a:lnR cap="flat" cmpd="sng" w="28575">
                      <a:solidFill>
                        <a:schemeClr val="accent1"/>
                      </a:solidFill>
                      <a:prstDash val="solid"/>
                      <a:round/>
                      <a:headEnd len="sm" w="sm" type="none"/>
                      <a:tailEnd len="sm" w="sm" type="none"/>
                    </a:lnR>
                    <a:lnT cap="flat" cmpd="sng" w="28575">
                      <a:solidFill>
                        <a:schemeClr val="accent1"/>
                      </a:solidFill>
                      <a:prstDash val="solid"/>
                      <a:round/>
                      <a:headEnd len="sm" w="sm" type="none"/>
                      <a:tailEnd len="sm" w="sm" type="none"/>
                    </a:lnT>
                    <a:lnB cap="flat" cmpd="sng" w="28575">
                      <a:solidFill>
                        <a:schemeClr val="accent1"/>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a:solidFill>
                            <a:schemeClr val="dk1"/>
                          </a:solidFill>
                          <a:latin typeface="Rubik"/>
                          <a:ea typeface="Rubik"/>
                          <a:cs typeface="Rubik"/>
                          <a:sym typeface="Rubik"/>
                        </a:rPr>
                        <a:t>Jupiter is the biggest planet in the Solar System</a:t>
                      </a:r>
                      <a:endParaRPr>
                        <a:solidFill>
                          <a:schemeClr val="dk1"/>
                        </a:solidFill>
                        <a:latin typeface="Rubik"/>
                        <a:ea typeface="Rubik"/>
                        <a:cs typeface="Rubik"/>
                        <a:sym typeface="Rubik"/>
                      </a:endParaRPr>
                    </a:p>
                  </a:txBody>
                  <a:tcPr marT="108000" marB="108000" marR="126000" marL="126000" anchor="ctr">
                    <a:lnL cap="flat" cmpd="sng" w="28575">
                      <a:solidFill>
                        <a:schemeClr val="accent1"/>
                      </a:solidFill>
                      <a:prstDash val="solid"/>
                      <a:round/>
                      <a:headEnd len="sm" w="sm" type="none"/>
                      <a:tailEnd len="sm" w="sm" type="none"/>
                    </a:lnL>
                    <a:lnR cap="flat" cmpd="sng" w="28575">
                      <a:solidFill>
                        <a:schemeClr val="accent1"/>
                      </a:solidFill>
                      <a:prstDash val="solid"/>
                      <a:round/>
                      <a:headEnd len="sm" w="sm" type="none"/>
                      <a:tailEnd len="sm" w="sm" type="none"/>
                    </a:lnR>
                    <a:lnT cap="flat" cmpd="sng" w="28575">
                      <a:solidFill>
                        <a:schemeClr val="accent1"/>
                      </a:solidFill>
                      <a:prstDash val="solid"/>
                      <a:round/>
                      <a:headEnd len="sm" w="sm" type="none"/>
                      <a:tailEnd len="sm" w="sm" type="none"/>
                    </a:lnT>
                    <a:lnB cap="flat" cmpd="sng" w="28575">
                      <a:solidFill>
                        <a:schemeClr val="accent1"/>
                      </a:solidFill>
                      <a:prstDash val="solid"/>
                      <a:round/>
                      <a:headEnd len="sm" w="sm" type="none"/>
                      <a:tailEnd len="sm" w="sm" type="none"/>
                    </a:lnB>
                    <a:solidFill>
                      <a:schemeClr val="accent4"/>
                    </a:solidFill>
                  </a:tcPr>
                </a:tc>
                <a:tc>
                  <a:txBody>
                    <a:bodyPr/>
                    <a:lstStyle/>
                    <a:p>
                      <a:pPr indent="0" lvl="0" marL="0" rtl="0" algn="ctr">
                        <a:spcBef>
                          <a:spcPts val="0"/>
                        </a:spcBef>
                        <a:spcAft>
                          <a:spcPts val="0"/>
                        </a:spcAft>
                        <a:buNone/>
                      </a:pPr>
                      <a:r>
                        <a:rPr lang="en">
                          <a:solidFill>
                            <a:schemeClr val="dk1"/>
                          </a:solidFill>
                          <a:latin typeface="Rubik"/>
                          <a:ea typeface="Rubik"/>
                          <a:cs typeface="Rubik"/>
                          <a:sym typeface="Rubik"/>
                        </a:rPr>
                        <a:t>Neptune is the farthest planet from the Sun</a:t>
                      </a:r>
                      <a:endParaRPr>
                        <a:solidFill>
                          <a:schemeClr val="dk1"/>
                        </a:solidFill>
                        <a:latin typeface="Rubik"/>
                        <a:ea typeface="Rubik"/>
                        <a:cs typeface="Rubik"/>
                        <a:sym typeface="Rubik"/>
                      </a:endParaRPr>
                    </a:p>
                  </a:txBody>
                  <a:tcPr marT="108000" marB="108000" marR="126000" marL="126000" anchor="ctr">
                    <a:lnL cap="flat" cmpd="sng" w="28575">
                      <a:solidFill>
                        <a:schemeClr val="accent1"/>
                      </a:solidFill>
                      <a:prstDash val="solid"/>
                      <a:round/>
                      <a:headEnd len="sm" w="sm" type="none"/>
                      <a:tailEnd len="sm" w="sm" type="none"/>
                    </a:lnL>
                    <a:lnR cap="flat" cmpd="sng" w="28575">
                      <a:solidFill>
                        <a:schemeClr val="accent1"/>
                      </a:solidFill>
                      <a:prstDash val="solid"/>
                      <a:round/>
                      <a:headEnd len="sm" w="sm" type="none"/>
                      <a:tailEnd len="sm" w="sm" type="none"/>
                    </a:lnR>
                    <a:lnT cap="flat" cmpd="sng" w="28575">
                      <a:solidFill>
                        <a:schemeClr val="accent1"/>
                      </a:solidFill>
                      <a:prstDash val="solid"/>
                      <a:round/>
                      <a:headEnd len="sm" w="sm" type="none"/>
                      <a:tailEnd len="sm" w="sm" type="none"/>
                    </a:lnT>
                    <a:lnB cap="flat" cmpd="sng" w="28575">
                      <a:solidFill>
                        <a:schemeClr val="accent1"/>
                      </a:solidFill>
                      <a:prstDash val="solid"/>
                      <a:round/>
                      <a:headEnd len="sm" w="sm" type="none"/>
                      <a:tailEnd len="sm" w="sm" type="none"/>
                    </a:lnB>
                    <a:solidFill>
                      <a:schemeClr val="accent4"/>
                    </a:solidFill>
                  </a:tcPr>
                </a:tc>
                <a:tc>
                  <a:txBody>
                    <a:bodyPr/>
                    <a:lstStyle/>
                    <a:p>
                      <a:pPr indent="0" lvl="0" marL="0" rtl="0" algn="ctr">
                        <a:spcBef>
                          <a:spcPts val="0"/>
                        </a:spcBef>
                        <a:spcAft>
                          <a:spcPts val="0"/>
                        </a:spcAft>
                        <a:buNone/>
                      </a:pPr>
                      <a:r>
                        <a:rPr lang="en">
                          <a:solidFill>
                            <a:schemeClr val="dk1"/>
                          </a:solidFill>
                          <a:latin typeface="Rubik"/>
                          <a:ea typeface="Rubik"/>
                          <a:cs typeface="Rubik"/>
                          <a:sym typeface="Rubik"/>
                        </a:rPr>
                        <a:t>Mercury is the smallest planet of them all</a:t>
                      </a:r>
                      <a:endParaRPr>
                        <a:solidFill>
                          <a:schemeClr val="dk1"/>
                        </a:solidFill>
                        <a:latin typeface="Rubik"/>
                        <a:ea typeface="Rubik"/>
                        <a:cs typeface="Rubik"/>
                        <a:sym typeface="Rubik"/>
                      </a:endParaRPr>
                    </a:p>
                  </a:txBody>
                  <a:tcPr marT="108000" marB="108000" marR="126000" marL="126000" anchor="ctr">
                    <a:lnL cap="flat" cmpd="sng" w="28575">
                      <a:solidFill>
                        <a:schemeClr val="accent1"/>
                      </a:solidFill>
                      <a:prstDash val="solid"/>
                      <a:round/>
                      <a:headEnd len="sm" w="sm" type="none"/>
                      <a:tailEnd len="sm" w="sm" type="none"/>
                    </a:lnL>
                    <a:lnR cap="flat" cmpd="sng" w="28575">
                      <a:solidFill>
                        <a:schemeClr val="accent1"/>
                      </a:solidFill>
                      <a:prstDash val="solid"/>
                      <a:round/>
                      <a:headEnd len="sm" w="sm" type="none"/>
                      <a:tailEnd len="sm" w="sm" type="none"/>
                    </a:lnR>
                    <a:lnT cap="flat" cmpd="sng" w="28575">
                      <a:solidFill>
                        <a:schemeClr val="accent1"/>
                      </a:solidFill>
                      <a:prstDash val="solid"/>
                      <a:round/>
                      <a:headEnd len="sm" w="sm" type="none"/>
                      <a:tailEnd len="sm" w="sm" type="none"/>
                    </a:lnT>
                    <a:lnB cap="flat" cmpd="sng" w="28575">
                      <a:solidFill>
                        <a:schemeClr val="accent1"/>
                      </a:solidFill>
                      <a:prstDash val="solid"/>
                      <a:round/>
                      <a:headEnd len="sm" w="sm" type="none"/>
                      <a:tailEnd len="sm" w="sm" type="none"/>
                    </a:lnB>
                    <a:solidFill>
                      <a:schemeClr val="accent4"/>
                    </a:solidFill>
                  </a:tcPr>
                </a:tc>
              </a:tr>
              <a:tr h="1059000">
                <a:tc>
                  <a:txBody>
                    <a:bodyPr/>
                    <a:lstStyle/>
                    <a:p>
                      <a:pPr indent="0" lvl="0" marL="0" rtl="0" algn="l">
                        <a:spcBef>
                          <a:spcPts val="0"/>
                        </a:spcBef>
                        <a:spcAft>
                          <a:spcPts val="0"/>
                        </a:spcAft>
                        <a:buNone/>
                      </a:pPr>
                      <a:r>
                        <a:t/>
                      </a:r>
                      <a:endParaRPr>
                        <a:latin typeface="Rubik"/>
                        <a:ea typeface="Rubik"/>
                        <a:cs typeface="Rubik"/>
                        <a:sym typeface="Rubik"/>
                      </a:endParaRPr>
                    </a:p>
                  </a:txBody>
                  <a:tcPr marT="91425" marB="91425" marR="91425" marL="91425">
                    <a:lnL cap="flat" cmpd="sng" w="28575">
                      <a:solidFill>
                        <a:schemeClr val="accent1"/>
                      </a:solidFill>
                      <a:prstDash val="solid"/>
                      <a:round/>
                      <a:headEnd len="sm" w="sm" type="none"/>
                      <a:tailEnd len="sm" w="sm" type="none"/>
                    </a:lnL>
                    <a:lnR cap="flat" cmpd="sng" w="28575">
                      <a:solidFill>
                        <a:schemeClr val="accent1"/>
                      </a:solidFill>
                      <a:prstDash val="solid"/>
                      <a:round/>
                      <a:headEnd len="sm" w="sm" type="none"/>
                      <a:tailEnd len="sm" w="sm" type="none"/>
                    </a:lnR>
                    <a:lnT cap="flat" cmpd="sng" w="28575">
                      <a:solidFill>
                        <a:schemeClr val="accent1"/>
                      </a:solidFill>
                      <a:prstDash val="solid"/>
                      <a:round/>
                      <a:headEnd len="sm" w="sm" type="none"/>
                      <a:tailEnd len="sm" w="sm" type="none"/>
                    </a:lnT>
                    <a:lnB cap="flat" cmpd="sng" w="28575">
                      <a:solidFill>
                        <a:schemeClr val="accent1"/>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b="1" lang="en" sz="1900">
                          <a:solidFill>
                            <a:schemeClr val="accent3"/>
                          </a:solidFill>
                          <a:latin typeface="Ubuntu"/>
                          <a:ea typeface="Ubuntu"/>
                          <a:cs typeface="Ubuntu"/>
                          <a:sym typeface="Ubuntu"/>
                        </a:rPr>
                        <a:t>TONE</a:t>
                      </a:r>
                      <a:endParaRPr b="1" sz="1900">
                        <a:solidFill>
                          <a:schemeClr val="accent3"/>
                        </a:solidFill>
                        <a:latin typeface="Ubuntu"/>
                        <a:ea typeface="Ubuntu"/>
                        <a:cs typeface="Ubuntu"/>
                        <a:sym typeface="Ubuntu"/>
                      </a:endParaRPr>
                    </a:p>
                  </a:txBody>
                  <a:tcPr marT="91425" marB="91425" marR="91425" marL="91425" anchor="ctr">
                    <a:lnL cap="flat" cmpd="sng" w="28575">
                      <a:solidFill>
                        <a:schemeClr val="accent1"/>
                      </a:solidFill>
                      <a:prstDash val="solid"/>
                      <a:round/>
                      <a:headEnd len="sm" w="sm" type="none"/>
                      <a:tailEnd len="sm" w="sm" type="none"/>
                    </a:lnL>
                    <a:lnR cap="flat" cmpd="sng" w="28575">
                      <a:solidFill>
                        <a:schemeClr val="accent1"/>
                      </a:solidFill>
                      <a:prstDash val="solid"/>
                      <a:round/>
                      <a:headEnd len="sm" w="sm" type="none"/>
                      <a:tailEnd len="sm" w="sm" type="none"/>
                    </a:lnR>
                    <a:lnT cap="flat" cmpd="sng" w="28575">
                      <a:solidFill>
                        <a:schemeClr val="accent1"/>
                      </a:solidFill>
                      <a:prstDash val="solid"/>
                      <a:round/>
                      <a:headEnd len="sm" w="sm" type="none"/>
                      <a:tailEnd len="sm" w="sm" type="none"/>
                    </a:lnT>
                    <a:lnB cap="flat" cmpd="sng" w="28575">
                      <a:solidFill>
                        <a:schemeClr val="accent1"/>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a:solidFill>
                            <a:schemeClr val="dk1"/>
                          </a:solidFill>
                          <a:latin typeface="Rubik"/>
                          <a:ea typeface="Rubik"/>
                          <a:cs typeface="Rubik"/>
                          <a:sym typeface="Rubik"/>
                        </a:rPr>
                        <a:t>Mars is a cold place despite being red</a:t>
                      </a:r>
                      <a:endParaRPr>
                        <a:solidFill>
                          <a:schemeClr val="dk1"/>
                        </a:solidFill>
                        <a:latin typeface="Rubik"/>
                        <a:ea typeface="Rubik"/>
                        <a:cs typeface="Rubik"/>
                        <a:sym typeface="Rubik"/>
                      </a:endParaRPr>
                    </a:p>
                  </a:txBody>
                  <a:tcPr marT="108000" marB="108000" marR="126000" marL="126000" anchor="ctr">
                    <a:lnL cap="flat" cmpd="sng" w="28575">
                      <a:solidFill>
                        <a:schemeClr val="accent1"/>
                      </a:solidFill>
                      <a:prstDash val="solid"/>
                      <a:round/>
                      <a:headEnd len="sm" w="sm" type="none"/>
                      <a:tailEnd len="sm" w="sm" type="none"/>
                    </a:lnL>
                    <a:lnR cap="flat" cmpd="sng" w="28575">
                      <a:solidFill>
                        <a:schemeClr val="accent1"/>
                      </a:solidFill>
                      <a:prstDash val="solid"/>
                      <a:round/>
                      <a:headEnd len="sm" w="sm" type="none"/>
                      <a:tailEnd len="sm" w="sm" type="none"/>
                    </a:lnR>
                    <a:lnT cap="flat" cmpd="sng" w="28575">
                      <a:solidFill>
                        <a:schemeClr val="accent1"/>
                      </a:solidFill>
                      <a:prstDash val="solid"/>
                      <a:round/>
                      <a:headEnd len="sm" w="sm" type="none"/>
                      <a:tailEnd len="sm" w="sm" type="none"/>
                    </a:lnT>
                    <a:lnB cap="flat" cmpd="sng" w="28575">
                      <a:solidFill>
                        <a:schemeClr val="accent1"/>
                      </a:solidFill>
                      <a:prstDash val="solid"/>
                      <a:round/>
                      <a:headEnd len="sm" w="sm" type="none"/>
                      <a:tailEnd len="sm" w="sm" type="none"/>
                    </a:lnB>
                    <a:solidFill>
                      <a:schemeClr val="accent4"/>
                    </a:solidFill>
                  </a:tcPr>
                </a:tc>
                <a:tc>
                  <a:txBody>
                    <a:bodyPr/>
                    <a:lstStyle/>
                    <a:p>
                      <a:pPr indent="0" lvl="0" marL="0" rtl="0" algn="ctr">
                        <a:spcBef>
                          <a:spcPts val="0"/>
                        </a:spcBef>
                        <a:spcAft>
                          <a:spcPts val="0"/>
                        </a:spcAft>
                        <a:buNone/>
                      </a:pPr>
                      <a:r>
                        <a:rPr lang="en">
                          <a:solidFill>
                            <a:schemeClr val="dk1"/>
                          </a:solidFill>
                          <a:latin typeface="Rubik"/>
                          <a:ea typeface="Rubik"/>
                          <a:cs typeface="Rubik"/>
                          <a:sym typeface="Rubik"/>
                        </a:rPr>
                        <a:t>Venus has a beautiful name, but it’s hot</a:t>
                      </a:r>
                      <a:endParaRPr>
                        <a:solidFill>
                          <a:schemeClr val="dk1"/>
                        </a:solidFill>
                        <a:latin typeface="Rubik"/>
                        <a:ea typeface="Rubik"/>
                        <a:cs typeface="Rubik"/>
                        <a:sym typeface="Rubik"/>
                      </a:endParaRPr>
                    </a:p>
                  </a:txBody>
                  <a:tcPr marT="108000" marB="108000" marR="126000" marL="126000" anchor="ctr">
                    <a:lnL cap="flat" cmpd="sng" w="28575">
                      <a:solidFill>
                        <a:schemeClr val="accent1"/>
                      </a:solidFill>
                      <a:prstDash val="solid"/>
                      <a:round/>
                      <a:headEnd len="sm" w="sm" type="none"/>
                      <a:tailEnd len="sm" w="sm" type="none"/>
                    </a:lnL>
                    <a:lnR cap="flat" cmpd="sng" w="28575">
                      <a:solidFill>
                        <a:schemeClr val="accent1"/>
                      </a:solidFill>
                      <a:prstDash val="solid"/>
                      <a:round/>
                      <a:headEnd len="sm" w="sm" type="none"/>
                      <a:tailEnd len="sm" w="sm" type="none"/>
                    </a:lnR>
                    <a:lnT cap="flat" cmpd="sng" w="28575">
                      <a:solidFill>
                        <a:schemeClr val="accent1"/>
                      </a:solidFill>
                      <a:prstDash val="solid"/>
                      <a:round/>
                      <a:headEnd len="sm" w="sm" type="none"/>
                      <a:tailEnd len="sm" w="sm" type="none"/>
                    </a:lnT>
                    <a:lnB cap="flat" cmpd="sng" w="28575">
                      <a:solidFill>
                        <a:schemeClr val="accent1"/>
                      </a:solidFill>
                      <a:prstDash val="solid"/>
                      <a:round/>
                      <a:headEnd len="sm" w="sm" type="none"/>
                      <a:tailEnd len="sm" w="sm" type="none"/>
                    </a:lnB>
                    <a:solidFill>
                      <a:schemeClr val="accent4"/>
                    </a:solidFill>
                  </a:tcPr>
                </a:tc>
                <a:tc>
                  <a:txBody>
                    <a:bodyPr/>
                    <a:lstStyle/>
                    <a:p>
                      <a:pPr indent="0" lvl="0" marL="0" rtl="0" algn="ctr">
                        <a:spcBef>
                          <a:spcPts val="0"/>
                        </a:spcBef>
                        <a:spcAft>
                          <a:spcPts val="0"/>
                        </a:spcAft>
                        <a:buNone/>
                      </a:pPr>
                      <a:r>
                        <a:rPr lang="en">
                          <a:solidFill>
                            <a:schemeClr val="dk1"/>
                          </a:solidFill>
                          <a:latin typeface="Rubik"/>
                          <a:ea typeface="Rubik"/>
                          <a:cs typeface="Rubik"/>
                          <a:sym typeface="Rubik"/>
                        </a:rPr>
                        <a:t>Saturn is the ringed planet. It’s a gas giant</a:t>
                      </a:r>
                      <a:endParaRPr>
                        <a:solidFill>
                          <a:schemeClr val="dk1"/>
                        </a:solidFill>
                        <a:latin typeface="Rubik"/>
                        <a:ea typeface="Rubik"/>
                        <a:cs typeface="Rubik"/>
                        <a:sym typeface="Rubik"/>
                      </a:endParaRPr>
                    </a:p>
                  </a:txBody>
                  <a:tcPr marT="108000" marB="108000" marR="126000" marL="126000" anchor="ctr">
                    <a:lnL cap="flat" cmpd="sng" w="28575">
                      <a:solidFill>
                        <a:schemeClr val="accent1"/>
                      </a:solidFill>
                      <a:prstDash val="solid"/>
                      <a:round/>
                      <a:headEnd len="sm" w="sm" type="none"/>
                      <a:tailEnd len="sm" w="sm" type="none"/>
                    </a:lnL>
                    <a:lnR cap="flat" cmpd="sng" w="28575">
                      <a:solidFill>
                        <a:schemeClr val="accent1"/>
                      </a:solidFill>
                      <a:prstDash val="solid"/>
                      <a:round/>
                      <a:headEnd len="sm" w="sm" type="none"/>
                      <a:tailEnd len="sm" w="sm" type="none"/>
                    </a:lnR>
                    <a:lnT cap="flat" cmpd="sng" w="28575">
                      <a:solidFill>
                        <a:schemeClr val="accent1"/>
                      </a:solidFill>
                      <a:prstDash val="solid"/>
                      <a:round/>
                      <a:headEnd len="sm" w="sm" type="none"/>
                      <a:tailEnd len="sm" w="sm" type="none"/>
                    </a:lnT>
                    <a:lnB cap="flat" cmpd="sng" w="28575">
                      <a:solidFill>
                        <a:schemeClr val="accent1"/>
                      </a:solidFill>
                      <a:prstDash val="solid"/>
                      <a:round/>
                      <a:headEnd len="sm" w="sm" type="none"/>
                      <a:tailEnd len="sm" w="sm" type="none"/>
                    </a:lnB>
                    <a:solidFill>
                      <a:schemeClr val="accent4"/>
                    </a:solidFill>
                  </a:tcPr>
                </a:tc>
              </a:tr>
            </a:tbl>
          </a:graphicData>
        </a:graphic>
      </p:graphicFrame>
      <p:grpSp>
        <p:nvGrpSpPr>
          <p:cNvPr id="2425" name="Google Shape;2425;p65"/>
          <p:cNvGrpSpPr/>
          <p:nvPr/>
        </p:nvGrpSpPr>
        <p:grpSpPr>
          <a:xfrm>
            <a:off x="856609" y="3489831"/>
            <a:ext cx="522238" cy="657455"/>
            <a:chOff x="7109971" y="1496917"/>
            <a:chExt cx="436216" cy="549161"/>
          </a:xfrm>
        </p:grpSpPr>
        <p:sp>
          <p:nvSpPr>
            <p:cNvPr id="2426" name="Google Shape;2426;p65"/>
            <p:cNvSpPr/>
            <p:nvPr/>
          </p:nvSpPr>
          <p:spPr>
            <a:xfrm>
              <a:off x="7116990" y="1827993"/>
              <a:ext cx="422183" cy="109043"/>
            </a:xfrm>
            <a:custGeom>
              <a:rect b="b" l="l" r="r" t="t"/>
              <a:pathLst>
                <a:path extrusionOk="0" h="4552" w="17624">
                  <a:moveTo>
                    <a:pt x="502" y="0"/>
                  </a:moveTo>
                  <a:cubicBezTo>
                    <a:pt x="319" y="0"/>
                    <a:pt x="144" y="65"/>
                    <a:pt x="1" y="178"/>
                  </a:cubicBezTo>
                  <a:lnTo>
                    <a:pt x="14" y="186"/>
                  </a:lnTo>
                  <a:lnTo>
                    <a:pt x="7185" y="4552"/>
                  </a:lnTo>
                  <a:lnTo>
                    <a:pt x="8194" y="3938"/>
                  </a:lnTo>
                  <a:cubicBezTo>
                    <a:pt x="8384" y="3824"/>
                    <a:pt x="8598" y="3767"/>
                    <a:pt x="8812" y="3767"/>
                  </a:cubicBezTo>
                  <a:cubicBezTo>
                    <a:pt x="9026" y="3767"/>
                    <a:pt x="9240" y="3824"/>
                    <a:pt x="9430" y="3938"/>
                  </a:cubicBezTo>
                  <a:lnTo>
                    <a:pt x="10439" y="4552"/>
                  </a:lnTo>
                  <a:lnTo>
                    <a:pt x="17610" y="186"/>
                  </a:lnTo>
                  <a:lnTo>
                    <a:pt x="17624" y="178"/>
                  </a:lnTo>
                  <a:cubicBezTo>
                    <a:pt x="17484" y="65"/>
                    <a:pt x="17306" y="0"/>
                    <a:pt x="17126" y="0"/>
                  </a:cubicBezTo>
                  <a:lnTo>
                    <a:pt x="10741" y="0"/>
                  </a:lnTo>
                  <a:lnTo>
                    <a:pt x="9134" y="1623"/>
                  </a:lnTo>
                  <a:cubicBezTo>
                    <a:pt x="9048" y="1709"/>
                    <a:pt x="8932" y="1758"/>
                    <a:pt x="8814" y="1758"/>
                  </a:cubicBezTo>
                  <a:cubicBezTo>
                    <a:pt x="8692" y="1758"/>
                    <a:pt x="8577" y="1709"/>
                    <a:pt x="8493" y="1623"/>
                  </a:cubicBezTo>
                  <a:lnTo>
                    <a:pt x="6886" y="0"/>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65"/>
            <p:cNvSpPr/>
            <p:nvPr/>
          </p:nvSpPr>
          <p:spPr>
            <a:xfrm>
              <a:off x="7120990" y="1762669"/>
              <a:ext cx="414182" cy="67146"/>
            </a:xfrm>
            <a:custGeom>
              <a:rect b="b" l="l" r="r" t="t"/>
              <a:pathLst>
                <a:path extrusionOk="0" h="2803" w="17290">
                  <a:moveTo>
                    <a:pt x="4022" y="0"/>
                  </a:moveTo>
                  <a:lnTo>
                    <a:pt x="6" y="2800"/>
                  </a:lnTo>
                  <a:lnTo>
                    <a:pt x="1" y="2803"/>
                  </a:lnTo>
                  <a:lnTo>
                    <a:pt x="17290" y="2803"/>
                  </a:lnTo>
                  <a:lnTo>
                    <a:pt x="17287" y="2800"/>
                  </a:lnTo>
                  <a:lnTo>
                    <a:pt x="13268" y="0"/>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65"/>
            <p:cNvSpPr/>
            <p:nvPr/>
          </p:nvSpPr>
          <p:spPr>
            <a:xfrm>
              <a:off x="7109971" y="1832305"/>
              <a:ext cx="179159" cy="209510"/>
            </a:xfrm>
            <a:custGeom>
              <a:rect b="b" l="l" r="r" t="t"/>
              <a:pathLst>
                <a:path extrusionOk="0" h="8746" w="7479">
                  <a:moveTo>
                    <a:pt x="294" y="1"/>
                  </a:moveTo>
                  <a:cubicBezTo>
                    <a:pt x="111" y="149"/>
                    <a:pt x="3" y="375"/>
                    <a:pt x="0" y="612"/>
                  </a:cubicBezTo>
                  <a:lnTo>
                    <a:pt x="0" y="8132"/>
                  </a:lnTo>
                  <a:cubicBezTo>
                    <a:pt x="3" y="8372"/>
                    <a:pt x="111" y="8595"/>
                    <a:pt x="294" y="8746"/>
                  </a:cubicBezTo>
                  <a:lnTo>
                    <a:pt x="7478" y="4372"/>
                  </a:lnTo>
                  <a:lnTo>
                    <a:pt x="307" y="6"/>
                  </a:lnTo>
                  <a:lnTo>
                    <a:pt x="294"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65"/>
            <p:cNvSpPr/>
            <p:nvPr/>
          </p:nvSpPr>
          <p:spPr>
            <a:xfrm>
              <a:off x="7116990" y="1918206"/>
              <a:ext cx="422183" cy="127872"/>
            </a:xfrm>
            <a:custGeom>
              <a:rect b="b" l="l" r="r" t="t"/>
              <a:pathLst>
                <a:path extrusionOk="0" h="5338" w="17624">
                  <a:moveTo>
                    <a:pt x="8812" y="1"/>
                  </a:moveTo>
                  <a:cubicBezTo>
                    <a:pt x="8598" y="1"/>
                    <a:pt x="8384" y="58"/>
                    <a:pt x="8194" y="172"/>
                  </a:cubicBezTo>
                  <a:lnTo>
                    <a:pt x="7185" y="786"/>
                  </a:lnTo>
                  <a:lnTo>
                    <a:pt x="1" y="5160"/>
                  </a:lnTo>
                  <a:cubicBezTo>
                    <a:pt x="144" y="5276"/>
                    <a:pt x="319" y="5338"/>
                    <a:pt x="502" y="5338"/>
                  </a:cubicBezTo>
                  <a:lnTo>
                    <a:pt x="17126" y="5338"/>
                  </a:lnTo>
                  <a:cubicBezTo>
                    <a:pt x="17306" y="5338"/>
                    <a:pt x="17484" y="5276"/>
                    <a:pt x="17624" y="5160"/>
                  </a:cubicBezTo>
                  <a:lnTo>
                    <a:pt x="10439" y="786"/>
                  </a:lnTo>
                  <a:lnTo>
                    <a:pt x="9430" y="172"/>
                  </a:lnTo>
                  <a:cubicBezTo>
                    <a:pt x="9240" y="58"/>
                    <a:pt x="9026" y="1"/>
                    <a:pt x="8812"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65"/>
            <p:cNvSpPr/>
            <p:nvPr/>
          </p:nvSpPr>
          <p:spPr>
            <a:xfrm>
              <a:off x="7367052" y="1832305"/>
              <a:ext cx="179135" cy="209510"/>
            </a:xfrm>
            <a:custGeom>
              <a:rect b="b" l="l" r="r" t="t"/>
              <a:pathLst>
                <a:path extrusionOk="0" h="8746" w="7478">
                  <a:moveTo>
                    <a:pt x="7185" y="1"/>
                  </a:moveTo>
                  <a:lnTo>
                    <a:pt x="7171" y="6"/>
                  </a:lnTo>
                  <a:lnTo>
                    <a:pt x="0" y="4372"/>
                  </a:lnTo>
                  <a:lnTo>
                    <a:pt x="7185" y="8746"/>
                  </a:lnTo>
                  <a:cubicBezTo>
                    <a:pt x="7368" y="8595"/>
                    <a:pt x="7475" y="8372"/>
                    <a:pt x="7478" y="8132"/>
                  </a:cubicBezTo>
                  <a:lnTo>
                    <a:pt x="7478" y="612"/>
                  </a:lnTo>
                  <a:cubicBezTo>
                    <a:pt x="7475" y="375"/>
                    <a:pt x="7368" y="149"/>
                    <a:pt x="7185"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65"/>
            <p:cNvSpPr/>
            <p:nvPr/>
          </p:nvSpPr>
          <p:spPr>
            <a:xfrm>
              <a:off x="7193022" y="1496917"/>
              <a:ext cx="270260" cy="373195"/>
            </a:xfrm>
            <a:custGeom>
              <a:rect b="b" l="l" r="r" t="t"/>
              <a:pathLst>
                <a:path extrusionOk="0" h="15579" w="11282">
                  <a:moveTo>
                    <a:pt x="2525" y="1"/>
                  </a:moveTo>
                  <a:cubicBezTo>
                    <a:pt x="2361" y="1"/>
                    <a:pt x="2204" y="91"/>
                    <a:pt x="2127" y="247"/>
                  </a:cubicBezTo>
                  <a:cubicBezTo>
                    <a:pt x="2095" y="309"/>
                    <a:pt x="2076" y="379"/>
                    <a:pt x="2076" y="451"/>
                  </a:cubicBezTo>
                  <a:lnTo>
                    <a:pt x="2076" y="9073"/>
                  </a:lnTo>
                  <a:cubicBezTo>
                    <a:pt x="2076" y="9291"/>
                    <a:pt x="1898" y="9469"/>
                    <a:pt x="1680" y="9469"/>
                  </a:cubicBezTo>
                  <a:lnTo>
                    <a:pt x="485" y="9469"/>
                  </a:lnTo>
                  <a:cubicBezTo>
                    <a:pt x="305" y="9469"/>
                    <a:pt x="140" y="9579"/>
                    <a:pt x="70" y="9746"/>
                  </a:cubicBezTo>
                  <a:cubicBezTo>
                    <a:pt x="0" y="9913"/>
                    <a:pt x="38" y="10107"/>
                    <a:pt x="165" y="10236"/>
                  </a:cubicBezTo>
                  <a:lnTo>
                    <a:pt x="1015" y="11094"/>
                  </a:lnTo>
                  <a:lnTo>
                    <a:pt x="3710" y="13821"/>
                  </a:lnTo>
                  <a:lnTo>
                    <a:pt x="5077" y="15199"/>
                  </a:lnTo>
                  <a:lnTo>
                    <a:pt x="5317" y="15444"/>
                  </a:lnTo>
                  <a:cubicBezTo>
                    <a:pt x="5403" y="15530"/>
                    <a:pt x="5518" y="15579"/>
                    <a:pt x="5640" y="15579"/>
                  </a:cubicBezTo>
                  <a:cubicBezTo>
                    <a:pt x="5758" y="15579"/>
                    <a:pt x="5874" y="15530"/>
                    <a:pt x="5960" y="15444"/>
                  </a:cubicBezTo>
                  <a:lnTo>
                    <a:pt x="7567" y="13821"/>
                  </a:lnTo>
                  <a:lnTo>
                    <a:pt x="10261" y="11094"/>
                  </a:lnTo>
                  <a:lnTo>
                    <a:pt x="11117" y="10233"/>
                  </a:lnTo>
                  <a:cubicBezTo>
                    <a:pt x="11244" y="10104"/>
                    <a:pt x="11281" y="9910"/>
                    <a:pt x="11211" y="9743"/>
                  </a:cubicBezTo>
                  <a:cubicBezTo>
                    <a:pt x="11141" y="9576"/>
                    <a:pt x="10977" y="9469"/>
                    <a:pt x="10797" y="9469"/>
                  </a:cubicBezTo>
                  <a:lnTo>
                    <a:pt x="9596" y="9469"/>
                  </a:lnTo>
                  <a:cubicBezTo>
                    <a:pt x="9378" y="9469"/>
                    <a:pt x="9201" y="9291"/>
                    <a:pt x="9201" y="9073"/>
                  </a:cubicBezTo>
                  <a:lnTo>
                    <a:pt x="9201" y="451"/>
                  </a:lnTo>
                  <a:cubicBezTo>
                    <a:pt x="9201" y="303"/>
                    <a:pt x="9128" y="163"/>
                    <a:pt x="9007" y="80"/>
                  </a:cubicBezTo>
                  <a:cubicBezTo>
                    <a:pt x="8932" y="28"/>
                    <a:pt x="8843" y="1"/>
                    <a:pt x="8753" y="1"/>
                  </a:cubicBezTo>
                  <a:cubicBezTo>
                    <a:pt x="8699" y="1"/>
                    <a:pt x="8644" y="11"/>
                    <a:pt x="8592" y="32"/>
                  </a:cubicBezTo>
                  <a:lnTo>
                    <a:pt x="8024" y="247"/>
                  </a:lnTo>
                  <a:lnTo>
                    <a:pt x="5798" y="1089"/>
                  </a:lnTo>
                  <a:cubicBezTo>
                    <a:pt x="5747" y="1110"/>
                    <a:pt x="5693" y="1120"/>
                    <a:pt x="5640" y="1120"/>
                  </a:cubicBezTo>
                  <a:cubicBezTo>
                    <a:pt x="5586" y="1120"/>
                    <a:pt x="5532" y="1110"/>
                    <a:pt x="5481" y="1089"/>
                  </a:cubicBezTo>
                  <a:lnTo>
                    <a:pt x="5077" y="933"/>
                  </a:lnTo>
                  <a:lnTo>
                    <a:pt x="2687" y="32"/>
                  </a:lnTo>
                  <a:cubicBezTo>
                    <a:pt x="2634" y="11"/>
                    <a:pt x="2579" y="1"/>
                    <a:pt x="25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65"/>
            <p:cNvSpPr/>
            <p:nvPr/>
          </p:nvSpPr>
          <p:spPr>
            <a:xfrm>
              <a:off x="7271161" y="1543580"/>
              <a:ext cx="19044" cy="85328"/>
            </a:xfrm>
            <a:custGeom>
              <a:rect b="b" l="l" r="r" t="t"/>
              <a:pathLst>
                <a:path extrusionOk="0" h="3562" w="795">
                  <a:moveTo>
                    <a:pt x="396" y="0"/>
                  </a:moveTo>
                  <a:cubicBezTo>
                    <a:pt x="178" y="0"/>
                    <a:pt x="1" y="178"/>
                    <a:pt x="1" y="396"/>
                  </a:cubicBezTo>
                  <a:lnTo>
                    <a:pt x="1" y="3165"/>
                  </a:lnTo>
                  <a:cubicBezTo>
                    <a:pt x="1" y="3386"/>
                    <a:pt x="178" y="3561"/>
                    <a:pt x="396" y="3561"/>
                  </a:cubicBezTo>
                  <a:cubicBezTo>
                    <a:pt x="617" y="3561"/>
                    <a:pt x="792" y="3386"/>
                    <a:pt x="795" y="3165"/>
                  </a:cubicBezTo>
                  <a:lnTo>
                    <a:pt x="795" y="396"/>
                  </a:lnTo>
                  <a:cubicBezTo>
                    <a:pt x="795" y="178"/>
                    <a:pt x="617" y="0"/>
                    <a:pt x="396"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65"/>
            <p:cNvSpPr/>
            <p:nvPr/>
          </p:nvSpPr>
          <p:spPr>
            <a:xfrm>
              <a:off x="7271161" y="1647831"/>
              <a:ext cx="19044" cy="28530"/>
            </a:xfrm>
            <a:custGeom>
              <a:rect b="b" l="l" r="r" t="t"/>
              <a:pathLst>
                <a:path extrusionOk="0" h="1191" w="795">
                  <a:moveTo>
                    <a:pt x="396" y="1"/>
                  </a:moveTo>
                  <a:cubicBezTo>
                    <a:pt x="178" y="1"/>
                    <a:pt x="1" y="178"/>
                    <a:pt x="1" y="396"/>
                  </a:cubicBezTo>
                  <a:lnTo>
                    <a:pt x="1" y="795"/>
                  </a:lnTo>
                  <a:cubicBezTo>
                    <a:pt x="1" y="1013"/>
                    <a:pt x="178" y="1190"/>
                    <a:pt x="396" y="1190"/>
                  </a:cubicBezTo>
                  <a:cubicBezTo>
                    <a:pt x="617" y="1190"/>
                    <a:pt x="792" y="1013"/>
                    <a:pt x="795" y="795"/>
                  </a:cubicBezTo>
                  <a:lnTo>
                    <a:pt x="795" y="396"/>
                  </a:lnTo>
                  <a:cubicBezTo>
                    <a:pt x="795" y="178"/>
                    <a:pt x="617" y="1"/>
                    <a:pt x="396"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4" name="Google Shape;2434;p65"/>
          <p:cNvGrpSpPr/>
          <p:nvPr/>
        </p:nvGrpSpPr>
        <p:grpSpPr>
          <a:xfrm>
            <a:off x="785095" y="2310871"/>
            <a:ext cx="665266" cy="816405"/>
            <a:chOff x="3482005" y="723472"/>
            <a:chExt cx="448414" cy="550286"/>
          </a:xfrm>
        </p:grpSpPr>
        <p:sp>
          <p:nvSpPr>
            <p:cNvPr id="2435" name="Google Shape;2435;p65"/>
            <p:cNvSpPr/>
            <p:nvPr/>
          </p:nvSpPr>
          <p:spPr>
            <a:xfrm>
              <a:off x="3704064" y="1161793"/>
              <a:ext cx="111894" cy="111966"/>
            </a:xfrm>
            <a:custGeom>
              <a:rect b="b" l="l" r="r" t="t"/>
              <a:pathLst>
                <a:path extrusionOk="0" h="4674" w="4671">
                  <a:moveTo>
                    <a:pt x="2334" y="0"/>
                  </a:moveTo>
                  <a:cubicBezTo>
                    <a:pt x="1045" y="0"/>
                    <a:pt x="1" y="1048"/>
                    <a:pt x="1" y="2337"/>
                  </a:cubicBezTo>
                  <a:cubicBezTo>
                    <a:pt x="1" y="3626"/>
                    <a:pt x="1045" y="4673"/>
                    <a:pt x="2334" y="4673"/>
                  </a:cubicBezTo>
                  <a:cubicBezTo>
                    <a:pt x="3626" y="4673"/>
                    <a:pt x="4671" y="3626"/>
                    <a:pt x="4671" y="2337"/>
                  </a:cubicBezTo>
                  <a:cubicBezTo>
                    <a:pt x="4671" y="1048"/>
                    <a:pt x="3626" y="0"/>
                    <a:pt x="2334"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65"/>
            <p:cNvSpPr/>
            <p:nvPr/>
          </p:nvSpPr>
          <p:spPr>
            <a:xfrm>
              <a:off x="3741337" y="1199114"/>
              <a:ext cx="37346" cy="37298"/>
            </a:xfrm>
            <a:custGeom>
              <a:rect b="b" l="l" r="r" t="t"/>
              <a:pathLst>
                <a:path extrusionOk="0" h="1557" w="1559">
                  <a:moveTo>
                    <a:pt x="778" y="1"/>
                  </a:moveTo>
                  <a:cubicBezTo>
                    <a:pt x="350" y="1"/>
                    <a:pt x="0" y="348"/>
                    <a:pt x="0" y="779"/>
                  </a:cubicBezTo>
                  <a:cubicBezTo>
                    <a:pt x="0" y="1210"/>
                    <a:pt x="350" y="1557"/>
                    <a:pt x="778" y="1557"/>
                  </a:cubicBezTo>
                  <a:cubicBezTo>
                    <a:pt x="1209" y="1557"/>
                    <a:pt x="1559" y="1210"/>
                    <a:pt x="1559" y="779"/>
                  </a:cubicBezTo>
                  <a:cubicBezTo>
                    <a:pt x="1559" y="348"/>
                    <a:pt x="1209" y="1"/>
                    <a:pt x="7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65"/>
            <p:cNvSpPr/>
            <p:nvPr/>
          </p:nvSpPr>
          <p:spPr>
            <a:xfrm>
              <a:off x="3635722" y="960287"/>
              <a:ext cx="217775" cy="215715"/>
            </a:xfrm>
            <a:custGeom>
              <a:rect b="b" l="l" r="r" t="t"/>
              <a:pathLst>
                <a:path extrusionOk="0" h="9005" w="9091">
                  <a:moveTo>
                    <a:pt x="6934" y="0"/>
                  </a:moveTo>
                  <a:cubicBezTo>
                    <a:pt x="6875" y="0"/>
                    <a:pt x="6817" y="7"/>
                    <a:pt x="6759" y="20"/>
                  </a:cubicBezTo>
                  <a:lnTo>
                    <a:pt x="4482" y="534"/>
                  </a:lnTo>
                  <a:lnTo>
                    <a:pt x="1815" y="1134"/>
                  </a:lnTo>
                  <a:lnTo>
                    <a:pt x="1440" y="1220"/>
                  </a:lnTo>
                  <a:lnTo>
                    <a:pt x="681" y="1390"/>
                  </a:lnTo>
                  <a:cubicBezTo>
                    <a:pt x="264" y="1484"/>
                    <a:pt x="0" y="1901"/>
                    <a:pt x="95" y="2321"/>
                  </a:cubicBezTo>
                  <a:lnTo>
                    <a:pt x="1465" y="8399"/>
                  </a:lnTo>
                  <a:cubicBezTo>
                    <a:pt x="1549" y="8760"/>
                    <a:pt x="1870" y="9004"/>
                    <a:pt x="2227" y="9004"/>
                  </a:cubicBezTo>
                  <a:cubicBezTo>
                    <a:pt x="2283" y="9004"/>
                    <a:pt x="2339" y="8998"/>
                    <a:pt x="2396" y="8986"/>
                  </a:cubicBezTo>
                  <a:lnTo>
                    <a:pt x="8471" y="7610"/>
                  </a:lnTo>
                  <a:cubicBezTo>
                    <a:pt x="8743" y="7551"/>
                    <a:pt x="8958" y="7352"/>
                    <a:pt x="9039" y="7085"/>
                  </a:cubicBezTo>
                  <a:cubicBezTo>
                    <a:pt x="9082" y="6956"/>
                    <a:pt x="9090" y="6816"/>
                    <a:pt x="9058" y="6682"/>
                  </a:cubicBezTo>
                  <a:lnTo>
                    <a:pt x="8716" y="5164"/>
                  </a:lnTo>
                  <a:lnTo>
                    <a:pt x="8460" y="4025"/>
                  </a:lnTo>
                  <a:lnTo>
                    <a:pt x="8288" y="3263"/>
                  </a:lnTo>
                  <a:lnTo>
                    <a:pt x="8032" y="2125"/>
                  </a:lnTo>
                  <a:lnTo>
                    <a:pt x="7860" y="1366"/>
                  </a:lnTo>
                  <a:lnTo>
                    <a:pt x="7688" y="606"/>
                  </a:lnTo>
                  <a:cubicBezTo>
                    <a:pt x="7645" y="405"/>
                    <a:pt x="7521" y="230"/>
                    <a:pt x="7346" y="119"/>
                  </a:cubicBezTo>
                  <a:cubicBezTo>
                    <a:pt x="7221" y="41"/>
                    <a:pt x="7078" y="0"/>
                    <a:pt x="6934" y="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65"/>
            <p:cNvSpPr/>
            <p:nvPr/>
          </p:nvSpPr>
          <p:spPr>
            <a:xfrm>
              <a:off x="3621924" y="772172"/>
              <a:ext cx="218158" cy="215739"/>
            </a:xfrm>
            <a:custGeom>
              <a:rect b="b" l="l" r="r" t="t"/>
              <a:pathLst>
                <a:path extrusionOk="0" h="9006" w="9107">
                  <a:moveTo>
                    <a:pt x="6933" y="0"/>
                  </a:moveTo>
                  <a:cubicBezTo>
                    <a:pt x="6875" y="0"/>
                    <a:pt x="6817" y="7"/>
                    <a:pt x="6759" y="21"/>
                  </a:cubicBezTo>
                  <a:lnTo>
                    <a:pt x="6000" y="191"/>
                  </a:lnTo>
                  <a:lnTo>
                    <a:pt x="2964" y="877"/>
                  </a:lnTo>
                  <a:lnTo>
                    <a:pt x="681" y="1391"/>
                  </a:lnTo>
                  <a:cubicBezTo>
                    <a:pt x="261" y="1485"/>
                    <a:pt x="0" y="1902"/>
                    <a:pt x="95" y="2322"/>
                  </a:cubicBezTo>
                  <a:lnTo>
                    <a:pt x="436" y="3841"/>
                  </a:lnTo>
                  <a:lnTo>
                    <a:pt x="692" y="4979"/>
                  </a:lnTo>
                  <a:lnTo>
                    <a:pt x="864" y="5738"/>
                  </a:lnTo>
                  <a:lnTo>
                    <a:pt x="867" y="5738"/>
                  </a:lnTo>
                  <a:lnTo>
                    <a:pt x="1125" y="6877"/>
                  </a:lnTo>
                  <a:lnTo>
                    <a:pt x="1295" y="7639"/>
                  </a:lnTo>
                  <a:lnTo>
                    <a:pt x="1467" y="8398"/>
                  </a:lnTo>
                  <a:cubicBezTo>
                    <a:pt x="1547" y="8756"/>
                    <a:pt x="1865" y="9006"/>
                    <a:pt x="2223" y="9006"/>
                  </a:cubicBezTo>
                  <a:cubicBezTo>
                    <a:pt x="2253" y="9006"/>
                    <a:pt x="2283" y="9004"/>
                    <a:pt x="2313" y="9001"/>
                  </a:cubicBezTo>
                  <a:cubicBezTo>
                    <a:pt x="2329" y="8998"/>
                    <a:pt x="2345" y="8998"/>
                    <a:pt x="2358" y="8995"/>
                  </a:cubicBezTo>
                  <a:lnTo>
                    <a:pt x="5058" y="8387"/>
                  </a:lnTo>
                  <a:lnTo>
                    <a:pt x="8471" y="7612"/>
                  </a:lnTo>
                  <a:cubicBezTo>
                    <a:pt x="8673" y="7569"/>
                    <a:pt x="8848" y="7445"/>
                    <a:pt x="8958" y="7270"/>
                  </a:cubicBezTo>
                  <a:cubicBezTo>
                    <a:pt x="9069" y="7095"/>
                    <a:pt x="9106" y="6882"/>
                    <a:pt x="9058" y="6680"/>
                  </a:cubicBezTo>
                  <a:lnTo>
                    <a:pt x="7688" y="608"/>
                  </a:lnTo>
                  <a:cubicBezTo>
                    <a:pt x="7645" y="406"/>
                    <a:pt x="7521" y="231"/>
                    <a:pt x="7346" y="121"/>
                  </a:cubicBezTo>
                  <a:cubicBezTo>
                    <a:pt x="7221" y="42"/>
                    <a:pt x="7078" y="0"/>
                    <a:pt x="6933" y="0"/>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65"/>
            <p:cNvSpPr/>
            <p:nvPr/>
          </p:nvSpPr>
          <p:spPr>
            <a:xfrm>
              <a:off x="3692853" y="776723"/>
              <a:ext cx="93329" cy="107390"/>
            </a:xfrm>
            <a:custGeom>
              <a:rect b="b" l="l" r="r" t="t"/>
              <a:pathLst>
                <a:path extrusionOk="0" h="4483" w="3896">
                  <a:moveTo>
                    <a:pt x="3039" y="1"/>
                  </a:moveTo>
                  <a:lnTo>
                    <a:pt x="0" y="687"/>
                  </a:lnTo>
                  <a:lnTo>
                    <a:pt x="856" y="4482"/>
                  </a:lnTo>
                  <a:lnTo>
                    <a:pt x="2119" y="3002"/>
                  </a:lnTo>
                  <a:lnTo>
                    <a:pt x="3895" y="3799"/>
                  </a:lnTo>
                  <a:lnTo>
                    <a:pt x="3039"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65"/>
            <p:cNvSpPr/>
            <p:nvPr/>
          </p:nvSpPr>
          <p:spPr>
            <a:xfrm>
              <a:off x="3670216" y="973007"/>
              <a:ext cx="93401" cy="107438"/>
            </a:xfrm>
            <a:custGeom>
              <a:rect b="b" l="l" r="r" t="t"/>
              <a:pathLst>
                <a:path extrusionOk="0" h="4485" w="3899">
                  <a:moveTo>
                    <a:pt x="3039" y="0"/>
                  </a:moveTo>
                  <a:lnTo>
                    <a:pt x="0" y="687"/>
                  </a:lnTo>
                  <a:lnTo>
                    <a:pt x="859" y="4485"/>
                  </a:lnTo>
                  <a:lnTo>
                    <a:pt x="2122" y="3001"/>
                  </a:lnTo>
                  <a:lnTo>
                    <a:pt x="3898" y="3798"/>
                  </a:lnTo>
                  <a:lnTo>
                    <a:pt x="3898" y="3798"/>
                  </a:lnTo>
                  <a:lnTo>
                    <a:pt x="3039" y="0"/>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65"/>
            <p:cNvSpPr/>
            <p:nvPr/>
          </p:nvSpPr>
          <p:spPr>
            <a:xfrm>
              <a:off x="3628248" y="839508"/>
              <a:ext cx="39598" cy="24674"/>
            </a:xfrm>
            <a:custGeom>
              <a:rect b="b" l="l" r="r" t="t"/>
              <a:pathLst>
                <a:path extrusionOk="0" h="1030" w="1653">
                  <a:moveTo>
                    <a:pt x="1237" y="0"/>
                  </a:moveTo>
                  <a:cubicBezTo>
                    <a:pt x="1205" y="0"/>
                    <a:pt x="1173" y="4"/>
                    <a:pt x="1141" y="12"/>
                  </a:cubicBezTo>
                  <a:lnTo>
                    <a:pt x="0" y="270"/>
                  </a:lnTo>
                  <a:lnTo>
                    <a:pt x="172" y="1030"/>
                  </a:lnTo>
                  <a:lnTo>
                    <a:pt x="1314" y="771"/>
                  </a:lnTo>
                  <a:cubicBezTo>
                    <a:pt x="1454" y="744"/>
                    <a:pt x="1567" y="645"/>
                    <a:pt x="1610" y="510"/>
                  </a:cubicBezTo>
                  <a:cubicBezTo>
                    <a:pt x="1653" y="375"/>
                    <a:pt x="1621" y="227"/>
                    <a:pt x="1524" y="122"/>
                  </a:cubicBezTo>
                  <a:cubicBezTo>
                    <a:pt x="1447" y="44"/>
                    <a:pt x="1343" y="0"/>
                    <a:pt x="1237" y="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65"/>
            <p:cNvSpPr/>
            <p:nvPr/>
          </p:nvSpPr>
          <p:spPr>
            <a:xfrm>
              <a:off x="3638500" y="885022"/>
              <a:ext cx="39598" cy="24674"/>
            </a:xfrm>
            <a:custGeom>
              <a:rect b="b" l="l" r="r" t="t"/>
              <a:pathLst>
                <a:path extrusionOk="0" h="1030" w="1653">
                  <a:moveTo>
                    <a:pt x="1239" y="0"/>
                  </a:moveTo>
                  <a:cubicBezTo>
                    <a:pt x="1207" y="0"/>
                    <a:pt x="1174" y="4"/>
                    <a:pt x="1141" y="12"/>
                  </a:cubicBezTo>
                  <a:lnTo>
                    <a:pt x="0" y="271"/>
                  </a:lnTo>
                  <a:lnTo>
                    <a:pt x="172" y="1030"/>
                  </a:lnTo>
                  <a:lnTo>
                    <a:pt x="175" y="1030"/>
                  </a:lnTo>
                  <a:lnTo>
                    <a:pt x="1314" y="771"/>
                  </a:lnTo>
                  <a:cubicBezTo>
                    <a:pt x="1454" y="745"/>
                    <a:pt x="1567" y="645"/>
                    <a:pt x="1610" y="510"/>
                  </a:cubicBezTo>
                  <a:cubicBezTo>
                    <a:pt x="1653" y="373"/>
                    <a:pt x="1621" y="225"/>
                    <a:pt x="1524" y="123"/>
                  </a:cubicBezTo>
                  <a:cubicBezTo>
                    <a:pt x="1448" y="43"/>
                    <a:pt x="1345" y="0"/>
                    <a:pt x="1239" y="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65"/>
            <p:cNvSpPr/>
            <p:nvPr/>
          </p:nvSpPr>
          <p:spPr>
            <a:xfrm>
              <a:off x="3648873" y="930487"/>
              <a:ext cx="39550" cy="24674"/>
            </a:xfrm>
            <a:custGeom>
              <a:rect b="b" l="l" r="r" t="t"/>
              <a:pathLst>
                <a:path extrusionOk="0" h="1030" w="1651">
                  <a:moveTo>
                    <a:pt x="1221" y="0"/>
                  </a:moveTo>
                  <a:cubicBezTo>
                    <a:pt x="1193" y="0"/>
                    <a:pt x="1165" y="3"/>
                    <a:pt x="1136" y="9"/>
                  </a:cubicBezTo>
                  <a:lnTo>
                    <a:pt x="0" y="268"/>
                  </a:lnTo>
                  <a:lnTo>
                    <a:pt x="173" y="1030"/>
                  </a:lnTo>
                  <a:lnTo>
                    <a:pt x="1309" y="774"/>
                  </a:lnTo>
                  <a:cubicBezTo>
                    <a:pt x="1519" y="725"/>
                    <a:pt x="1651" y="518"/>
                    <a:pt x="1605" y="305"/>
                  </a:cubicBezTo>
                  <a:cubicBezTo>
                    <a:pt x="1563" y="124"/>
                    <a:pt x="1402" y="0"/>
                    <a:pt x="1221" y="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65"/>
            <p:cNvSpPr/>
            <p:nvPr/>
          </p:nvSpPr>
          <p:spPr>
            <a:xfrm>
              <a:off x="3789103" y="993057"/>
              <a:ext cx="39047" cy="24530"/>
            </a:xfrm>
            <a:custGeom>
              <a:rect b="b" l="l" r="r" t="t"/>
              <a:pathLst>
                <a:path extrusionOk="0" h="1024" w="1630">
                  <a:moveTo>
                    <a:pt x="1457" y="0"/>
                  </a:moveTo>
                  <a:lnTo>
                    <a:pt x="316" y="256"/>
                  </a:lnTo>
                  <a:cubicBezTo>
                    <a:pt x="127" y="304"/>
                    <a:pt x="1" y="482"/>
                    <a:pt x="23" y="676"/>
                  </a:cubicBezTo>
                  <a:cubicBezTo>
                    <a:pt x="44" y="870"/>
                    <a:pt x="208" y="1018"/>
                    <a:pt x="402" y="1023"/>
                  </a:cubicBezTo>
                  <a:cubicBezTo>
                    <a:pt x="432" y="1023"/>
                    <a:pt x="459" y="1020"/>
                    <a:pt x="488" y="1015"/>
                  </a:cubicBezTo>
                  <a:lnTo>
                    <a:pt x="1629" y="759"/>
                  </a:lnTo>
                  <a:lnTo>
                    <a:pt x="1457" y="0"/>
                  </a:ln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65"/>
            <p:cNvSpPr/>
            <p:nvPr/>
          </p:nvSpPr>
          <p:spPr>
            <a:xfrm>
              <a:off x="3798852" y="1038450"/>
              <a:ext cx="39550" cy="24650"/>
            </a:xfrm>
            <a:custGeom>
              <a:rect b="b" l="l" r="r" t="t"/>
              <a:pathLst>
                <a:path extrusionOk="0" h="1029" w="1651">
                  <a:moveTo>
                    <a:pt x="1478" y="0"/>
                  </a:moveTo>
                  <a:lnTo>
                    <a:pt x="337" y="256"/>
                  </a:lnTo>
                  <a:cubicBezTo>
                    <a:pt x="130" y="307"/>
                    <a:pt x="0" y="514"/>
                    <a:pt x="46" y="724"/>
                  </a:cubicBezTo>
                  <a:cubicBezTo>
                    <a:pt x="87" y="902"/>
                    <a:pt x="243" y="1026"/>
                    <a:pt x="423" y="1028"/>
                  </a:cubicBezTo>
                  <a:cubicBezTo>
                    <a:pt x="453" y="1028"/>
                    <a:pt x="482" y="1026"/>
                    <a:pt x="509" y="1020"/>
                  </a:cubicBezTo>
                  <a:lnTo>
                    <a:pt x="1650" y="762"/>
                  </a:lnTo>
                  <a:lnTo>
                    <a:pt x="1478" y="0"/>
                  </a:ln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65"/>
            <p:cNvSpPr/>
            <p:nvPr/>
          </p:nvSpPr>
          <p:spPr>
            <a:xfrm>
              <a:off x="3809225" y="1083964"/>
              <a:ext cx="39430" cy="24602"/>
            </a:xfrm>
            <a:custGeom>
              <a:rect b="b" l="l" r="r" t="t"/>
              <a:pathLst>
                <a:path extrusionOk="0" h="1027" w="1646">
                  <a:moveTo>
                    <a:pt x="1473" y="1"/>
                  </a:moveTo>
                  <a:lnTo>
                    <a:pt x="335" y="256"/>
                  </a:lnTo>
                  <a:cubicBezTo>
                    <a:pt x="135" y="297"/>
                    <a:pt x="1" y="480"/>
                    <a:pt x="22" y="682"/>
                  </a:cubicBezTo>
                  <a:cubicBezTo>
                    <a:pt x="46" y="877"/>
                    <a:pt x="210" y="1026"/>
                    <a:pt x="408" y="1026"/>
                  </a:cubicBezTo>
                  <a:cubicBezTo>
                    <a:pt x="411" y="1026"/>
                    <a:pt x="415" y="1026"/>
                    <a:pt x="418" y="1026"/>
                  </a:cubicBezTo>
                  <a:cubicBezTo>
                    <a:pt x="448" y="1026"/>
                    <a:pt x="477" y="1023"/>
                    <a:pt x="504" y="1015"/>
                  </a:cubicBezTo>
                  <a:lnTo>
                    <a:pt x="1645" y="760"/>
                  </a:lnTo>
                  <a:lnTo>
                    <a:pt x="1473" y="1"/>
                  </a:ln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65"/>
            <p:cNvSpPr/>
            <p:nvPr/>
          </p:nvSpPr>
          <p:spPr>
            <a:xfrm>
              <a:off x="3482005" y="723472"/>
              <a:ext cx="448414" cy="468200"/>
            </a:xfrm>
            <a:custGeom>
              <a:rect b="b" l="l" r="r" t="t"/>
              <a:pathLst>
                <a:path extrusionOk="0" h="19545" w="18719">
                  <a:moveTo>
                    <a:pt x="399" y="1"/>
                  </a:moveTo>
                  <a:cubicBezTo>
                    <a:pt x="322" y="1"/>
                    <a:pt x="246" y="23"/>
                    <a:pt x="181" y="68"/>
                  </a:cubicBezTo>
                  <a:cubicBezTo>
                    <a:pt x="65" y="146"/>
                    <a:pt x="0" y="277"/>
                    <a:pt x="8" y="417"/>
                  </a:cubicBezTo>
                  <a:cubicBezTo>
                    <a:pt x="19" y="557"/>
                    <a:pt x="103" y="681"/>
                    <a:pt x="226" y="743"/>
                  </a:cubicBezTo>
                  <a:lnTo>
                    <a:pt x="1683" y="1462"/>
                  </a:lnTo>
                  <a:cubicBezTo>
                    <a:pt x="2024" y="1680"/>
                    <a:pt x="2267" y="2024"/>
                    <a:pt x="2356" y="2423"/>
                  </a:cubicBezTo>
                  <a:lnTo>
                    <a:pt x="5898" y="18331"/>
                  </a:lnTo>
                  <a:cubicBezTo>
                    <a:pt x="6057" y="19039"/>
                    <a:pt x="6687" y="19545"/>
                    <a:pt x="7413" y="19545"/>
                  </a:cubicBezTo>
                  <a:cubicBezTo>
                    <a:pt x="7529" y="19545"/>
                    <a:pt x="7645" y="19531"/>
                    <a:pt x="7758" y="19507"/>
                  </a:cubicBezTo>
                  <a:lnTo>
                    <a:pt x="18393" y="17106"/>
                  </a:lnTo>
                  <a:cubicBezTo>
                    <a:pt x="18527" y="17076"/>
                    <a:pt x="18638" y="16977"/>
                    <a:pt x="18678" y="16842"/>
                  </a:cubicBezTo>
                  <a:cubicBezTo>
                    <a:pt x="18719" y="16710"/>
                    <a:pt x="18686" y="16565"/>
                    <a:pt x="18592" y="16463"/>
                  </a:cubicBezTo>
                  <a:cubicBezTo>
                    <a:pt x="18517" y="16382"/>
                    <a:pt x="18414" y="16338"/>
                    <a:pt x="18306" y="16338"/>
                  </a:cubicBezTo>
                  <a:cubicBezTo>
                    <a:pt x="18278" y="16338"/>
                    <a:pt x="18249" y="16341"/>
                    <a:pt x="18221" y="16347"/>
                  </a:cubicBezTo>
                  <a:lnTo>
                    <a:pt x="7588" y="18748"/>
                  </a:lnTo>
                  <a:cubicBezTo>
                    <a:pt x="7531" y="18761"/>
                    <a:pt x="7473" y="18767"/>
                    <a:pt x="7417" y="18767"/>
                  </a:cubicBezTo>
                  <a:cubicBezTo>
                    <a:pt x="7060" y="18767"/>
                    <a:pt x="6738" y="18521"/>
                    <a:pt x="6657" y="18161"/>
                  </a:cubicBezTo>
                  <a:lnTo>
                    <a:pt x="3115" y="2253"/>
                  </a:lnTo>
                  <a:cubicBezTo>
                    <a:pt x="2980" y="1648"/>
                    <a:pt x="2609" y="1120"/>
                    <a:pt x="2084" y="789"/>
                  </a:cubicBezTo>
                  <a:cubicBezTo>
                    <a:pt x="2073" y="784"/>
                    <a:pt x="2059" y="775"/>
                    <a:pt x="2049" y="770"/>
                  </a:cubicBezTo>
                  <a:lnTo>
                    <a:pt x="571" y="41"/>
                  </a:lnTo>
                  <a:cubicBezTo>
                    <a:pt x="516" y="14"/>
                    <a:pt x="457" y="1"/>
                    <a:pt x="399"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51" name="Shape 2451"/>
        <p:cNvGrpSpPr/>
        <p:nvPr/>
      </p:nvGrpSpPr>
      <p:grpSpPr>
        <a:xfrm>
          <a:off x="0" y="0"/>
          <a:ext cx="0" cy="0"/>
          <a:chOff x="0" y="0"/>
          <a:chExt cx="0" cy="0"/>
        </a:xfrm>
      </p:grpSpPr>
      <p:sp>
        <p:nvSpPr>
          <p:cNvPr id="2452" name="Google Shape;2452;p66"/>
          <p:cNvSpPr txBox="1"/>
          <p:nvPr>
            <p:ph type="title"/>
          </p:nvPr>
        </p:nvSpPr>
        <p:spPr>
          <a:xfrm>
            <a:off x="752400" y="691150"/>
            <a:ext cx="3819600" cy="465900"/>
          </a:xfrm>
          <a:prstGeom prst="rect">
            <a:avLst/>
          </a:prstGeom>
        </p:spPr>
        <p:txBody>
          <a:bodyPr anchorCtr="0" anchor="ctr" bIns="91425" lIns="54000" spcFirstLastPara="1" rIns="91425" wrap="square" tIns="91425">
            <a:noAutofit/>
          </a:bodyPr>
          <a:lstStyle/>
          <a:p>
            <a:pPr indent="0" lvl="0" marL="0" rtl="0" algn="l">
              <a:spcBef>
                <a:spcPts val="0"/>
              </a:spcBef>
              <a:spcAft>
                <a:spcPts val="0"/>
              </a:spcAft>
              <a:buNone/>
            </a:pPr>
            <a:r>
              <a:rPr lang="en"/>
              <a:t>OUR TAGLINE</a:t>
            </a:r>
            <a:endParaRPr/>
          </a:p>
        </p:txBody>
      </p:sp>
      <p:sp>
        <p:nvSpPr>
          <p:cNvPr id="2453" name="Google Shape;2453;p66"/>
          <p:cNvSpPr txBox="1"/>
          <p:nvPr>
            <p:ph idx="2" type="title"/>
          </p:nvPr>
        </p:nvSpPr>
        <p:spPr>
          <a:xfrm>
            <a:off x="883725" y="2244907"/>
            <a:ext cx="7376400" cy="804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5000"/>
              <a:t>Your shipping company</a:t>
            </a:r>
            <a:endParaRPr sz="5000"/>
          </a:p>
        </p:txBody>
      </p:sp>
      <p:sp>
        <p:nvSpPr>
          <p:cNvPr id="2454" name="Google Shape;2454;p66"/>
          <p:cNvSpPr txBox="1"/>
          <p:nvPr>
            <p:ph idx="1" type="subTitle"/>
          </p:nvPr>
        </p:nvSpPr>
        <p:spPr>
          <a:xfrm>
            <a:off x="726475" y="3946408"/>
            <a:ext cx="2121600" cy="6207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Mercury is the closest planet to the Sun</a:t>
            </a:r>
            <a:endParaRPr/>
          </a:p>
        </p:txBody>
      </p:sp>
      <p:sp>
        <p:nvSpPr>
          <p:cNvPr id="2455" name="Google Shape;2455;p66"/>
          <p:cNvSpPr txBox="1"/>
          <p:nvPr>
            <p:ph idx="3" type="subTitle"/>
          </p:nvPr>
        </p:nvSpPr>
        <p:spPr>
          <a:xfrm>
            <a:off x="2811375" y="3946408"/>
            <a:ext cx="2121600" cy="6207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Neptune is the farthest planet from the Sun</a:t>
            </a:r>
            <a:endParaRPr/>
          </a:p>
        </p:txBody>
      </p:sp>
      <p:sp>
        <p:nvSpPr>
          <p:cNvPr id="2456" name="Google Shape;2456;p66"/>
          <p:cNvSpPr txBox="1"/>
          <p:nvPr>
            <p:ph idx="4" type="subTitle"/>
          </p:nvPr>
        </p:nvSpPr>
        <p:spPr>
          <a:xfrm>
            <a:off x="5633475" y="3946408"/>
            <a:ext cx="2121600" cy="6207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Jupiter is the biggest planet of them all</a:t>
            </a:r>
            <a:endParaRPr/>
          </a:p>
        </p:txBody>
      </p:sp>
      <p:sp>
        <p:nvSpPr>
          <p:cNvPr id="2457" name="Google Shape;2457;p66"/>
          <p:cNvSpPr/>
          <p:nvPr/>
        </p:nvSpPr>
        <p:spPr>
          <a:xfrm rot="10800000">
            <a:off x="1139269" y="3170425"/>
            <a:ext cx="1296000" cy="147900"/>
          </a:xfrm>
          <a:prstGeom prst="round2SameRect">
            <a:avLst>
              <a:gd fmla="val 16667" name="adj1"/>
              <a:gd fmla="val 0" name="adj2"/>
            </a:avLst>
          </a:prstGeom>
          <a:solidFill>
            <a:schemeClr val="accent3"/>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66"/>
          <p:cNvSpPr/>
          <p:nvPr/>
        </p:nvSpPr>
        <p:spPr>
          <a:xfrm rot="10800000">
            <a:off x="2586973" y="3170425"/>
            <a:ext cx="2570400" cy="147900"/>
          </a:xfrm>
          <a:prstGeom prst="round2SameRect">
            <a:avLst>
              <a:gd fmla="val 16667" name="adj1"/>
              <a:gd fmla="val 0" name="adj2"/>
            </a:avLst>
          </a:prstGeom>
          <a:solidFill>
            <a:schemeClr val="accent3"/>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66"/>
          <p:cNvSpPr/>
          <p:nvPr/>
        </p:nvSpPr>
        <p:spPr>
          <a:xfrm rot="10800000">
            <a:off x="5309025" y="3170425"/>
            <a:ext cx="2770500" cy="147900"/>
          </a:xfrm>
          <a:prstGeom prst="round2SameRect">
            <a:avLst>
              <a:gd fmla="val 16667" name="adj1"/>
              <a:gd fmla="val 0" name="adj2"/>
            </a:avLst>
          </a:prstGeom>
          <a:solidFill>
            <a:schemeClr val="accent3"/>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460" name="Google Shape;2460;p66"/>
          <p:cNvCxnSpPr>
            <a:stCxn id="2457" idx="3"/>
            <a:endCxn id="2454" idx="0"/>
          </p:cNvCxnSpPr>
          <p:nvPr/>
        </p:nvCxnSpPr>
        <p:spPr>
          <a:xfrm>
            <a:off x="1787269" y="3318325"/>
            <a:ext cx="0" cy="628200"/>
          </a:xfrm>
          <a:prstGeom prst="straightConnector1">
            <a:avLst/>
          </a:prstGeom>
          <a:noFill/>
          <a:ln cap="flat" cmpd="sng" w="28575">
            <a:solidFill>
              <a:schemeClr val="accent3"/>
            </a:solidFill>
            <a:prstDash val="solid"/>
            <a:round/>
            <a:headEnd len="med" w="med" type="none"/>
            <a:tailEnd len="med" w="med" type="none"/>
          </a:ln>
        </p:spPr>
      </p:cxnSp>
      <p:cxnSp>
        <p:nvCxnSpPr>
          <p:cNvPr id="2461" name="Google Shape;2461;p66"/>
          <p:cNvCxnSpPr>
            <a:stCxn id="2458" idx="3"/>
            <a:endCxn id="2455" idx="0"/>
          </p:cNvCxnSpPr>
          <p:nvPr/>
        </p:nvCxnSpPr>
        <p:spPr>
          <a:xfrm>
            <a:off x="3872173" y="3318325"/>
            <a:ext cx="0" cy="628200"/>
          </a:xfrm>
          <a:prstGeom prst="straightConnector1">
            <a:avLst/>
          </a:prstGeom>
          <a:noFill/>
          <a:ln cap="flat" cmpd="sng" w="28575">
            <a:solidFill>
              <a:schemeClr val="accent3"/>
            </a:solidFill>
            <a:prstDash val="solid"/>
            <a:round/>
            <a:headEnd len="med" w="med" type="none"/>
            <a:tailEnd len="med" w="med" type="none"/>
          </a:ln>
        </p:spPr>
      </p:cxnSp>
      <p:cxnSp>
        <p:nvCxnSpPr>
          <p:cNvPr id="2462" name="Google Shape;2462;p66"/>
          <p:cNvCxnSpPr>
            <a:stCxn id="2459" idx="3"/>
            <a:endCxn id="2456" idx="0"/>
          </p:cNvCxnSpPr>
          <p:nvPr/>
        </p:nvCxnSpPr>
        <p:spPr>
          <a:xfrm>
            <a:off x="6694275" y="3318325"/>
            <a:ext cx="0" cy="628200"/>
          </a:xfrm>
          <a:prstGeom prst="straightConnector1">
            <a:avLst/>
          </a:prstGeom>
          <a:noFill/>
          <a:ln cap="flat" cmpd="sng" w="28575">
            <a:solidFill>
              <a:schemeClr val="accent3"/>
            </a:solidFill>
            <a:prstDash val="solid"/>
            <a:round/>
            <a:headEnd len="med" w="med" type="none"/>
            <a:tailEnd len="med" w="med" type="none"/>
          </a:ln>
        </p:spPr>
      </p:cxn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66" name="Shape 2466"/>
        <p:cNvGrpSpPr/>
        <p:nvPr/>
      </p:nvGrpSpPr>
      <p:grpSpPr>
        <a:xfrm>
          <a:off x="0" y="0"/>
          <a:ext cx="0" cy="0"/>
          <a:chOff x="0" y="0"/>
          <a:chExt cx="0" cy="0"/>
        </a:xfrm>
      </p:grpSpPr>
      <p:sp>
        <p:nvSpPr>
          <p:cNvPr id="2467" name="Google Shape;2467;p67"/>
          <p:cNvSpPr/>
          <p:nvPr/>
        </p:nvSpPr>
        <p:spPr>
          <a:xfrm>
            <a:off x="689112" y="2930938"/>
            <a:ext cx="457900" cy="452844"/>
          </a:xfrm>
          <a:custGeom>
            <a:rect b="b" l="l" r="r" t="t"/>
            <a:pathLst>
              <a:path extrusionOk="0" h="9006" w="9107">
                <a:moveTo>
                  <a:pt x="6933" y="0"/>
                </a:moveTo>
                <a:cubicBezTo>
                  <a:pt x="6875" y="0"/>
                  <a:pt x="6817" y="7"/>
                  <a:pt x="6759" y="21"/>
                </a:cubicBezTo>
                <a:lnTo>
                  <a:pt x="6000" y="191"/>
                </a:lnTo>
                <a:lnTo>
                  <a:pt x="2964" y="877"/>
                </a:lnTo>
                <a:lnTo>
                  <a:pt x="681" y="1391"/>
                </a:lnTo>
                <a:cubicBezTo>
                  <a:pt x="261" y="1485"/>
                  <a:pt x="0" y="1902"/>
                  <a:pt x="95" y="2322"/>
                </a:cubicBezTo>
                <a:lnTo>
                  <a:pt x="436" y="3841"/>
                </a:lnTo>
                <a:lnTo>
                  <a:pt x="692" y="4979"/>
                </a:lnTo>
                <a:lnTo>
                  <a:pt x="864" y="5738"/>
                </a:lnTo>
                <a:lnTo>
                  <a:pt x="867" y="5738"/>
                </a:lnTo>
                <a:lnTo>
                  <a:pt x="1125" y="6877"/>
                </a:lnTo>
                <a:lnTo>
                  <a:pt x="1295" y="7639"/>
                </a:lnTo>
                <a:lnTo>
                  <a:pt x="1467" y="8398"/>
                </a:lnTo>
                <a:cubicBezTo>
                  <a:pt x="1547" y="8756"/>
                  <a:pt x="1865" y="9006"/>
                  <a:pt x="2223" y="9006"/>
                </a:cubicBezTo>
                <a:cubicBezTo>
                  <a:pt x="2253" y="9006"/>
                  <a:pt x="2283" y="9004"/>
                  <a:pt x="2313" y="9001"/>
                </a:cubicBezTo>
                <a:cubicBezTo>
                  <a:pt x="2329" y="8998"/>
                  <a:pt x="2345" y="8998"/>
                  <a:pt x="2358" y="8995"/>
                </a:cubicBezTo>
                <a:lnTo>
                  <a:pt x="5058" y="8387"/>
                </a:lnTo>
                <a:lnTo>
                  <a:pt x="8471" y="7612"/>
                </a:lnTo>
                <a:cubicBezTo>
                  <a:pt x="8673" y="7569"/>
                  <a:pt x="8848" y="7445"/>
                  <a:pt x="8958" y="7270"/>
                </a:cubicBezTo>
                <a:cubicBezTo>
                  <a:pt x="9069" y="7095"/>
                  <a:pt x="9106" y="6882"/>
                  <a:pt x="9058" y="6680"/>
                </a:cubicBezTo>
                <a:lnTo>
                  <a:pt x="7688" y="608"/>
                </a:lnTo>
                <a:cubicBezTo>
                  <a:pt x="7645" y="406"/>
                  <a:pt x="7521" y="231"/>
                  <a:pt x="7346" y="121"/>
                </a:cubicBezTo>
                <a:cubicBezTo>
                  <a:pt x="7221" y="42"/>
                  <a:pt x="7078" y="0"/>
                  <a:pt x="693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67"/>
          <p:cNvSpPr txBox="1"/>
          <p:nvPr>
            <p:ph type="title"/>
          </p:nvPr>
        </p:nvSpPr>
        <p:spPr>
          <a:xfrm>
            <a:off x="752400" y="691150"/>
            <a:ext cx="3819600" cy="915900"/>
          </a:xfrm>
          <a:prstGeom prst="rect">
            <a:avLst/>
          </a:prstGeom>
        </p:spPr>
        <p:txBody>
          <a:bodyPr anchorCtr="0" anchor="ctr" bIns="91425" lIns="54000" spcFirstLastPara="1" rIns="91425" wrap="square" tIns="91425">
            <a:noAutofit/>
          </a:bodyPr>
          <a:lstStyle/>
          <a:p>
            <a:pPr indent="0" lvl="0" marL="0" rtl="0" algn="l">
              <a:spcBef>
                <a:spcPts val="0"/>
              </a:spcBef>
              <a:spcAft>
                <a:spcPts val="0"/>
              </a:spcAft>
              <a:buNone/>
            </a:pPr>
            <a:r>
              <a:rPr lang="en"/>
              <a:t>THANKS!</a:t>
            </a:r>
            <a:endParaRPr/>
          </a:p>
        </p:txBody>
      </p:sp>
      <p:sp>
        <p:nvSpPr>
          <p:cNvPr id="2469" name="Google Shape;2469;p67"/>
          <p:cNvSpPr txBox="1"/>
          <p:nvPr>
            <p:ph idx="1" type="subTitle"/>
          </p:nvPr>
        </p:nvSpPr>
        <p:spPr>
          <a:xfrm>
            <a:off x="581825" y="1754925"/>
            <a:ext cx="2946900" cy="96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Do you have any questions?</a:t>
            </a:r>
            <a:endParaRPr/>
          </a:p>
          <a:p>
            <a:pPr indent="0" lvl="0" marL="0" rtl="0" algn="l">
              <a:spcBef>
                <a:spcPts val="0"/>
              </a:spcBef>
              <a:spcAft>
                <a:spcPts val="0"/>
              </a:spcAft>
              <a:buClr>
                <a:schemeClr val="dk1"/>
              </a:buClr>
              <a:buSzPts val="1100"/>
              <a:buFont typeface="Arial"/>
              <a:buNone/>
            </a:pPr>
            <a:r>
              <a:rPr lang="en"/>
              <a:t>youremail@freepik.com</a:t>
            </a:r>
            <a:endParaRPr/>
          </a:p>
          <a:p>
            <a:pPr indent="0" lvl="0" marL="0" rtl="0" algn="l">
              <a:spcBef>
                <a:spcPts val="0"/>
              </a:spcBef>
              <a:spcAft>
                <a:spcPts val="0"/>
              </a:spcAft>
              <a:buClr>
                <a:schemeClr val="dk1"/>
              </a:buClr>
              <a:buSzPts val="1100"/>
              <a:buFont typeface="Arial"/>
              <a:buNone/>
            </a:pPr>
            <a:r>
              <a:rPr lang="en"/>
              <a:t>+91 620 421 838</a:t>
            </a:r>
            <a:endParaRPr/>
          </a:p>
          <a:p>
            <a:pPr indent="0" lvl="0" marL="0" rtl="0" algn="l">
              <a:spcBef>
                <a:spcPts val="0"/>
              </a:spcBef>
              <a:spcAft>
                <a:spcPts val="0"/>
              </a:spcAft>
              <a:buClr>
                <a:schemeClr val="dk1"/>
              </a:buClr>
              <a:buSzPts val="1100"/>
              <a:buFont typeface="Arial"/>
              <a:buNone/>
            </a:pPr>
            <a:r>
              <a:rPr lang="en"/>
              <a:t>yourcompany.com</a:t>
            </a:r>
            <a:endParaRPr/>
          </a:p>
        </p:txBody>
      </p:sp>
      <p:sp>
        <p:nvSpPr>
          <p:cNvPr id="2470" name="Google Shape;2470;p67"/>
          <p:cNvSpPr txBox="1"/>
          <p:nvPr/>
        </p:nvSpPr>
        <p:spPr>
          <a:xfrm>
            <a:off x="588141" y="4208441"/>
            <a:ext cx="3000000" cy="352200"/>
          </a:xfrm>
          <a:prstGeom prst="rect">
            <a:avLst/>
          </a:prstGeom>
          <a:noFill/>
          <a:ln>
            <a:noFill/>
          </a:ln>
        </p:spPr>
        <p:txBody>
          <a:bodyPr anchorCtr="0" anchor="t" bIns="91425" lIns="91425" spcFirstLastPara="1" rIns="91425" wrap="square" tIns="91425">
            <a:noAutofit/>
          </a:bodyPr>
          <a:lstStyle/>
          <a:p>
            <a:pPr indent="0" lvl="0" marL="0" rtl="0" algn="l">
              <a:spcBef>
                <a:spcPts val="300"/>
              </a:spcBef>
              <a:spcAft>
                <a:spcPts val="0"/>
              </a:spcAft>
              <a:buNone/>
            </a:pPr>
            <a:r>
              <a:rPr lang="en" sz="1000">
                <a:solidFill>
                  <a:schemeClr val="accent3"/>
                </a:solidFill>
                <a:latin typeface="Rubik"/>
                <a:ea typeface="Rubik"/>
                <a:cs typeface="Rubik"/>
                <a:sym typeface="Rubik"/>
              </a:rPr>
              <a:t>Please keep this slide for attribution.</a:t>
            </a:r>
            <a:endParaRPr sz="1000">
              <a:solidFill>
                <a:schemeClr val="accent3"/>
              </a:solidFill>
              <a:latin typeface="Rubik"/>
              <a:ea typeface="Rubik"/>
              <a:cs typeface="Rubik"/>
              <a:sym typeface="Rubik"/>
            </a:endParaRPr>
          </a:p>
        </p:txBody>
      </p:sp>
      <p:grpSp>
        <p:nvGrpSpPr>
          <p:cNvPr id="2471" name="Google Shape;2471;p67"/>
          <p:cNvGrpSpPr/>
          <p:nvPr/>
        </p:nvGrpSpPr>
        <p:grpSpPr>
          <a:xfrm>
            <a:off x="4571989" y="1074248"/>
            <a:ext cx="3284363" cy="3542419"/>
            <a:chOff x="4374487" y="1193049"/>
            <a:chExt cx="3174218" cy="3423619"/>
          </a:xfrm>
        </p:grpSpPr>
        <p:sp>
          <p:nvSpPr>
            <p:cNvPr id="2472" name="Google Shape;2472;p67"/>
            <p:cNvSpPr/>
            <p:nvPr/>
          </p:nvSpPr>
          <p:spPr>
            <a:xfrm>
              <a:off x="4548481" y="2622812"/>
              <a:ext cx="730912" cy="561848"/>
            </a:xfrm>
            <a:custGeom>
              <a:rect b="b" l="l" r="r" t="t"/>
              <a:pathLst>
                <a:path extrusionOk="0" h="24044" w="31279">
                  <a:moveTo>
                    <a:pt x="1" y="1"/>
                  </a:moveTo>
                  <a:lnTo>
                    <a:pt x="1" y="24043"/>
                  </a:lnTo>
                  <a:lnTo>
                    <a:pt x="31278" y="24043"/>
                  </a:lnTo>
                  <a:lnTo>
                    <a:pt x="31278"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67"/>
            <p:cNvSpPr/>
            <p:nvPr/>
          </p:nvSpPr>
          <p:spPr>
            <a:xfrm>
              <a:off x="5070535" y="3088760"/>
              <a:ext cx="81716" cy="50450"/>
            </a:xfrm>
            <a:custGeom>
              <a:rect b="b" l="l" r="r" t="t"/>
              <a:pathLst>
                <a:path extrusionOk="0" h="2159" w="3497">
                  <a:moveTo>
                    <a:pt x="1" y="0"/>
                  </a:moveTo>
                  <a:lnTo>
                    <a:pt x="1" y="2158"/>
                  </a:lnTo>
                  <a:lnTo>
                    <a:pt x="3496" y="2158"/>
                  </a:lnTo>
                  <a:lnTo>
                    <a:pt x="3496" y="0"/>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67"/>
            <p:cNvSpPr/>
            <p:nvPr/>
          </p:nvSpPr>
          <p:spPr>
            <a:xfrm>
              <a:off x="5070535" y="3049690"/>
              <a:ext cx="120787" cy="20610"/>
            </a:xfrm>
            <a:custGeom>
              <a:rect b="b" l="l" r="r" t="t"/>
              <a:pathLst>
                <a:path extrusionOk="0" h="882" w="5169">
                  <a:moveTo>
                    <a:pt x="1" y="0"/>
                  </a:moveTo>
                  <a:lnTo>
                    <a:pt x="1" y="882"/>
                  </a:lnTo>
                  <a:lnTo>
                    <a:pt x="5168" y="882"/>
                  </a:lnTo>
                  <a:lnTo>
                    <a:pt x="5168" y="0"/>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67"/>
            <p:cNvSpPr/>
            <p:nvPr/>
          </p:nvSpPr>
          <p:spPr>
            <a:xfrm>
              <a:off x="5223966" y="2622812"/>
              <a:ext cx="55428" cy="561848"/>
            </a:xfrm>
            <a:custGeom>
              <a:rect b="b" l="l" r="r" t="t"/>
              <a:pathLst>
                <a:path extrusionOk="0" h="24044" w="2372">
                  <a:moveTo>
                    <a:pt x="0" y="1"/>
                  </a:moveTo>
                  <a:lnTo>
                    <a:pt x="0" y="24043"/>
                  </a:lnTo>
                  <a:lnTo>
                    <a:pt x="2371" y="24043"/>
                  </a:lnTo>
                  <a:lnTo>
                    <a:pt x="2371"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67"/>
            <p:cNvSpPr/>
            <p:nvPr/>
          </p:nvSpPr>
          <p:spPr>
            <a:xfrm>
              <a:off x="4548481" y="2622812"/>
              <a:ext cx="55428" cy="561848"/>
            </a:xfrm>
            <a:custGeom>
              <a:rect b="b" l="l" r="r" t="t"/>
              <a:pathLst>
                <a:path extrusionOk="0" h="24044" w="2372">
                  <a:moveTo>
                    <a:pt x="1" y="1"/>
                  </a:moveTo>
                  <a:lnTo>
                    <a:pt x="1" y="24043"/>
                  </a:lnTo>
                  <a:lnTo>
                    <a:pt x="2372" y="24043"/>
                  </a:lnTo>
                  <a:lnTo>
                    <a:pt x="2372"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67"/>
            <p:cNvSpPr/>
            <p:nvPr/>
          </p:nvSpPr>
          <p:spPr>
            <a:xfrm>
              <a:off x="4879482" y="2622812"/>
              <a:ext cx="99452" cy="561848"/>
            </a:xfrm>
            <a:custGeom>
              <a:rect b="b" l="l" r="r" t="t"/>
              <a:pathLst>
                <a:path extrusionOk="0" h="24044" w="4256">
                  <a:moveTo>
                    <a:pt x="0" y="1"/>
                  </a:moveTo>
                  <a:lnTo>
                    <a:pt x="0" y="24043"/>
                  </a:lnTo>
                  <a:lnTo>
                    <a:pt x="4256" y="24043"/>
                  </a:lnTo>
                  <a:lnTo>
                    <a:pt x="425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67"/>
            <p:cNvSpPr/>
            <p:nvPr/>
          </p:nvSpPr>
          <p:spPr>
            <a:xfrm>
              <a:off x="4548481" y="2853660"/>
              <a:ext cx="730912" cy="100153"/>
            </a:xfrm>
            <a:custGeom>
              <a:rect b="b" l="l" r="r" t="t"/>
              <a:pathLst>
                <a:path extrusionOk="0" h="4286" w="31279">
                  <a:moveTo>
                    <a:pt x="1" y="0"/>
                  </a:moveTo>
                  <a:lnTo>
                    <a:pt x="1" y="4286"/>
                  </a:lnTo>
                  <a:lnTo>
                    <a:pt x="31278" y="4286"/>
                  </a:lnTo>
                  <a:lnTo>
                    <a:pt x="3127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67"/>
            <p:cNvSpPr/>
            <p:nvPr/>
          </p:nvSpPr>
          <p:spPr>
            <a:xfrm>
              <a:off x="4549206" y="2622812"/>
              <a:ext cx="730188" cy="117936"/>
            </a:xfrm>
            <a:custGeom>
              <a:rect b="b" l="l" r="r" t="t"/>
              <a:pathLst>
                <a:path extrusionOk="0" h="5047" w="31248">
                  <a:moveTo>
                    <a:pt x="0" y="1"/>
                  </a:moveTo>
                  <a:lnTo>
                    <a:pt x="0" y="5046"/>
                  </a:lnTo>
                  <a:lnTo>
                    <a:pt x="31247" y="1064"/>
                  </a:lnTo>
                  <a:lnTo>
                    <a:pt x="3124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67"/>
            <p:cNvSpPr/>
            <p:nvPr/>
          </p:nvSpPr>
          <p:spPr>
            <a:xfrm>
              <a:off x="5114586" y="2639150"/>
              <a:ext cx="124315" cy="561881"/>
            </a:xfrm>
            <a:custGeom>
              <a:rect b="b" l="l" r="r" t="t"/>
              <a:pathLst>
                <a:path extrusionOk="0" fill="none" h="25290" w="5320">
                  <a:moveTo>
                    <a:pt x="5320" y="25290"/>
                  </a:moveTo>
                  <a:lnTo>
                    <a:pt x="0" y="0"/>
                  </a:lnTo>
                </a:path>
              </a:pathLst>
            </a:custGeom>
            <a:noFill/>
            <a:ln cap="rnd" cmpd="sng" w="12150">
              <a:solidFill>
                <a:srgbClr val="0068FF"/>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67"/>
            <p:cNvSpPr/>
            <p:nvPr/>
          </p:nvSpPr>
          <p:spPr>
            <a:xfrm>
              <a:off x="4617400" y="2639150"/>
              <a:ext cx="124315" cy="561881"/>
            </a:xfrm>
            <a:custGeom>
              <a:rect b="b" l="l" r="r" t="t"/>
              <a:pathLst>
                <a:path extrusionOk="0" fill="none" h="25290" w="5320">
                  <a:moveTo>
                    <a:pt x="5320" y="25290"/>
                  </a:moveTo>
                  <a:lnTo>
                    <a:pt x="0" y="0"/>
                  </a:lnTo>
                </a:path>
              </a:pathLst>
            </a:custGeom>
            <a:noFill/>
            <a:ln cap="rnd" cmpd="sng" w="12150">
              <a:solidFill>
                <a:srgbClr val="0068FF"/>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67"/>
            <p:cNvSpPr/>
            <p:nvPr/>
          </p:nvSpPr>
          <p:spPr>
            <a:xfrm>
              <a:off x="4835440" y="2639150"/>
              <a:ext cx="127890" cy="561881"/>
            </a:xfrm>
            <a:custGeom>
              <a:rect b="b" l="l" r="r" t="t"/>
              <a:pathLst>
                <a:path extrusionOk="0" fill="none" h="25290" w="5473">
                  <a:moveTo>
                    <a:pt x="1" y="25290"/>
                  </a:moveTo>
                  <a:lnTo>
                    <a:pt x="5472" y="0"/>
                  </a:lnTo>
                </a:path>
              </a:pathLst>
            </a:custGeom>
            <a:noFill/>
            <a:ln cap="rnd" cmpd="sng" w="12150">
              <a:solidFill>
                <a:srgbClr val="0068FF"/>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67"/>
            <p:cNvSpPr/>
            <p:nvPr/>
          </p:nvSpPr>
          <p:spPr>
            <a:xfrm>
              <a:off x="5098249" y="2853660"/>
              <a:ext cx="197479" cy="347335"/>
            </a:xfrm>
            <a:custGeom>
              <a:rect b="b" l="l" r="r" t="t"/>
              <a:pathLst>
                <a:path extrusionOk="0" fill="none" h="14864" w="8451">
                  <a:moveTo>
                    <a:pt x="8450" y="0"/>
                  </a:moveTo>
                  <a:lnTo>
                    <a:pt x="0" y="14864"/>
                  </a:lnTo>
                </a:path>
              </a:pathLst>
            </a:custGeom>
            <a:noFill/>
            <a:ln cap="rnd" cmpd="sng" w="12150">
              <a:solidFill>
                <a:srgbClr val="0068FF"/>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67"/>
            <p:cNvSpPr/>
            <p:nvPr/>
          </p:nvSpPr>
          <p:spPr>
            <a:xfrm>
              <a:off x="4535699" y="2853660"/>
              <a:ext cx="196778" cy="347335"/>
            </a:xfrm>
            <a:custGeom>
              <a:rect b="b" l="l" r="r" t="t"/>
              <a:pathLst>
                <a:path extrusionOk="0" fill="none" h="14864" w="8421">
                  <a:moveTo>
                    <a:pt x="1" y="0"/>
                  </a:moveTo>
                  <a:lnTo>
                    <a:pt x="8420" y="14864"/>
                  </a:lnTo>
                </a:path>
              </a:pathLst>
            </a:custGeom>
            <a:noFill/>
            <a:ln cap="rnd" cmpd="sng" w="12150">
              <a:solidFill>
                <a:srgbClr val="0068FF"/>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67"/>
            <p:cNvSpPr/>
            <p:nvPr/>
          </p:nvSpPr>
          <p:spPr>
            <a:xfrm>
              <a:off x="6699904" y="2954514"/>
              <a:ext cx="296907" cy="230848"/>
            </a:xfrm>
            <a:custGeom>
              <a:rect b="b" l="l" r="r" t="t"/>
              <a:pathLst>
                <a:path extrusionOk="0" h="9879" w="12706">
                  <a:moveTo>
                    <a:pt x="1" y="0"/>
                  </a:moveTo>
                  <a:lnTo>
                    <a:pt x="1" y="9879"/>
                  </a:lnTo>
                  <a:lnTo>
                    <a:pt x="12706" y="9879"/>
                  </a:lnTo>
                  <a:lnTo>
                    <a:pt x="12706" y="0"/>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67"/>
            <p:cNvSpPr/>
            <p:nvPr/>
          </p:nvSpPr>
          <p:spPr>
            <a:xfrm>
              <a:off x="6912268" y="3146291"/>
              <a:ext cx="32715" cy="20610"/>
            </a:xfrm>
            <a:custGeom>
              <a:rect b="b" l="l" r="r" t="t"/>
              <a:pathLst>
                <a:path extrusionOk="0" h="882" w="1400">
                  <a:moveTo>
                    <a:pt x="1" y="0"/>
                  </a:moveTo>
                  <a:lnTo>
                    <a:pt x="1" y="882"/>
                  </a:lnTo>
                  <a:lnTo>
                    <a:pt x="1399" y="882"/>
                  </a:lnTo>
                  <a:lnTo>
                    <a:pt x="1399" y="0"/>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67"/>
            <p:cNvSpPr/>
            <p:nvPr/>
          </p:nvSpPr>
          <p:spPr>
            <a:xfrm>
              <a:off x="6912268" y="3129934"/>
              <a:ext cx="49048" cy="8553"/>
            </a:xfrm>
            <a:custGeom>
              <a:rect b="b" l="l" r="r" t="t"/>
              <a:pathLst>
                <a:path extrusionOk="0" h="366" w="2099">
                  <a:moveTo>
                    <a:pt x="1" y="1"/>
                  </a:moveTo>
                  <a:lnTo>
                    <a:pt x="1" y="366"/>
                  </a:lnTo>
                  <a:lnTo>
                    <a:pt x="2098" y="366"/>
                  </a:lnTo>
                  <a:lnTo>
                    <a:pt x="2098"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67"/>
            <p:cNvSpPr/>
            <p:nvPr/>
          </p:nvSpPr>
          <p:spPr>
            <a:xfrm>
              <a:off x="6974776" y="2954514"/>
              <a:ext cx="22036" cy="230848"/>
            </a:xfrm>
            <a:custGeom>
              <a:rect b="b" l="l" r="r" t="t"/>
              <a:pathLst>
                <a:path extrusionOk="0" h="9879" w="943">
                  <a:moveTo>
                    <a:pt x="1" y="0"/>
                  </a:moveTo>
                  <a:lnTo>
                    <a:pt x="1" y="9879"/>
                  </a:lnTo>
                  <a:lnTo>
                    <a:pt x="943" y="9879"/>
                  </a:lnTo>
                  <a:lnTo>
                    <a:pt x="943" y="0"/>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67"/>
            <p:cNvSpPr/>
            <p:nvPr/>
          </p:nvSpPr>
          <p:spPr>
            <a:xfrm>
              <a:off x="6699904" y="2954514"/>
              <a:ext cx="22760" cy="230848"/>
            </a:xfrm>
            <a:custGeom>
              <a:rect b="b" l="l" r="r" t="t"/>
              <a:pathLst>
                <a:path extrusionOk="0" h="9879" w="974">
                  <a:moveTo>
                    <a:pt x="1" y="0"/>
                  </a:moveTo>
                  <a:lnTo>
                    <a:pt x="1" y="9879"/>
                  </a:lnTo>
                  <a:lnTo>
                    <a:pt x="973" y="9879"/>
                  </a:lnTo>
                  <a:lnTo>
                    <a:pt x="973" y="0"/>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67"/>
            <p:cNvSpPr/>
            <p:nvPr/>
          </p:nvSpPr>
          <p:spPr>
            <a:xfrm>
              <a:off x="6834851" y="2954514"/>
              <a:ext cx="40519" cy="230848"/>
            </a:xfrm>
            <a:custGeom>
              <a:rect b="b" l="l" r="r" t="t"/>
              <a:pathLst>
                <a:path extrusionOk="0" h="9879" w="1734">
                  <a:moveTo>
                    <a:pt x="1" y="0"/>
                  </a:moveTo>
                  <a:lnTo>
                    <a:pt x="1" y="9879"/>
                  </a:lnTo>
                  <a:lnTo>
                    <a:pt x="1733" y="9879"/>
                  </a:lnTo>
                  <a:lnTo>
                    <a:pt x="1733" y="0"/>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67"/>
            <p:cNvSpPr/>
            <p:nvPr/>
          </p:nvSpPr>
          <p:spPr>
            <a:xfrm>
              <a:off x="6699904" y="3048966"/>
              <a:ext cx="296907" cy="41220"/>
            </a:xfrm>
            <a:custGeom>
              <a:rect b="b" l="l" r="r" t="t"/>
              <a:pathLst>
                <a:path extrusionOk="0" h="1764" w="12706">
                  <a:moveTo>
                    <a:pt x="1" y="1"/>
                  </a:moveTo>
                  <a:lnTo>
                    <a:pt x="1" y="1764"/>
                  </a:lnTo>
                  <a:lnTo>
                    <a:pt x="12706" y="1764"/>
                  </a:lnTo>
                  <a:lnTo>
                    <a:pt x="12706"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67"/>
            <p:cNvSpPr/>
            <p:nvPr/>
          </p:nvSpPr>
          <p:spPr>
            <a:xfrm>
              <a:off x="6875347" y="2954514"/>
              <a:ext cx="121464" cy="149178"/>
            </a:xfrm>
            <a:custGeom>
              <a:rect b="b" l="l" r="r" t="t"/>
              <a:pathLst>
                <a:path extrusionOk="0" h="6384" w="5198">
                  <a:moveTo>
                    <a:pt x="0" y="0"/>
                  </a:moveTo>
                  <a:lnTo>
                    <a:pt x="5198" y="6383"/>
                  </a:lnTo>
                  <a:lnTo>
                    <a:pt x="519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67"/>
            <p:cNvSpPr/>
            <p:nvPr/>
          </p:nvSpPr>
          <p:spPr>
            <a:xfrm>
              <a:off x="6699904" y="2954514"/>
              <a:ext cx="144925" cy="48324"/>
            </a:xfrm>
            <a:custGeom>
              <a:rect b="b" l="l" r="r" t="t"/>
              <a:pathLst>
                <a:path extrusionOk="0" h="2068" w="6202">
                  <a:moveTo>
                    <a:pt x="1" y="0"/>
                  </a:moveTo>
                  <a:lnTo>
                    <a:pt x="1" y="2067"/>
                  </a:lnTo>
                  <a:lnTo>
                    <a:pt x="620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67"/>
            <p:cNvSpPr/>
            <p:nvPr/>
          </p:nvSpPr>
          <p:spPr>
            <a:xfrm>
              <a:off x="6730445" y="2592972"/>
              <a:ext cx="176168" cy="362991"/>
            </a:xfrm>
            <a:custGeom>
              <a:rect b="b" l="l" r="r" t="t"/>
              <a:pathLst>
                <a:path extrusionOk="0" h="15534" w="7539">
                  <a:moveTo>
                    <a:pt x="1" y="1"/>
                  </a:moveTo>
                  <a:lnTo>
                    <a:pt x="1" y="15533"/>
                  </a:lnTo>
                  <a:lnTo>
                    <a:pt x="7539" y="15533"/>
                  </a:lnTo>
                  <a:lnTo>
                    <a:pt x="7539"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67"/>
            <p:cNvSpPr/>
            <p:nvPr/>
          </p:nvSpPr>
          <p:spPr>
            <a:xfrm>
              <a:off x="6856162" y="2894133"/>
              <a:ext cx="19208" cy="32691"/>
            </a:xfrm>
            <a:custGeom>
              <a:rect b="b" l="l" r="r" t="t"/>
              <a:pathLst>
                <a:path extrusionOk="0" h="1399" w="822">
                  <a:moveTo>
                    <a:pt x="1" y="1"/>
                  </a:moveTo>
                  <a:lnTo>
                    <a:pt x="1" y="1399"/>
                  </a:lnTo>
                  <a:lnTo>
                    <a:pt x="821" y="1399"/>
                  </a:lnTo>
                  <a:lnTo>
                    <a:pt x="821"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67"/>
            <p:cNvSpPr/>
            <p:nvPr/>
          </p:nvSpPr>
          <p:spPr>
            <a:xfrm>
              <a:off x="6856162" y="2868568"/>
              <a:ext cx="29139" cy="13506"/>
            </a:xfrm>
            <a:custGeom>
              <a:rect b="b" l="l" r="r" t="t"/>
              <a:pathLst>
                <a:path extrusionOk="0" h="578" w="1247">
                  <a:moveTo>
                    <a:pt x="1" y="0"/>
                  </a:moveTo>
                  <a:lnTo>
                    <a:pt x="1" y="578"/>
                  </a:lnTo>
                  <a:lnTo>
                    <a:pt x="1247" y="578"/>
                  </a:lnTo>
                  <a:lnTo>
                    <a:pt x="1247" y="0"/>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67"/>
            <p:cNvSpPr/>
            <p:nvPr/>
          </p:nvSpPr>
          <p:spPr>
            <a:xfrm>
              <a:off x="6893106" y="2592972"/>
              <a:ext cx="12805" cy="362991"/>
            </a:xfrm>
            <a:custGeom>
              <a:rect b="b" l="l" r="r" t="t"/>
              <a:pathLst>
                <a:path extrusionOk="0" h="15534" w="548">
                  <a:moveTo>
                    <a:pt x="0" y="1"/>
                  </a:moveTo>
                  <a:lnTo>
                    <a:pt x="0" y="15533"/>
                  </a:lnTo>
                  <a:lnTo>
                    <a:pt x="547" y="15533"/>
                  </a:lnTo>
                  <a:lnTo>
                    <a:pt x="547"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67"/>
            <p:cNvSpPr/>
            <p:nvPr/>
          </p:nvSpPr>
          <p:spPr>
            <a:xfrm>
              <a:off x="6730445" y="2592972"/>
              <a:ext cx="13530" cy="362991"/>
            </a:xfrm>
            <a:custGeom>
              <a:rect b="b" l="l" r="r" t="t"/>
              <a:pathLst>
                <a:path extrusionOk="0" h="15534" w="579">
                  <a:moveTo>
                    <a:pt x="1" y="1"/>
                  </a:moveTo>
                  <a:lnTo>
                    <a:pt x="1" y="15533"/>
                  </a:lnTo>
                  <a:lnTo>
                    <a:pt x="578" y="15533"/>
                  </a:lnTo>
                  <a:lnTo>
                    <a:pt x="578"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67"/>
            <p:cNvSpPr/>
            <p:nvPr/>
          </p:nvSpPr>
          <p:spPr>
            <a:xfrm>
              <a:off x="6799332" y="2592972"/>
              <a:ext cx="45497" cy="362991"/>
            </a:xfrm>
            <a:custGeom>
              <a:rect b="b" l="l" r="r" t="t"/>
              <a:pathLst>
                <a:path extrusionOk="0" h="15534" w="1947">
                  <a:moveTo>
                    <a:pt x="1" y="1"/>
                  </a:moveTo>
                  <a:lnTo>
                    <a:pt x="1" y="15533"/>
                  </a:lnTo>
                  <a:lnTo>
                    <a:pt x="1946" y="15533"/>
                  </a:lnTo>
                  <a:lnTo>
                    <a:pt x="1946"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67"/>
            <p:cNvSpPr/>
            <p:nvPr/>
          </p:nvSpPr>
          <p:spPr>
            <a:xfrm>
              <a:off x="6730445" y="2592972"/>
              <a:ext cx="175467" cy="21335"/>
            </a:xfrm>
            <a:custGeom>
              <a:rect b="b" l="l" r="r" t="t"/>
              <a:pathLst>
                <a:path extrusionOk="0" h="913" w="7509">
                  <a:moveTo>
                    <a:pt x="1" y="1"/>
                  </a:moveTo>
                  <a:lnTo>
                    <a:pt x="1" y="913"/>
                  </a:lnTo>
                  <a:lnTo>
                    <a:pt x="7508" y="913"/>
                  </a:lnTo>
                  <a:lnTo>
                    <a:pt x="7508"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67"/>
            <p:cNvSpPr/>
            <p:nvPr/>
          </p:nvSpPr>
          <p:spPr>
            <a:xfrm>
              <a:off x="6730445" y="2592972"/>
              <a:ext cx="176168" cy="76038"/>
            </a:xfrm>
            <a:custGeom>
              <a:rect b="b" l="l" r="r" t="t"/>
              <a:pathLst>
                <a:path extrusionOk="0" h="3254" w="7539">
                  <a:moveTo>
                    <a:pt x="1" y="1"/>
                  </a:moveTo>
                  <a:lnTo>
                    <a:pt x="1" y="3253"/>
                  </a:lnTo>
                  <a:lnTo>
                    <a:pt x="7539" y="670"/>
                  </a:lnTo>
                  <a:lnTo>
                    <a:pt x="753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67"/>
            <p:cNvSpPr/>
            <p:nvPr/>
          </p:nvSpPr>
          <p:spPr>
            <a:xfrm>
              <a:off x="6819943" y="2592972"/>
              <a:ext cx="4276" cy="362991"/>
            </a:xfrm>
            <a:custGeom>
              <a:rect b="b" l="l" r="r" t="t"/>
              <a:pathLst>
                <a:path extrusionOk="0" h="15534" w="183">
                  <a:moveTo>
                    <a:pt x="0" y="1"/>
                  </a:moveTo>
                  <a:lnTo>
                    <a:pt x="0" y="15533"/>
                  </a:lnTo>
                  <a:lnTo>
                    <a:pt x="183" y="15533"/>
                  </a:lnTo>
                  <a:lnTo>
                    <a:pt x="18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67"/>
            <p:cNvSpPr/>
            <p:nvPr/>
          </p:nvSpPr>
          <p:spPr>
            <a:xfrm>
              <a:off x="6730445" y="2699528"/>
              <a:ext cx="176168" cy="34818"/>
            </a:xfrm>
            <a:custGeom>
              <a:rect b="b" l="l" r="r" t="t"/>
              <a:pathLst>
                <a:path extrusionOk="0" h="1490" w="7539">
                  <a:moveTo>
                    <a:pt x="1" y="0"/>
                  </a:moveTo>
                  <a:lnTo>
                    <a:pt x="1" y="1490"/>
                  </a:lnTo>
                  <a:lnTo>
                    <a:pt x="7539" y="1490"/>
                  </a:lnTo>
                  <a:lnTo>
                    <a:pt x="753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67"/>
            <p:cNvSpPr/>
            <p:nvPr/>
          </p:nvSpPr>
          <p:spPr>
            <a:xfrm>
              <a:off x="6730445" y="2834475"/>
              <a:ext cx="176168" cy="34117"/>
            </a:xfrm>
            <a:custGeom>
              <a:rect b="b" l="l" r="r" t="t"/>
              <a:pathLst>
                <a:path extrusionOk="0" h="1460" w="7539">
                  <a:moveTo>
                    <a:pt x="1" y="0"/>
                  </a:moveTo>
                  <a:lnTo>
                    <a:pt x="1" y="1459"/>
                  </a:lnTo>
                  <a:lnTo>
                    <a:pt x="7539" y="1459"/>
                  </a:lnTo>
                  <a:lnTo>
                    <a:pt x="753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67"/>
            <p:cNvSpPr/>
            <p:nvPr/>
          </p:nvSpPr>
          <p:spPr>
            <a:xfrm>
              <a:off x="6730445" y="2814590"/>
              <a:ext cx="175467" cy="141373"/>
            </a:xfrm>
            <a:custGeom>
              <a:rect b="b" l="l" r="r" t="t"/>
              <a:pathLst>
                <a:path extrusionOk="0" h="6050" w="7509">
                  <a:moveTo>
                    <a:pt x="7508" y="0"/>
                  </a:moveTo>
                  <a:cubicBezTo>
                    <a:pt x="5958" y="1399"/>
                    <a:pt x="4408" y="2614"/>
                    <a:pt x="2371" y="3587"/>
                  </a:cubicBezTo>
                  <a:cubicBezTo>
                    <a:pt x="1581" y="3952"/>
                    <a:pt x="821" y="4377"/>
                    <a:pt x="1" y="4742"/>
                  </a:cubicBezTo>
                  <a:lnTo>
                    <a:pt x="1" y="6049"/>
                  </a:lnTo>
                  <a:lnTo>
                    <a:pt x="7508" y="6049"/>
                  </a:lnTo>
                  <a:lnTo>
                    <a:pt x="750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67"/>
            <p:cNvSpPr/>
            <p:nvPr/>
          </p:nvSpPr>
          <p:spPr>
            <a:xfrm>
              <a:off x="6874623" y="2763438"/>
              <a:ext cx="316817" cy="242228"/>
            </a:xfrm>
            <a:custGeom>
              <a:rect b="b" l="l" r="r" t="t"/>
              <a:pathLst>
                <a:path extrusionOk="0" h="10366" w="13558">
                  <a:moveTo>
                    <a:pt x="2159" y="1"/>
                  </a:moveTo>
                  <a:lnTo>
                    <a:pt x="1" y="6688"/>
                  </a:lnTo>
                  <a:lnTo>
                    <a:pt x="11399" y="10366"/>
                  </a:lnTo>
                  <a:lnTo>
                    <a:pt x="13557" y="3709"/>
                  </a:lnTo>
                  <a:lnTo>
                    <a:pt x="2159"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67"/>
            <p:cNvSpPr/>
            <p:nvPr/>
          </p:nvSpPr>
          <p:spPr>
            <a:xfrm>
              <a:off x="7069951" y="2954514"/>
              <a:ext cx="34117" cy="23461"/>
            </a:xfrm>
            <a:custGeom>
              <a:rect b="b" l="l" r="r" t="t"/>
              <a:pathLst>
                <a:path extrusionOk="0" h="1004" w="1460">
                  <a:moveTo>
                    <a:pt x="183" y="0"/>
                  </a:moveTo>
                  <a:lnTo>
                    <a:pt x="1" y="608"/>
                  </a:lnTo>
                  <a:lnTo>
                    <a:pt x="1247" y="1003"/>
                  </a:lnTo>
                  <a:lnTo>
                    <a:pt x="1460" y="426"/>
                  </a:lnTo>
                  <a:lnTo>
                    <a:pt x="183" y="0"/>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67"/>
            <p:cNvSpPr/>
            <p:nvPr/>
          </p:nvSpPr>
          <p:spPr>
            <a:xfrm>
              <a:off x="7075630" y="2943859"/>
              <a:ext cx="46198" cy="19909"/>
            </a:xfrm>
            <a:custGeom>
              <a:rect b="b" l="l" r="r" t="t"/>
              <a:pathLst>
                <a:path extrusionOk="0" h="852" w="1977">
                  <a:moveTo>
                    <a:pt x="92" y="0"/>
                  </a:moveTo>
                  <a:lnTo>
                    <a:pt x="1" y="243"/>
                  </a:lnTo>
                  <a:lnTo>
                    <a:pt x="1885" y="851"/>
                  </a:lnTo>
                  <a:lnTo>
                    <a:pt x="1977" y="608"/>
                  </a:lnTo>
                  <a:lnTo>
                    <a:pt x="92" y="0"/>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67"/>
            <p:cNvSpPr/>
            <p:nvPr/>
          </p:nvSpPr>
          <p:spPr>
            <a:xfrm>
              <a:off x="7121103" y="2843004"/>
              <a:ext cx="70336" cy="162661"/>
            </a:xfrm>
            <a:custGeom>
              <a:rect b="b" l="l" r="r" t="t"/>
              <a:pathLst>
                <a:path extrusionOk="0" h="6961" w="3010">
                  <a:moveTo>
                    <a:pt x="2158" y="0"/>
                  </a:moveTo>
                  <a:lnTo>
                    <a:pt x="0" y="6687"/>
                  </a:lnTo>
                  <a:lnTo>
                    <a:pt x="851" y="6961"/>
                  </a:lnTo>
                  <a:lnTo>
                    <a:pt x="3009" y="274"/>
                  </a:lnTo>
                  <a:lnTo>
                    <a:pt x="2158" y="0"/>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67"/>
            <p:cNvSpPr/>
            <p:nvPr/>
          </p:nvSpPr>
          <p:spPr>
            <a:xfrm>
              <a:off x="6874623" y="2763438"/>
              <a:ext cx="71061" cy="162685"/>
            </a:xfrm>
            <a:custGeom>
              <a:rect b="b" l="l" r="r" t="t"/>
              <a:pathLst>
                <a:path extrusionOk="0" h="6962" w="3041">
                  <a:moveTo>
                    <a:pt x="2159" y="1"/>
                  </a:moveTo>
                  <a:lnTo>
                    <a:pt x="1" y="6688"/>
                  </a:lnTo>
                  <a:lnTo>
                    <a:pt x="882" y="6961"/>
                  </a:lnTo>
                  <a:lnTo>
                    <a:pt x="3040" y="274"/>
                  </a:lnTo>
                  <a:lnTo>
                    <a:pt x="2159"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67"/>
            <p:cNvSpPr/>
            <p:nvPr/>
          </p:nvSpPr>
          <p:spPr>
            <a:xfrm>
              <a:off x="7019524" y="2810313"/>
              <a:ext cx="86670" cy="167662"/>
            </a:xfrm>
            <a:custGeom>
              <a:rect b="b" l="l" r="r" t="t"/>
              <a:pathLst>
                <a:path extrusionOk="0" h="7175" w="3709">
                  <a:moveTo>
                    <a:pt x="2159" y="1"/>
                  </a:moveTo>
                  <a:lnTo>
                    <a:pt x="1" y="6688"/>
                  </a:lnTo>
                  <a:lnTo>
                    <a:pt x="1551" y="7174"/>
                  </a:lnTo>
                  <a:lnTo>
                    <a:pt x="3709" y="518"/>
                  </a:lnTo>
                  <a:lnTo>
                    <a:pt x="2159"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67"/>
            <p:cNvSpPr/>
            <p:nvPr/>
          </p:nvSpPr>
          <p:spPr>
            <a:xfrm>
              <a:off x="6895934" y="2828073"/>
              <a:ext cx="275620" cy="113683"/>
            </a:xfrm>
            <a:custGeom>
              <a:rect b="b" l="l" r="r" t="t"/>
              <a:pathLst>
                <a:path extrusionOk="0" h="4865" w="11795">
                  <a:moveTo>
                    <a:pt x="396" y="1"/>
                  </a:moveTo>
                  <a:lnTo>
                    <a:pt x="1" y="1186"/>
                  </a:lnTo>
                  <a:lnTo>
                    <a:pt x="11399" y="4864"/>
                  </a:lnTo>
                  <a:lnTo>
                    <a:pt x="11794" y="3679"/>
                  </a:lnTo>
                  <a:lnTo>
                    <a:pt x="396"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67"/>
            <p:cNvSpPr/>
            <p:nvPr/>
          </p:nvSpPr>
          <p:spPr>
            <a:xfrm>
              <a:off x="6915118" y="2763438"/>
              <a:ext cx="277022" cy="93073"/>
            </a:xfrm>
            <a:custGeom>
              <a:rect b="b" l="l" r="r" t="t"/>
              <a:pathLst>
                <a:path extrusionOk="0" h="3983" w="11855">
                  <a:moveTo>
                    <a:pt x="456" y="1"/>
                  </a:moveTo>
                  <a:lnTo>
                    <a:pt x="0" y="1399"/>
                  </a:lnTo>
                  <a:lnTo>
                    <a:pt x="11764" y="3983"/>
                  </a:lnTo>
                  <a:lnTo>
                    <a:pt x="11855" y="3679"/>
                  </a:lnTo>
                  <a:lnTo>
                    <a:pt x="45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67"/>
            <p:cNvSpPr/>
            <p:nvPr/>
          </p:nvSpPr>
          <p:spPr>
            <a:xfrm>
              <a:off x="5813481" y="2159014"/>
              <a:ext cx="625057" cy="261389"/>
            </a:xfrm>
            <a:custGeom>
              <a:rect b="b" l="l" r="r" t="t"/>
              <a:pathLst>
                <a:path extrusionOk="0" h="11186" w="26749">
                  <a:moveTo>
                    <a:pt x="26749" y="183"/>
                  </a:moveTo>
                  <a:cubicBezTo>
                    <a:pt x="20579" y="5563"/>
                    <a:pt x="12828" y="8177"/>
                    <a:pt x="5168" y="10699"/>
                  </a:cubicBezTo>
                  <a:cubicBezTo>
                    <a:pt x="4499" y="10912"/>
                    <a:pt x="3861" y="11186"/>
                    <a:pt x="3132" y="11034"/>
                  </a:cubicBezTo>
                  <a:cubicBezTo>
                    <a:pt x="1794" y="10730"/>
                    <a:pt x="913" y="9180"/>
                    <a:pt x="517" y="7994"/>
                  </a:cubicBezTo>
                  <a:cubicBezTo>
                    <a:pt x="244" y="7143"/>
                    <a:pt x="396" y="6414"/>
                    <a:pt x="1" y="5623"/>
                  </a:cubicBezTo>
                  <a:cubicBezTo>
                    <a:pt x="3132" y="5228"/>
                    <a:pt x="5898" y="4529"/>
                    <a:pt x="8967" y="3739"/>
                  </a:cubicBezTo>
                  <a:cubicBezTo>
                    <a:pt x="12433" y="2827"/>
                    <a:pt x="16171" y="2128"/>
                    <a:pt x="19576" y="882"/>
                  </a:cubicBezTo>
                  <a:cubicBezTo>
                    <a:pt x="20457" y="578"/>
                    <a:pt x="21278" y="213"/>
                    <a:pt x="22220" y="122"/>
                  </a:cubicBezTo>
                  <a:cubicBezTo>
                    <a:pt x="23162" y="0"/>
                    <a:pt x="23892" y="335"/>
                    <a:pt x="24804" y="669"/>
                  </a:cubicBezTo>
                  <a:cubicBezTo>
                    <a:pt x="25472" y="942"/>
                    <a:pt x="26202" y="699"/>
                    <a:pt x="26749" y="183"/>
                  </a:cubicBezTo>
                  <a:close/>
                </a:path>
              </a:pathLst>
            </a:custGeom>
            <a:solidFill>
              <a:srgbClr val="FACA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67"/>
            <p:cNvSpPr/>
            <p:nvPr/>
          </p:nvSpPr>
          <p:spPr>
            <a:xfrm>
              <a:off x="5732513" y="1930293"/>
              <a:ext cx="282723" cy="432579"/>
            </a:xfrm>
            <a:custGeom>
              <a:rect b="b" l="l" r="r" t="t"/>
              <a:pathLst>
                <a:path extrusionOk="0" h="18512" w="12099">
                  <a:moveTo>
                    <a:pt x="9302" y="9636"/>
                  </a:moveTo>
                  <a:cubicBezTo>
                    <a:pt x="8633" y="7934"/>
                    <a:pt x="7904" y="6202"/>
                    <a:pt x="7083" y="4530"/>
                  </a:cubicBezTo>
                  <a:cubicBezTo>
                    <a:pt x="7174" y="4439"/>
                    <a:pt x="7235" y="4347"/>
                    <a:pt x="7204" y="4195"/>
                  </a:cubicBezTo>
                  <a:cubicBezTo>
                    <a:pt x="6992" y="2280"/>
                    <a:pt x="4651" y="1"/>
                    <a:pt x="2675" y="852"/>
                  </a:cubicBezTo>
                  <a:cubicBezTo>
                    <a:pt x="365" y="1794"/>
                    <a:pt x="1" y="5472"/>
                    <a:pt x="487" y="7448"/>
                  </a:cubicBezTo>
                  <a:cubicBezTo>
                    <a:pt x="882" y="9028"/>
                    <a:pt x="1703" y="10487"/>
                    <a:pt x="2645" y="11855"/>
                  </a:cubicBezTo>
                  <a:cubicBezTo>
                    <a:pt x="3679" y="13375"/>
                    <a:pt x="6900" y="18512"/>
                    <a:pt x="9119" y="17934"/>
                  </a:cubicBezTo>
                  <a:cubicBezTo>
                    <a:pt x="12098" y="17174"/>
                    <a:pt x="9970" y="11338"/>
                    <a:pt x="9302" y="9636"/>
                  </a:cubicBezTo>
                  <a:close/>
                </a:path>
              </a:pathLst>
            </a:custGeom>
            <a:solidFill>
              <a:srgbClr val="FACA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67"/>
            <p:cNvSpPr/>
            <p:nvPr/>
          </p:nvSpPr>
          <p:spPr>
            <a:xfrm>
              <a:off x="5770158" y="2068792"/>
              <a:ext cx="175467" cy="143500"/>
            </a:xfrm>
            <a:custGeom>
              <a:rect b="b" l="l" r="r" t="t"/>
              <a:pathLst>
                <a:path extrusionOk="0" h="6141" w="7509">
                  <a:moveTo>
                    <a:pt x="7174" y="3223"/>
                  </a:moveTo>
                  <a:cubicBezTo>
                    <a:pt x="6900" y="3648"/>
                    <a:pt x="6414" y="3861"/>
                    <a:pt x="5958" y="4044"/>
                  </a:cubicBezTo>
                  <a:cubicBezTo>
                    <a:pt x="4165" y="4803"/>
                    <a:pt x="2341" y="5503"/>
                    <a:pt x="487" y="6141"/>
                  </a:cubicBezTo>
                  <a:lnTo>
                    <a:pt x="1" y="4013"/>
                  </a:lnTo>
                  <a:cubicBezTo>
                    <a:pt x="1581" y="2949"/>
                    <a:pt x="3131" y="1916"/>
                    <a:pt x="4682" y="852"/>
                  </a:cubicBezTo>
                  <a:cubicBezTo>
                    <a:pt x="5411" y="366"/>
                    <a:pt x="6323" y="1"/>
                    <a:pt x="6900" y="822"/>
                  </a:cubicBezTo>
                  <a:cubicBezTo>
                    <a:pt x="7296" y="1369"/>
                    <a:pt x="7508" y="2645"/>
                    <a:pt x="7174" y="322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67"/>
            <p:cNvSpPr/>
            <p:nvPr/>
          </p:nvSpPr>
          <p:spPr>
            <a:xfrm>
              <a:off x="5583358" y="3936089"/>
              <a:ext cx="371497" cy="198904"/>
            </a:xfrm>
            <a:custGeom>
              <a:rect b="b" l="l" r="r" t="t"/>
              <a:pathLst>
                <a:path extrusionOk="0" h="8512" w="15898">
                  <a:moveTo>
                    <a:pt x="1429" y="7873"/>
                  </a:moveTo>
                  <a:cubicBezTo>
                    <a:pt x="2128" y="8421"/>
                    <a:pt x="3101" y="8451"/>
                    <a:pt x="4043" y="8451"/>
                  </a:cubicBezTo>
                  <a:cubicBezTo>
                    <a:pt x="7265" y="8481"/>
                    <a:pt x="10457" y="8512"/>
                    <a:pt x="13679" y="8512"/>
                  </a:cubicBezTo>
                  <a:cubicBezTo>
                    <a:pt x="14317" y="8512"/>
                    <a:pt x="15077" y="8451"/>
                    <a:pt x="15411" y="7934"/>
                  </a:cubicBezTo>
                  <a:cubicBezTo>
                    <a:pt x="15897" y="7205"/>
                    <a:pt x="15138" y="6414"/>
                    <a:pt x="14438" y="5928"/>
                  </a:cubicBezTo>
                  <a:cubicBezTo>
                    <a:pt x="12280" y="4439"/>
                    <a:pt x="10092" y="2949"/>
                    <a:pt x="7691" y="1825"/>
                  </a:cubicBezTo>
                  <a:cubicBezTo>
                    <a:pt x="6080" y="1065"/>
                    <a:pt x="3435" y="1"/>
                    <a:pt x="2037" y="1764"/>
                  </a:cubicBezTo>
                  <a:cubicBezTo>
                    <a:pt x="943" y="3132"/>
                    <a:pt x="1" y="6688"/>
                    <a:pt x="1429" y="7873"/>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67"/>
            <p:cNvSpPr/>
            <p:nvPr/>
          </p:nvSpPr>
          <p:spPr>
            <a:xfrm>
              <a:off x="5583358" y="3936089"/>
              <a:ext cx="371497" cy="198904"/>
            </a:xfrm>
            <a:custGeom>
              <a:rect b="b" l="l" r="r" t="t"/>
              <a:pathLst>
                <a:path extrusionOk="0" h="8512" w="15898">
                  <a:moveTo>
                    <a:pt x="1429" y="7873"/>
                  </a:moveTo>
                  <a:cubicBezTo>
                    <a:pt x="2128" y="8421"/>
                    <a:pt x="3101" y="8451"/>
                    <a:pt x="4043" y="8451"/>
                  </a:cubicBezTo>
                  <a:cubicBezTo>
                    <a:pt x="7265" y="8481"/>
                    <a:pt x="10457" y="8512"/>
                    <a:pt x="13679" y="8512"/>
                  </a:cubicBezTo>
                  <a:cubicBezTo>
                    <a:pt x="14317" y="8512"/>
                    <a:pt x="15077" y="8451"/>
                    <a:pt x="15411" y="7934"/>
                  </a:cubicBezTo>
                  <a:cubicBezTo>
                    <a:pt x="15897" y="7205"/>
                    <a:pt x="15138" y="6414"/>
                    <a:pt x="14438" y="5928"/>
                  </a:cubicBezTo>
                  <a:cubicBezTo>
                    <a:pt x="12280" y="4439"/>
                    <a:pt x="10092" y="2949"/>
                    <a:pt x="7691" y="1825"/>
                  </a:cubicBezTo>
                  <a:cubicBezTo>
                    <a:pt x="6080" y="1065"/>
                    <a:pt x="3435" y="1"/>
                    <a:pt x="2037" y="1764"/>
                  </a:cubicBezTo>
                  <a:cubicBezTo>
                    <a:pt x="943" y="3132"/>
                    <a:pt x="1" y="6688"/>
                    <a:pt x="1429" y="787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67"/>
            <p:cNvSpPr/>
            <p:nvPr/>
          </p:nvSpPr>
          <p:spPr>
            <a:xfrm>
              <a:off x="5388753" y="2610030"/>
              <a:ext cx="456017" cy="1394269"/>
            </a:xfrm>
            <a:custGeom>
              <a:rect b="b" l="l" r="r" t="t"/>
              <a:pathLst>
                <a:path extrusionOk="0" h="59667" w="19515">
                  <a:moveTo>
                    <a:pt x="2067" y="1095"/>
                  </a:moveTo>
                  <a:cubicBezTo>
                    <a:pt x="3526" y="0"/>
                    <a:pt x="5319" y="335"/>
                    <a:pt x="6809" y="487"/>
                  </a:cubicBezTo>
                  <a:cubicBezTo>
                    <a:pt x="12736" y="1247"/>
                    <a:pt x="13587" y="4499"/>
                    <a:pt x="14864" y="9180"/>
                  </a:cubicBezTo>
                  <a:cubicBezTo>
                    <a:pt x="16596" y="15533"/>
                    <a:pt x="17812" y="22250"/>
                    <a:pt x="18359" y="28998"/>
                  </a:cubicBezTo>
                  <a:cubicBezTo>
                    <a:pt x="18724" y="33770"/>
                    <a:pt x="18177" y="38846"/>
                    <a:pt x="18420" y="43648"/>
                  </a:cubicBezTo>
                  <a:cubicBezTo>
                    <a:pt x="18602" y="46779"/>
                    <a:pt x="19241" y="49758"/>
                    <a:pt x="19301" y="52919"/>
                  </a:cubicBezTo>
                  <a:cubicBezTo>
                    <a:pt x="19301" y="54196"/>
                    <a:pt x="19514" y="55746"/>
                    <a:pt x="18876" y="57053"/>
                  </a:cubicBezTo>
                  <a:cubicBezTo>
                    <a:pt x="17964" y="58937"/>
                    <a:pt x="15624" y="59667"/>
                    <a:pt x="13678" y="59667"/>
                  </a:cubicBezTo>
                  <a:cubicBezTo>
                    <a:pt x="12158" y="59667"/>
                    <a:pt x="9544" y="59606"/>
                    <a:pt x="8784" y="58147"/>
                  </a:cubicBezTo>
                  <a:cubicBezTo>
                    <a:pt x="8389" y="57387"/>
                    <a:pt x="8359" y="56506"/>
                    <a:pt x="8298" y="55685"/>
                  </a:cubicBezTo>
                  <a:cubicBezTo>
                    <a:pt x="8116" y="52524"/>
                    <a:pt x="7964" y="49363"/>
                    <a:pt x="7781" y="46202"/>
                  </a:cubicBezTo>
                  <a:cubicBezTo>
                    <a:pt x="7538" y="41703"/>
                    <a:pt x="7295" y="37174"/>
                    <a:pt x="7842" y="32706"/>
                  </a:cubicBezTo>
                  <a:cubicBezTo>
                    <a:pt x="7022" y="27478"/>
                    <a:pt x="5958" y="22432"/>
                    <a:pt x="4651" y="17326"/>
                  </a:cubicBezTo>
                  <a:cubicBezTo>
                    <a:pt x="4286" y="15928"/>
                    <a:pt x="0" y="2128"/>
                    <a:pt x="638" y="1824"/>
                  </a:cubicBezTo>
                  <a:cubicBezTo>
                    <a:pt x="1125" y="1611"/>
                    <a:pt x="1611" y="1307"/>
                    <a:pt x="2067" y="1095"/>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67"/>
            <p:cNvSpPr/>
            <p:nvPr/>
          </p:nvSpPr>
          <p:spPr>
            <a:xfrm>
              <a:off x="5597565" y="2700953"/>
              <a:ext cx="115786" cy="659851"/>
            </a:xfrm>
            <a:custGeom>
              <a:rect b="b" l="l" r="r" t="t"/>
              <a:pathLst>
                <a:path extrusionOk="0" h="28238" w="4955">
                  <a:moveTo>
                    <a:pt x="61" y="395"/>
                  </a:moveTo>
                  <a:cubicBezTo>
                    <a:pt x="2007" y="9483"/>
                    <a:pt x="4438" y="18481"/>
                    <a:pt x="4681" y="28086"/>
                  </a:cubicBezTo>
                  <a:cubicBezTo>
                    <a:pt x="4681" y="28238"/>
                    <a:pt x="4955" y="28207"/>
                    <a:pt x="4955" y="28055"/>
                  </a:cubicBezTo>
                  <a:cubicBezTo>
                    <a:pt x="4803" y="18389"/>
                    <a:pt x="2949" y="9210"/>
                    <a:pt x="517" y="243"/>
                  </a:cubicBezTo>
                  <a:cubicBezTo>
                    <a:pt x="456" y="0"/>
                    <a:pt x="0" y="122"/>
                    <a:pt x="61" y="395"/>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67"/>
            <p:cNvSpPr/>
            <p:nvPr/>
          </p:nvSpPr>
          <p:spPr>
            <a:xfrm>
              <a:off x="5665051" y="3427542"/>
              <a:ext cx="46174" cy="441108"/>
            </a:xfrm>
            <a:custGeom>
              <a:rect b="b" l="l" r="r" t="t"/>
              <a:pathLst>
                <a:path extrusionOk="0" h="18877" w="1976">
                  <a:moveTo>
                    <a:pt x="1185" y="213"/>
                  </a:moveTo>
                  <a:cubicBezTo>
                    <a:pt x="61" y="6293"/>
                    <a:pt x="0" y="13314"/>
                    <a:pt x="1793" y="18755"/>
                  </a:cubicBezTo>
                  <a:cubicBezTo>
                    <a:pt x="1824" y="18876"/>
                    <a:pt x="1976" y="18816"/>
                    <a:pt x="1976" y="18694"/>
                  </a:cubicBezTo>
                  <a:cubicBezTo>
                    <a:pt x="1733" y="15442"/>
                    <a:pt x="973" y="12372"/>
                    <a:pt x="1003" y="9028"/>
                  </a:cubicBezTo>
                  <a:cubicBezTo>
                    <a:pt x="1033" y="6080"/>
                    <a:pt x="1520" y="3101"/>
                    <a:pt x="1459" y="183"/>
                  </a:cubicBezTo>
                  <a:cubicBezTo>
                    <a:pt x="1459" y="1"/>
                    <a:pt x="1216" y="31"/>
                    <a:pt x="1185" y="213"/>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67"/>
            <p:cNvSpPr/>
            <p:nvPr/>
          </p:nvSpPr>
          <p:spPr>
            <a:xfrm>
              <a:off x="5417145" y="2512728"/>
              <a:ext cx="358714" cy="514950"/>
            </a:xfrm>
            <a:custGeom>
              <a:rect b="b" l="l" r="r" t="t"/>
              <a:pathLst>
                <a:path extrusionOk="0" h="22037" w="15351">
                  <a:moveTo>
                    <a:pt x="6536" y="8906"/>
                  </a:moveTo>
                  <a:cubicBezTo>
                    <a:pt x="4651" y="11034"/>
                    <a:pt x="5229" y="12949"/>
                    <a:pt x="7721" y="14256"/>
                  </a:cubicBezTo>
                  <a:cubicBezTo>
                    <a:pt x="9302" y="15076"/>
                    <a:pt x="12007" y="17356"/>
                    <a:pt x="13770" y="17386"/>
                  </a:cubicBezTo>
                  <a:cubicBezTo>
                    <a:pt x="11794" y="17356"/>
                    <a:pt x="9241" y="17052"/>
                    <a:pt x="7417" y="17903"/>
                  </a:cubicBezTo>
                  <a:cubicBezTo>
                    <a:pt x="6354" y="18390"/>
                    <a:pt x="3375" y="20548"/>
                    <a:pt x="3800" y="22037"/>
                  </a:cubicBezTo>
                  <a:cubicBezTo>
                    <a:pt x="2615" y="17812"/>
                    <a:pt x="1460" y="13617"/>
                    <a:pt x="305" y="9392"/>
                  </a:cubicBezTo>
                  <a:cubicBezTo>
                    <a:pt x="153" y="8845"/>
                    <a:pt x="1" y="8268"/>
                    <a:pt x="153" y="7721"/>
                  </a:cubicBezTo>
                  <a:cubicBezTo>
                    <a:pt x="366" y="7022"/>
                    <a:pt x="1034" y="6596"/>
                    <a:pt x="1642" y="6201"/>
                  </a:cubicBezTo>
                  <a:cubicBezTo>
                    <a:pt x="3861" y="4833"/>
                    <a:pt x="6050" y="3496"/>
                    <a:pt x="8238" y="2128"/>
                  </a:cubicBezTo>
                  <a:cubicBezTo>
                    <a:pt x="8998" y="1672"/>
                    <a:pt x="9819" y="1125"/>
                    <a:pt x="10670" y="912"/>
                  </a:cubicBezTo>
                  <a:cubicBezTo>
                    <a:pt x="10883" y="851"/>
                    <a:pt x="12767" y="274"/>
                    <a:pt x="12585" y="0"/>
                  </a:cubicBezTo>
                  <a:cubicBezTo>
                    <a:pt x="13497" y="1186"/>
                    <a:pt x="14439" y="2371"/>
                    <a:pt x="15351" y="3556"/>
                  </a:cubicBezTo>
                  <a:cubicBezTo>
                    <a:pt x="13588" y="3405"/>
                    <a:pt x="12038" y="4438"/>
                    <a:pt x="10639" y="5380"/>
                  </a:cubicBezTo>
                  <a:cubicBezTo>
                    <a:pt x="9150" y="6383"/>
                    <a:pt x="7752" y="7538"/>
                    <a:pt x="6536" y="8906"/>
                  </a:cubicBezTo>
                  <a:close/>
                </a:path>
              </a:pathLst>
            </a:custGeom>
            <a:solidFill>
              <a:srgbClr val="8A7F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67"/>
            <p:cNvSpPr/>
            <p:nvPr/>
          </p:nvSpPr>
          <p:spPr>
            <a:xfrm>
              <a:off x="4374487" y="4460176"/>
              <a:ext cx="3174218" cy="156492"/>
            </a:xfrm>
            <a:custGeom>
              <a:rect b="b" l="l" r="r" t="t"/>
              <a:pathLst>
                <a:path extrusionOk="0" h="6697" w="135839">
                  <a:moveTo>
                    <a:pt x="71365" y="1"/>
                  </a:moveTo>
                  <a:cubicBezTo>
                    <a:pt x="70219" y="1"/>
                    <a:pt x="69065" y="2"/>
                    <a:pt x="67904" y="5"/>
                  </a:cubicBezTo>
                  <a:cubicBezTo>
                    <a:pt x="30396" y="96"/>
                    <a:pt x="0" y="1677"/>
                    <a:pt x="0" y="3531"/>
                  </a:cubicBezTo>
                  <a:cubicBezTo>
                    <a:pt x="0" y="5299"/>
                    <a:pt x="28579" y="6696"/>
                    <a:pt x="64510" y="6696"/>
                  </a:cubicBezTo>
                  <a:cubicBezTo>
                    <a:pt x="65635" y="6696"/>
                    <a:pt x="66766" y="6695"/>
                    <a:pt x="67904" y="6692"/>
                  </a:cubicBezTo>
                  <a:cubicBezTo>
                    <a:pt x="105412" y="6570"/>
                    <a:pt x="135838" y="4990"/>
                    <a:pt x="135838" y="3166"/>
                  </a:cubicBezTo>
                  <a:cubicBezTo>
                    <a:pt x="135809" y="1369"/>
                    <a:pt x="107264" y="1"/>
                    <a:pt x="713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67"/>
            <p:cNvSpPr/>
            <p:nvPr/>
          </p:nvSpPr>
          <p:spPr>
            <a:xfrm>
              <a:off x="4463961" y="3357931"/>
              <a:ext cx="1186905" cy="1185480"/>
            </a:xfrm>
            <a:custGeom>
              <a:rect b="b" l="l" r="r" t="t"/>
              <a:pathLst>
                <a:path extrusionOk="0" h="50732" w="50793">
                  <a:moveTo>
                    <a:pt x="25407" y="2037"/>
                  </a:moveTo>
                  <a:cubicBezTo>
                    <a:pt x="38239" y="2037"/>
                    <a:pt x="48695" y="12451"/>
                    <a:pt x="48725" y="25290"/>
                  </a:cubicBezTo>
                  <a:cubicBezTo>
                    <a:pt x="48756" y="38147"/>
                    <a:pt x="38330" y="48664"/>
                    <a:pt x="25473" y="48695"/>
                  </a:cubicBezTo>
                  <a:cubicBezTo>
                    <a:pt x="25454" y="48695"/>
                    <a:pt x="25435" y="48695"/>
                    <a:pt x="25416" y="48695"/>
                  </a:cubicBezTo>
                  <a:cubicBezTo>
                    <a:pt x="12585" y="48695"/>
                    <a:pt x="2129" y="38281"/>
                    <a:pt x="2068" y="25442"/>
                  </a:cubicBezTo>
                  <a:cubicBezTo>
                    <a:pt x="2037" y="12585"/>
                    <a:pt x="12494" y="2068"/>
                    <a:pt x="25351" y="2037"/>
                  </a:cubicBezTo>
                  <a:cubicBezTo>
                    <a:pt x="25370" y="2037"/>
                    <a:pt x="25388" y="2037"/>
                    <a:pt x="25407" y="2037"/>
                  </a:cubicBezTo>
                  <a:close/>
                  <a:moveTo>
                    <a:pt x="25377" y="1"/>
                  </a:moveTo>
                  <a:cubicBezTo>
                    <a:pt x="25358" y="1"/>
                    <a:pt x="25339" y="1"/>
                    <a:pt x="25321" y="1"/>
                  </a:cubicBezTo>
                  <a:cubicBezTo>
                    <a:pt x="11339" y="62"/>
                    <a:pt x="1" y="11460"/>
                    <a:pt x="62" y="25442"/>
                  </a:cubicBezTo>
                  <a:cubicBezTo>
                    <a:pt x="92" y="39405"/>
                    <a:pt x="11460" y="50731"/>
                    <a:pt x="25416" y="50731"/>
                  </a:cubicBezTo>
                  <a:cubicBezTo>
                    <a:pt x="25435" y="50731"/>
                    <a:pt x="25454" y="50731"/>
                    <a:pt x="25473" y="50731"/>
                  </a:cubicBezTo>
                  <a:cubicBezTo>
                    <a:pt x="39455" y="50670"/>
                    <a:pt x="50792" y="39272"/>
                    <a:pt x="50762" y="25290"/>
                  </a:cubicBezTo>
                  <a:cubicBezTo>
                    <a:pt x="50731" y="11327"/>
                    <a:pt x="39333" y="1"/>
                    <a:pt x="25377"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67"/>
            <p:cNvSpPr/>
            <p:nvPr/>
          </p:nvSpPr>
          <p:spPr>
            <a:xfrm>
              <a:off x="4524343" y="3418312"/>
              <a:ext cx="1066843" cy="1064717"/>
            </a:xfrm>
            <a:custGeom>
              <a:rect b="b" l="l" r="r" t="t"/>
              <a:pathLst>
                <a:path extrusionOk="0" h="45564" w="45655">
                  <a:moveTo>
                    <a:pt x="22823" y="1004"/>
                  </a:moveTo>
                  <a:cubicBezTo>
                    <a:pt x="34804" y="1004"/>
                    <a:pt x="44561" y="10749"/>
                    <a:pt x="44591" y="22736"/>
                  </a:cubicBezTo>
                  <a:cubicBezTo>
                    <a:pt x="44621" y="34743"/>
                    <a:pt x="34895" y="44530"/>
                    <a:pt x="22889" y="44560"/>
                  </a:cubicBezTo>
                  <a:cubicBezTo>
                    <a:pt x="22870" y="44561"/>
                    <a:pt x="22851" y="44561"/>
                    <a:pt x="22833" y="44561"/>
                  </a:cubicBezTo>
                  <a:cubicBezTo>
                    <a:pt x="10852" y="44561"/>
                    <a:pt x="1064" y="34815"/>
                    <a:pt x="1034" y="22858"/>
                  </a:cubicBezTo>
                  <a:cubicBezTo>
                    <a:pt x="1004" y="10852"/>
                    <a:pt x="10761" y="1034"/>
                    <a:pt x="22767" y="1004"/>
                  </a:cubicBezTo>
                  <a:cubicBezTo>
                    <a:pt x="22786" y="1004"/>
                    <a:pt x="22804" y="1004"/>
                    <a:pt x="22823" y="1004"/>
                  </a:cubicBezTo>
                  <a:close/>
                  <a:moveTo>
                    <a:pt x="22823" y="0"/>
                  </a:moveTo>
                  <a:cubicBezTo>
                    <a:pt x="22804" y="0"/>
                    <a:pt x="22786" y="1"/>
                    <a:pt x="22767" y="1"/>
                  </a:cubicBezTo>
                  <a:cubicBezTo>
                    <a:pt x="10183" y="31"/>
                    <a:pt x="1" y="10274"/>
                    <a:pt x="31" y="22828"/>
                  </a:cubicBezTo>
                  <a:cubicBezTo>
                    <a:pt x="61" y="35393"/>
                    <a:pt x="10274" y="45564"/>
                    <a:pt x="22832" y="45564"/>
                  </a:cubicBezTo>
                  <a:cubicBezTo>
                    <a:pt x="22851" y="45564"/>
                    <a:pt x="22870" y="45564"/>
                    <a:pt x="22889" y="45564"/>
                  </a:cubicBezTo>
                  <a:cubicBezTo>
                    <a:pt x="35442" y="45533"/>
                    <a:pt x="45655" y="35290"/>
                    <a:pt x="45624" y="22706"/>
                  </a:cubicBezTo>
                  <a:cubicBezTo>
                    <a:pt x="45564" y="10171"/>
                    <a:pt x="35351" y="0"/>
                    <a:pt x="22823"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67"/>
            <p:cNvSpPr/>
            <p:nvPr/>
          </p:nvSpPr>
          <p:spPr>
            <a:xfrm>
              <a:off x="6295062" y="3352977"/>
              <a:ext cx="1186882" cy="1185457"/>
            </a:xfrm>
            <a:custGeom>
              <a:rect b="b" l="l" r="r" t="t"/>
              <a:pathLst>
                <a:path extrusionOk="0" h="50731" w="50792">
                  <a:moveTo>
                    <a:pt x="25376" y="2037"/>
                  </a:moveTo>
                  <a:cubicBezTo>
                    <a:pt x="38207" y="2037"/>
                    <a:pt x="48664" y="12481"/>
                    <a:pt x="48724" y="25320"/>
                  </a:cubicBezTo>
                  <a:cubicBezTo>
                    <a:pt x="48755" y="38177"/>
                    <a:pt x="38299" y="48663"/>
                    <a:pt x="25441" y="48694"/>
                  </a:cubicBezTo>
                  <a:cubicBezTo>
                    <a:pt x="25423" y="48694"/>
                    <a:pt x="25404" y="48694"/>
                    <a:pt x="25385" y="48694"/>
                  </a:cubicBezTo>
                  <a:cubicBezTo>
                    <a:pt x="12553" y="48694"/>
                    <a:pt x="2097" y="38280"/>
                    <a:pt x="2067" y="25441"/>
                  </a:cubicBezTo>
                  <a:cubicBezTo>
                    <a:pt x="2037" y="12584"/>
                    <a:pt x="12462" y="2097"/>
                    <a:pt x="25320" y="2037"/>
                  </a:cubicBezTo>
                  <a:cubicBezTo>
                    <a:pt x="25338" y="2037"/>
                    <a:pt x="25357" y="2037"/>
                    <a:pt x="25376" y="2037"/>
                  </a:cubicBezTo>
                  <a:close/>
                  <a:moveTo>
                    <a:pt x="25376" y="0"/>
                  </a:moveTo>
                  <a:cubicBezTo>
                    <a:pt x="25357" y="0"/>
                    <a:pt x="25338" y="0"/>
                    <a:pt x="25320" y="0"/>
                  </a:cubicBezTo>
                  <a:cubicBezTo>
                    <a:pt x="11338" y="61"/>
                    <a:pt x="0" y="11459"/>
                    <a:pt x="30" y="25441"/>
                  </a:cubicBezTo>
                  <a:cubicBezTo>
                    <a:pt x="61" y="39405"/>
                    <a:pt x="11459" y="50730"/>
                    <a:pt x="25416" y="50730"/>
                  </a:cubicBezTo>
                  <a:cubicBezTo>
                    <a:pt x="25434" y="50730"/>
                    <a:pt x="25453" y="50730"/>
                    <a:pt x="25472" y="50730"/>
                  </a:cubicBezTo>
                  <a:cubicBezTo>
                    <a:pt x="39423" y="50670"/>
                    <a:pt x="50791" y="39271"/>
                    <a:pt x="50730" y="25289"/>
                  </a:cubicBezTo>
                  <a:cubicBezTo>
                    <a:pt x="50700" y="11326"/>
                    <a:pt x="39332" y="0"/>
                    <a:pt x="25376"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67"/>
            <p:cNvSpPr/>
            <p:nvPr/>
          </p:nvSpPr>
          <p:spPr>
            <a:xfrm>
              <a:off x="7002817" y="3835142"/>
              <a:ext cx="388204" cy="535373"/>
            </a:xfrm>
            <a:custGeom>
              <a:rect b="b" l="l" r="r" t="t"/>
              <a:pathLst>
                <a:path extrusionOk="0" h="22911" w="16613">
                  <a:moveTo>
                    <a:pt x="12568" y="1"/>
                  </a:moveTo>
                  <a:cubicBezTo>
                    <a:pt x="12446" y="1"/>
                    <a:pt x="12342" y="76"/>
                    <a:pt x="12357" y="248"/>
                  </a:cubicBezTo>
                  <a:cubicBezTo>
                    <a:pt x="12692" y="5020"/>
                    <a:pt x="12540" y="9640"/>
                    <a:pt x="10017" y="13896"/>
                  </a:cubicBezTo>
                  <a:cubicBezTo>
                    <a:pt x="7828" y="17604"/>
                    <a:pt x="4363" y="20127"/>
                    <a:pt x="503" y="21920"/>
                  </a:cubicBezTo>
                  <a:cubicBezTo>
                    <a:pt x="0" y="22171"/>
                    <a:pt x="293" y="22911"/>
                    <a:pt x="769" y="22911"/>
                  </a:cubicBezTo>
                  <a:cubicBezTo>
                    <a:pt x="810" y="22911"/>
                    <a:pt x="854" y="22905"/>
                    <a:pt x="898" y="22893"/>
                  </a:cubicBezTo>
                  <a:cubicBezTo>
                    <a:pt x="9926" y="20370"/>
                    <a:pt x="16613" y="9215"/>
                    <a:pt x="12874" y="187"/>
                  </a:cubicBezTo>
                  <a:cubicBezTo>
                    <a:pt x="12815" y="69"/>
                    <a:pt x="12684" y="1"/>
                    <a:pt x="12568"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67"/>
            <p:cNvSpPr/>
            <p:nvPr/>
          </p:nvSpPr>
          <p:spPr>
            <a:xfrm>
              <a:off x="5138347" y="3840119"/>
              <a:ext cx="388204" cy="535373"/>
            </a:xfrm>
            <a:custGeom>
              <a:rect b="b" l="l" r="r" t="t"/>
              <a:pathLst>
                <a:path extrusionOk="0" h="22911" w="16613">
                  <a:moveTo>
                    <a:pt x="12591" y="1"/>
                  </a:moveTo>
                  <a:cubicBezTo>
                    <a:pt x="12470" y="1"/>
                    <a:pt x="12357" y="76"/>
                    <a:pt x="12357" y="248"/>
                  </a:cubicBezTo>
                  <a:cubicBezTo>
                    <a:pt x="12692" y="5020"/>
                    <a:pt x="12540" y="9640"/>
                    <a:pt x="10047" y="13895"/>
                  </a:cubicBezTo>
                  <a:cubicBezTo>
                    <a:pt x="7829" y="17634"/>
                    <a:pt x="4363" y="20126"/>
                    <a:pt x="503" y="21950"/>
                  </a:cubicBezTo>
                  <a:cubicBezTo>
                    <a:pt x="0" y="22174"/>
                    <a:pt x="293" y="22910"/>
                    <a:pt x="769" y="22910"/>
                  </a:cubicBezTo>
                  <a:cubicBezTo>
                    <a:pt x="811" y="22910"/>
                    <a:pt x="854" y="22905"/>
                    <a:pt x="898" y="22892"/>
                  </a:cubicBezTo>
                  <a:cubicBezTo>
                    <a:pt x="9956" y="20370"/>
                    <a:pt x="16613" y="9214"/>
                    <a:pt x="12874" y="187"/>
                  </a:cubicBezTo>
                  <a:cubicBezTo>
                    <a:pt x="12830" y="69"/>
                    <a:pt x="12706" y="1"/>
                    <a:pt x="12591"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67"/>
            <p:cNvSpPr/>
            <p:nvPr/>
          </p:nvSpPr>
          <p:spPr>
            <a:xfrm>
              <a:off x="6354719" y="3413335"/>
              <a:ext cx="1066843" cy="1064717"/>
            </a:xfrm>
            <a:custGeom>
              <a:rect b="b" l="l" r="r" t="t"/>
              <a:pathLst>
                <a:path extrusionOk="0" h="45564" w="45655">
                  <a:moveTo>
                    <a:pt x="22823" y="1004"/>
                  </a:moveTo>
                  <a:cubicBezTo>
                    <a:pt x="34803" y="1004"/>
                    <a:pt x="44591" y="10749"/>
                    <a:pt x="44591" y="22737"/>
                  </a:cubicBezTo>
                  <a:cubicBezTo>
                    <a:pt x="44652" y="34743"/>
                    <a:pt x="34895" y="44530"/>
                    <a:pt x="22888" y="44561"/>
                  </a:cubicBezTo>
                  <a:cubicBezTo>
                    <a:pt x="22870" y="44561"/>
                    <a:pt x="22851" y="44561"/>
                    <a:pt x="22832" y="44561"/>
                  </a:cubicBezTo>
                  <a:cubicBezTo>
                    <a:pt x="10851" y="44561"/>
                    <a:pt x="1094" y="34846"/>
                    <a:pt x="1064" y="22858"/>
                  </a:cubicBezTo>
                  <a:cubicBezTo>
                    <a:pt x="1034" y="10852"/>
                    <a:pt x="10760" y="1034"/>
                    <a:pt x="22767" y="1004"/>
                  </a:cubicBezTo>
                  <a:cubicBezTo>
                    <a:pt x="22785" y="1004"/>
                    <a:pt x="22804" y="1004"/>
                    <a:pt x="22823" y="1004"/>
                  </a:cubicBezTo>
                  <a:close/>
                  <a:moveTo>
                    <a:pt x="22823" y="1"/>
                  </a:moveTo>
                  <a:cubicBezTo>
                    <a:pt x="22804" y="1"/>
                    <a:pt x="22785" y="1"/>
                    <a:pt x="22767" y="1"/>
                  </a:cubicBezTo>
                  <a:cubicBezTo>
                    <a:pt x="10213" y="31"/>
                    <a:pt x="0" y="10274"/>
                    <a:pt x="61" y="22858"/>
                  </a:cubicBezTo>
                  <a:cubicBezTo>
                    <a:pt x="91" y="35393"/>
                    <a:pt x="10304" y="45564"/>
                    <a:pt x="22832" y="45564"/>
                  </a:cubicBezTo>
                  <a:cubicBezTo>
                    <a:pt x="22851" y="45564"/>
                    <a:pt x="22870" y="45564"/>
                    <a:pt x="22888" y="45564"/>
                  </a:cubicBezTo>
                  <a:cubicBezTo>
                    <a:pt x="35472" y="45533"/>
                    <a:pt x="45655" y="35290"/>
                    <a:pt x="45624" y="22737"/>
                  </a:cubicBezTo>
                  <a:cubicBezTo>
                    <a:pt x="45594" y="10172"/>
                    <a:pt x="35381" y="1"/>
                    <a:pt x="22823"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67"/>
            <p:cNvSpPr/>
            <p:nvPr/>
          </p:nvSpPr>
          <p:spPr>
            <a:xfrm>
              <a:off x="5025786" y="2592972"/>
              <a:ext cx="1897885" cy="1462478"/>
            </a:xfrm>
            <a:custGeom>
              <a:rect b="b" l="l" r="r" t="t"/>
              <a:pathLst>
                <a:path extrusionOk="0" h="62586" w="81219">
                  <a:moveTo>
                    <a:pt x="63984" y="22494"/>
                  </a:moveTo>
                  <a:lnTo>
                    <a:pt x="64896" y="26171"/>
                  </a:lnTo>
                  <a:lnTo>
                    <a:pt x="35017" y="58421"/>
                  </a:lnTo>
                  <a:lnTo>
                    <a:pt x="31795" y="44166"/>
                  </a:lnTo>
                  <a:cubicBezTo>
                    <a:pt x="40245" y="43710"/>
                    <a:pt x="48664" y="39546"/>
                    <a:pt x="56172" y="32038"/>
                  </a:cubicBezTo>
                  <a:cubicBezTo>
                    <a:pt x="59820" y="28421"/>
                    <a:pt x="62464" y="24804"/>
                    <a:pt x="63984" y="22494"/>
                  </a:cubicBezTo>
                  <a:close/>
                  <a:moveTo>
                    <a:pt x="24956" y="26384"/>
                  </a:moveTo>
                  <a:lnTo>
                    <a:pt x="32524" y="59698"/>
                  </a:lnTo>
                  <a:lnTo>
                    <a:pt x="3800" y="56962"/>
                  </a:lnTo>
                  <a:lnTo>
                    <a:pt x="24956" y="26384"/>
                  </a:lnTo>
                  <a:close/>
                  <a:moveTo>
                    <a:pt x="59348" y="0"/>
                  </a:moveTo>
                  <a:cubicBezTo>
                    <a:pt x="59243" y="0"/>
                    <a:pt x="59136" y="0"/>
                    <a:pt x="59029" y="1"/>
                  </a:cubicBezTo>
                  <a:cubicBezTo>
                    <a:pt x="58269" y="1"/>
                    <a:pt x="57692" y="609"/>
                    <a:pt x="57692" y="1338"/>
                  </a:cubicBezTo>
                  <a:cubicBezTo>
                    <a:pt x="57692" y="2098"/>
                    <a:pt x="58300" y="2706"/>
                    <a:pt x="59029" y="2706"/>
                  </a:cubicBezTo>
                  <a:cubicBezTo>
                    <a:pt x="59122" y="2706"/>
                    <a:pt x="59214" y="2706"/>
                    <a:pt x="59306" y="2706"/>
                  </a:cubicBezTo>
                  <a:cubicBezTo>
                    <a:pt x="66415" y="2706"/>
                    <a:pt x="67572" y="3863"/>
                    <a:pt x="67723" y="4013"/>
                  </a:cubicBezTo>
                  <a:cubicBezTo>
                    <a:pt x="67662" y="4256"/>
                    <a:pt x="67236" y="4803"/>
                    <a:pt x="66750" y="5168"/>
                  </a:cubicBezTo>
                  <a:lnTo>
                    <a:pt x="61491" y="8907"/>
                  </a:lnTo>
                  <a:cubicBezTo>
                    <a:pt x="61035" y="9211"/>
                    <a:pt x="60823" y="9788"/>
                    <a:pt x="60975" y="10335"/>
                  </a:cubicBezTo>
                  <a:lnTo>
                    <a:pt x="63072" y="18846"/>
                  </a:lnTo>
                  <a:cubicBezTo>
                    <a:pt x="61978" y="20731"/>
                    <a:pt x="49850" y="40822"/>
                    <a:pt x="31187" y="41491"/>
                  </a:cubicBezTo>
                  <a:lnTo>
                    <a:pt x="25564" y="16111"/>
                  </a:lnTo>
                  <a:cubicBezTo>
                    <a:pt x="25434" y="15490"/>
                    <a:pt x="24887" y="15067"/>
                    <a:pt x="24277" y="15067"/>
                  </a:cubicBezTo>
                  <a:cubicBezTo>
                    <a:pt x="24170" y="15067"/>
                    <a:pt x="24062" y="15080"/>
                    <a:pt x="23953" y="15107"/>
                  </a:cubicBezTo>
                  <a:cubicBezTo>
                    <a:pt x="23223" y="15259"/>
                    <a:pt x="22767" y="15989"/>
                    <a:pt x="22919" y="16718"/>
                  </a:cubicBezTo>
                  <a:lnTo>
                    <a:pt x="24165" y="22798"/>
                  </a:lnTo>
                  <a:lnTo>
                    <a:pt x="244" y="57327"/>
                  </a:lnTo>
                  <a:cubicBezTo>
                    <a:pt x="244" y="57357"/>
                    <a:pt x="214" y="57388"/>
                    <a:pt x="214" y="57388"/>
                  </a:cubicBezTo>
                  <a:cubicBezTo>
                    <a:pt x="183" y="57449"/>
                    <a:pt x="183" y="57479"/>
                    <a:pt x="153" y="57509"/>
                  </a:cubicBezTo>
                  <a:cubicBezTo>
                    <a:pt x="122" y="57570"/>
                    <a:pt x="122" y="57601"/>
                    <a:pt x="92" y="57631"/>
                  </a:cubicBezTo>
                  <a:cubicBezTo>
                    <a:pt x="92" y="57692"/>
                    <a:pt x="62" y="57722"/>
                    <a:pt x="62" y="57752"/>
                  </a:cubicBezTo>
                  <a:cubicBezTo>
                    <a:pt x="62" y="57813"/>
                    <a:pt x="31" y="57844"/>
                    <a:pt x="31" y="57904"/>
                  </a:cubicBezTo>
                  <a:cubicBezTo>
                    <a:pt x="31" y="57935"/>
                    <a:pt x="31" y="57935"/>
                    <a:pt x="31" y="57965"/>
                  </a:cubicBezTo>
                  <a:lnTo>
                    <a:pt x="31" y="58026"/>
                  </a:lnTo>
                  <a:cubicBezTo>
                    <a:pt x="1" y="58056"/>
                    <a:pt x="31" y="58117"/>
                    <a:pt x="31" y="58178"/>
                  </a:cubicBezTo>
                  <a:cubicBezTo>
                    <a:pt x="31" y="58208"/>
                    <a:pt x="31" y="58239"/>
                    <a:pt x="31" y="58300"/>
                  </a:cubicBezTo>
                  <a:cubicBezTo>
                    <a:pt x="31" y="58330"/>
                    <a:pt x="31" y="58391"/>
                    <a:pt x="62" y="58421"/>
                  </a:cubicBezTo>
                  <a:lnTo>
                    <a:pt x="92" y="58543"/>
                  </a:lnTo>
                  <a:cubicBezTo>
                    <a:pt x="92" y="58573"/>
                    <a:pt x="122" y="58634"/>
                    <a:pt x="153" y="58664"/>
                  </a:cubicBezTo>
                  <a:lnTo>
                    <a:pt x="183" y="58786"/>
                  </a:lnTo>
                  <a:cubicBezTo>
                    <a:pt x="214" y="58816"/>
                    <a:pt x="244" y="58847"/>
                    <a:pt x="274" y="58877"/>
                  </a:cubicBezTo>
                  <a:cubicBezTo>
                    <a:pt x="305" y="58938"/>
                    <a:pt x="335" y="58968"/>
                    <a:pt x="335" y="58999"/>
                  </a:cubicBezTo>
                  <a:cubicBezTo>
                    <a:pt x="366" y="59029"/>
                    <a:pt x="396" y="59059"/>
                    <a:pt x="426" y="59090"/>
                  </a:cubicBezTo>
                  <a:cubicBezTo>
                    <a:pt x="457" y="59120"/>
                    <a:pt x="518" y="59151"/>
                    <a:pt x="548" y="59181"/>
                  </a:cubicBezTo>
                  <a:cubicBezTo>
                    <a:pt x="548" y="59181"/>
                    <a:pt x="578" y="59211"/>
                    <a:pt x="578" y="59211"/>
                  </a:cubicBezTo>
                  <a:cubicBezTo>
                    <a:pt x="609" y="59242"/>
                    <a:pt x="639" y="59242"/>
                    <a:pt x="670" y="59242"/>
                  </a:cubicBezTo>
                  <a:cubicBezTo>
                    <a:pt x="700" y="59272"/>
                    <a:pt x="700" y="59272"/>
                    <a:pt x="730" y="59303"/>
                  </a:cubicBezTo>
                  <a:cubicBezTo>
                    <a:pt x="822" y="59333"/>
                    <a:pt x="882" y="59363"/>
                    <a:pt x="943" y="59394"/>
                  </a:cubicBezTo>
                  <a:lnTo>
                    <a:pt x="974" y="59394"/>
                  </a:lnTo>
                  <a:cubicBezTo>
                    <a:pt x="1034" y="59424"/>
                    <a:pt x="1126" y="59424"/>
                    <a:pt x="1217" y="59424"/>
                  </a:cubicBezTo>
                  <a:cubicBezTo>
                    <a:pt x="1217" y="59424"/>
                    <a:pt x="1217" y="59455"/>
                    <a:pt x="1217" y="59455"/>
                  </a:cubicBezTo>
                  <a:lnTo>
                    <a:pt x="34135" y="62585"/>
                  </a:lnTo>
                  <a:lnTo>
                    <a:pt x="34257" y="62585"/>
                  </a:lnTo>
                  <a:cubicBezTo>
                    <a:pt x="34348" y="62585"/>
                    <a:pt x="34439" y="62585"/>
                    <a:pt x="34530" y="62555"/>
                  </a:cubicBezTo>
                  <a:lnTo>
                    <a:pt x="34561" y="62555"/>
                  </a:lnTo>
                  <a:cubicBezTo>
                    <a:pt x="34591" y="62555"/>
                    <a:pt x="34591" y="62525"/>
                    <a:pt x="34622" y="62525"/>
                  </a:cubicBezTo>
                  <a:cubicBezTo>
                    <a:pt x="34682" y="62525"/>
                    <a:pt x="34713" y="62494"/>
                    <a:pt x="34774" y="62494"/>
                  </a:cubicBezTo>
                  <a:cubicBezTo>
                    <a:pt x="34774" y="62464"/>
                    <a:pt x="34804" y="62464"/>
                    <a:pt x="34804" y="62464"/>
                  </a:cubicBezTo>
                  <a:cubicBezTo>
                    <a:pt x="34834" y="62464"/>
                    <a:pt x="34865" y="62433"/>
                    <a:pt x="34895" y="62433"/>
                  </a:cubicBezTo>
                  <a:cubicBezTo>
                    <a:pt x="34926" y="62403"/>
                    <a:pt x="34956" y="62373"/>
                    <a:pt x="35017" y="62373"/>
                  </a:cubicBezTo>
                  <a:cubicBezTo>
                    <a:pt x="35017" y="62342"/>
                    <a:pt x="35017" y="62342"/>
                    <a:pt x="35047" y="62342"/>
                  </a:cubicBezTo>
                  <a:cubicBezTo>
                    <a:pt x="35078" y="62312"/>
                    <a:pt x="35078" y="62312"/>
                    <a:pt x="35108" y="62281"/>
                  </a:cubicBezTo>
                  <a:cubicBezTo>
                    <a:pt x="35138" y="62251"/>
                    <a:pt x="35169" y="62221"/>
                    <a:pt x="35199" y="62190"/>
                  </a:cubicBezTo>
                  <a:cubicBezTo>
                    <a:pt x="35230" y="62190"/>
                    <a:pt x="35230" y="62160"/>
                    <a:pt x="35260" y="62160"/>
                  </a:cubicBezTo>
                  <a:lnTo>
                    <a:pt x="65656" y="29333"/>
                  </a:lnTo>
                  <a:lnTo>
                    <a:pt x="68513" y="40761"/>
                  </a:lnTo>
                  <a:lnTo>
                    <a:pt x="68513" y="40792"/>
                  </a:lnTo>
                  <a:cubicBezTo>
                    <a:pt x="68634" y="41248"/>
                    <a:pt x="71765" y="52099"/>
                    <a:pt x="78756" y="58847"/>
                  </a:cubicBezTo>
                  <a:cubicBezTo>
                    <a:pt x="79030" y="59120"/>
                    <a:pt x="79364" y="59242"/>
                    <a:pt x="79698" y="59242"/>
                  </a:cubicBezTo>
                  <a:cubicBezTo>
                    <a:pt x="80063" y="59242"/>
                    <a:pt x="80398" y="59090"/>
                    <a:pt x="80671" y="58847"/>
                  </a:cubicBezTo>
                  <a:cubicBezTo>
                    <a:pt x="81218" y="58300"/>
                    <a:pt x="81188" y="57449"/>
                    <a:pt x="80641" y="56932"/>
                  </a:cubicBezTo>
                  <a:cubicBezTo>
                    <a:pt x="74349" y="50792"/>
                    <a:pt x="71279" y="40609"/>
                    <a:pt x="71127" y="40093"/>
                  </a:cubicBezTo>
                  <a:lnTo>
                    <a:pt x="67723" y="26354"/>
                  </a:lnTo>
                  <a:cubicBezTo>
                    <a:pt x="67723" y="26263"/>
                    <a:pt x="67692" y="26202"/>
                    <a:pt x="67662" y="26111"/>
                  </a:cubicBezTo>
                  <a:lnTo>
                    <a:pt x="63832" y="10579"/>
                  </a:lnTo>
                  <a:lnTo>
                    <a:pt x="68330" y="7357"/>
                  </a:lnTo>
                  <a:cubicBezTo>
                    <a:pt x="68604" y="7174"/>
                    <a:pt x="71005" y="5351"/>
                    <a:pt x="70306" y="3192"/>
                  </a:cubicBezTo>
                  <a:cubicBezTo>
                    <a:pt x="69588" y="977"/>
                    <a:pt x="66216" y="0"/>
                    <a:pt x="59348"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67"/>
            <p:cNvSpPr/>
            <p:nvPr/>
          </p:nvSpPr>
          <p:spPr>
            <a:xfrm>
              <a:off x="6420055" y="2679642"/>
              <a:ext cx="195352" cy="374324"/>
            </a:xfrm>
            <a:custGeom>
              <a:rect b="b" l="l" r="r" t="t"/>
              <a:pathLst>
                <a:path extrusionOk="0" h="16019" w="8360">
                  <a:moveTo>
                    <a:pt x="6505" y="1581"/>
                  </a:moveTo>
                  <a:cubicBezTo>
                    <a:pt x="6384" y="1672"/>
                    <a:pt x="6293" y="1733"/>
                    <a:pt x="6232" y="1763"/>
                  </a:cubicBezTo>
                  <a:cubicBezTo>
                    <a:pt x="5563" y="2189"/>
                    <a:pt x="4834" y="2553"/>
                    <a:pt x="4134" y="2979"/>
                  </a:cubicBezTo>
                  <a:cubicBezTo>
                    <a:pt x="3435" y="3404"/>
                    <a:pt x="2524" y="3526"/>
                    <a:pt x="1855" y="3982"/>
                  </a:cubicBezTo>
                  <a:cubicBezTo>
                    <a:pt x="1247" y="4408"/>
                    <a:pt x="882" y="4742"/>
                    <a:pt x="700" y="5532"/>
                  </a:cubicBezTo>
                  <a:cubicBezTo>
                    <a:pt x="1" y="8936"/>
                    <a:pt x="2554" y="13009"/>
                    <a:pt x="3800" y="16019"/>
                  </a:cubicBezTo>
                  <a:cubicBezTo>
                    <a:pt x="3709" y="14316"/>
                    <a:pt x="3192" y="12675"/>
                    <a:pt x="2797" y="11003"/>
                  </a:cubicBezTo>
                  <a:cubicBezTo>
                    <a:pt x="2615" y="10152"/>
                    <a:pt x="2432" y="9271"/>
                    <a:pt x="2341" y="8389"/>
                  </a:cubicBezTo>
                  <a:cubicBezTo>
                    <a:pt x="2250" y="7690"/>
                    <a:pt x="2007" y="6778"/>
                    <a:pt x="2402" y="6140"/>
                  </a:cubicBezTo>
                  <a:cubicBezTo>
                    <a:pt x="2615" y="5806"/>
                    <a:pt x="2979" y="5502"/>
                    <a:pt x="3314" y="5259"/>
                  </a:cubicBezTo>
                  <a:lnTo>
                    <a:pt x="6718" y="2553"/>
                  </a:lnTo>
                  <a:cubicBezTo>
                    <a:pt x="7113" y="2219"/>
                    <a:pt x="7539" y="1885"/>
                    <a:pt x="7843" y="1459"/>
                  </a:cubicBezTo>
                  <a:cubicBezTo>
                    <a:pt x="8177" y="1034"/>
                    <a:pt x="8359" y="517"/>
                    <a:pt x="8268" y="0"/>
                  </a:cubicBezTo>
                  <a:cubicBezTo>
                    <a:pt x="8329" y="304"/>
                    <a:pt x="7083" y="1186"/>
                    <a:pt x="6505" y="158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67"/>
            <p:cNvSpPr/>
            <p:nvPr/>
          </p:nvSpPr>
          <p:spPr>
            <a:xfrm>
              <a:off x="5557794" y="2932479"/>
              <a:ext cx="204582" cy="635012"/>
            </a:xfrm>
            <a:custGeom>
              <a:rect b="b" l="l" r="r" t="t"/>
              <a:pathLst>
                <a:path extrusionOk="0" h="27175" w="8755">
                  <a:moveTo>
                    <a:pt x="6444" y="15776"/>
                  </a:moveTo>
                  <a:cubicBezTo>
                    <a:pt x="5441" y="11642"/>
                    <a:pt x="4468" y="7509"/>
                    <a:pt x="3374" y="3436"/>
                  </a:cubicBezTo>
                  <a:cubicBezTo>
                    <a:pt x="3070" y="2311"/>
                    <a:pt x="2037" y="1"/>
                    <a:pt x="517" y="1521"/>
                  </a:cubicBezTo>
                  <a:cubicBezTo>
                    <a:pt x="61" y="2007"/>
                    <a:pt x="0" y="2463"/>
                    <a:pt x="152" y="2858"/>
                  </a:cubicBezTo>
                  <a:cubicBezTo>
                    <a:pt x="152" y="2919"/>
                    <a:pt x="183" y="3010"/>
                    <a:pt x="243" y="3041"/>
                  </a:cubicBezTo>
                  <a:cubicBezTo>
                    <a:pt x="243" y="3041"/>
                    <a:pt x="243" y="3041"/>
                    <a:pt x="274" y="3041"/>
                  </a:cubicBezTo>
                  <a:cubicBezTo>
                    <a:pt x="426" y="3314"/>
                    <a:pt x="699" y="3557"/>
                    <a:pt x="1034" y="3709"/>
                  </a:cubicBezTo>
                  <a:cubicBezTo>
                    <a:pt x="2250" y="4986"/>
                    <a:pt x="2523" y="6901"/>
                    <a:pt x="2857" y="8603"/>
                  </a:cubicBezTo>
                  <a:cubicBezTo>
                    <a:pt x="3283" y="10670"/>
                    <a:pt x="3739" y="12706"/>
                    <a:pt x="4256" y="14743"/>
                  </a:cubicBezTo>
                  <a:cubicBezTo>
                    <a:pt x="5320" y="18846"/>
                    <a:pt x="6566" y="22828"/>
                    <a:pt x="7994" y="26810"/>
                  </a:cubicBezTo>
                  <a:cubicBezTo>
                    <a:pt x="8116" y="27175"/>
                    <a:pt x="8663" y="27144"/>
                    <a:pt x="8693" y="26719"/>
                  </a:cubicBezTo>
                  <a:cubicBezTo>
                    <a:pt x="8754" y="23041"/>
                    <a:pt x="7326" y="19302"/>
                    <a:pt x="6444" y="15776"/>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67"/>
            <p:cNvSpPr/>
            <p:nvPr/>
          </p:nvSpPr>
          <p:spPr>
            <a:xfrm>
              <a:off x="5325778" y="2835153"/>
              <a:ext cx="513291" cy="167685"/>
            </a:xfrm>
            <a:custGeom>
              <a:rect b="b" l="l" r="r" t="t"/>
              <a:pathLst>
                <a:path extrusionOk="0" h="7176" w="21966">
                  <a:moveTo>
                    <a:pt x="3784" y="1"/>
                  </a:moveTo>
                  <a:cubicBezTo>
                    <a:pt x="3019" y="1"/>
                    <a:pt x="2319" y="507"/>
                    <a:pt x="1935" y="1157"/>
                  </a:cubicBezTo>
                  <a:cubicBezTo>
                    <a:pt x="1" y="4482"/>
                    <a:pt x="6302" y="7175"/>
                    <a:pt x="8823" y="7175"/>
                  </a:cubicBezTo>
                  <a:cubicBezTo>
                    <a:pt x="8838" y="7175"/>
                    <a:pt x="8852" y="7175"/>
                    <a:pt x="8865" y="7175"/>
                  </a:cubicBezTo>
                  <a:cubicBezTo>
                    <a:pt x="8865" y="7175"/>
                    <a:pt x="20264" y="7145"/>
                    <a:pt x="20264" y="7145"/>
                  </a:cubicBezTo>
                  <a:cubicBezTo>
                    <a:pt x="21206" y="7145"/>
                    <a:pt x="21966" y="6385"/>
                    <a:pt x="21966" y="5443"/>
                  </a:cubicBezTo>
                  <a:cubicBezTo>
                    <a:pt x="21966" y="4531"/>
                    <a:pt x="21206" y="3771"/>
                    <a:pt x="20264" y="3771"/>
                  </a:cubicBezTo>
                  <a:lnTo>
                    <a:pt x="14215" y="3771"/>
                  </a:lnTo>
                  <a:cubicBezTo>
                    <a:pt x="13513" y="3771"/>
                    <a:pt x="12682" y="3872"/>
                    <a:pt x="11879" y="3872"/>
                  </a:cubicBezTo>
                  <a:cubicBezTo>
                    <a:pt x="11222" y="3872"/>
                    <a:pt x="10584" y="3804"/>
                    <a:pt x="10051" y="3558"/>
                  </a:cubicBezTo>
                  <a:cubicBezTo>
                    <a:pt x="8561" y="2889"/>
                    <a:pt x="7072" y="1582"/>
                    <a:pt x="5643" y="731"/>
                  </a:cubicBezTo>
                  <a:cubicBezTo>
                    <a:pt x="5096" y="367"/>
                    <a:pt x="4519" y="32"/>
                    <a:pt x="3850" y="2"/>
                  </a:cubicBezTo>
                  <a:cubicBezTo>
                    <a:pt x="3828" y="1"/>
                    <a:pt x="3806" y="1"/>
                    <a:pt x="3784"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67"/>
            <p:cNvSpPr/>
            <p:nvPr/>
          </p:nvSpPr>
          <p:spPr>
            <a:xfrm>
              <a:off x="5423548" y="2847257"/>
              <a:ext cx="221617" cy="118637"/>
            </a:xfrm>
            <a:custGeom>
              <a:rect b="b" l="l" r="r" t="t"/>
              <a:pathLst>
                <a:path extrusionOk="0" h="5077" w="9484">
                  <a:moveTo>
                    <a:pt x="9484" y="5077"/>
                  </a:moveTo>
                  <a:cubicBezTo>
                    <a:pt x="9028" y="5046"/>
                    <a:pt x="8116" y="3739"/>
                    <a:pt x="7751" y="3435"/>
                  </a:cubicBezTo>
                  <a:cubicBezTo>
                    <a:pt x="7174" y="2918"/>
                    <a:pt x="6475" y="2523"/>
                    <a:pt x="5806" y="2098"/>
                  </a:cubicBezTo>
                  <a:cubicBezTo>
                    <a:pt x="4621" y="1399"/>
                    <a:pt x="3040" y="61"/>
                    <a:pt x="1611" y="31"/>
                  </a:cubicBezTo>
                  <a:cubicBezTo>
                    <a:pt x="669" y="1"/>
                    <a:pt x="1" y="730"/>
                    <a:pt x="396" y="1672"/>
                  </a:cubicBezTo>
                  <a:cubicBezTo>
                    <a:pt x="608" y="2250"/>
                    <a:pt x="1156" y="2645"/>
                    <a:pt x="1672" y="2949"/>
                  </a:cubicBezTo>
                  <a:cubicBezTo>
                    <a:pt x="4043" y="4317"/>
                    <a:pt x="6809" y="4712"/>
                    <a:pt x="9484" y="5077"/>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67"/>
            <p:cNvSpPr/>
            <p:nvPr/>
          </p:nvSpPr>
          <p:spPr>
            <a:xfrm>
              <a:off x="5551391" y="3862949"/>
              <a:ext cx="549767" cy="321770"/>
            </a:xfrm>
            <a:custGeom>
              <a:rect b="b" l="l" r="r" t="t"/>
              <a:pathLst>
                <a:path extrusionOk="0" h="13770" w="23527">
                  <a:moveTo>
                    <a:pt x="22585" y="0"/>
                  </a:moveTo>
                  <a:lnTo>
                    <a:pt x="14469" y="4316"/>
                  </a:lnTo>
                  <a:cubicBezTo>
                    <a:pt x="14469" y="4286"/>
                    <a:pt x="14439" y="4256"/>
                    <a:pt x="14408" y="4256"/>
                  </a:cubicBezTo>
                  <a:cubicBezTo>
                    <a:pt x="13679" y="3526"/>
                    <a:pt x="12721" y="3161"/>
                    <a:pt x="11764" y="3161"/>
                  </a:cubicBezTo>
                  <a:cubicBezTo>
                    <a:pt x="10806" y="3161"/>
                    <a:pt x="9849" y="3526"/>
                    <a:pt x="9119" y="4256"/>
                  </a:cubicBezTo>
                  <a:cubicBezTo>
                    <a:pt x="8177" y="5167"/>
                    <a:pt x="7843" y="6474"/>
                    <a:pt x="8116" y="7690"/>
                  </a:cubicBezTo>
                  <a:lnTo>
                    <a:pt x="1" y="11976"/>
                  </a:lnTo>
                  <a:lnTo>
                    <a:pt x="973" y="13769"/>
                  </a:lnTo>
                  <a:lnTo>
                    <a:pt x="9059" y="9484"/>
                  </a:lnTo>
                  <a:cubicBezTo>
                    <a:pt x="9089" y="9484"/>
                    <a:pt x="9089" y="9514"/>
                    <a:pt x="9119" y="9544"/>
                  </a:cubicBezTo>
                  <a:cubicBezTo>
                    <a:pt x="9849" y="10274"/>
                    <a:pt x="10806" y="10639"/>
                    <a:pt x="11764" y="10639"/>
                  </a:cubicBezTo>
                  <a:cubicBezTo>
                    <a:pt x="12721" y="10639"/>
                    <a:pt x="13679" y="10274"/>
                    <a:pt x="14408" y="9544"/>
                  </a:cubicBezTo>
                  <a:cubicBezTo>
                    <a:pt x="15351" y="8602"/>
                    <a:pt x="15685" y="7295"/>
                    <a:pt x="15442" y="6110"/>
                  </a:cubicBezTo>
                  <a:lnTo>
                    <a:pt x="23527" y="1794"/>
                  </a:lnTo>
                  <a:lnTo>
                    <a:pt x="22585" y="0"/>
                  </a:ln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67"/>
            <p:cNvSpPr/>
            <p:nvPr/>
          </p:nvSpPr>
          <p:spPr>
            <a:xfrm>
              <a:off x="5983246" y="3856546"/>
              <a:ext cx="213813" cy="55428"/>
            </a:xfrm>
            <a:custGeom>
              <a:rect b="b" l="l" r="r" t="t"/>
              <a:pathLst>
                <a:path extrusionOk="0" h="2372" w="9150">
                  <a:moveTo>
                    <a:pt x="1216" y="1"/>
                  </a:moveTo>
                  <a:cubicBezTo>
                    <a:pt x="547" y="1"/>
                    <a:pt x="0" y="517"/>
                    <a:pt x="0" y="1186"/>
                  </a:cubicBezTo>
                  <a:cubicBezTo>
                    <a:pt x="0" y="1824"/>
                    <a:pt x="547" y="2371"/>
                    <a:pt x="1186" y="2371"/>
                  </a:cubicBezTo>
                  <a:lnTo>
                    <a:pt x="7964" y="2371"/>
                  </a:lnTo>
                  <a:cubicBezTo>
                    <a:pt x="8602" y="2371"/>
                    <a:pt x="9149" y="1824"/>
                    <a:pt x="9149" y="1186"/>
                  </a:cubicBezTo>
                  <a:cubicBezTo>
                    <a:pt x="9149" y="517"/>
                    <a:pt x="8602" y="1"/>
                    <a:pt x="7964"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67"/>
            <p:cNvSpPr/>
            <p:nvPr/>
          </p:nvSpPr>
          <p:spPr>
            <a:xfrm>
              <a:off x="5456215" y="4135695"/>
              <a:ext cx="213112" cy="56129"/>
            </a:xfrm>
            <a:custGeom>
              <a:rect b="b" l="l" r="r" t="t"/>
              <a:pathLst>
                <a:path extrusionOk="0" h="2402" w="9120">
                  <a:moveTo>
                    <a:pt x="1186" y="0"/>
                  </a:moveTo>
                  <a:cubicBezTo>
                    <a:pt x="517" y="0"/>
                    <a:pt x="1" y="547"/>
                    <a:pt x="1" y="1186"/>
                  </a:cubicBezTo>
                  <a:cubicBezTo>
                    <a:pt x="1" y="1854"/>
                    <a:pt x="517" y="2371"/>
                    <a:pt x="1186" y="2371"/>
                  </a:cubicBezTo>
                  <a:lnTo>
                    <a:pt x="7934" y="2401"/>
                  </a:lnTo>
                  <a:cubicBezTo>
                    <a:pt x="8603" y="2401"/>
                    <a:pt x="9119" y="1854"/>
                    <a:pt x="9119" y="1216"/>
                  </a:cubicBezTo>
                  <a:cubicBezTo>
                    <a:pt x="9119" y="547"/>
                    <a:pt x="8603" y="0"/>
                    <a:pt x="7934"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67"/>
            <p:cNvSpPr/>
            <p:nvPr/>
          </p:nvSpPr>
          <p:spPr>
            <a:xfrm>
              <a:off x="4413534" y="3309630"/>
              <a:ext cx="1284909" cy="660646"/>
            </a:xfrm>
            <a:custGeom>
              <a:rect b="b" l="l" r="r" t="t"/>
              <a:pathLst>
                <a:path extrusionOk="0" h="28272" w="54987">
                  <a:moveTo>
                    <a:pt x="24925" y="1490"/>
                  </a:moveTo>
                  <a:lnTo>
                    <a:pt x="27144" y="26050"/>
                  </a:lnTo>
                  <a:lnTo>
                    <a:pt x="10214" y="7965"/>
                  </a:lnTo>
                  <a:cubicBezTo>
                    <a:pt x="14226" y="4408"/>
                    <a:pt x="19302" y="2068"/>
                    <a:pt x="24925" y="1490"/>
                  </a:cubicBezTo>
                  <a:close/>
                  <a:moveTo>
                    <a:pt x="27540" y="1"/>
                  </a:moveTo>
                  <a:cubicBezTo>
                    <a:pt x="27519" y="1"/>
                    <a:pt x="27499" y="1"/>
                    <a:pt x="27479" y="1"/>
                  </a:cubicBezTo>
                  <a:cubicBezTo>
                    <a:pt x="12311" y="31"/>
                    <a:pt x="1" y="12433"/>
                    <a:pt x="31" y="27600"/>
                  </a:cubicBezTo>
                  <a:cubicBezTo>
                    <a:pt x="31" y="27977"/>
                    <a:pt x="308" y="28271"/>
                    <a:pt x="676" y="28271"/>
                  </a:cubicBezTo>
                  <a:cubicBezTo>
                    <a:pt x="694" y="28271"/>
                    <a:pt x="712" y="28270"/>
                    <a:pt x="730" y="28269"/>
                  </a:cubicBezTo>
                  <a:cubicBezTo>
                    <a:pt x="1095" y="28269"/>
                    <a:pt x="1399" y="27965"/>
                    <a:pt x="1399" y="27600"/>
                  </a:cubicBezTo>
                  <a:cubicBezTo>
                    <a:pt x="1369" y="20032"/>
                    <a:pt x="4591" y="13223"/>
                    <a:pt x="9697" y="8421"/>
                  </a:cubicBezTo>
                  <a:lnTo>
                    <a:pt x="27296" y="27235"/>
                  </a:lnTo>
                  <a:lnTo>
                    <a:pt x="27327" y="27235"/>
                  </a:lnTo>
                  <a:cubicBezTo>
                    <a:pt x="27357" y="27266"/>
                    <a:pt x="27387" y="27296"/>
                    <a:pt x="27387" y="27296"/>
                  </a:cubicBezTo>
                  <a:cubicBezTo>
                    <a:pt x="27418" y="27296"/>
                    <a:pt x="27418" y="27327"/>
                    <a:pt x="27418" y="27327"/>
                  </a:cubicBezTo>
                  <a:cubicBezTo>
                    <a:pt x="27479" y="27327"/>
                    <a:pt x="27509" y="27357"/>
                    <a:pt x="27570" y="27357"/>
                  </a:cubicBezTo>
                  <a:lnTo>
                    <a:pt x="27600" y="27357"/>
                  </a:lnTo>
                  <a:cubicBezTo>
                    <a:pt x="27600" y="27357"/>
                    <a:pt x="27600" y="27327"/>
                    <a:pt x="27631" y="27327"/>
                  </a:cubicBezTo>
                  <a:lnTo>
                    <a:pt x="27691" y="27327"/>
                  </a:lnTo>
                  <a:cubicBezTo>
                    <a:pt x="27722" y="27296"/>
                    <a:pt x="27722" y="27296"/>
                    <a:pt x="27752" y="27266"/>
                  </a:cubicBezTo>
                  <a:lnTo>
                    <a:pt x="27782" y="27266"/>
                  </a:lnTo>
                  <a:cubicBezTo>
                    <a:pt x="27782" y="27266"/>
                    <a:pt x="27782" y="27235"/>
                    <a:pt x="27813" y="27235"/>
                  </a:cubicBezTo>
                  <a:cubicBezTo>
                    <a:pt x="27813" y="27235"/>
                    <a:pt x="27813" y="27205"/>
                    <a:pt x="27843" y="27175"/>
                  </a:cubicBezTo>
                  <a:cubicBezTo>
                    <a:pt x="27843" y="27175"/>
                    <a:pt x="27874" y="27144"/>
                    <a:pt x="27874" y="27114"/>
                  </a:cubicBezTo>
                  <a:cubicBezTo>
                    <a:pt x="27874" y="27114"/>
                    <a:pt x="27874" y="27083"/>
                    <a:pt x="27874" y="27053"/>
                  </a:cubicBezTo>
                  <a:cubicBezTo>
                    <a:pt x="27874" y="27053"/>
                    <a:pt x="27904" y="27023"/>
                    <a:pt x="27904" y="26992"/>
                  </a:cubicBezTo>
                  <a:cubicBezTo>
                    <a:pt x="27904" y="26992"/>
                    <a:pt x="27904" y="26992"/>
                    <a:pt x="27904" y="26962"/>
                  </a:cubicBezTo>
                  <a:lnTo>
                    <a:pt x="25594" y="1460"/>
                  </a:lnTo>
                  <a:cubicBezTo>
                    <a:pt x="26232" y="1399"/>
                    <a:pt x="26840" y="1369"/>
                    <a:pt x="27479" y="1369"/>
                  </a:cubicBezTo>
                  <a:cubicBezTo>
                    <a:pt x="27499" y="1369"/>
                    <a:pt x="27519" y="1369"/>
                    <a:pt x="27540" y="1369"/>
                  </a:cubicBezTo>
                  <a:cubicBezTo>
                    <a:pt x="40978" y="1369"/>
                    <a:pt x="52162" y="11389"/>
                    <a:pt x="53558" y="24743"/>
                  </a:cubicBezTo>
                  <a:cubicBezTo>
                    <a:pt x="53616" y="25089"/>
                    <a:pt x="53920" y="25353"/>
                    <a:pt x="54262" y="25353"/>
                  </a:cubicBezTo>
                  <a:cubicBezTo>
                    <a:pt x="54281" y="25353"/>
                    <a:pt x="54299" y="25352"/>
                    <a:pt x="54318" y="25351"/>
                  </a:cubicBezTo>
                  <a:cubicBezTo>
                    <a:pt x="54713" y="25290"/>
                    <a:pt x="54987" y="24956"/>
                    <a:pt x="54926" y="24591"/>
                  </a:cubicBezTo>
                  <a:cubicBezTo>
                    <a:pt x="53439" y="10538"/>
                    <a:pt x="41677" y="1"/>
                    <a:pt x="27540"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67"/>
            <p:cNvSpPr/>
            <p:nvPr/>
          </p:nvSpPr>
          <p:spPr>
            <a:xfrm>
              <a:off x="4978210" y="3845891"/>
              <a:ext cx="1027072" cy="356588"/>
            </a:xfrm>
            <a:custGeom>
              <a:rect b="b" l="l" r="r" t="t"/>
              <a:pathLst>
                <a:path extrusionOk="0" h="15260" w="43953">
                  <a:moveTo>
                    <a:pt x="36293" y="1004"/>
                  </a:moveTo>
                  <a:cubicBezTo>
                    <a:pt x="39940" y="1004"/>
                    <a:pt x="42919" y="3952"/>
                    <a:pt x="42919" y="7600"/>
                  </a:cubicBezTo>
                  <a:cubicBezTo>
                    <a:pt x="42919" y="11247"/>
                    <a:pt x="39971" y="14226"/>
                    <a:pt x="36323" y="14226"/>
                  </a:cubicBezTo>
                  <a:cubicBezTo>
                    <a:pt x="36305" y="14226"/>
                    <a:pt x="36286" y="14226"/>
                    <a:pt x="36268" y="14226"/>
                  </a:cubicBezTo>
                  <a:cubicBezTo>
                    <a:pt x="32646" y="14226"/>
                    <a:pt x="29697" y="11259"/>
                    <a:pt x="29697" y="7630"/>
                  </a:cubicBezTo>
                  <a:cubicBezTo>
                    <a:pt x="29667" y="3983"/>
                    <a:pt x="32645" y="1004"/>
                    <a:pt x="36293" y="1004"/>
                  </a:cubicBezTo>
                  <a:close/>
                  <a:moveTo>
                    <a:pt x="36349" y="0"/>
                  </a:moveTo>
                  <a:cubicBezTo>
                    <a:pt x="36330" y="0"/>
                    <a:pt x="36311" y="1"/>
                    <a:pt x="36293" y="1"/>
                  </a:cubicBezTo>
                  <a:cubicBezTo>
                    <a:pt x="36293" y="1"/>
                    <a:pt x="3830" y="213"/>
                    <a:pt x="3739" y="213"/>
                  </a:cubicBezTo>
                  <a:cubicBezTo>
                    <a:pt x="1672" y="213"/>
                    <a:pt x="0" y="1916"/>
                    <a:pt x="0" y="3983"/>
                  </a:cubicBezTo>
                  <a:cubicBezTo>
                    <a:pt x="31" y="5715"/>
                    <a:pt x="1216" y="7144"/>
                    <a:pt x="2797" y="7569"/>
                  </a:cubicBezTo>
                  <a:cubicBezTo>
                    <a:pt x="2858" y="7600"/>
                    <a:pt x="34104" y="14925"/>
                    <a:pt x="34104" y="14925"/>
                  </a:cubicBezTo>
                  <a:lnTo>
                    <a:pt x="34135" y="14925"/>
                  </a:lnTo>
                  <a:cubicBezTo>
                    <a:pt x="34834" y="15138"/>
                    <a:pt x="35563" y="15259"/>
                    <a:pt x="36323" y="15259"/>
                  </a:cubicBezTo>
                  <a:cubicBezTo>
                    <a:pt x="40518" y="15229"/>
                    <a:pt x="43953" y="11794"/>
                    <a:pt x="43922" y="7600"/>
                  </a:cubicBezTo>
                  <a:cubicBezTo>
                    <a:pt x="43922" y="3393"/>
                    <a:pt x="40518" y="0"/>
                    <a:pt x="36349"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67"/>
            <p:cNvSpPr/>
            <p:nvPr/>
          </p:nvSpPr>
          <p:spPr>
            <a:xfrm>
              <a:off x="4986014" y="3920480"/>
              <a:ext cx="1019267" cy="281275"/>
            </a:xfrm>
            <a:custGeom>
              <a:rect b="b" l="l" r="r" t="t"/>
              <a:pathLst>
                <a:path extrusionOk="0" h="12037" w="43619">
                  <a:moveTo>
                    <a:pt x="42190" y="0"/>
                  </a:moveTo>
                  <a:cubicBezTo>
                    <a:pt x="41886" y="183"/>
                    <a:pt x="41612" y="365"/>
                    <a:pt x="41309" y="517"/>
                  </a:cubicBezTo>
                  <a:cubicBezTo>
                    <a:pt x="42099" y="1611"/>
                    <a:pt x="42585" y="2949"/>
                    <a:pt x="42585" y="4408"/>
                  </a:cubicBezTo>
                  <a:cubicBezTo>
                    <a:pt x="42585" y="8055"/>
                    <a:pt x="39637" y="11034"/>
                    <a:pt x="35989" y="11034"/>
                  </a:cubicBezTo>
                  <a:cubicBezTo>
                    <a:pt x="32342" y="11034"/>
                    <a:pt x="29363" y="8085"/>
                    <a:pt x="29363" y="4438"/>
                  </a:cubicBezTo>
                  <a:cubicBezTo>
                    <a:pt x="29363" y="4377"/>
                    <a:pt x="29363" y="4316"/>
                    <a:pt x="29363" y="4256"/>
                  </a:cubicBezTo>
                  <a:cubicBezTo>
                    <a:pt x="26969" y="4555"/>
                    <a:pt x="24535" y="4666"/>
                    <a:pt x="22145" y="4666"/>
                  </a:cubicBezTo>
                  <a:cubicBezTo>
                    <a:pt x="19921" y="4666"/>
                    <a:pt x="17735" y="4570"/>
                    <a:pt x="15655" y="4438"/>
                  </a:cubicBezTo>
                  <a:cubicBezTo>
                    <a:pt x="10396" y="4104"/>
                    <a:pt x="5168" y="3192"/>
                    <a:pt x="1" y="2219"/>
                  </a:cubicBezTo>
                  <a:lnTo>
                    <a:pt x="1" y="2219"/>
                  </a:lnTo>
                  <a:cubicBezTo>
                    <a:pt x="426" y="3283"/>
                    <a:pt x="1338" y="4073"/>
                    <a:pt x="2463" y="4377"/>
                  </a:cubicBezTo>
                  <a:cubicBezTo>
                    <a:pt x="2524" y="4408"/>
                    <a:pt x="33770" y="11733"/>
                    <a:pt x="33770" y="11733"/>
                  </a:cubicBezTo>
                  <a:lnTo>
                    <a:pt x="33801" y="11733"/>
                  </a:lnTo>
                  <a:cubicBezTo>
                    <a:pt x="34500" y="11946"/>
                    <a:pt x="35229" y="12037"/>
                    <a:pt x="35989" y="12037"/>
                  </a:cubicBezTo>
                  <a:cubicBezTo>
                    <a:pt x="40184" y="12037"/>
                    <a:pt x="43619" y="8602"/>
                    <a:pt x="43588" y="4408"/>
                  </a:cubicBezTo>
                  <a:cubicBezTo>
                    <a:pt x="43588" y="2766"/>
                    <a:pt x="43071" y="1246"/>
                    <a:pt x="42190"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67"/>
            <p:cNvSpPr/>
            <p:nvPr/>
          </p:nvSpPr>
          <p:spPr>
            <a:xfrm>
              <a:off x="4978210" y="3850868"/>
              <a:ext cx="175467" cy="174766"/>
            </a:xfrm>
            <a:custGeom>
              <a:rect b="b" l="l" r="r" t="t"/>
              <a:pathLst>
                <a:path extrusionOk="0" h="7479" w="7509">
                  <a:moveTo>
                    <a:pt x="3739" y="0"/>
                  </a:moveTo>
                  <a:cubicBezTo>
                    <a:pt x="1672" y="0"/>
                    <a:pt x="0" y="1703"/>
                    <a:pt x="0" y="3770"/>
                  </a:cubicBezTo>
                  <a:cubicBezTo>
                    <a:pt x="31" y="5818"/>
                    <a:pt x="1673" y="7478"/>
                    <a:pt x="3714" y="7478"/>
                  </a:cubicBezTo>
                  <a:cubicBezTo>
                    <a:pt x="3732" y="7478"/>
                    <a:pt x="3751" y="7478"/>
                    <a:pt x="3769" y="7478"/>
                  </a:cubicBezTo>
                  <a:cubicBezTo>
                    <a:pt x="5836" y="7478"/>
                    <a:pt x="7508" y="5806"/>
                    <a:pt x="7508" y="3739"/>
                  </a:cubicBezTo>
                  <a:cubicBezTo>
                    <a:pt x="7508" y="1672"/>
                    <a:pt x="5806" y="0"/>
                    <a:pt x="3739"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67"/>
            <p:cNvSpPr/>
            <p:nvPr/>
          </p:nvSpPr>
          <p:spPr>
            <a:xfrm>
              <a:off x="6235381" y="3303952"/>
              <a:ext cx="666979" cy="659150"/>
            </a:xfrm>
            <a:custGeom>
              <a:rect b="b" l="l" r="r" t="t"/>
              <a:pathLst>
                <a:path extrusionOk="0" h="28208" w="28543">
                  <a:moveTo>
                    <a:pt x="6931" y="12007"/>
                  </a:moveTo>
                  <a:lnTo>
                    <a:pt x="26810" y="27023"/>
                  </a:lnTo>
                  <a:lnTo>
                    <a:pt x="26810" y="27023"/>
                  </a:lnTo>
                  <a:lnTo>
                    <a:pt x="1946" y="24956"/>
                  </a:lnTo>
                  <a:cubicBezTo>
                    <a:pt x="2402" y="20153"/>
                    <a:pt x="4195" y="15685"/>
                    <a:pt x="6931" y="12007"/>
                  </a:cubicBezTo>
                  <a:close/>
                  <a:moveTo>
                    <a:pt x="27874" y="1"/>
                  </a:moveTo>
                  <a:cubicBezTo>
                    <a:pt x="12493" y="214"/>
                    <a:pt x="1" y="12767"/>
                    <a:pt x="487" y="27539"/>
                  </a:cubicBezTo>
                  <a:cubicBezTo>
                    <a:pt x="487" y="27934"/>
                    <a:pt x="791" y="28208"/>
                    <a:pt x="1156" y="28208"/>
                  </a:cubicBezTo>
                  <a:cubicBezTo>
                    <a:pt x="1521" y="28208"/>
                    <a:pt x="1825" y="27904"/>
                    <a:pt x="1825" y="27539"/>
                  </a:cubicBezTo>
                  <a:cubicBezTo>
                    <a:pt x="1825" y="26901"/>
                    <a:pt x="1855" y="26263"/>
                    <a:pt x="1916" y="25655"/>
                  </a:cubicBezTo>
                  <a:lnTo>
                    <a:pt x="27904" y="27813"/>
                  </a:lnTo>
                  <a:lnTo>
                    <a:pt x="27934" y="27813"/>
                  </a:lnTo>
                  <a:cubicBezTo>
                    <a:pt x="27995" y="27813"/>
                    <a:pt x="28026" y="27813"/>
                    <a:pt x="28086" y="27782"/>
                  </a:cubicBezTo>
                  <a:cubicBezTo>
                    <a:pt x="28086" y="27782"/>
                    <a:pt x="28117" y="27752"/>
                    <a:pt x="28117" y="27752"/>
                  </a:cubicBezTo>
                  <a:cubicBezTo>
                    <a:pt x="28147" y="27752"/>
                    <a:pt x="28178" y="27722"/>
                    <a:pt x="28208" y="27691"/>
                  </a:cubicBezTo>
                  <a:cubicBezTo>
                    <a:pt x="28208" y="27661"/>
                    <a:pt x="28208" y="27661"/>
                    <a:pt x="28238" y="27661"/>
                  </a:cubicBezTo>
                  <a:cubicBezTo>
                    <a:pt x="28238" y="27630"/>
                    <a:pt x="28238" y="27600"/>
                    <a:pt x="28269" y="27600"/>
                  </a:cubicBezTo>
                  <a:cubicBezTo>
                    <a:pt x="28269" y="27570"/>
                    <a:pt x="28269" y="27539"/>
                    <a:pt x="28269" y="27539"/>
                  </a:cubicBezTo>
                  <a:cubicBezTo>
                    <a:pt x="28269" y="27509"/>
                    <a:pt x="28269" y="27509"/>
                    <a:pt x="28269" y="27509"/>
                  </a:cubicBezTo>
                  <a:cubicBezTo>
                    <a:pt x="28269" y="27478"/>
                    <a:pt x="28269" y="27478"/>
                    <a:pt x="28269" y="27478"/>
                  </a:cubicBezTo>
                  <a:cubicBezTo>
                    <a:pt x="28269" y="27448"/>
                    <a:pt x="28269" y="27418"/>
                    <a:pt x="28269" y="27387"/>
                  </a:cubicBezTo>
                  <a:cubicBezTo>
                    <a:pt x="28269" y="27387"/>
                    <a:pt x="28269" y="27357"/>
                    <a:pt x="28238" y="27326"/>
                  </a:cubicBezTo>
                  <a:cubicBezTo>
                    <a:pt x="28238" y="27326"/>
                    <a:pt x="28238" y="27296"/>
                    <a:pt x="28208" y="27296"/>
                  </a:cubicBezTo>
                  <a:cubicBezTo>
                    <a:pt x="28208" y="27266"/>
                    <a:pt x="28178" y="27235"/>
                    <a:pt x="28178" y="27235"/>
                  </a:cubicBezTo>
                  <a:cubicBezTo>
                    <a:pt x="28147" y="27235"/>
                    <a:pt x="28147" y="27205"/>
                    <a:pt x="28147" y="27205"/>
                  </a:cubicBezTo>
                  <a:lnTo>
                    <a:pt x="7326" y="11460"/>
                  </a:lnTo>
                  <a:cubicBezTo>
                    <a:pt x="12098" y="5320"/>
                    <a:pt x="19545" y="1369"/>
                    <a:pt x="27874" y="1369"/>
                  </a:cubicBezTo>
                  <a:cubicBezTo>
                    <a:pt x="28238" y="1369"/>
                    <a:pt x="28542" y="1065"/>
                    <a:pt x="28542" y="670"/>
                  </a:cubicBezTo>
                  <a:cubicBezTo>
                    <a:pt x="28542" y="305"/>
                    <a:pt x="28238" y="1"/>
                    <a:pt x="278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67"/>
            <p:cNvSpPr/>
            <p:nvPr/>
          </p:nvSpPr>
          <p:spPr>
            <a:xfrm>
              <a:off x="6205564" y="2958066"/>
              <a:ext cx="718107" cy="1019244"/>
            </a:xfrm>
            <a:custGeom>
              <a:rect b="b" l="l" r="r" t="t"/>
              <a:pathLst>
                <a:path extrusionOk="0" h="43618" w="30731">
                  <a:moveTo>
                    <a:pt x="28268" y="43253"/>
                  </a:moveTo>
                  <a:cubicBezTo>
                    <a:pt x="28542" y="43496"/>
                    <a:pt x="28876" y="43618"/>
                    <a:pt x="29241" y="43618"/>
                  </a:cubicBezTo>
                  <a:cubicBezTo>
                    <a:pt x="29575" y="43618"/>
                    <a:pt x="29940" y="43496"/>
                    <a:pt x="30183" y="43223"/>
                  </a:cubicBezTo>
                  <a:cubicBezTo>
                    <a:pt x="30730" y="42676"/>
                    <a:pt x="30700" y="41825"/>
                    <a:pt x="30153" y="41308"/>
                  </a:cubicBezTo>
                  <a:cubicBezTo>
                    <a:pt x="23861" y="35168"/>
                    <a:pt x="20791" y="24985"/>
                    <a:pt x="20639" y="24469"/>
                  </a:cubicBezTo>
                  <a:lnTo>
                    <a:pt x="19089" y="18207"/>
                  </a:lnTo>
                  <a:cubicBezTo>
                    <a:pt x="22189" y="16900"/>
                    <a:pt x="25593" y="16171"/>
                    <a:pt x="29150" y="16140"/>
                  </a:cubicBezTo>
                  <a:cubicBezTo>
                    <a:pt x="29514" y="16140"/>
                    <a:pt x="29818" y="15836"/>
                    <a:pt x="29818" y="15472"/>
                  </a:cubicBezTo>
                  <a:cubicBezTo>
                    <a:pt x="29818" y="15107"/>
                    <a:pt x="29514" y="14803"/>
                    <a:pt x="29150" y="14803"/>
                  </a:cubicBezTo>
                  <a:cubicBezTo>
                    <a:pt x="26870" y="14833"/>
                    <a:pt x="24621" y="15137"/>
                    <a:pt x="22493" y="15684"/>
                  </a:cubicBezTo>
                  <a:cubicBezTo>
                    <a:pt x="22280" y="15776"/>
                    <a:pt x="22067" y="15897"/>
                    <a:pt x="21855" y="15988"/>
                  </a:cubicBezTo>
                  <a:cubicBezTo>
                    <a:pt x="21338" y="16201"/>
                    <a:pt x="20760" y="16383"/>
                    <a:pt x="20244" y="16383"/>
                  </a:cubicBezTo>
                  <a:cubicBezTo>
                    <a:pt x="19757" y="16535"/>
                    <a:pt x="19241" y="16748"/>
                    <a:pt x="18785" y="16931"/>
                  </a:cubicBezTo>
                  <a:lnTo>
                    <a:pt x="17326" y="11064"/>
                  </a:lnTo>
                  <a:cubicBezTo>
                    <a:pt x="17143" y="10699"/>
                    <a:pt x="16961" y="10304"/>
                    <a:pt x="16900" y="9848"/>
                  </a:cubicBezTo>
                  <a:cubicBezTo>
                    <a:pt x="16779" y="9119"/>
                    <a:pt x="16627" y="8420"/>
                    <a:pt x="16475" y="7690"/>
                  </a:cubicBezTo>
                  <a:lnTo>
                    <a:pt x="15259" y="2736"/>
                  </a:lnTo>
                  <a:cubicBezTo>
                    <a:pt x="14985" y="1824"/>
                    <a:pt x="14681" y="912"/>
                    <a:pt x="14347" y="0"/>
                  </a:cubicBezTo>
                  <a:cubicBezTo>
                    <a:pt x="14499" y="274"/>
                    <a:pt x="14377" y="1003"/>
                    <a:pt x="14408" y="1338"/>
                  </a:cubicBezTo>
                  <a:cubicBezTo>
                    <a:pt x="14408" y="1794"/>
                    <a:pt x="14438" y="2249"/>
                    <a:pt x="14438" y="2705"/>
                  </a:cubicBezTo>
                  <a:cubicBezTo>
                    <a:pt x="14438" y="3739"/>
                    <a:pt x="14438" y="4772"/>
                    <a:pt x="14469" y="5775"/>
                  </a:cubicBezTo>
                  <a:cubicBezTo>
                    <a:pt x="14529" y="7386"/>
                    <a:pt x="14621" y="8937"/>
                    <a:pt x="14377" y="10426"/>
                  </a:cubicBezTo>
                  <a:lnTo>
                    <a:pt x="14408" y="10547"/>
                  </a:lnTo>
                  <a:lnTo>
                    <a:pt x="14317" y="10639"/>
                  </a:lnTo>
                  <a:cubicBezTo>
                    <a:pt x="14195" y="11338"/>
                    <a:pt x="13982" y="12037"/>
                    <a:pt x="13648" y="12736"/>
                  </a:cubicBezTo>
                  <a:cubicBezTo>
                    <a:pt x="13222" y="13617"/>
                    <a:pt x="12736" y="14438"/>
                    <a:pt x="12189" y="15259"/>
                  </a:cubicBezTo>
                  <a:cubicBezTo>
                    <a:pt x="10183" y="17751"/>
                    <a:pt x="7842" y="19879"/>
                    <a:pt x="5775" y="22280"/>
                  </a:cubicBezTo>
                  <a:cubicBezTo>
                    <a:pt x="3648" y="24712"/>
                    <a:pt x="1733" y="27326"/>
                    <a:pt x="0" y="30031"/>
                  </a:cubicBezTo>
                  <a:cubicBezTo>
                    <a:pt x="4468" y="25168"/>
                    <a:pt x="8937" y="20304"/>
                    <a:pt x="13496" y="15502"/>
                  </a:cubicBezTo>
                  <a:lnTo>
                    <a:pt x="15168" y="13709"/>
                  </a:lnTo>
                  <a:cubicBezTo>
                    <a:pt x="15168" y="13709"/>
                    <a:pt x="15198" y="13769"/>
                    <a:pt x="15198" y="13769"/>
                  </a:cubicBezTo>
                  <a:cubicBezTo>
                    <a:pt x="15198" y="13769"/>
                    <a:pt x="15198" y="13800"/>
                    <a:pt x="15198" y="13800"/>
                  </a:cubicBezTo>
                  <a:lnTo>
                    <a:pt x="16262" y="18116"/>
                  </a:lnTo>
                  <a:cubicBezTo>
                    <a:pt x="7386" y="22797"/>
                    <a:pt x="1398" y="32037"/>
                    <a:pt x="1733" y="42341"/>
                  </a:cubicBezTo>
                  <a:cubicBezTo>
                    <a:pt x="1763" y="42706"/>
                    <a:pt x="2037" y="43010"/>
                    <a:pt x="2432" y="43010"/>
                  </a:cubicBezTo>
                  <a:cubicBezTo>
                    <a:pt x="2797" y="43010"/>
                    <a:pt x="3101" y="42706"/>
                    <a:pt x="3101" y="42341"/>
                  </a:cubicBezTo>
                  <a:cubicBezTo>
                    <a:pt x="3101" y="41703"/>
                    <a:pt x="3131" y="41065"/>
                    <a:pt x="3161" y="40457"/>
                  </a:cubicBezTo>
                  <a:lnTo>
                    <a:pt x="27508" y="42463"/>
                  </a:lnTo>
                  <a:cubicBezTo>
                    <a:pt x="27751" y="42736"/>
                    <a:pt x="28025" y="42980"/>
                    <a:pt x="28268" y="43253"/>
                  </a:cubicBezTo>
                  <a:close/>
                  <a:moveTo>
                    <a:pt x="16596" y="19423"/>
                  </a:moveTo>
                  <a:lnTo>
                    <a:pt x="18025" y="25137"/>
                  </a:lnTo>
                  <a:lnTo>
                    <a:pt x="18025" y="25198"/>
                  </a:lnTo>
                  <a:cubicBezTo>
                    <a:pt x="18146" y="25533"/>
                    <a:pt x="19940" y="31824"/>
                    <a:pt x="23861" y="37782"/>
                  </a:cubicBezTo>
                  <a:lnTo>
                    <a:pt x="8602" y="26262"/>
                  </a:lnTo>
                  <a:cubicBezTo>
                    <a:pt x="10791" y="23466"/>
                    <a:pt x="13496" y="21156"/>
                    <a:pt x="16596" y="19423"/>
                  </a:cubicBezTo>
                  <a:close/>
                  <a:moveTo>
                    <a:pt x="3222" y="39758"/>
                  </a:moveTo>
                  <a:cubicBezTo>
                    <a:pt x="3678" y="34955"/>
                    <a:pt x="5471" y="30487"/>
                    <a:pt x="8207" y="26809"/>
                  </a:cubicBezTo>
                  <a:lnTo>
                    <a:pt x="25107" y="39575"/>
                  </a:lnTo>
                  <a:cubicBezTo>
                    <a:pt x="25654" y="40305"/>
                    <a:pt x="26232" y="41034"/>
                    <a:pt x="26840" y="41733"/>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67"/>
            <p:cNvSpPr/>
            <p:nvPr/>
          </p:nvSpPr>
          <p:spPr>
            <a:xfrm>
              <a:off x="5027492" y="4362920"/>
              <a:ext cx="85548" cy="29443"/>
            </a:xfrm>
            <a:custGeom>
              <a:rect b="b" l="l" r="r" t="t"/>
              <a:pathLst>
                <a:path extrusionOk="0" h="1260" w="3661">
                  <a:moveTo>
                    <a:pt x="3334" y="0"/>
                  </a:moveTo>
                  <a:cubicBezTo>
                    <a:pt x="3324" y="0"/>
                    <a:pt x="3313" y="1"/>
                    <a:pt x="3302" y="3"/>
                  </a:cubicBezTo>
                  <a:cubicBezTo>
                    <a:pt x="2876" y="33"/>
                    <a:pt x="2512" y="215"/>
                    <a:pt x="2086" y="307"/>
                  </a:cubicBezTo>
                  <a:cubicBezTo>
                    <a:pt x="1792" y="380"/>
                    <a:pt x="1464" y="420"/>
                    <a:pt x="1149" y="420"/>
                  </a:cubicBezTo>
                  <a:cubicBezTo>
                    <a:pt x="945" y="420"/>
                    <a:pt x="746" y="403"/>
                    <a:pt x="566" y="367"/>
                  </a:cubicBezTo>
                  <a:cubicBezTo>
                    <a:pt x="556" y="366"/>
                    <a:pt x="545" y="366"/>
                    <a:pt x="535" y="366"/>
                  </a:cubicBezTo>
                  <a:cubicBezTo>
                    <a:pt x="244" y="366"/>
                    <a:pt x="0" y="768"/>
                    <a:pt x="323" y="915"/>
                  </a:cubicBezTo>
                  <a:cubicBezTo>
                    <a:pt x="755" y="1117"/>
                    <a:pt x="1319" y="1260"/>
                    <a:pt x="1866" y="1260"/>
                  </a:cubicBezTo>
                  <a:cubicBezTo>
                    <a:pt x="2550" y="1260"/>
                    <a:pt x="3207" y="1036"/>
                    <a:pt x="3545" y="428"/>
                  </a:cubicBezTo>
                  <a:cubicBezTo>
                    <a:pt x="3660" y="255"/>
                    <a:pt x="3530" y="0"/>
                    <a:pt x="3334"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67"/>
            <p:cNvSpPr/>
            <p:nvPr/>
          </p:nvSpPr>
          <p:spPr>
            <a:xfrm>
              <a:off x="7237450" y="3713420"/>
              <a:ext cx="38299" cy="56105"/>
            </a:xfrm>
            <a:custGeom>
              <a:rect b="b" l="l" r="r" t="t"/>
              <a:pathLst>
                <a:path extrusionOk="0" h="2401" w="1639">
                  <a:moveTo>
                    <a:pt x="406" y="1"/>
                  </a:moveTo>
                  <a:cubicBezTo>
                    <a:pt x="207" y="1"/>
                    <a:pt x="1" y="221"/>
                    <a:pt x="67" y="442"/>
                  </a:cubicBezTo>
                  <a:cubicBezTo>
                    <a:pt x="249" y="1171"/>
                    <a:pt x="614" y="1840"/>
                    <a:pt x="1192" y="2326"/>
                  </a:cubicBezTo>
                  <a:cubicBezTo>
                    <a:pt x="1252" y="2378"/>
                    <a:pt x="1315" y="2400"/>
                    <a:pt x="1373" y="2400"/>
                  </a:cubicBezTo>
                  <a:cubicBezTo>
                    <a:pt x="1520" y="2400"/>
                    <a:pt x="1639" y="2257"/>
                    <a:pt x="1617" y="2083"/>
                  </a:cubicBezTo>
                  <a:cubicBezTo>
                    <a:pt x="1496" y="1354"/>
                    <a:pt x="1131" y="654"/>
                    <a:pt x="614" y="107"/>
                  </a:cubicBezTo>
                  <a:cubicBezTo>
                    <a:pt x="556" y="32"/>
                    <a:pt x="481" y="1"/>
                    <a:pt x="406"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67"/>
            <p:cNvSpPr/>
            <p:nvPr/>
          </p:nvSpPr>
          <p:spPr>
            <a:xfrm>
              <a:off x="6398042" y="2620686"/>
              <a:ext cx="143500" cy="144925"/>
            </a:xfrm>
            <a:custGeom>
              <a:rect b="b" l="l" r="r" t="t"/>
              <a:pathLst>
                <a:path extrusionOk="0" h="6202" w="6141">
                  <a:moveTo>
                    <a:pt x="5563" y="122"/>
                  </a:moveTo>
                  <a:cubicBezTo>
                    <a:pt x="4165" y="517"/>
                    <a:pt x="2949" y="1581"/>
                    <a:pt x="1885" y="2584"/>
                  </a:cubicBezTo>
                  <a:cubicBezTo>
                    <a:pt x="943" y="3465"/>
                    <a:pt x="61" y="4560"/>
                    <a:pt x="0" y="5897"/>
                  </a:cubicBezTo>
                  <a:cubicBezTo>
                    <a:pt x="0" y="6110"/>
                    <a:pt x="274" y="6201"/>
                    <a:pt x="396" y="6019"/>
                  </a:cubicBezTo>
                  <a:cubicBezTo>
                    <a:pt x="1490" y="3891"/>
                    <a:pt x="3496" y="1642"/>
                    <a:pt x="5745" y="760"/>
                  </a:cubicBezTo>
                  <a:cubicBezTo>
                    <a:pt x="6140" y="608"/>
                    <a:pt x="5988" y="0"/>
                    <a:pt x="5563" y="122"/>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67"/>
            <p:cNvSpPr/>
            <p:nvPr/>
          </p:nvSpPr>
          <p:spPr>
            <a:xfrm>
              <a:off x="5650119" y="1727160"/>
              <a:ext cx="309713" cy="463120"/>
            </a:xfrm>
            <a:custGeom>
              <a:rect b="b" l="l" r="r" t="t"/>
              <a:pathLst>
                <a:path extrusionOk="0" h="19819" w="13254">
                  <a:moveTo>
                    <a:pt x="2949" y="15654"/>
                  </a:moveTo>
                  <a:cubicBezTo>
                    <a:pt x="3618" y="16840"/>
                    <a:pt x="4256" y="17904"/>
                    <a:pt x="4651" y="19150"/>
                  </a:cubicBezTo>
                  <a:cubicBezTo>
                    <a:pt x="4712" y="19302"/>
                    <a:pt x="4773" y="19484"/>
                    <a:pt x="4803" y="19636"/>
                  </a:cubicBezTo>
                  <a:cubicBezTo>
                    <a:pt x="4834" y="19697"/>
                    <a:pt x="4834" y="19758"/>
                    <a:pt x="4864" y="19819"/>
                  </a:cubicBezTo>
                  <a:cubicBezTo>
                    <a:pt x="6566" y="19120"/>
                    <a:pt x="8147" y="18116"/>
                    <a:pt x="9697" y="17144"/>
                  </a:cubicBezTo>
                  <a:cubicBezTo>
                    <a:pt x="11186" y="16171"/>
                    <a:pt x="13253" y="15928"/>
                    <a:pt x="12919" y="13679"/>
                  </a:cubicBezTo>
                  <a:cubicBezTo>
                    <a:pt x="12797" y="12858"/>
                    <a:pt x="12372" y="12129"/>
                    <a:pt x="11977" y="11399"/>
                  </a:cubicBezTo>
                  <a:cubicBezTo>
                    <a:pt x="10214" y="8268"/>
                    <a:pt x="8664" y="4955"/>
                    <a:pt x="7448" y="1581"/>
                  </a:cubicBezTo>
                  <a:cubicBezTo>
                    <a:pt x="7296" y="1217"/>
                    <a:pt x="7174" y="852"/>
                    <a:pt x="6870" y="578"/>
                  </a:cubicBezTo>
                  <a:cubicBezTo>
                    <a:pt x="6232" y="1"/>
                    <a:pt x="5229" y="274"/>
                    <a:pt x="4469" y="700"/>
                  </a:cubicBezTo>
                  <a:cubicBezTo>
                    <a:pt x="1733" y="2220"/>
                    <a:pt x="1" y="5381"/>
                    <a:pt x="183" y="8511"/>
                  </a:cubicBezTo>
                  <a:cubicBezTo>
                    <a:pt x="335" y="11095"/>
                    <a:pt x="1672" y="13436"/>
                    <a:pt x="2949" y="15654"/>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67"/>
            <p:cNvSpPr/>
            <p:nvPr/>
          </p:nvSpPr>
          <p:spPr>
            <a:xfrm>
              <a:off x="6007385" y="3640631"/>
              <a:ext cx="370795" cy="230147"/>
            </a:xfrm>
            <a:custGeom>
              <a:rect b="b" l="l" r="r" t="t"/>
              <a:pathLst>
                <a:path extrusionOk="0" h="9849" w="15868">
                  <a:moveTo>
                    <a:pt x="8208" y="2858"/>
                  </a:moveTo>
                  <a:cubicBezTo>
                    <a:pt x="6870" y="2219"/>
                    <a:pt x="5442" y="1733"/>
                    <a:pt x="4104" y="1003"/>
                  </a:cubicBezTo>
                  <a:cubicBezTo>
                    <a:pt x="3466" y="669"/>
                    <a:pt x="3223" y="213"/>
                    <a:pt x="2584" y="122"/>
                  </a:cubicBezTo>
                  <a:cubicBezTo>
                    <a:pt x="1612" y="0"/>
                    <a:pt x="1095" y="578"/>
                    <a:pt x="791" y="1399"/>
                  </a:cubicBezTo>
                  <a:cubicBezTo>
                    <a:pt x="761" y="1490"/>
                    <a:pt x="852" y="1520"/>
                    <a:pt x="852" y="1611"/>
                  </a:cubicBezTo>
                  <a:cubicBezTo>
                    <a:pt x="31" y="3769"/>
                    <a:pt x="244" y="6809"/>
                    <a:pt x="1" y="9089"/>
                  </a:cubicBezTo>
                  <a:cubicBezTo>
                    <a:pt x="1" y="9849"/>
                    <a:pt x="12554" y="9757"/>
                    <a:pt x="13740" y="9697"/>
                  </a:cubicBezTo>
                  <a:cubicBezTo>
                    <a:pt x="14408" y="9666"/>
                    <a:pt x="15199" y="9575"/>
                    <a:pt x="15563" y="8967"/>
                  </a:cubicBezTo>
                  <a:cubicBezTo>
                    <a:pt x="15867" y="8450"/>
                    <a:pt x="15655" y="7751"/>
                    <a:pt x="15259" y="7326"/>
                  </a:cubicBezTo>
                  <a:cubicBezTo>
                    <a:pt x="14834" y="6870"/>
                    <a:pt x="14287" y="6627"/>
                    <a:pt x="13740" y="6353"/>
                  </a:cubicBezTo>
                  <a:cubicBezTo>
                    <a:pt x="11794" y="5411"/>
                    <a:pt x="10214" y="3861"/>
                    <a:pt x="8329" y="2918"/>
                  </a:cubicBezTo>
                  <a:cubicBezTo>
                    <a:pt x="8299" y="2888"/>
                    <a:pt x="8238" y="2888"/>
                    <a:pt x="8208" y="2858"/>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67"/>
            <p:cNvSpPr/>
            <p:nvPr/>
          </p:nvSpPr>
          <p:spPr>
            <a:xfrm>
              <a:off x="5417869" y="2644124"/>
              <a:ext cx="942551" cy="1117995"/>
            </a:xfrm>
            <a:custGeom>
              <a:rect b="b" l="l" r="r" t="t"/>
              <a:pathLst>
                <a:path extrusionOk="0" h="47844" w="40336">
                  <a:moveTo>
                    <a:pt x="37265" y="35290"/>
                  </a:moveTo>
                  <a:cubicBezTo>
                    <a:pt x="37934" y="32372"/>
                    <a:pt x="38664" y="29484"/>
                    <a:pt x="39302" y="26566"/>
                  </a:cubicBezTo>
                  <a:cubicBezTo>
                    <a:pt x="39819" y="24165"/>
                    <a:pt x="39788" y="21551"/>
                    <a:pt x="40092" y="19089"/>
                  </a:cubicBezTo>
                  <a:cubicBezTo>
                    <a:pt x="40335" y="16900"/>
                    <a:pt x="40244" y="14469"/>
                    <a:pt x="38816" y="12797"/>
                  </a:cubicBezTo>
                  <a:cubicBezTo>
                    <a:pt x="36840" y="10456"/>
                    <a:pt x="33344" y="10487"/>
                    <a:pt x="30761" y="9271"/>
                  </a:cubicBezTo>
                  <a:cubicBezTo>
                    <a:pt x="27204" y="7569"/>
                    <a:pt x="23831" y="5168"/>
                    <a:pt x="20457" y="3162"/>
                  </a:cubicBezTo>
                  <a:cubicBezTo>
                    <a:pt x="18998" y="2310"/>
                    <a:pt x="17569" y="1186"/>
                    <a:pt x="15867" y="882"/>
                  </a:cubicBezTo>
                  <a:cubicBezTo>
                    <a:pt x="14195" y="578"/>
                    <a:pt x="12432" y="487"/>
                    <a:pt x="10730" y="426"/>
                  </a:cubicBezTo>
                  <a:cubicBezTo>
                    <a:pt x="8937" y="365"/>
                    <a:pt x="7113" y="0"/>
                    <a:pt x="5289" y="31"/>
                  </a:cubicBezTo>
                  <a:cubicBezTo>
                    <a:pt x="2827" y="61"/>
                    <a:pt x="608" y="152"/>
                    <a:pt x="304" y="2888"/>
                  </a:cubicBezTo>
                  <a:cubicBezTo>
                    <a:pt x="0" y="5380"/>
                    <a:pt x="1247" y="8359"/>
                    <a:pt x="2918" y="10153"/>
                  </a:cubicBezTo>
                  <a:cubicBezTo>
                    <a:pt x="4955" y="12311"/>
                    <a:pt x="7721" y="13557"/>
                    <a:pt x="10426" y="14773"/>
                  </a:cubicBezTo>
                  <a:cubicBezTo>
                    <a:pt x="14590" y="16657"/>
                    <a:pt x="18785" y="18511"/>
                    <a:pt x="22949" y="20396"/>
                  </a:cubicBezTo>
                  <a:cubicBezTo>
                    <a:pt x="25077" y="21338"/>
                    <a:pt x="27144" y="22615"/>
                    <a:pt x="29515" y="22098"/>
                  </a:cubicBezTo>
                  <a:cubicBezTo>
                    <a:pt x="28633" y="23891"/>
                    <a:pt x="29028" y="26597"/>
                    <a:pt x="29028" y="28542"/>
                  </a:cubicBezTo>
                  <a:cubicBezTo>
                    <a:pt x="29028" y="29910"/>
                    <a:pt x="28268" y="31095"/>
                    <a:pt x="27721" y="32280"/>
                  </a:cubicBezTo>
                  <a:cubicBezTo>
                    <a:pt x="27053" y="33679"/>
                    <a:pt x="26505" y="35107"/>
                    <a:pt x="25989" y="36536"/>
                  </a:cubicBezTo>
                  <a:cubicBezTo>
                    <a:pt x="24894" y="39423"/>
                    <a:pt x="23983" y="42341"/>
                    <a:pt x="23223" y="45320"/>
                  </a:cubicBezTo>
                  <a:cubicBezTo>
                    <a:pt x="23040" y="46050"/>
                    <a:pt x="22919" y="46992"/>
                    <a:pt x="23527" y="47448"/>
                  </a:cubicBezTo>
                  <a:cubicBezTo>
                    <a:pt x="24043" y="47843"/>
                    <a:pt x="24803" y="47630"/>
                    <a:pt x="25411" y="47417"/>
                  </a:cubicBezTo>
                  <a:cubicBezTo>
                    <a:pt x="28572" y="46384"/>
                    <a:pt x="31946" y="46050"/>
                    <a:pt x="35229" y="46475"/>
                  </a:cubicBezTo>
                  <a:cubicBezTo>
                    <a:pt x="35016" y="42676"/>
                    <a:pt x="36414" y="38998"/>
                    <a:pt x="37265" y="3529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67"/>
            <p:cNvSpPr/>
            <p:nvPr/>
          </p:nvSpPr>
          <p:spPr>
            <a:xfrm>
              <a:off x="5583358" y="2688872"/>
              <a:ext cx="244354" cy="149178"/>
            </a:xfrm>
            <a:custGeom>
              <a:rect b="b" l="l" r="r" t="t"/>
              <a:pathLst>
                <a:path extrusionOk="0" h="6384" w="10457">
                  <a:moveTo>
                    <a:pt x="10183" y="5867"/>
                  </a:moveTo>
                  <a:cubicBezTo>
                    <a:pt x="6353" y="5076"/>
                    <a:pt x="3101" y="3587"/>
                    <a:pt x="760" y="335"/>
                  </a:cubicBezTo>
                  <a:cubicBezTo>
                    <a:pt x="548" y="0"/>
                    <a:pt x="1" y="304"/>
                    <a:pt x="244" y="639"/>
                  </a:cubicBezTo>
                  <a:cubicBezTo>
                    <a:pt x="2493" y="3769"/>
                    <a:pt x="6171" y="6292"/>
                    <a:pt x="10122" y="6383"/>
                  </a:cubicBezTo>
                  <a:cubicBezTo>
                    <a:pt x="10396" y="6383"/>
                    <a:pt x="10457" y="5927"/>
                    <a:pt x="10183" y="5867"/>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67"/>
            <p:cNvSpPr/>
            <p:nvPr/>
          </p:nvSpPr>
          <p:spPr>
            <a:xfrm>
              <a:off x="5339027" y="1676733"/>
              <a:ext cx="521352" cy="1065418"/>
            </a:xfrm>
            <a:custGeom>
              <a:rect b="b" l="l" r="r" t="t"/>
              <a:pathLst>
                <a:path extrusionOk="0" h="45594" w="22311">
                  <a:moveTo>
                    <a:pt x="2250" y="44561"/>
                  </a:moveTo>
                  <a:cubicBezTo>
                    <a:pt x="2858" y="45199"/>
                    <a:pt x="3648" y="45594"/>
                    <a:pt x="4590" y="45503"/>
                  </a:cubicBezTo>
                  <a:cubicBezTo>
                    <a:pt x="6596" y="45320"/>
                    <a:pt x="8481" y="44500"/>
                    <a:pt x="10335" y="43770"/>
                  </a:cubicBezTo>
                  <a:cubicBezTo>
                    <a:pt x="12219" y="43010"/>
                    <a:pt x="14165" y="43071"/>
                    <a:pt x="16141" y="42919"/>
                  </a:cubicBezTo>
                  <a:cubicBezTo>
                    <a:pt x="17417" y="42828"/>
                    <a:pt x="19150" y="42980"/>
                    <a:pt x="20244" y="42250"/>
                  </a:cubicBezTo>
                  <a:cubicBezTo>
                    <a:pt x="21551" y="41399"/>
                    <a:pt x="21156" y="39940"/>
                    <a:pt x="21399" y="38664"/>
                  </a:cubicBezTo>
                  <a:cubicBezTo>
                    <a:pt x="21673" y="37144"/>
                    <a:pt x="21916" y="35746"/>
                    <a:pt x="22007" y="34196"/>
                  </a:cubicBezTo>
                  <a:cubicBezTo>
                    <a:pt x="22189" y="30670"/>
                    <a:pt x="22311" y="27053"/>
                    <a:pt x="22189" y="23588"/>
                  </a:cubicBezTo>
                  <a:cubicBezTo>
                    <a:pt x="22037" y="18512"/>
                    <a:pt x="21946" y="13405"/>
                    <a:pt x="21673" y="8329"/>
                  </a:cubicBezTo>
                  <a:cubicBezTo>
                    <a:pt x="21612" y="7144"/>
                    <a:pt x="21247" y="6019"/>
                    <a:pt x="20943" y="4894"/>
                  </a:cubicBezTo>
                  <a:cubicBezTo>
                    <a:pt x="20609" y="3770"/>
                    <a:pt x="20214" y="3405"/>
                    <a:pt x="19119" y="2919"/>
                  </a:cubicBezTo>
                  <a:cubicBezTo>
                    <a:pt x="17660" y="2250"/>
                    <a:pt x="16171" y="1551"/>
                    <a:pt x="14682" y="882"/>
                  </a:cubicBezTo>
                  <a:cubicBezTo>
                    <a:pt x="14134" y="639"/>
                    <a:pt x="13557" y="365"/>
                    <a:pt x="12979" y="274"/>
                  </a:cubicBezTo>
                  <a:cubicBezTo>
                    <a:pt x="11551" y="1"/>
                    <a:pt x="10669" y="1004"/>
                    <a:pt x="9666" y="1885"/>
                  </a:cubicBezTo>
                  <a:cubicBezTo>
                    <a:pt x="8876" y="2584"/>
                    <a:pt x="8086" y="3344"/>
                    <a:pt x="7417" y="4165"/>
                  </a:cubicBezTo>
                  <a:cubicBezTo>
                    <a:pt x="2949" y="9393"/>
                    <a:pt x="3070" y="15350"/>
                    <a:pt x="2797" y="21673"/>
                  </a:cubicBezTo>
                  <a:cubicBezTo>
                    <a:pt x="2584" y="26262"/>
                    <a:pt x="1976" y="30092"/>
                    <a:pt x="1642" y="34500"/>
                  </a:cubicBezTo>
                  <a:cubicBezTo>
                    <a:pt x="1368" y="37205"/>
                    <a:pt x="0" y="39849"/>
                    <a:pt x="1034" y="42554"/>
                  </a:cubicBezTo>
                  <a:cubicBezTo>
                    <a:pt x="1307" y="43284"/>
                    <a:pt x="1733" y="44013"/>
                    <a:pt x="2250" y="4456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67"/>
            <p:cNvSpPr/>
            <p:nvPr/>
          </p:nvSpPr>
          <p:spPr>
            <a:xfrm>
              <a:off x="5717604" y="2292536"/>
              <a:ext cx="132844" cy="387830"/>
            </a:xfrm>
            <a:custGeom>
              <a:rect b="b" l="l" r="r" t="t"/>
              <a:pathLst>
                <a:path extrusionOk="0" h="16597" w="5685">
                  <a:moveTo>
                    <a:pt x="5563" y="1"/>
                  </a:moveTo>
                  <a:cubicBezTo>
                    <a:pt x="4529" y="1247"/>
                    <a:pt x="3283" y="2341"/>
                    <a:pt x="2006" y="3131"/>
                  </a:cubicBezTo>
                  <a:cubicBezTo>
                    <a:pt x="1368" y="3526"/>
                    <a:pt x="608" y="3922"/>
                    <a:pt x="335" y="4651"/>
                  </a:cubicBezTo>
                  <a:cubicBezTo>
                    <a:pt x="0" y="5441"/>
                    <a:pt x="335" y="6384"/>
                    <a:pt x="851" y="7052"/>
                  </a:cubicBezTo>
                  <a:cubicBezTo>
                    <a:pt x="1399" y="7721"/>
                    <a:pt x="2098" y="8238"/>
                    <a:pt x="2675" y="8906"/>
                  </a:cubicBezTo>
                  <a:cubicBezTo>
                    <a:pt x="4499" y="11065"/>
                    <a:pt x="4286" y="14621"/>
                    <a:pt x="2250" y="16597"/>
                  </a:cubicBezTo>
                  <a:cubicBezTo>
                    <a:pt x="2858" y="16505"/>
                    <a:pt x="3405" y="16353"/>
                    <a:pt x="3861" y="16019"/>
                  </a:cubicBezTo>
                  <a:cubicBezTo>
                    <a:pt x="5320" y="14955"/>
                    <a:pt x="5076" y="13527"/>
                    <a:pt x="5107" y="11976"/>
                  </a:cubicBezTo>
                  <a:cubicBezTo>
                    <a:pt x="5168" y="9636"/>
                    <a:pt x="5350" y="7265"/>
                    <a:pt x="5532" y="4925"/>
                  </a:cubicBezTo>
                  <a:cubicBezTo>
                    <a:pt x="5684" y="3405"/>
                    <a:pt x="5593" y="1915"/>
                    <a:pt x="5654" y="426"/>
                  </a:cubicBezTo>
                  <a:cubicBezTo>
                    <a:pt x="5563" y="335"/>
                    <a:pt x="5502" y="213"/>
                    <a:pt x="5563" y="31"/>
                  </a:cubicBezTo>
                  <a:cubicBezTo>
                    <a:pt x="5563" y="31"/>
                    <a:pt x="5563" y="1"/>
                    <a:pt x="556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67"/>
            <p:cNvSpPr/>
            <p:nvPr/>
          </p:nvSpPr>
          <p:spPr>
            <a:xfrm>
              <a:off x="5607512" y="1546753"/>
              <a:ext cx="244361" cy="230151"/>
            </a:xfrm>
            <a:custGeom>
              <a:rect b="b" l="l" r="r" t="t"/>
              <a:pathLst>
                <a:path extrusionOk="0" h="10578" w="10822">
                  <a:moveTo>
                    <a:pt x="5867" y="8541"/>
                  </a:moveTo>
                  <a:cubicBezTo>
                    <a:pt x="6049" y="8633"/>
                    <a:pt x="6231" y="8724"/>
                    <a:pt x="6383" y="8845"/>
                  </a:cubicBezTo>
                  <a:cubicBezTo>
                    <a:pt x="6839" y="9149"/>
                    <a:pt x="7234" y="9514"/>
                    <a:pt x="7721" y="9788"/>
                  </a:cubicBezTo>
                  <a:cubicBezTo>
                    <a:pt x="7994" y="9940"/>
                    <a:pt x="8359" y="10000"/>
                    <a:pt x="8663" y="10122"/>
                  </a:cubicBezTo>
                  <a:cubicBezTo>
                    <a:pt x="8845" y="10183"/>
                    <a:pt x="9575" y="10578"/>
                    <a:pt x="9727" y="10517"/>
                  </a:cubicBezTo>
                  <a:cubicBezTo>
                    <a:pt x="10031" y="10426"/>
                    <a:pt x="9666" y="9848"/>
                    <a:pt x="9575" y="9605"/>
                  </a:cubicBezTo>
                  <a:cubicBezTo>
                    <a:pt x="9332" y="8967"/>
                    <a:pt x="9271" y="8268"/>
                    <a:pt x="9362" y="7599"/>
                  </a:cubicBezTo>
                  <a:cubicBezTo>
                    <a:pt x="9453" y="6748"/>
                    <a:pt x="9788" y="5958"/>
                    <a:pt x="10183" y="5228"/>
                  </a:cubicBezTo>
                  <a:cubicBezTo>
                    <a:pt x="10487" y="4742"/>
                    <a:pt x="10821" y="4256"/>
                    <a:pt x="10821" y="3678"/>
                  </a:cubicBezTo>
                  <a:cubicBezTo>
                    <a:pt x="10821" y="3161"/>
                    <a:pt x="10517" y="2675"/>
                    <a:pt x="10122" y="2341"/>
                  </a:cubicBezTo>
                  <a:cubicBezTo>
                    <a:pt x="9757" y="2006"/>
                    <a:pt x="9332" y="1885"/>
                    <a:pt x="8937" y="1642"/>
                  </a:cubicBezTo>
                  <a:cubicBezTo>
                    <a:pt x="8450" y="1368"/>
                    <a:pt x="8086" y="942"/>
                    <a:pt x="7569" y="730"/>
                  </a:cubicBezTo>
                  <a:cubicBezTo>
                    <a:pt x="6961" y="456"/>
                    <a:pt x="6231" y="395"/>
                    <a:pt x="5593" y="213"/>
                  </a:cubicBezTo>
                  <a:cubicBezTo>
                    <a:pt x="4833" y="31"/>
                    <a:pt x="4043" y="0"/>
                    <a:pt x="3283" y="152"/>
                  </a:cubicBezTo>
                  <a:cubicBezTo>
                    <a:pt x="2250" y="2310"/>
                    <a:pt x="1246" y="4499"/>
                    <a:pt x="213" y="6687"/>
                  </a:cubicBezTo>
                  <a:cubicBezTo>
                    <a:pt x="1368" y="7234"/>
                    <a:pt x="2553" y="7812"/>
                    <a:pt x="3739" y="8298"/>
                  </a:cubicBezTo>
                  <a:cubicBezTo>
                    <a:pt x="2614" y="7295"/>
                    <a:pt x="1429" y="6262"/>
                    <a:pt x="0" y="7356"/>
                  </a:cubicBezTo>
                  <a:cubicBezTo>
                    <a:pt x="1003" y="7508"/>
                    <a:pt x="2037" y="7873"/>
                    <a:pt x="3040" y="7903"/>
                  </a:cubicBezTo>
                  <a:cubicBezTo>
                    <a:pt x="4073" y="7964"/>
                    <a:pt x="4924" y="8085"/>
                    <a:pt x="5867" y="8541"/>
                  </a:cubicBezTo>
                  <a:close/>
                </a:path>
              </a:pathLst>
            </a:custGeom>
            <a:solidFill>
              <a:srgbClr val="FACA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67"/>
            <p:cNvSpPr/>
            <p:nvPr/>
          </p:nvSpPr>
          <p:spPr>
            <a:xfrm>
              <a:off x="5754525" y="1616351"/>
              <a:ext cx="93797" cy="114384"/>
            </a:xfrm>
            <a:custGeom>
              <a:rect b="b" l="l" r="r" t="t"/>
              <a:pathLst>
                <a:path extrusionOk="0" h="4895" w="4014">
                  <a:moveTo>
                    <a:pt x="639" y="183"/>
                  </a:moveTo>
                  <a:cubicBezTo>
                    <a:pt x="487" y="123"/>
                    <a:pt x="305" y="62"/>
                    <a:pt x="153" y="31"/>
                  </a:cubicBezTo>
                  <a:cubicBezTo>
                    <a:pt x="122" y="31"/>
                    <a:pt x="62" y="1"/>
                    <a:pt x="31" y="31"/>
                  </a:cubicBezTo>
                  <a:cubicBezTo>
                    <a:pt x="1" y="62"/>
                    <a:pt x="1" y="123"/>
                    <a:pt x="1" y="153"/>
                  </a:cubicBezTo>
                  <a:cubicBezTo>
                    <a:pt x="62" y="761"/>
                    <a:pt x="366" y="1338"/>
                    <a:pt x="761" y="1825"/>
                  </a:cubicBezTo>
                  <a:cubicBezTo>
                    <a:pt x="1156" y="2281"/>
                    <a:pt x="1612" y="2706"/>
                    <a:pt x="1977" y="3223"/>
                  </a:cubicBezTo>
                  <a:cubicBezTo>
                    <a:pt x="2341" y="3709"/>
                    <a:pt x="2645" y="4287"/>
                    <a:pt x="2645" y="4895"/>
                  </a:cubicBezTo>
                  <a:cubicBezTo>
                    <a:pt x="2737" y="4165"/>
                    <a:pt x="2949" y="3436"/>
                    <a:pt x="3344" y="2797"/>
                  </a:cubicBezTo>
                  <a:cubicBezTo>
                    <a:pt x="3405" y="2706"/>
                    <a:pt x="3861" y="1308"/>
                    <a:pt x="4013" y="1399"/>
                  </a:cubicBezTo>
                  <a:cubicBezTo>
                    <a:pt x="3344" y="1095"/>
                    <a:pt x="2645" y="974"/>
                    <a:pt x="1946" y="791"/>
                  </a:cubicBezTo>
                  <a:cubicBezTo>
                    <a:pt x="1764" y="761"/>
                    <a:pt x="1551" y="700"/>
                    <a:pt x="1399" y="639"/>
                  </a:cubicBezTo>
                  <a:cubicBezTo>
                    <a:pt x="1278" y="579"/>
                    <a:pt x="1217" y="487"/>
                    <a:pt x="1095" y="427"/>
                  </a:cubicBezTo>
                  <a:cubicBezTo>
                    <a:pt x="943" y="335"/>
                    <a:pt x="791" y="244"/>
                    <a:pt x="639" y="183"/>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67"/>
            <p:cNvSpPr/>
            <p:nvPr/>
          </p:nvSpPr>
          <p:spPr>
            <a:xfrm>
              <a:off x="5603968" y="1259810"/>
              <a:ext cx="367220" cy="436131"/>
            </a:xfrm>
            <a:custGeom>
              <a:rect b="b" l="l" r="r" t="t"/>
              <a:pathLst>
                <a:path extrusionOk="0" h="18664" w="15715">
                  <a:moveTo>
                    <a:pt x="14772" y="14134"/>
                  </a:moveTo>
                  <a:cubicBezTo>
                    <a:pt x="14924" y="13587"/>
                    <a:pt x="15107" y="13040"/>
                    <a:pt x="15319" y="12493"/>
                  </a:cubicBezTo>
                  <a:cubicBezTo>
                    <a:pt x="15715" y="11551"/>
                    <a:pt x="15289" y="10639"/>
                    <a:pt x="15137" y="9666"/>
                  </a:cubicBezTo>
                  <a:cubicBezTo>
                    <a:pt x="15015" y="8846"/>
                    <a:pt x="15289" y="8329"/>
                    <a:pt x="15350" y="7508"/>
                  </a:cubicBezTo>
                  <a:cubicBezTo>
                    <a:pt x="15532" y="5350"/>
                    <a:pt x="13648" y="2614"/>
                    <a:pt x="11794" y="1581"/>
                  </a:cubicBezTo>
                  <a:cubicBezTo>
                    <a:pt x="8936" y="0"/>
                    <a:pt x="6262" y="1399"/>
                    <a:pt x="3647" y="2736"/>
                  </a:cubicBezTo>
                  <a:cubicBezTo>
                    <a:pt x="1185" y="4013"/>
                    <a:pt x="0" y="7295"/>
                    <a:pt x="638" y="9940"/>
                  </a:cubicBezTo>
                  <a:cubicBezTo>
                    <a:pt x="1033" y="11581"/>
                    <a:pt x="2158" y="13010"/>
                    <a:pt x="3587" y="13922"/>
                  </a:cubicBezTo>
                  <a:cubicBezTo>
                    <a:pt x="4529" y="14529"/>
                    <a:pt x="5410" y="14712"/>
                    <a:pt x="6322" y="15411"/>
                  </a:cubicBezTo>
                  <a:cubicBezTo>
                    <a:pt x="7173" y="16080"/>
                    <a:pt x="8085" y="16657"/>
                    <a:pt x="9058" y="17144"/>
                  </a:cubicBezTo>
                  <a:cubicBezTo>
                    <a:pt x="10578" y="17873"/>
                    <a:pt x="13040" y="18663"/>
                    <a:pt x="13921" y="16657"/>
                  </a:cubicBezTo>
                  <a:cubicBezTo>
                    <a:pt x="14286" y="15837"/>
                    <a:pt x="14499" y="14985"/>
                    <a:pt x="14772" y="14134"/>
                  </a:cubicBezTo>
                  <a:close/>
                </a:path>
              </a:pathLst>
            </a:custGeom>
            <a:solidFill>
              <a:srgbClr val="FACA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67"/>
            <p:cNvSpPr/>
            <p:nvPr/>
          </p:nvSpPr>
          <p:spPr>
            <a:xfrm>
              <a:off x="5915060" y="1391205"/>
              <a:ext cx="56129" cy="272769"/>
            </a:xfrm>
            <a:custGeom>
              <a:rect b="b" l="l" r="r" t="t"/>
              <a:pathLst>
                <a:path extrusionOk="0" h="11673" w="2402">
                  <a:moveTo>
                    <a:pt x="0" y="11672"/>
                  </a:moveTo>
                  <a:cubicBezTo>
                    <a:pt x="395" y="11186"/>
                    <a:pt x="730" y="10609"/>
                    <a:pt x="973" y="10031"/>
                  </a:cubicBezTo>
                  <a:cubicBezTo>
                    <a:pt x="1155" y="9545"/>
                    <a:pt x="1307" y="9028"/>
                    <a:pt x="1459" y="8511"/>
                  </a:cubicBezTo>
                  <a:cubicBezTo>
                    <a:pt x="1611" y="7964"/>
                    <a:pt x="1794" y="7417"/>
                    <a:pt x="2006" y="6870"/>
                  </a:cubicBezTo>
                  <a:cubicBezTo>
                    <a:pt x="2402" y="5928"/>
                    <a:pt x="1976" y="5016"/>
                    <a:pt x="1824" y="4043"/>
                  </a:cubicBezTo>
                  <a:cubicBezTo>
                    <a:pt x="1702" y="3223"/>
                    <a:pt x="1976" y="2736"/>
                    <a:pt x="2037" y="1946"/>
                  </a:cubicBezTo>
                  <a:cubicBezTo>
                    <a:pt x="1976" y="1277"/>
                    <a:pt x="1854" y="639"/>
                    <a:pt x="1733" y="1"/>
                  </a:cubicBezTo>
                  <a:lnTo>
                    <a:pt x="1733" y="1"/>
                  </a:lnTo>
                  <a:cubicBezTo>
                    <a:pt x="1247" y="92"/>
                    <a:pt x="243" y="31"/>
                    <a:pt x="152" y="700"/>
                  </a:cubicBezTo>
                  <a:cubicBezTo>
                    <a:pt x="61" y="1308"/>
                    <a:pt x="912" y="1824"/>
                    <a:pt x="1125" y="2311"/>
                  </a:cubicBezTo>
                  <a:cubicBezTo>
                    <a:pt x="1277" y="2645"/>
                    <a:pt x="1216" y="3131"/>
                    <a:pt x="882" y="3283"/>
                  </a:cubicBezTo>
                  <a:cubicBezTo>
                    <a:pt x="699" y="3374"/>
                    <a:pt x="456" y="3344"/>
                    <a:pt x="274" y="3466"/>
                  </a:cubicBezTo>
                  <a:cubicBezTo>
                    <a:pt x="31" y="3618"/>
                    <a:pt x="0" y="3982"/>
                    <a:pt x="122" y="4256"/>
                  </a:cubicBezTo>
                  <a:cubicBezTo>
                    <a:pt x="243" y="4530"/>
                    <a:pt x="456" y="4742"/>
                    <a:pt x="608" y="4985"/>
                  </a:cubicBezTo>
                  <a:cubicBezTo>
                    <a:pt x="1277" y="5928"/>
                    <a:pt x="1186" y="7204"/>
                    <a:pt x="882" y="8329"/>
                  </a:cubicBezTo>
                  <a:cubicBezTo>
                    <a:pt x="547" y="9423"/>
                    <a:pt x="61" y="10517"/>
                    <a:pt x="0" y="11672"/>
                  </a:cubicBezTo>
                  <a:close/>
                </a:path>
              </a:pathLst>
            </a:custGeom>
            <a:solidFill>
              <a:srgbClr val="FACA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67"/>
            <p:cNvSpPr/>
            <p:nvPr/>
          </p:nvSpPr>
          <p:spPr>
            <a:xfrm>
              <a:off x="5960509" y="1288925"/>
              <a:ext cx="748" cy="748"/>
            </a:xfrm>
            <a:custGeom>
              <a:rect b="b" l="l" r="r" t="t"/>
              <a:pathLst>
                <a:path extrusionOk="0" fill="none" h="32" w="32">
                  <a:moveTo>
                    <a:pt x="1" y="31"/>
                  </a:moveTo>
                  <a:cubicBezTo>
                    <a:pt x="31" y="31"/>
                    <a:pt x="31" y="1"/>
                    <a:pt x="1" y="1"/>
                  </a:cubicBez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67"/>
            <p:cNvSpPr/>
            <p:nvPr/>
          </p:nvSpPr>
          <p:spPr>
            <a:xfrm>
              <a:off x="5557794" y="1329421"/>
              <a:ext cx="281275" cy="300459"/>
            </a:xfrm>
            <a:custGeom>
              <a:rect b="b" l="l" r="r" t="t"/>
              <a:pathLst>
                <a:path extrusionOk="0" h="12858" w="12037">
                  <a:moveTo>
                    <a:pt x="8359" y="6839"/>
                  </a:moveTo>
                  <a:cubicBezTo>
                    <a:pt x="8086" y="7751"/>
                    <a:pt x="9241" y="8693"/>
                    <a:pt x="10274" y="8450"/>
                  </a:cubicBezTo>
                  <a:cubicBezTo>
                    <a:pt x="10608" y="9970"/>
                    <a:pt x="9605" y="11854"/>
                    <a:pt x="8481" y="12858"/>
                  </a:cubicBezTo>
                  <a:cubicBezTo>
                    <a:pt x="7386" y="12250"/>
                    <a:pt x="6444" y="11459"/>
                    <a:pt x="5623" y="10547"/>
                  </a:cubicBezTo>
                  <a:cubicBezTo>
                    <a:pt x="5715" y="10639"/>
                    <a:pt x="4499" y="10912"/>
                    <a:pt x="4408" y="10912"/>
                  </a:cubicBezTo>
                  <a:cubicBezTo>
                    <a:pt x="3982" y="10912"/>
                    <a:pt x="3557" y="10821"/>
                    <a:pt x="3253" y="10547"/>
                  </a:cubicBezTo>
                  <a:cubicBezTo>
                    <a:pt x="2645" y="9970"/>
                    <a:pt x="2158" y="8936"/>
                    <a:pt x="2128" y="8116"/>
                  </a:cubicBezTo>
                  <a:cubicBezTo>
                    <a:pt x="2098" y="7629"/>
                    <a:pt x="2219" y="7113"/>
                    <a:pt x="2006" y="6687"/>
                  </a:cubicBezTo>
                  <a:cubicBezTo>
                    <a:pt x="1854" y="6444"/>
                    <a:pt x="1642" y="6262"/>
                    <a:pt x="1459" y="6049"/>
                  </a:cubicBezTo>
                  <a:cubicBezTo>
                    <a:pt x="0" y="4347"/>
                    <a:pt x="1611" y="1125"/>
                    <a:pt x="3496" y="456"/>
                  </a:cubicBezTo>
                  <a:cubicBezTo>
                    <a:pt x="4286" y="183"/>
                    <a:pt x="5380" y="0"/>
                    <a:pt x="6201" y="304"/>
                  </a:cubicBezTo>
                  <a:cubicBezTo>
                    <a:pt x="7022" y="608"/>
                    <a:pt x="7447" y="912"/>
                    <a:pt x="8420" y="882"/>
                  </a:cubicBezTo>
                  <a:cubicBezTo>
                    <a:pt x="9241" y="851"/>
                    <a:pt x="10092" y="730"/>
                    <a:pt x="10882" y="973"/>
                  </a:cubicBezTo>
                  <a:cubicBezTo>
                    <a:pt x="11794" y="1277"/>
                    <a:pt x="11581" y="2736"/>
                    <a:pt x="11672" y="3556"/>
                  </a:cubicBezTo>
                  <a:cubicBezTo>
                    <a:pt x="11794" y="4711"/>
                    <a:pt x="11915" y="5867"/>
                    <a:pt x="12037" y="7022"/>
                  </a:cubicBezTo>
                  <a:cubicBezTo>
                    <a:pt x="11824" y="7234"/>
                    <a:pt x="11459" y="7143"/>
                    <a:pt x="11216" y="6930"/>
                  </a:cubicBezTo>
                  <a:cubicBezTo>
                    <a:pt x="11004" y="6718"/>
                    <a:pt x="10882" y="6444"/>
                    <a:pt x="10669" y="6231"/>
                  </a:cubicBezTo>
                  <a:cubicBezTo>
                    <a:pt x="10031" y="5563"/>
                    <a:pt x="8602" y="5958"/>
                    <a:pt x="8359" y="6839"/>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67"/>
            <p:cNvSpPr/>
            <p:nvPr/>
          </p:nvSpPr>
          <p:spPr>
            <a:xfrm>
              <a:off x="5737490" y="1784690"/>
              <a:ext cx="173317" cy="1015014"/>
            </a:xfrm>
            <a:custGeom>
              <a:rect b="b" l="l" r="r" t="t"/>
              <a:pathLst>
                <a:path extrusionOk="0" h="43437" w="7417">
                  <a:moveTo>
                    <a:pt x="7052" y="10153"/>
                  </a:moveTo>
                  <a:cubicBezTo>
                    <a:pt x="6748" y="6840"/>
                    <a:pt x="6505" y="2858"/>
                    <a:pt x="4499" y="92"/>
                  </a:cubicBezTo>
                  <a:cubicBezTo>
                    <a:pt x="4438" y="1"/>
                    <a:pt x="4286" y="92"/>
                    <a:pt x="4347" y="183"/>
                  </a:cubicBezTo>
                  <a:cubicBezTo>
                    <a:pt x="6262" y="3223"/>
                    <a:pt x="6232" y="7660"/>
                    <a:pt x="6414" y="11186"/>
                  </a:cubicBezTo>
                  <a:cubicBezTo>
                    <a:pt x="6596" y="14621"/>
                    <a:pt x="6535" y="18086"/>
                    <a:pt x="6171" y="21521"/>
                  </a:cubicBezTo>
                  <a:cubicBezTo>
                    <a:pt x="5441" y="28785"/>
                    <a:pt x="3435" y="35868"/>
                    <a:pt x="274" y="42463"/>
                  </a:cubicBezTo>
                  <a:cubicBezTo>
                    <a:pt x="0" y="42980"/>
                    <a:pt x="791" y="43436"/>
                    <a:pt x="1034" y="42919"/>
                  </a:cubicBezTo>
                  <a:cubicBezTo>
                    <a:pt x="4256" y="36171"/>
                    <a:pt x="6292" y="28968"/>
                    <a:pt x="7022" y="21521"/>
                  </a:cubicBezTo>
                  <a:cubicBezTo>
                    <a:pt x="7387" y="17752"/>
                    <a:pt x="7417" y="13922"/>
                    <a:pt x="7052" y="10153"/>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67"/>
            <p:cNvSpPr/>
            <p:nvPr/>
          </p:nvSpPr>
          <p:spPr>
            <a:xfrm>
              <a:off x="6322051" y="2558178"/>
              <a:ext cx="129292" cy="41921"/>
            </a:xfrm>
            <a:custGeom>
              <a:rect b="b" l="l" r="r" t="t"/>
              <a:pathLst>
                <a:path extrusionOk="0" h="1794" w="5533">
                  <a:moveTo>
                    <a:pt x="1064" y="852"/>
                  </a:moveTo>
                  <a:cubicBezTo>
                    <a:pt x="1337" y="730"/>
                    <a:pt x="2280" y="1186"/>
                    <a:pt x="2553" y="1308"/>
                  </a:cubicBezTo>
                  <a:cubicBezTo>
                    <a:pt x="2979" y="1460"/>
                    <a:pt x="3435" y="1551"/>
                    <a:pt x="3891" y="1642"/>
                  </a:cubicBezTo>
                  <a:cubicBezTo>
                    <a:pt x="4134" y="1672"/>
                    <a:pt x="4377" y="1672"/>
                    <a:pt x="4620" y="1703"/>
                  </a:cubicBezTo>
                  <a:cubicBezTo>
                    <a:pt x="4772" y="1703"/>
                    <a:pt x="4924" y="1733"/>
                    <a:pt x="5076" y="1763"/>
                  </a:cubicBezTo>
                  <a:cubicBezTo>
                    <a:pt x="5137" y="1763"/>
                    <a:pt x="5502" y="1763"/>
                    <a:pt x="5532" y="1794"/>
                  </a:cubicBezTo>
                  <a:cubicBezTo>
                    <a:pt x="5137" y="1308"/>
                    <a:pt x="4742" y="852"/>
                    <a:pt x="4347" y="396"/>
                  </a:cubicBezTo>
                  <a:cubicBezTo>
                    <a:pt x="4286" y="304"/>
                    <a:pt x="4195" y="244"/>
                    <a:pt x="4103" y="183"/>
                  </a:cubicBezTo>
                  <a:cubicBezTo>
                    <a:pt x="3982" y="92"/>
                    <a:pt x="3830" y="92"/>
                    <a:pt x="3678" y="92"/>
                  </a:cubicBezTo>
                  <a:cubicBezTo>
                    <a:pt x="2675" y="31"/>
                    <a:pt x="1672" y="1"/>
                    <a:pt x="669" y="31"/>
                  </a:cubicBezTo>
                  <a:cubicBezTo>
                    <a:pt x="426" y="31"/>
                    <a:pt x="0" y="31"/>
                    <a:pt x="61" y="365"/>
                  </a:cubicBezTo>
                  <a:cubicBezTo>
                    <a:pt x="122" y="973"/>
                    <a:pt x="1186" y="1095"/>
                    <a:pt x="1611" y="1247"/>
                  </a:cubicBezTo>
                </a:path>
              </a:pathLst>
            </a:custGeom>
            <a:solidFill>
              <a:srgbClr val="FACA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67"/>
            <p:cNvSpPr/>
            <p:nvPr/>
          </p:nvSpPr>
          <p:spPr>
            <a:xfrm>
              <a:off x="6327730" y="2615008"/>
              <a:ext cx="137798" cy="123591"/>
            </a:xfrm>
            <a:custGeom>
              <a:rect b="b" l="l" r="r" t="t"/>
              <a:pathLst>
                <a:path extrusionOk="0" h="5289" w="5897">
                  <a:moveTo>
                    <a:pt x="1094" y="1915"/>
                  </a:moveTo>
                  <a:cubicBezTo>
                    <a:pt x="547" y="2432"/>
                    <a:pt x="31" y="3161"/>
                    <a:pt x="0" y="3891"/>
                  </a:cubicBezTo>
                  <a:cubicBezTo>
                    <a:pt x="0" y="4620"/>
                    <a:pt x="851" y="5289"/>
                    <a:pt x="1581" y="5076"/>
                  </a:cubicBezTo>
                  <a:cubicBezTo>
                    <a:pt x="1976" y="4955"/>
                    <a:pt x="2280" y="4529"/>
                    <a:pt x="2523" y="4256"/>
                  </a:cubicBezTo>
                  <a:cubicBezTo>
                    <a:pt x="3070" y="3708"/>
                    <a:pt x="3617" y="3040"/>
                    <a:pt x="4043" y="2341"/>
                  </a:cubicBezTo>
                  <a:cubicBezTo>
                    <a:pt x="4225" y="1976"/>
                    <a:pt x="4347" y="1642"/>
                    <a:pt x="4651" y="1368"/>
                  </a:cubicBezTo>
                  <a:cubicBezTo>
                    <a:pt x="4833" y="1186"/>
                    <a:pt x="5198" y="1125"/>
                    <a:pt x="5350" y="912"/>
                  </a:cubicBezTo>
                  <a:cubicBezTo>
                    <a:pt x="5897" y="31"/>
                    <a:pt x="4894" y="0"/>
                    <a:pt x="4316" y="213"/>
                  </a:cubicBezTo>
                  <a:cubicBezTo>
                    <a:pt x="3435" y="578"/>
                    <a:pt x="2462" y="912"/>
                    <a:pt x="1672" y="1459"/>
                  </a:cubicBezTo>
                  <a:cubicBezTo>
                    <a:pt x="1490" y="1581"/>
                    <a:pt x="1307" y="1733"/>
                    <a:pt x="1094" y="1915"/>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67"/>
            <p:cNvSpPr/>
            <p:nvPr/>
          </p:nvSpPr>
          <p:spPr>
            <a:xfrm>
              <a:off x="6274452" y="2558178"/>
              <a:ext cx="228721" cy="199605"/>
            </a:xfrm>
            <a:custGeom>
              <a:rect b="b" l="l" r="r" t="t"/>
              <a:pathLst>
                <a:path extrusionOk="0" h="8542" w="9788">
                  <a:moveTo>
                    <a:pt x="9484" y="3557"/>
                  </a:moveTo>
                  <a:cubicBezTo>
                    <a:pt x="9241" y="3314"/>
                    <a:pt x="9332" y="2250"/>
                    <a:pt x="9089" y="1976"/>
                  </a:cubicBezTo>
                  <a:cubicBezTo>
                    <a:pt x="8420" y="1216"/>
                    <a:pt x="7356" y="1095"/>
                    <a:pt x="6414" y="1064"/>
                  </a:cubicBezTo>
                  <a:cubicBezTo>
                    <a:pt x="5259" y="1064"/>
                    <a:pt x="4104" y="487"/>
                    <a:pt x="3071" y="1"/>
                  </a:cubicBezTo>
                  <a:cubicBezTo>
                    <a:pt x="3344" y="152"/>
                    <a:pt x="1855" y="1490"/>
                    <a:pt x="1733" y="1611"/>
                  </a:cubicBezTo>
                  <a:cubicBezTo>
                    <a:pt x="1247" y="2159"/>
                    <a:pt x="760" y="2767"/>
                    <a:pt x="1" y="2858"/>
                  </a:cubicBezTo>
                  <a:cubicBezTo>
                    <a:pt x="1976" y="4104"/>
                    <a:pt x="3587" y="6080"/>
                    <a:pt x="5593" y="7235"/>
                  </a:cubicBezTo>
                  <a:cubicBezTo>
                    <a:pt x="5897" y="7417"/>
                    <a:pt x="7204" y="8542"/>
                    <a:pt x="7599" y="8025"/>
                  </a:cubicBezTo>
                  <a:cubicBezTo>
                    <a:pt x="8116" y="7326"/>
                    <a:pt x="9271" y="6596"/>
                    <a:pt x="9666" y="5563"/>
                  </a:cubicBezTo>
                  <a:cubicBezTo>
                    <a:pt x="9788" y="5198"/>
                    <a:pt x="9636" y="3739"/>
                    <a:pt x="9484" y="3557"/>
                  </a:cubicBezTo>
                  <a:close/>
                </a:path>
              </a:pathLst>
            </a:custGeom>
            <a:solidFill>
              <a:srgbClr val="FACA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67"/>
            <p:cNvSpPr/>
            <p:nvPr/>
          </p:nvSpPr>
          <p:spPr>
            <a:xfrm>
              <a:off x="5719731" y="2293962"/>
              <a:ext cx="651346" cy="337403"/>
            </a:xfrm>
            <a:custGeom>
              <a:rect b="b" l="l" r="r" t="t"/>
              <a:pathLst>
                <a:path extrusionOk="0" h="14439" w="27874">
                  <a:moveTo>
                    <a:pt x="24135" y="9818"/>
                  </a:moveTo>
                  <a:cubicBezTo>
                    <a:pt x="22341" y="8937"/>
                    <a:pt x="20578" y="8055"/>
                    <a:pt x="18785" y="7174"/>
                  </a:cubicBezTo>
                  <a:cubicBezTo>
                    <a:pt x="17600" y="6596"/>
                    <a:pt x="16384" y="6079"/>
                    <a:pt x="15259" y="5380"/>
                  </a:cubicBezTo>
                  <a:cubicBezTo>
                    <a:pt x="14165" y="4681"/>
                    <a:pt x="13040" y="3952"/>
                    <a:pt x="11946" y="3192"/>
                  </a:cubicBezTo>
                  <a:cubicBezTo>
                    <a:pt x="10183" y="2006"/>
                    <a:pt x="8390" y="760"/>
                    <a:pt x="6292" y="365"/>
                  </a:cubicBezTo>
                  <a:cubicBezTo>
                    <a:pt x="4408" y="0"/>
                    <a:pt x="1429" y="669"/>
                    <a:pt x="700" y="2736"/>
                  </a:cubicBezTo>
                  <a:cubicBezTo>
                    <a:pt x="1" y="4772"/>
                    <a:pt x="1976" y="6444"/>
                    <a:pt x="3496" y="7386"/>
                  </a:cubicBezTo>
                  <a:cubicBezTo>
                    <a:pt x="4833" y="8238"/>
                    <a:pt x="6353" y="8754"/>
                    <a:pt x="7873" y="9210"/>
                  </a:cubicBezTo>
                  <a:cubicBezTo>
                    <a:pt x="11581" y="10396"/>
                    <a:pt x="15350" y="11399"/>
                    <a:pt x="19059" y="12584"/>
                  </a:cubicBezTo>
                  <a:cubicBezTo>
                    <a:pt x="21126" y="13222"/>
                    <a:pt x="23132" y="14165"/>
                    <a:pt x="25320" y="14377"/>
                  </a:cubicBezTo>
                  <a:cubicBezTo>
                    <a:pt x="25958" y="14438"/>
                    <a:pt x="26536" y="14438"/>
                    <a:pt x="27022" y="13922"/>
                  </a:cubicBezTo>
                  <a:cubicBezTo>
                    <a:pt x="27569" y="13314"/>
                    <a:pt x="27873" y="12219"/>
                    <a:pt x="27296" y="11520"/>
                  </a:cubicBezTo>
                  <a:cubicBezTo>
                    <a:pt x="27083" y="11277"/>
                    <a:pt x="26749" y="11125"/>
                    <a:pt x="26445" y="10973"/>
                  </a:cubicBezTo>
                  <a:close/>
                </a:path>
              </a:pathLst>
            </a:custGeom>
            <a:solidFill>
              <a:srgbClr val="FACA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67"/>
            <p:cNvSpPr/>
            <p:nvPr/>
          </p:nvSpPr>
          <p:spPr>
            <a:xfrm>
              <a:off x="6265923" y="2531189"/>
              <a:ext cx="67509" cy="101602"/>
            </a:xfrm>
            <a:custGeom>
              <a:rect b="b" l="l" r="r" t="t"/>
              <a:pathLst>
                <a:path extrusionOk="0" h="4348" w="2889">
                  <a:moveTo>
                    <a:pt x="2888" y="821"/>
                  </a:moveTo>
                  <a:cubicBezTo>
                    <a:pt x="2888" y="700"/>
                    <a:pt x="2888" y="608"/>
                    <a:pt x="2828" y="487"/>
                  </a:cubicBezTo>
                  <a:cubicBezTo>
                    <a:pt x="2736" y="244"/>
                    <a:pt x="2463" y="122"/>
                    <a:pt x="2189" y="61"/>
                  </a:cubicBezTo>
                  <a:cubicBezTo>
                    <a:pt x="2098" y="31"/>
                    <a:pt x="1977" y="0"/>
                    <a:pt x="1885" y="31"/>
                  </a:cubicBezTo>
                  <a:cubicBezTo>
                    <a:pt x="1764" y="122"/>
                    <a:pt x="1916" y="517"/>
                    <a:pt x="1916" y="669"/>
                  </a:cubicBezTo>
                  <a:cubicBezTo>
                    <a:pt x="1885" y="882"/>
                    <a:pt x="1885" y="1125"/>
                    <a:pt x="1855" y="1338"/>
                  </a:cubicBezTo>
                  <a:cubicBezTo>
                    <a:pt x="1733" y="2098"/>
                    <a:pt x="1247" y="2858"/>
                    <a:pt x="761" y="3466"/>
                  </a:cubicBezTo>
                  <a:cubicBezTo>
                    <a:pt x="548" y="3709"/>
                    <a:pt x="396" y="4013"/>
                    <a:pt x="1" y="3922"/>
                  </a:cubicBezTo>
                  <a:cubicBezTo>
                    <a:pt x="183" y="4134"/>
                    <a:pt x="457" y="4286"/>
                    <a:pt x="730" y="4286"/>
                  </a:cubicBezTo>
                  <a:cubicBezTo>
                    <a:pt x="1521" y="4347"/>
                    <a:pt x="2007" y="3557"/>
                    <a:pt x="2280" y="2918"/>
                  </a:cubicBezTo>
                  <a:cubicBezTo>
                    <a:pt x="2524" y="2341"/>
                    <a:pt x="2645" y="1794"/>
                    <a:pt x="2797" y="1216"/>
                  </a:cubicBezTo>
                  <a:cubicBezTo>
                    <a:pt x="2828" y="1095"/>
                    <a:pt x="2888" y="943"/>
                    <a:pt x="2888" y="82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67"/>
            <p:cNvSpPr/>
            <p:nvPr/>
          </p:nvSpPr>
          <p:spPr>
            <a:xfrm>
              <a:off x="6292047" y="2570633"/>
              <a:ext cx="39958" cy="43557"/>
            </a:xfrm>
            <a:custGeom>
              <a:rect b="b" l="l" r="r" t="t"/>
              <a:pathLst>
                <a:path extrusionOk="0" h="1864" w="1710">
                  <a:moveTo>
                    <a:pt x="991" y="0"/>
                  </a:moveTo>
                  <a:cubicBezTo>
                    <a:pt x="325" y="0"/>
                    <a:pt x="0" y="990"/>
                    <a:pt x="342" y="1474"/>
                  </a:cubicBezTo>
                  <a:lnTo>
                    <a:pt x="372" y="1474"/>
                  </a:lnTo>
                  <a:cubicBezTo>
                    <a:pt x="438" y="1692"/>
                    <a:pt x="613" y="1864"/>
                    <a:pt x="820" y="1864"/>
                  </a:cubicBezTo>
                  <a:cubicBezTo>
                    <a:pt x="900" y="1864"/>
                    <a:pt x="986" y="1837"/>
                    <a:pt x="1071" y="1778"/>
                  </a:cubicBezTo>
                  <a:cubicBezTo>
                    <a:pt x="1375" y="1565"/>
                    <a:pt x="1618" y="1261"/>
                    <a:pt x="1679" y="866"/>
                  </a:cubicBezTo>
                  <a:cubicBezTo>
                    <a:pt x="1710" y="501"/>
                    <a:pt x="1527" y="106"/>
                    <a:pt x="1132" y="15"/>
                  </a:cubicBezTo>
                  <a:cubicBezTo>
                    <a:pt x="1083" y="5"/>
                    <a:pt x="1036" y="0"/>
                    <a:pt x="9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67"/>
            <p:cNvSpPr/>
            <p:nvPr/>
          </p:nvSpPr>
          <p:spPr>
            <a:xfrm>
              <a:off x="5650831" y="2213694"/>
              <a:ext cx="227296" cy="173340"/>
            </a:xfrm>
            <a:custGeom>
              <a:rect b="b" l="l" r="r" t="t"/>
              <a:pathLst>
                <a:path extrusionOk="0" h="7418" w="9727">
                  <a:moveTo>
                    <a:pt x="8724" y="1460"/>
                  </a:moveTo>
                  <a:cubicBezTo>
                    <a:pt x="8450" y="973"/>
                    <a:pt x="8207" y="487"/>
                    <a:pt x="7934" y="1"/>
                  </a:cubicBezTo>
                  <a:cubicBezTo>
                    <a:pt x="6627" y="639"/>
                    <a:pt x="5350" y="1460"/>
                    <a:pt x="3891" y="1703"/>
                  </a:cubicBezTo>
                  <a:cubicBezTo>
                    <a:pt x="2553" y="1916"/>
                    <a:pt x="1216" y="2432"/>
                    <a:pt x="0" y="3071"/>
                  </a:cubicBezTo>
                  <a:cubicBezTo>
                    <a:pt x="91" y="3405"/>
                    <a:pt x="183" y="3739"/>
                    <a:pt x="304" y="4043"/>
                  </a:cubicBezTo>
                  <a:cubicBezTo>
                    <a:pt x="547" y="4621"/>
                    <a:pt x="851" y="5138"/>
                    <a:pt x="1186" y="5624"/>
                  </a:cubicBezTo>
                  <a:cubicBezTo>
                    <a:pt x="1642" y="6232"/>
                    <a:pt x="2098" y="6840"/>
                    <a:pt x="2553" y="7417"/>
                  </a:cubicBezTo>
                  <a:cubicBezTo>
                    <a:pt x="2614" y="7387"/>
                    <a:pt x="2675" y="7387"/>
                    <a:pt x="2705" y="7356"/>
                  </a:cubicBezTo>
                  <a:cubicBezTo>
                    <a:pt x="3952" y="7053"/>
                    <a:pt x="5168" y="6171"/>
                    <a:pt x="6201" y="5472"/>
                  </a:cubicBezTo>
                  <a:cubicBezTo>
                    <a:pt x="7356" y="4712"/>
                    <a:pt x="8541" y="4074"/>
                    <a:pt x="9727" y="3405"/>
                  </a:cubicBezTo>
                  <a:cubicBezTo>
                    <a:pt x="9423" y="2736"/>
                    <a:pt x="9089" y="2098"/>
                    <a:pt x="8724" y="146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67"/>
            <p:cNvSpPr/>
            <p:nvPr/>
          </p:nvSpPr>
          <p:spPr>
            <a:xfrm>
              <a:off x="5498124" y="1821634"/>
              <a:ext cx="378600" cy="536985"/>
            </a:xfrm>
            <a:custGeom>
              <a:rect b="b" l="l" r="r" t="t"/>
              <a:pathLst>
                <a:path extrusionOk="0" h="22980" w="16202">
                  <a:moveTo>
                    <a:pt x="3982" y="16748"/>
                  </a:moveTo>
                  <a:cubicBezTo>
                    <a:pt x="4012" y="16809"/>
                    <a:pt x="4012" y="16870"/>
                    <a:pt x="4012" y="16900"/>
                  </a:cubicBezTo>
                  <a:cubicBezTo>
                    <a:pt x="4073" y="17326"/>
                    <a:pt x="4043" y="17721"/>
                    <a:pt x="4195" y="18086"/>
                  </a:cubicBezTo>
                  <a:cubicBezTo>
                    <a:pt x="4347" y="18481"/>
                    <a:pt x="4681" y="18785"/>
                    <a:pt x="4894" y="19119"/>
                  </a:cubicBezTo>
                  <a:cubicBezTo>
                    <a:pt x="5289" y="19757"/>
                    <a:pt x="5350" y="20517"/>
                    <a:pt x="5532" y="21247"/>
                  </a:cubicBezTo>
                  <a:cubicBezTo>
                    <a:pt x="5715" y="21976"/>
                    <a:pt x="6110" y="22736"/>
                    <a:pt x="6839" y="22888"/>
                  </a:cubicBezTo>
                  <a:cubicBezTo>
                    <a:pt x="7326" y="22979"/>
                    <a:pt x="7812" y="22767"/>
                    <a:pt x="8268" y="22554"/>
                  </a:cubicBezTo>
                  <a:cubicBezTo>
                    <a:pt x="9180" y="22189"/>
                    <a:pt x="10061" y="21794"/>
                    <a:pt x="10943" y="21399"/>
                  </a:cubicBezTo>
                  <a:cubicBezTo>
                    <a:pt x="11976" y="20943"/>
                    <a:pt x="13010" y="20487"/>
                    <a:pt x="13982" y="19940"/>
                  </a:cubicBezTo>
                  <a:cubicBezTo>
                    <a:pt x="14620" y="19575"/>
                    <a:pt x="15228" y="19180"/>
                    <a:pt x="15624" y="18572"/>
                  </a:cubicBezTo>
                  <a:cubicBezTo>
                    <a:pt x="16201" y="17691"/>
                    <a:pt x="15897" y="16688"/>
                    <a:pt x="15684" y="15745"/>
                  </a:cubicBezTo>
                  <a:cubicBezTo>
                    <a:pt x="15441" y="14651"/>
                    <a:pt x="15016" y="13587"/>
                    <a:pt x="14681" y="12523"/>
                  </a:cubicBezTo>
                  <a:cubicBezTo>
                    <a:pt x="14104" y="10760"/>
                    <a:pt x="13374" y="9028"/>
                    <a:pt x="12675" y="7265"/>
                  </a:cubicBezTo>
                  <a:cubicBezTo>
                    <a:pt x="11824" y="5046"/>
                    <a:pt x="10730" y="1429"/>
                    <a:pt x="8268" y="487"/>
                  </a:cubicBezTo>
                  <a:cubicBezTo>
                    <a:pt x="6900" y="0"/>
                    <a:pt x="5350" y="335"/>
                    <a:pt x="4104" y="1064"/>
                  </a:cubicBezTo>
                  <a:cubicBezTo>
                    <a:pt x="1429" y="2645"/>
                    <a:pt x="0" y="4560"/>
                    <a:pt x="790" y="7660"/>
                  </a:cubicBezTo>
                  <a:cubicBezTo>
                    <a:pt x="790" y="9453"/>
                    <a:pt x="1794" y="11064"/>
                    <a:pt x="2523" y="12645"/>
                  </a:cubicBezTo>
                  <a:cubicBezTo>
                    <a:pt x="2857" y="13374"/>
                    <a:pt x="3070" y="14013"/>
                    <a:pt x="3192" y="14803"/>
                  </a:cubicBezTo>
                  <a:cubicBezTo>
                    <a:pt x="3283" y="15502"/>
                    <a:pt x="3830" y="16049"/>
                    <a:pt x="3982" y="16748"/>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67"/>
            <p:cNvSpPr/>
            <p:nvPr/>
          </p:nvSpPr>
          <p:spPr>
            <a:xfrm>
              <a:off x="5959808" y="2975101"/>
              <a:ext cx="427602" cy="909884"/>
            </a:xfrm>
            <a:custGeom>
              <a:rect b="b" l="l" r="r" t="t"/>
              <a:pathLst>
                <a:path extrusionOk="0" h="38938" w="18299">
                  <a:moveTo>
                    <a:pt x="13283" y="7144"/>
                  </a:moveTo>
                  <a:cubicBezTo>
                    <a:pt x="11855" y="9697"/>
                    <a:pt x="11429" y="12706"/>
                    <a:pt x="11004" y="15594"/>
                  </a:cubicBezTo>
                  <a:cubicBezTo>
                    <a:pt x="10548" y="18512"/>
                    <a:pt x="10000" y="21521"/>
                    <a:pt x="8359" y="23952"/>
                  </a:cubicBezTo>
                  <a:cubicBezTo>
                    <a:pt x="7204" y="25655"/>
                    <a:pt x="5350" y="27053"/>
                    <a:pt x="3283" y="27387"/>
                  </a:cubicBezTo>
                  <a:cubicBezTo>
                    <a:pt x="2067" y="27600"/>
                    <a:pt x="1520" y="27083"/>
                    <a:pt x="943" y="28208"/>
                  </a:cubicBezTo>
                  <a:cubicBezTo>
                    <a:pt x="395" y="29302"/>
                    <a:pt x="213" y="30731"/>
                    <a:pt x="91" y="31886"/>
                  </a:cubicBezTo>
                  <a:cubicBezTo>
                    <a:pt x="31" y="32220"/>
                    <a:pt x="0" y="32554"/>
                    <a:pt x="122" y="32889"/>
                  </a:cubicBezTo>
                  <a:cubicBezTo>
                    <a:pt x="395" y="33801"/>
                    <a:pt x="1490" y="33497"/>
                    <a:pt x="2219" y="33405"/>
                  </a:cubicBezTo>
                  <a:cubicBezTo>
                    <a:pt x="2098" y="34500"/>
                    <a:pt x="1976" y="35624"/>
                    <a:pt x="1885" y="36719"/>
                  </a:cubicBezTo>
                  <a:cubicBezTo>
                    <a:pt x="1854" y="37023"/>
                    <a:pt x="1824" y="37387"/>
                    <a:pt x="1976" y="37691"/>
                  </a:cubicBezTo>
                  <a:cubicBezTo>
                    <a:pt x="2645" y="38937"/>
                    <a:pt x="8298" y="38147"/>
                    <a:pt x="9575" y="38117"/>
                  </a:cubicBezTo>
                  <a:cubicBezTo>
                    <a:pt x="11004" y="38056"/>
                    <a:pt x="12432" y="38026"/>
                    <a:pt x="13861" y="38026"/>
                  </a:cubicBezTo>
                  <a:cubicBezTo>
                    <a:pt x="14286" y="38026"/>
                    <a:pt x="17599" y="38421"/>
                    <a:pt x="17721" y="38269"/>
                  </a:cubicBezTo>
                  <a:cubicBezTo>
                    <a:pt x="18055" y="37691"/>
                    <a:pt x="18298" y="37023"/>
                    <a:pt x="17903" y="36445"/>
                  </a:cubicBezTo>
                  <a:cubicBezTo>
                    <a:pt x="17630" y="36019"/>
                    <a:pt x="17204" y="35746"/>
                    <a:pt x="16779" y="35503"/>
                  </a:cubicBezTo>
                  <a:cubicBezTo>
                    <a:pt x="15411" y="34652"/>
                    <a:pt x="14073" y="33983"/>
                    <a:pt x="12766" y="33010"/>
                  </a:cubicBezTo>
                  <a:cubicBezTo>
                    <a:pt x="11642" y="32220"/>
                    <a:pt x="12189" y="32311"/>
                    <a:pt x="12159" y="30974"/>
                  </a:cubicBezTo>
                  <a:cubicBezTo>
                    <a:pt x="12159" y="30487"/>
                    <a:pt x="12007" y="30001"/>
                    <a:pt x="12037" y="29515"/>
                  </a:cubicBezTo>
                  <a:cubicBezTo>
                    <a:pt x="12067" y="28238"/>
                    <a:pt x="12462" y="26962"/>
                    <a:pt x="12827" y="25746"/>
                  </a:cubicBezTo>
                  <a:cubicBezTo>
                    <a:pt x="14104" y="21490"/>
                    <a:pt x="15107" y="17113"/>
                    <a:pt x="15806" y="12736"/>
                  </a:cubicBezTo>
                  <a:cubicBezTo>
                    <a:pt x="16171" y="10487"/>
                    <a:pt x="16444" y="8238"/>
                    <a:pt x="16657" y="5989"/>
                  </a:cubicBezTo>
                  <a:cubicBezTo>
                    <a:pt x="16809" y="4226"/>
                    <a:pt x="17387" y="1672"/>
                    <a:pt x="16627" y="1"/>
                  </a:cubicBezTo>
                  <a:cubicBezTo>
                    <a:pt x="16019" y="761"/>
                    <a:pt x="16080" y="1885"/>
                    <a:pt x="15776" y="2797"/>
                  </a:cubicBezTo>
                  <a:cubicBezTo>
                    <a:pt x="15229" y="4408"/>
                    <a:pt x="14104" y="5685"/>
                    <a:pt x="13283" y="7144"/>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67"/>
            <p:cNvSpPr/>
            <p:nvPr/>
          </p:nvSpPr>
          <p:spPr>
            <a:xfrm>
              <a:off x="5162883" y="3200971"/>
              <a:ext cx="17783" cy="129993"/>
            </a:xfrm>
            <a:custGeom>
              <a:rect b="b" l="l" r="r" t="t"/>
              <a:pathLst>
                <a:path extrusionOk="0" h="5563" w="761">
                  <a:moveTo>
                    <a:pt x="0" y="1"/>
                  </a:moveTo>
                  <a:lnTo>
                    <a:pt x="0" y="5563"/>
                  </a:lnTo>
                  <a:lnTo>
                    <a:pt x="760" y="5563"/>
                  </a:lnTo>
                  <a:lnTo>
                    <a:pt x="76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67"/>
            <p:cNvSpPr/>
            <p:nvPr/>
          </p:nvSpPr>
          <p:spPr>
            <a:xfrm>
              <a:off x="4911449" y="3200971"/>
              <a:ext cx="17783" cy="129993"/>
            </a:xfrm>
            <a:custGeom>
              <a:rect b="b" l="l" r="r" t="t"/>
              <a:pathLst>
                <a:path extrusionOk="0" h="5563" w="761">
                  <a:moveTo>
                    <a:pt x="0" y="1"/>
                  </a:moveTo>
                  <a:lnTo>
                    <a:pt x="0" y="5563"/>
                  </a:lnTo>
                  <a:lnTo>
                    <a:pt x="760" y="5563"/>
                  </a:lnTo>
                  <a:lnTo>
                    <a:pt x="76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67"/>
            <p:cNvSpPr/>
            <p:nvPr/>
          </p:nvSpPr>
          <p:spPr>
            <a:xfrm>
              <a:off x="4726051" y="3195293"/>
              <a:ext cx="154880" cy="155557"/>
            </a:xfrm>
            <a:custGeom>
              <a:rect b="b" l="l" r="r" t="t"/>
              <a:pathLst>
                <a:path extrusionOk="0" h="6657" w="6628">
                  <a:moveTo>
                    <a:pt x="548" y="0"/>
                  </a:moveTo>
                  <a:lnTo>
                    <a:pt x="1" y="547"/>
                  </a:lnTo>
                  <a:lnTo>
                    <a:pt x="6080" y="6657"/>
                  </a:lnTo>
                  <a:lnTo>
                    <a:pt x="6627" y="6140"/>
                  </a:lnTo>
                  <a:lnTo>
                    <a:pt x="54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67"/>
            <p:cNvSpPr/>
            <p:nvPr/>
          </p:nvSpPr>
          <p:spPr>
            <a:xfrm>
              <a:off x="4512986" y="3177534"/>
              <a:ext cx="814708" cy="47600"/>
            </a:xfrm>
            <a:custGeom>
              <a:rect b="b" l="l" r="r" t="t"/>
              <a:pathLst>
                <a:path extrusionOk="0" h="2037" w="34865">
                  <a:moveTo>
                    <a:pt x="608" y="0"/>
                  </a:moveTo>
                  <a:cubicBezTo>
                    <a:pt x="274" y="0"/>
                    <a:pt x="0" y="274"/>
                    <a:pt x="0" y="608"/>
                  </a:cubicBezTo>
                  <a:lnTo>
                    <a:pt x="0" y="1429"/>
                  </a:lnTo>
                  <a:cubicBezTo>
                    <a:pt x="0" y="1763"/>
                    <a:pt x="274" y="2037"/>
                    <a:pt x="608" y="2037"/>
                  </a:cubicBezTo>
                  <a:lnTo>
                    <a:pt x="34226" y="2037"/>
                  </a:lnTo>
                  <a:cubicBezTo>
                    <a:pt x="34591" y="2037"/>
                    <a:pt x="34864" y="1763"/>
                    <a:pt x="34864" y="1429"/>
                  </a:cubicBezTo>
                  <a:lnTo>
                    <a:pt x="34864" y="608"/>
                  </a:lnTo>
                  <a:cubicBezTo>
                    <a:pt x="34864" y="274"/>
                    <a:pt x="34591" y="0"/>
                    <a:pt x="3422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67"/>
            <p:cNvSpPr/>
            <p:nvPr/>
          </p:nvSpPr>
          <p:spPr>
            <a:xfrm>
              <a:off x="6593371" y="3191017"/>
              <a:ext cx="146327" cy="83142"/>
            </a:xfrm>
            <a:custGeom>
              <a:rect b="b" l="l" r="r" t="t"/>
              <a:pathLst>
                <a:path extrusionOk="0" h="3558" w="6262">
                  <a:moveTo>
                    <a:pt x="5867" y="1"/>
                  </a:moveTo>
                  <a:cubicBezTo>
                    <a:pt x="5654" y="1"/>
                    <a:pt x="5471" y="153"/>
                    <a:pt x="5471" y="396"/>
                  </a:cubicBezTo>
                  <a:lnTo>
                    <a:pt x="5471" y="1126"/>
                  </a:lnTo>
                  <a:cubicBezTo>
                    <a:pt x="5471" y="2037"/>
                    <a:pt x="4742" y="2767"/>
                    <a:pt x="3830" y="2767"/>
                  </a:cubicBezTo>
                  <a:lnTo>
                    <a:pt x="395" y="2767"/>
                  </a:lnTo>
                  <a:cubicBezTo>
                    <a:pt x="183" y="2767"/>
                    <a:pt x="0" y="2949"/>
                    <a:pt x="0" y="3162"/>
                  </a:cubicBezTo>
                  <a:cubicBezTo>
                    <a:pt x="0" y="3375"/>
                    <a:pt x="183" y="3557"/>
                    <a:pt x="395" y="3557"/>
                  </a:cubicBezTo>
                  <a:lnTo>
                    <a:pt x="3830" y="3557"/>
                  </a:lnTo>
                  <a:cubicBezTo>
                    <a:pt x="5167" y="3557"/>
                    <a:pt x="6262" y="2463"/>
                    <a:pt x="6262" y="1126"/>
                  </a:cubicBezTo>
                  <a:lnTo>
                    <a:pt x="6262" y="396"/>
                  </a:lnTo>
                  <a:cubicBezTo>
                    <a:pt x="6262" y="153"/>
                    <a:pt x="6079" y="1"/>
                    <a:pt x="58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67"/>
            <p:cNvSpPr/>
            <p:nvPr/>
          </p:nvSpPr>
          <p:spPr>
            <a:xfrm>
              <a:off x="6823494" y="3191017"/>
              <a:ext cx="18484" cy="132844"/>
            </a:xfrm>
            <a:custGeom>
              <a:rect b="b" l="l" r="r" t="t"/>
              <a:pathLst>
                <a:path extrusionOk="0" h="5685" w="791">
                  <a:moveTo>
                    <a:pt x="396" y="1"/>
                  </a:moveTo>
                  <a:cubicBezTo>
                    <a:pt x="183" y="1"/>
                    <a:pt x="0" y="153"/>
                    <a:pt x="0" y="396"/>
                  </a:cubicBezTo>
                  <a:lnTo>
                    <a:pt x="0" y="5320"/>
                  </a:lnTo>
                  <a:cubicBezTo>
                    <a:pt x="0" y="5533"/>
                    <a:pt x="183" y="5685"/>
                    <a:pt x="396" y="5685"/>
                  </a:cubicBezTo>
                  <a:cubicBezTo>
                    <a:pt x="608" y="5685"/>
                    <a:pt x="791" y="5533"/>
                    <a:pt x="791" y="5320"/>
                  </a:cubicBezTo>
                  <a:lnTo>
                    <a:pt x="791" y="396"/>
                  </a:lnTo>
                  <a:cubicBezTo>
                    <a:pt x="791" y="153"/>
                    <a:pt x="608" y="1"/>
                    <a:pt x="3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67"/>
            <p:cNvSpPr/>
            <p:nvPr/>
          </p:nvSpPr>
          <p:spPr>
            <a:xfrm>
              <a:off x="6593371" y="3191017"/>
              <a:ext cx="146327" cy="83142"/>
            </a:xfrm>
            <a:custGeom>
              <a:rect b="b" l="l" r="r" t="t"/>
              <a:pathLst>
                <a:path extrusionOk="0" h="3558" w="6262">
                  <a:moveTo>
                    <a:pt x="5867" y="1"/>
                  </a:moveTo>
                  <a:cubicBezTo>
                    <a:pt x="5654" y="1"/>
                    <a:pt x="5471" y="153"/>
                    <a:pt x="5471" y="396"/>
                  </a:cubicBezTo>
                  <a:lnTo>
                    <a:pt x="5471" y="1126"/>
                  </a:lnTo>
                  <a:cubicBezTo>
                    <a:pt x="5471" y="2037"/>
                    <a:pt x="4742" y="2767"/>
                    <a:pt x="3830" y="2767"/>
                  </a:cubicBezTo>
                  <a:lnTo>
                    <a:pt x="395" y="2767"/>
                  </a:lnTo>
                  <a:cubicBezTo>
                    <a:pt x="183" y="2767"/>
                    <a:pt x="0" y="2949"/>
                    <a:pt x="0" y="3162"/>
                  </a:cubicBezTo>
                  <a:cubicBezTo>
                    <a:pt x="0" y="3375"/>
                    <a:pt x="183" y="3557"/>
                    <a:pt x="395" y="3557"/>
                  </a:cubicBezTo>
                  <a:lnTo>
                    <a:pt x="3830" y="3557"/>
                  </a:lnTo>
                  <a:cubicBezTo>
                    <a:pt x="5167" y="3557"/>
                    <a:pt x="6262" y="2463"/>
                    <a:pt x="6262" y="1126"/>
                  </a:cubicBezTo>
                  <a:lnTo>
                    <a:pt x="6262" y="396"/>
                  </a:lnTo>
                  <a:cubicBezTo>
                    <a:pt x="6262" y="153"/>
                    <a:pt x="6079" y="1"/>
                    <a:pt x="5867"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67"/>
            <p:cNvSpPr/>
            <p:nvPr/>
          </p:nvSpPr>
          <p:spPr>
            <a:xfrm>
              <a:off x="6823494" y="3191017"/>
              <a:ext cx="18484" cy="132844"/>
            </a:xfrm>
            <a:custGeom>
              <a:rect b="b" l="l" r="r" t="t"/>
              <a:pathLst>
                <a:path extrusionOk="0" h="5685" w="791">
                  <a:moveTo>
                    <a:pt x="396" y="1"/>
                  </a:moveTo>
                  <a:cubicBezTo>
                    <a:pt x="183" y="1"/>
                    <a:pt x="0" y="153"/>
                    <a:pt x="0" y="396"/>
                  </a:cubicBezTo>
                  <a:lnTo>
                    <a:pt x="0" y="5320"/>
                  </a:lnTo>
                  <a:cubicBezTo>
                    <a:pt x="0" y="5533"/>
                    <a:pt x="183" y="5685"/>
                    <a:pt x="396" y="5685"/>
                  </a:cubicBezTo>
                  <a:cubicBezTo>
                    <a:pt x="608" y="5685"/>
                    <a:pt x="791" y="5533"/>
                    <a:pt x="791" y="5320"/>
                  </a:cubicBezTo>
                  <a:lnTo>
                    <a:pt x="791" y="396"/>
                  </a:lnTo>
                  <a:cubicBezTo>
                    <a:pt x="791" y="153"/>
                    <a:pt x="608" y="1"/>
                    <a:pt x="396"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67"/>
            <p:cNvSpPr/>
            <p:nvPr/>
          </p:nvSpPr>
          <p:spPr>
            <a:xfrm>
              <a:off x="6675765" y="2847958"/>
              <a:ext cx="523479" cy="353036"/>
            </a:xfrm>
            <a:custGeom>
              <a:rect b="b" l="l" r="r" t="t"/>
              <a:pathLst>
                <a:path extrusionOk="0" fill="none" h="15108" w="22402">
                  <a:moveTo>
                    <a:pt x="17873" y="15108"/>
                  </a:moveTo>
                  <a:lnTo>
                    <a:pt x="22402" y="1"/>
                  </a:lnTo>
                  <a:lnTo>
                    <a:pt x="0" y="1"/>
                  </a:lnTo>
                  <a:lnTo>
                    <a:pt x="0" y="15108"/>
                  </a:lnTo>
                </a:path>
              </a:pathLst>
            </a:custGeom>
            <a:noFill/>
            <a:ln cap="flat" cmpd="sng" w="12150">
              <a:solidFill>
                <a:srgbClr val="FFFFFF"/>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67"/>
            <p:cNvSpPr/>
            <p:nvPr/>
          </p:nvSpPr>
          <p:spPr>
            <a:xfrm>
              <a:off x="6760285" y="2847958"/>
              <a:ext cx="5702" cy="345932"/>
            </a:xfrm>
            <a:custGeom>
              <a:rect b="b" l="l" r="r" t="t"/>
              <a:pathLst>
                <a:path extrusionOk="0" h="14804" w="244">
                  <a:moveTo>
                    <a:pt x="0" y="1"/>
                  </a:moveTo>
                  <a:lnTo>
                    <a:pt x="0" y="14804"/>
                  </a:lnTo>
                  <a:lnTo>
                    <a:pt x="243" y="14804"/>
                  </a:lnTo>
                  <a:lnTo>
                    <a:pt x="24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67"/>
            <p:cNvSpPr/>
            <p:nvPr/>
          </p:nvSpPr>
          <p:spPr>
            <a:xfrm>
              <a:off x="6859013" y="2847958"/>
              <a:ext cx="5702" cy="345932"/>
            </a:xfrm>
            <a:custGeom>
              <a:rect b="b" l="l" r="r" t="t"/>
              <a:pathLst>
                <a:path extrusionOk="0" h="14804" w="244">
                  <a:moveTo>
                    <a:pt x="0" y="1"/>
                  </a:moveTo>
                  <a:lnTo>
                    <a:pt x="0" y="14804"/>
                  </a:lnTo>
                  <a:lnTo>
                    <a:pt x="243" y="14804"/>
                  </a:lnTo>
                  <a:lnTo>
                    <a:pt x="24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67"/>
            <p:cNvSpPr/>
            <p:nvPr/>
          </p:nvSpPr>
          <p:spPr>
            <a:xfrm>
              <a:off x="6957741" y="2847958"/>
              <a:ext cx="5702" cy="345932"/>
            </a:xfrm>
            <a:custGeom>
              <a:rect b="b" l="l" r="r" t="t"/>
              <a:pathLst>
                <a:path extrusionOk="0" h="14804" w="244">
                  <a:moveTo>
                    <a:pt x="0" y="1"/>
                  </a:moveTo>
                  <a:lnTo>
                    <a:pt x="0" y="14804"/>
                  </a:lnTo>
                  <a:lnTo>
                    <a:pt x="243" y="14804"/>
                  </a:lnTo>
                  <a:lnTo>
                    <a:pt x="24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67"/>
            <p:cNvSpPr/>
            <p:nvPr/>
          </p:nvSpPr>
          <p:spPr>
            <a:xfrm>
              <a:off x="7056468" y="2847958"/>
              <a:ext cx="5702" cy="345932"/>
            </a:xfrm>
            <a:custGeom>
              <a:rect b="b" l="l" r="r" t="t"/>
              <a:pathLst>
                <a:path extrusionOk="0" h="14804" w="244">
                  <a:moveTo>
                    <a:pt x="0" y="1"/>
                  </a:moveTo>
                  <a:lnTo>
                    <a:pt x="0" y="14804"/>
                  </a:lnTo>
                  <a:lnTo>
                    <a:pt x="243" y="14804"/>
                  </a:lnTo>
                  <a:lnTo>
                    <a:pt x="24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67"/>
            <p:cNvSpPr/>
            <p:nvPr/>
          </p:nvSpPr>
          <p:spPr>
            <a:xfrm>
              <a:off x="7162275" y="2847957"/>
              <a:ext cx="5700" cy="76019"/>
            </a:xfrm>
            <a:custGeom>
              <a:rect b="b" l="l" r="r" t="t"/>
              <a:pathLst>
                <a:path extrusionOk="0" h="14804" w="244">
                  <a:moveTo>
                    <a:pt x="1" y="1"/>
                  </a:moveTo>
                  <a:lnTo>
                    <a:pt x="1" y="14804"/>
                  </a:lnTo>
                  <a:lnTo>
                    <a:pt x="244" y="14804"/>
                  </a:lnTo>
                  <a:lnTo>
                    <a:pt x="24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67"/>
            <p:cNvSpPr/>
            <p:nvPr/>
          </p:nvSpPr>
          <p:spPr>
            <a:xfrm flipH="1" rot="10800000">
              <a:off x="6680750" y="3112700"/>
              <a:ext cx="438553" cy="4450"/>
            </a:xfrm>
            <a:custGeom>
              <a:rect b="b" l="l" r="r" t="t"/>
              <a:pathLst>
                <a:path extrusionOk="0" h="214" w="24531">
                  <a:moveTo>
                    <a:pt x="1" y="1"/>
                  </a:moveTo>
                  <a:lnTo>
                    <a:pt x="1" y="214"/>
                  </a:lnTo>
                  <a:lnTo>
                    <a:pt x="24530" y="214"/>
                  </a:lnTo>
                  <a:lnTo>
                    <a:pt x="2453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67"/>
            <p:cNvSpPr/>
            <p:nvPr/>
          </p:nvSpPr>
          <p:spPr>
            <a:xfrm>
              <a:off x="6680750" y="3017725"/>
              <a:ext cx="467316" cy="5700"/>
            </a:xfrm>
            <a:custGeom>
              <a:rect b="b" l="l" r="r" t="t"/>
              <a:pathLst>
                <a:path extrusionOk="0" h="244" w="24531">
                  <a:moveTo>
                    <a:pt x="1" y="0"/>
                  </a:moveTo>
                  <a:lnTo>
                    <a:pt x="1" y="244"/>
                  </a:lnTo>
                  <a:lnTo>
                    <a:pt x="24530" y="244"/>
                  </a:lnTo>
                  <a:lnTo>
                    <a:pt x="2453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67"/>
            <p:cNvSpPr/>
            <p:nvPr/>
          </p:nvSpPr>
          <p:spPr>
            <a:xfrm>
              <a:off x="6680750" y="2919000"/>
              <a:ext cx="490804" cy="5700"/>
            </a:xfrm>
            <a:custGeom>
              <a:rect b="b" l="l" r="r" t="t"/>
              <a:pathLst>
                <a:path extrusionOk="0" h="244" w="24531">
                  <a:moveTo>
                    <a:pt x="1" y="0"/>
                  </a:moveTo>
                  <a:lnTo>
                    <a:pt x="1" y="244"/>
                  </a:lnTo>
                  <a:lnTo>
                    <a:pt x="24530" y="244"/>
                  </a:lnTo>
                  <a:lnTo>
                    <a:pt x="2453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67"/>
            <p:cNvSpPr/>
            <p:nvPr/>
          </p:nvSpPr>
          <p:spPr>
            <a:xfrm>
              <a:off x="6657275" y="2820275"/>
              <a:ext cx="566053" cy="5700"/>
            </a:xfrm>
            <a:custGeom>
              <a:rect b="b" l="l" r="r" t="t"/>
              <a:pathLst>
                <a:path extrusionOk="0" h="244" w="24531">
                  <a:moveTo>
                    <a:pt x="1" y="0"/>
                  </a:moveTo>
                  <a:lnTo>
                    <a:pt x="1" y="244"/>
                  </a:lnTo>
                  <a:lnTo>
                    <a:pt x="24530" y="244"/>
                  </a:lnTo>
                  <a:lnTo>
                    <a:pt x="2453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67"/>
            <p:cNvSpPr/>
            <p:nvPr/>
          </p:nvSpPr>
          <p:spPr>
            <a:xfrm>
              <a:off x="5323394" y="1950179"/>
              <a:ext cx="95199" cy="867261"/>
            </a:xfrm>
            <a:custGeom>
              <a:rect b="b" l="l" r="r" t="t"/>
              <a:pathLst>
                <a:path extrusionOk="0" h="37114" w="4074">
                  <a:moveTo>
                    <a:pt x="3861" y="122"/>
                  </a:moveTo>
                  <a:cubicBezTo>
                    <a:pt x="2554" y="2524"/>
                    <a:pt x="2189" y="5138"/>
                    <a:pt x="1824" y="7843"/>
                  </a:cubicBezTo>
                  <a:cubicBezTo>
                    <a:pt x="1429" y="10883"/>
                    <a:pt x="1095" y="13922"/>
                    <a:pt x="852" y="16962"/>
                  </a:cubicBezTo>
                  <a:cubicBezTo>
                    <a:pt x="578" y="20214"/>
                    <a:pt x="426" y="23466"/>
                    <a:pt x="305" y="26749"/>
                  </a:cubicBezTo>
                  <a:cubicBezTo>
                    <a:pt x="213" y="29971"/>
                    <a:pt x="1" y="33314"/>
                    <a:pt x="365" y="36536"/>
                  </a:cubicBezTo>
                  <a:cubicBezTo>
                    <a:pt x="426" y="37084"/>
                    <a:pt x="1186" y="37114"/>
                    <a:pt x="1217" y="36536"/>
                  </a:cubicBezTo>
                  <a:cubicBezTo>
                    <a:pt x="1429" y="33558"/>
                    <a:pt x="1217" y="30488"/>
                    <a:pt x="1277" y="27479"/>
                  </a:cubicBezTo>
                  <a:cubicBezTo>
                    <a:pt x="1338" y="24469"/>
                    <a:pt x="1490" y="21460"/>
                    <a:pt x="1672" y="18451"/>
                  </a:cubicBezTo>
                  <a:cubicBezTo>
                    <a:pt x="1855" y="15442"/>
                    <a:pt x="2098" y="12433"/>
                    <a:pt x="2402" y="9454"/>
                  </a:cubicBezTo>
                  <a:cubicBezTo>
                    <a:pt x="2706" y="6414"/>
                    <a:pt x="2767" y="3010"/>
                    <a:pt x="4043" y="214"/>
                  </a:cubicBezTo>
                  <a:cubicBezTo>
                    <a:pt x="4074" y="92"/>
                    <a:pt x="3922" y="1"/>
                    <a:pt x="3861" y="122"/>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67"/>
            <p:cNvSpPr/>
            <p:nvPr/>
          </p:nvSpPr>
          <p:spPr>
            <a:xfrm>
              <a:off x="5324119" y="2678217"/>
              <a:ext cx="446763" cy="530582"/>
            </a:xfrm>
            <a:custGeom>
              <a:rect b="b" l="l" r="r" t="t"/>
              <a:pathLst>
                <a:path extrusionOk="0" h="22706" w="19119">
                  <a:moveTo>
                    <a:pt x="18390" y="639"/>
                  </a:moveTo>
                  <a:cubicBezTo>
                    <a:pt x="17812" y="0"/>
                    <a:pt x="16718" y="92"/>
                    <a:pt x="15958" y="61"/>
                  </a:cubicBezTo>
                  <a:cubicBezTo>
                    <a:pt x="14316" y="61"/>
                    <a:pt x="12675" y="122"/>
                    <a:pt x="11064" y="274"/>
                  </a:cubicBezTo>
                  <a:cubicBezTo>
                    <a:pt x="8389" y="547"/>
                    <a:pt x="5866" y="1247"/>
                    <a:pt x="3252" y="1703"/>
                  </a:cubicBezTo>
                  <a:cubicBezTo>
                    <a:pt x="1550" y="2006"/>
                    <a:pt x="730" y="2706"/>
                    <a:pt x="395" y="4469"/>
                  </a:cubicBezTo>
                  <a:cubicBezTo>
                    <a:pt x="0" y="6596"/>
                    <a:pt x="517" y="8754"/>
                    <a:pt x="699" y="10882"/>
                  </a:cubicBezTo>
                  <a:cubicBezTo>
                    <a:pt x="1034" y="14681"/>
                    <a:pt x="1368" y="18481"/>
                    <a:pt x="1702" y="22280"/>
                  </a:cubicBezTo>
                  <a:cubicBezTo>
                    <a:pt x="1733" y="22463"/>
                    <a:pt x="1885" y="22706"/>
                    <a:pt x="2097" y="22675"/>
                  </a:cubicBezTo>
                  <a:cubicBezTo>
                    <a:pt x="7508" y="21976"/>
                    <a:pt x="12888" y="21004"/>
                    <a:pt x="18207" y="19788"/>
                  </a:cubicBezTo>
                  <a:cubicBezTo>
                    <a:pt x="18359" y="19727"/>
                    <a:pt x="18481" y="19575"/>
                    <a:pt x="18481" y="19423"/>
                  </a:cubicBezTo>
                  <a:cubicBezTo>
                    <a:pt x="18541" y="15988"/>
                    <a:pt x="18602" y="12554"/>
                    <a:pt x="18693" y="9119"/>
                  </a:cubicBezTo>
                  <a:cubicBezTo>
                    <a:pt x="18724" y="7417"/>
                    <a:pt x="18754" y="5715"/>
                    <a:pt x="18785" y="3982"/>
                  </a:cubicBezTo>
                  <a:cubicBezTo>
                    <a:pt x="18785" y="3010"/>
                    <a:pt x="19119" y="1490"/>
                    <a:pt x="18390" y="639"/>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67"/>
            <p:cNvSpPr/>
            <p:nvPr/>
          </p:nvSpPr>
          <p:spPr>
            <a:xfrm>
              <a:off x="5323394" y="2677492"/>
              <a:ext cx="319644" cy="429752"/>
            </a:xfrm>
            <a:custGeom>
              <a:rect b="b" l="l" r="r" t="t"/>
              <a:pathLst>
                <a:path extrusionOk="0" h="18391" w="13679">
                  <a:moveTo>
                    <a:pt x="6505" y="2585"/>
                  </a:moveTo>
                  <a:cubicBezTo>
                    <a:pt x="5320" y="3071"/>
                    <a:pt x="4074" y="3588"/>
                    <a:pt x="3344" y="4651"/>
                  </a:cubicBezTo>
                  <a:cubicBezTo>
                    <a:pt x="2615" y="5776"/>
                    <a:pt x="2584" y="7205"/>
                    <a:pt x="2615" y="8542"/>
                  </a:cubicBezTo>
                  <a:cubicBezTo>
                    <a:pt x="2645" y="9484"/>
                    <a:pt x="2676" y="10487"/>
                    <a:pt x="3314" y="11156"/>
                  </a:cubicBezTo>
                  <a:cubicBezTo>
                    <a:pt x="2220" y="11855"/>
                    <a:pt x="2007" y="13314"/>
                    <a:pt x="2068" y="14591"/>
                  </a:cubicBezTo>
                  <a:cubicBezTo>
                    <a:pt x="2128" y="15867"/>
                    <a:pt x="2311" y="17235"/>
                    <a:pt x="1733" y="18390"/>
                  </a:cubicBezTo>
                  <a:cubicBezTo>
                    <a:pt x="1794" y="18269"/>
                    <a:pt x="1338" y="17326"/>
                    <a:pt x="1277" y="17144"/>
                  </a:cubicBezTo>
                  <a:cubicBezTo>
                    <a:pt x="1186" y="16688"/>
                    <a:pt x="1095" y="16232"/>
                    <a:pt x="1034" y="15746"/>
                  </a:cubicBezTo>
                  <a:cubicBezTo>
                    <a:pt x="913" y="14621"/>
                    <a:pt x="913" y="13466"/>
                    <a:pt x="761" y="12342"/>
                  </a:cubicBezTo>
                  <a:cubicBezTo>
                    <a:pt x="700" y="11642"/>
                    <a:pt x="365" y="10943"/>
                    <a:pt x="365" y="10244"/>
                  </a:cubicBezTo>
                  <a:cubicBezTo>
                    <a:pt x="335" y="9697"/>
                    <a:pt x="517" y="9180"/>
                    <a:pt x="487" y="8664"/>
                  </a:cubicBezTo>
                  <a:cubicBezTo>
                    <a:pt x="426" y="7509"/>
                    <a:pt x="1" y="6414"/>
                    <a:pt x="31" y="5259"/>
                  </a:cubicBezTo>
                  <a:cubicBezTo>
                    <a:pt x="62" y="4469"/>
                    <a:pt x="305" y="2949"/>
                    <a:pt x="943" y="2433"/>
                  </a:cubicBezTo>
                  <a:cubicBezTo>
                    <a:pt x="1672" y="1885"/>
                    <a:pt x="2645" y="1794"/>
                    <a:pt x="3527" y="1673"/>
                  </a:cubicBezTo>
                  <a:cubicBezTo>
                    <a:pt x="4560" y="1551"/>
                    <a:pt x="5563" y="1217"/>
                    <a:pt x="6597" y="1004"/>
                  </a:cubicBezTo>
                  <a:cubicBezTo>
                    <a:pt x="8937" y="487"/>
                    <a:pt x="11308" y="153"/>
                    <a:pt x="13679" y="1"/>
                  </a:cubicBezTo>
                  <a:cubicBezTo>
                    <a:pt x="13071" y="31"/>
                    <a:pt x="12372" y="487"/>
                    <a:pt x="11794" y="670"/>
                  </a:cubicBezTo>
                  <a:cubicBezTo>
                    <a:pt x="11186" y="852"/>
                    <a:pt x="10609" y="1004"/>
                    <a:pt x="10031" y="1186"/>
                  </a:cubicBezTo>
                  <a:cubicBezTo>
                    <a:pt x="8846" y="1612"/>
                    <a:pt x="7660" y="2098"/>
                    <a:pt x="6505" y="258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67"/>
            <p:cNvSpPr/>
            <p:nvPr/>
          </p:nvSpPr>
          <p:spPr>
            <a:xfrm>
              <a:off x="5530080" y="2850108"/>
              <a:ext cx="24185" cy="30565"/>
            </a:xfrm>
            <a:custGeom>
              <a:rect b="b" l="l" r="r" t="t"/>
              <a:pathLst>
                <a:path extrusionOk="0" h="1308" w="1035">
                  <a:moveTo>
                    <a:pt x="730" y="274"/>
                  </a:moveTo>
                  <a:cubicBezTo>
                    <a:pt x="639" y="152"/>
                    <a:pt x="426" y="0"/>
                    <a:pt x="274" y="61"/>
                  </a:cubicBezTo>
                  <a:cubicBezTo>
                    <a:pt x="92" y="122"/>
                    <a:pt x="1" y="365"/>
                    <a:pt x="1" y="547"/>
                  </a:cubicBezTo>
                  <a:cubicBezTo>
                    <a:pt x="1" y="547"/>
                    <a:pt x="31" y="547"/>
                    <a:pt x="31" y="547"/>
                  </a:cubicBezTo>
                  <a:cubicBezTo>
                    <a:pt x="1" y="760"/>
                    <a:pt x="62" y="973"/>
                    <a:pt x="153" y="1155"/>
                  </a:cubicBezTo>
                  <a:cubicBezTo>
                    <a:pt x="183" y="1246"/>
                    <a:pt x="305" y="1307"/>
                    <a:pt x="396" y="1277"/>
                  </a:cubicBezTo>
                  <a:cubicBezTo>
                    <a:pt x="791" y="1125"/>
                    <a:pt x="1034" y="669"/>
                    <a:pt x="730" y="274"/>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67"/>
            <p:cNvSpPr/>
            <p:nvPr/>
          </p:nvSpPr>
          <p:spPr>
            <a:xfrm>
              <a:off x="5358212" y="2688872"/>
              <a:ext cx="410544" cy="523479"/>
            </a:xfrm>
            <a:custGeom>
              <a:rect b="b" l="l" r="r" t="t"/>
              <a:pathLst>
                <a:path extrusionOk="0" h="22402" w="17569">
                  <a:moveTo>
                    <a:pt x="17478" y="5411"/>
                  </a:moveTo>
                  <a:cubicBezTo>
                    <a:pt x="17478" y="4347"/>
                    <a:pt x="17447" y="3283"/>
                    <a:pt x="17417" y="2250"/>
                  </a:cubicBezTo>
                  <a:cubicBezTo>
                    <a:pt x="17386" y="1763"/>
                    <a:pt x="17569" y="730"/>
                    <a:pt x="17143" y="335"/>
                  </a:cubicBezTo>
                  <a:cubicBezTo>
                    <a:pt x="16779" y="0"/>
                    <a:pt x="16292" y="152"/>
                    <a:pt x="16140" y="608"/>
                  </a:cubicBezTo>
                  <a:cubicBezTo>
                    <a:pt x="16140" y="639"/>
                    <a:pt x="16140" y="639"/>
                    <a:pt x="16140" y="669"/>
                  </a:cubicBezTo>
                  <a:cubicBezTo>
                    <a:pt x="14620" y="5046"/>
                    <a:pt x="14195" y="9636"/>
                    <a:pt x="13496" y="14195"/>
                  </a:cubicBezTo>
                  <a:cubicBezTo>
                    <a:pt x="13283" y="15806"/>
                    <a:pt x="12402" y="16323"/>
                    <a:pt x="11064" y="17052"/>
                  </a:cubicBezTo>
                  <a:cubicBezTo>
                    <a:pt x="10061" y="17569"/>
                    <a:pt x="9058" y="18086"/>
                    <a:pt x="8055" y="18572"/>
                  </a:cubicBezTo>
                  <a:cubicBezTo>
                    <a:pt x="5623" y="19727"/>
                    <a:pt x="3192" y="20791"/>
                    <a:pt x="456" y="20517"/>
                  </a:cubicBezTo>
                  <a:cubicBezTo>
                    <a:pt x="334" y="20487"/>
                    <a:pt x="213" y="20609"/>
                    <a:pt x="152" y="20730"/>
                  </a:cubicBezTo>
                  <a:cubicBezTo>
                    <a:pt x="0" y="21216"/>
                    <a:pt x="0" y="21551"/>
                    <a:pt x="122" y="22067"/>
                  </a:cubicBezTo>
                  <a:cubicBezTo>
                    <a:pt x="182" y="22189"/>
                    <a:pt x="274" y="22250"/>
                    <a:pt x="426" y="22280"/>
                  </a:cubicBezTo>
                  <a:cubicBezTo>
                    <a:pt x="3131" y="22402"/>
                    <a:pt x="5775" y="21703"/>
                    <a:pt x="8420" y="21156"/>
                  </a:cubicBezTo>
                  <a:cubicBezTo>
                    <a:pt x="11368" y="20517"/>
                    <a:pt x="14286" y="19879"/>
                    <a:pt x="17204" y="19180"/>
                  </a:cubicBezTo>
                  <a:cubicBezTo>
                    <a:pt x="17326" y="19150"/>
                    <a:pt x="17417" y="19028"/>
                    <a:pt x="17417" y="18906"/>
                  </a:cubicBezTo>
                  <a:cubicBezTo>
                    <a:pt x="17538" y="14408"/>
                    <a:pt x="17569" y="9909"/>
                    <a:pt x="17478" y="541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67"/>
            <p:cNvSpPr/>
            <p:nvPr/>
          </p:nvSpPr>
          <p:spPr>
            <a:xfrm>
              <a:off x="5465445" y="2804635"/>
              <a:ext cx="289103" cy="127166"/>
            </a:xfrm>
            <a:custGeom>
              <a:rect b="b" l="l" r="r" t="t"/>
              <a:pathLst>
                <a:path extrusionOk="0" h="5442" w="12372">
                  <a:moveTo>
                    <a:pt x="11764" y="274"/>
                  </a:moveTo>
                  <a:cubicBezTo>
                    <a:pt x="8968" y="3527"/>
                    <a:pt x="4226" y="4560"/>
                    <a:pt x="122" y="5198"/>
                  </a:cubicBezTo>
                  <a:cubicBezTo>
                    <a:pt x="1" y="5229"/>
                    <a:pt x="31" y="5442"/>
                    <a:pt x="153" y="5442"/>
                  </a:cubicBezTo>
                  <a:cubicBezTo>
                    <a:pt x="2706" y="5381"/>
                    <a:pt x="5199" y="4834"/>
                    <a:pt x="7569" y="3891"/>
                  </a:cubicBezTo>
                  <a:cubicBezTo>
                    <a:pt x="9302" y="3223"/>
                    <a:pt x="11338" y="2372"/>
                    <a:pt x="12250" y="609"/>
                  </a:cubicBezTo>
                  <a:cubicBezTo>
                    <a:pt x="12372" y="335"/>
                    <a:pt x="12007" y="1"/>
                    <a:pt x="11764" y="274"/>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67"/>
            <p:cNvSpPr/>
            <p:nvPr/>
          </p:nvSpPr>
          <p:spPr>
            <a:xfrm>
              <a:off x="5581924" y="1641949"/>
              <a:ext cx="257149" cy="162682"/>
            </a:xfrm>
            <a:custGeom>
              <a:rect b="b" l="l" r="r" t="t"/>
              <a:pathLst>
                <a:path extrusionOk="0" h="6597" w="9941">
                  <a:moveTo>
                    <a:pt x="9910" y="3557"/>
                  </a:moveTo>
                  <a:cubicBezTo>
                    <a:pt x="9910" y="3557"/>
                    <a:pt x="9910" y="3557"/>
                    <a:pt x="9910" y="3557"/>
                  </a:cubicBezTo>
                  <a:cubicBezTo>
                    <a:pt x="8998" y="3313"/>
                    <a:pt x="8086" y="2979"/>
                    <a:pt x="7205" y="2645"/>
                  </a:cubicBezTo>
                  <a:cubicBezTo>
                    <a:pt x="5198" y="1946"/>
                    <a:pt x="3375" y="1003"/>
                    <a:pt x="1551" y="0"/>
                  </a:cubicBezTo>
                  <a:cubicBezTo>
                    <a:pt x="1125" y="882"/>
                    <a:pt x="578" y="1672"/>
                    <a:pt x="1" y="2432"/>
                  </a:cubicBezTo>
                  <a:cubicBezTo>
                    <a:pt x="1034" y="3070"/>
                    <a:pt x="2098" y="3678"/>
                    <a:pt x="3253" y="4225"/>
                  </a:cubicBezTo>
                  <a:cubicBezTo>
                    <a:pt x="5381" y="5228"/>
                    <a:pt x="7569" y="6231"/>
                    <a:pt x="9879" y="6596"/>
                  </a:cubicBezTo>
                  <a:cubicBezTo>
                    <a:pt x="9910" y="5593"/>
                    <a:pt x="9940" y="4590"/>
                    <a:pt x="9910" y="355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67"/>
            <p:cNvSpPr/>
            <p:nvPr/>
          </p:nvSpPr>
          <p:spPr>
            <a:xfrm>
              <a:off x="5571277" y="1193049"/>
              <a:ext cx="399911" cy="204582"/>
            </a:xfrm>
            <a:custGeom>
              <a:rect b="b" l="l" r="r" t="t"/>
              <a:pathLst>
                <a:path extrusionOk="0" h="8755" w="17114">
                  <a:moveTo>
                    <a:pt x="14925" y="1490"/>
                  </a:moveTo>
                  <a:cubicBezTo>
                    <a:pt x="13740" y="0"/>
                    <a:pt x="11855" y="942"/>
                    <a:pt x="10305" y="1307"/>
                  </a:cubicBezTo>
                  <a:cubicBezTo>
                    <a:pt x="6354" y="2249"/>
                    <a:pt x="2189" y="3313"/>
                    <a:pt x="274" y="7113"/>
                  </a:cubicBezTo>
                  <a:cubicBezTo>
                    <a:pt x="244" y="7204"/>
                    <a:pt x="214" y="7295"/>
                    <a:pt x="183" y="7386"/>
                  </a:cubicBezTo>
                  <a:cubicBezTo>
                    <a:pt x="92" y="7721"/>
                    <a:pt x="31" y="8055"/>
                    <a:pt x="1" y="8389"/>
                  </a:cubicBezTo>
                  <a:cubicBezTo>
                    <a:pt x="2767" y="8693"/>
                    <a:pt x="5654" y="8602"/>
                    <a:pt x="8451" y="8572"/>
                  </a:cubicBezTo>
                  <a:cubicBezTo>
                    <a:pt x="11126" y="8572"/>
                    <a:pt x="13922" y="8754"/>
                    <a:pt x="16597" y="8420"/>
                  </a:cubicBezTo>
                  <a:cubicBezTo>
                    <a:pt x="16810" y="8481"/>
                    <a:pt x="17114" y="8359"/>
                    <a:pt x="17083" y="8055"/>
                  </a:cubicBezTo>
                  <a:cubicBezTo>
                    <a:pt x="16992" y="5958"/>
                    <a:pt x="16293" y="3192"/>
                    <a:pt x="14925" y="149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67"/>
            <p:cNvSpPr/>
            <p:nvPr/>
          </p:nvSpPr>
          <p:spPr>
            <a:xfrm>
              <a:off x="5846149" y="1212210"/>
              <a:ext cx="124338" cy="172639"/>
            </a:xfrm>
            <a:custGeom>
              <a:rect b="b" l="l" r="r" t="t"/>
              <a:pathLst>
                <a:path extrusionOk="0" h="7388" w="5321">
                  <a:moveTo>
                    <a:pt x="5320" y="7113"/>
                  </a:moveTo>
                  <a:cubicBezTo>
                    <a:pt x="5199" y="5016"/>
                    <a:pt x="4500" y="2341"/>
                    <a:pt x="3162" y="670"/>
                  </a:cubicBezTo>
                  <a:cubicBezTo>
                    <a:pt x="2889" y="335"/>
                    <a:pt x="2585" y="122"/>
                    <a:pt x="2250" y="1"/>
                  </a:cubicBezTo>
                  <a:cubicBezTo>
                    <a:pt x="1490" y="244"/>
                    <a:pt x="852" y="1247"/>
                    <a:pt x="730" y="2129"/>
                  </a:cubicBezTo>
                  <a:cubicBezTo>
                    <a:pt x="609" y="2858"/>
                    <a:pt x="639" y="3557"/>
                    <a:pt x="487" y="4287"/>
                  </a:cubicBezTo>
                  <a:cubicBezTo>
                    <a:pt x="335" y="4864"/>
                    <a:pt x="1" y="5472"/>
                    <a:pt x="1" y="6080"/>
                  </a:cubicBezTo>
                  <a:cubicBezTo>
                    <a:pt x="1" y="6718"/>
                    <a:pt x="366" y="7174"/>
                    <a:pt x="974" y="7296"/>
                  </a:cubicBezTo>
                  <a:cubicBezTo>
                    <a:pt x="1551" y="7387"/>
                    <a:pt x="2250" y="7265"/>
                    <a:pt x="2828" y="7265"/>
                  </a:cubicBezTo>
                  <a:cubicBezTo>
                    <a:pt x="3618" y="7235"/>
                    <a:pt x="4530" y="7296"/>
                    <a:pt x="5320" y="7113"/>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67"/>
            <p:cNvSpPr/>
            <p:nvPr/>
          </p:nvSpPr>
          <p:spPr>
            <a:xfrm>
              <a:off x="5775135" y="1363515"/>
              <a:ext cx="414119" cy="41220"/>
            </a:xfrm>
            <a:custGeom>
              <a:rect b="b" l="l" r="r" t="t"/>
              <a:pathLst>
                <a:path extrusionOk="0" h="1764" w="17722">
                  <a:moveTo>
                    <a:pt x="17387" y="547"/>
                  </a:moveTo>
                  <a:cubicBezTo>
                    <a:pt x="14621" y="0"/>
                    <a:pt x="11551" y="365"/>
                    <a:pt x="8724" y="304"/>
                  </a:cubicBezTo>
                  <a:cubicBezTo>
                    <a:pt x="5867" y="243"/>
                    <a:pt x="2888" y="122"/>
                    <a:pt x="92" y="760"/>
                  </a:cubicBezTo>
                  <a:cubicBezTo>
                    <a:pt x="0" y="790"/>
                    <a:pt x="0" y="973"/>
                    <a:pt x="92" y="1003"/>
                  </a:cubicBezTo>
                  <a:cubicBezTo>
                    <a:pt x="2888" y="1642"/>
                    <a:pt x="5867" y="1550"/>
                    <a:pt x="8724" y="1459"/>
                  </a:cubicBezTo>
                  <a:cubicBezTo>
                    <a:pt x="11551" y="1398"/>
                    <a:pt x="14621" y="1763"/>
                    <a:pt x="17387" y="1216"/>
                  </a:cubicBezTo>
                  <a:cubicBezTo>
                    <a:pt x="17721" y="1155"/>
                    <a:pt x="17721" y="608"/>
                    <a:pt x="17387" y="547"/>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67"/>
            <p:cNvSpPr/>
            <p:nvPr/>
          </p:nvSpPr>
          <p:spPr>
            <a:xfrm>
              <a:off x="6301441" y="2038251"/>
              <a:ext cx="195352" cy="167662"/>
            </a:xfrm>
            <a:custGeom>
              <a:rect b="b" l="l" r="r" t="t"/>
              <a:pathLst>
                <a:path extrusionOk="0" h="7175" w="8360">
                  <a:moveTo>
                    <a:pt x="4894" y="396"/>
                  </a:moveTo>
                  <a:cubicBezTo>
                    <a:pt x="3526" y="700"/>
                    <a:pt x="2554" y="1794"/>
                    <a:pt x="1855" y="2949"/>
                  </a:cubicBezTo>
                  <a:cubicBezTo>
                    <a:pt x="1490" y="3557"/>
                    <a:pt x="1186" y="4226"/>
                    <a:pt x="912" y="4864"/>
                  </a:cubicBezTo>
                  <a:cubicBezTo>
                    <a:pt x="700" y="5290"/>
                    <a:pt x="1" y="5746"/>
                    <a:pt x="92" y="6293"/>
                  </a:cubicBezTo>
                  <a:cubicBezTo>
                    <a:pt x="183" y="6718"/>
                    <a:pt x="821" y="6931"/>
                    <a:pt x="1216" y="6992"/>
                  </a:cubicBezTo>
                  <a:cubicBezTo>
                    <a:pt x="2128" y="7174"/>
                    <a:pt x="3192" y="6931"/>
                    <a:pt x="4074" y="6627"/>
                  </a:cubicBezTo>
                  <a:cubicBezTo>
                    <a:pt x="5776" y="6050"/>
                    <a:pt x="7873" y="4226"/>
                    <a:pt x="8086" y="2372"/>
                  </a:cubicBezTo>
                  <a:cubicBezTo>
                    <a:pt x="8359" y="244"/>
                    <a:pt x="6596" y="1"/>
                    <a:pt x="4894" y="396"/>
                  </a:cubicBezTo>
                  <a:close/>
                </a:path>
              </a:pathLst>
            </a:custGeom>
            <a:solidFill>
              <a:srgbClr val="FACA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67"/>
            <p:cNvSpPr/>
            <p:nvPr/>
          </p:nvSpPr>
          <p:spPr>
            <a:xfrm>
              <a:off x="6357547" y="1987824"/>
              <a:ext cx="180444" cy="177593"/>
            </a:xfrm>
            <a:custGeom>
              <a:rect b="b" l="l" r="r" t="t"/>
              <a:pathLst>
                <a:path extrusionOk="0" h="7600" w="7722">
                  <a:moveTo>
                    <a:pt x="4347" y="1"/>
                  </a:moveTo>
                  <a:cubicBezTo>
                    <a:pt x="4287" y="62"/>
                    <a:pt x="4256" y="92"/>
                    <a:pt x="4195" y="122"/>
                  </a:cubicBezTo>
                  <a:cubicBezTo>
                    <a:pt x="2980" y="1338"/>
                    <a:pt x="1825" y="2797"/>
                    <a:pt x="700" y="4135"/>
                  </a:cubicBezTo>
                  <a:cubicBezTo>
                    <a:pt x="274" y="4651"/>
                    <a:pt x="1" y="5047"/>
                    <a:pt x="1" y="5533"/>
                  </a:cubicBezTo>
                  <a:cubicBezTo>
                    <a:pt x="700" y="6202"/>
                    <a:pt x="1429" y="6840"/>
                    <a:pt x="2281" y="7235"/>
                  </a:cubicBezTo>
                  <a:cubicBezTo>
                    <a:pt x="2615" y="7387"/>
                    <a:pt x="2980" y="7509"/>
                    <a:pt x="3344" y="7600"/>
                  </a:cubicBezTo>
                  <a:cubicBezTo>
                    <a:pt x="4043" y="6901"/>
                    <a:pt x="4682" y="5746"/>
                    <a:pt x="5047" y="5168"/>
                  </a:cubicBezTo>
                  <a:cubicBezTo>
                    <a:pt x="6110" y="3588"/>
                    <a:pt x="6961" y="1825"/>
                    <a:pt x="7721" y="1"/>
                  </a:cubicBezTo>
                  <a:cubicBezTo>
                    <a:pt x="6597" y="31"/>
                    <a:pt x="5472" y="92"/>
                    <a:pt x="4347"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67"/>
            <p:cNvSpPr/>
            <p:nvPr/>
          </p:nvSpPr>
          <p:spPr>
            <a:xfrm>
              <a:off x="6376731" y="1995652"/>
              <a:ext cx="142074" cy="156282"/>
            </a:xfrm>
            <a:custGeom>
              <a:rect b="b" l="l" r="r" t="t"/>
              <a:pathLst>
                <a:path extrusionOk="0" h="6688" w="6080">
                  <a:moveTo>
                    <a:pt x="3557" y="0"/>
                  </a:moveTo>
                  <a:cubicBezTo>
                    <a:pt x="3526" y="31"/>
                    <a:pt x="3496" y="61"/>
                    <a:pt x="3466" y="91"/>
                  </a:cubicBezTo>
                  <a:cubicBezTo>
                    <a:pt x="2463" y="1094"/>
                    <a:pt x="1520" y="2310"/>
                    <a:pt x="578" y="3435"/>
                  </a:cubicBezTo>
                  <a:cubicBezTo>
                    <a:pt x="244" y="3860"/>
                    <a:pt x="1" y="4195"/>
                    <a:pt x="1" y="4651"/>
                  </a:cubicBezTo>
                  <a:cubicBezTo>
                    <a:pt x="456" y="5289"/>
                    <a:pt x="943" y="5897"/>
                    <a:pt x="1551" y="6292"/>
                  </a:cubicBezTo>
                  <a:cubicBezTo>
                    <a:pt x="1794" y="6444"/>
                    <a:pt x="2037" y="6566"/>
                    <a:pt x="2311" y="6687"/>
                  </a:cubicBezTo>
                  <a:cubicBezTo>
                    <a:pt x="2888" y="6079"/>
                    <a:pt x="3435" y="5107"/>
                    <a:pt x="3739" y="4620"/>
                  </a:cubicBezTo>
                  <a:cubicBezTo>
                    <a:pt x="4651" y="3283"/>
                    <a:pt x="5411" y="1763"/>
                    <a:pt x="6080" y="183"/>
                  </a:cubicBezTo>
                  <a:cubicBezTo>
                    <a:pt x="5229" y="122"/>
                    <a:pt x="4408" y="152"/>
                    <a:pt x="355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67"/>
            <p:cNvSpPr/>
            <p:nvPr/>
          </p:nvSpPr>
          <p:spPr>
            <a:xfrm>
              <a:off x="6319901" y="2057436"/>
              <a:ext cx="85969" cy="93774"/>
            </a:xfrm>
            <a:custGeom>
              <a:rect b="b" l="l" r="r" t="t"/>
              <a:pathLst>
                <a:path extrusionOk="0" h="4013" w="3679">
                  <a:moveTo>
                    <a:pt x="3466" y="274"/>
                  </a:moveTo>
                  <a:cubicBezTo>
                    <a:pt x="3436" y="122"/>
                    <a:pt x="3253" y="1"/>
                    <a:pt x="3101" y="61"/>
                  </a:cubicBezTo>
                  <a:cubicBezTo>
                    <a:pt x="2311" y="365"/>
                    <a:pt x="1156" y="669"/>
                    <a:pt x="548" y="1338"/>
                  </a:cubicBezTo>
                  <a:cubicBezTo>
                    <a:pt x="1" y="1976"/>
                    <a:pt x="183" y="3192"/>
                    <a:pt x="153" y="4013"/>
                  </a:cubicBezTo>
                  <a:cubicBezTo>
                    <a:pt x="548" y="3922"/>
                    <a:pt x="700" y="3618"/>
                    <a:pt x="974" y="3435"/>
                  </a:cubicBezTo>
                  <a:cubicBezTo>
                    <a:pt x="1247" y="3223"/>
                    <a:pt x="1521" y="3223"/>
                    <a:pt x="1673" y="2827"/>
                  </a:cubicBezTo>
                  <a:cubicBezTo>
                    <a:pt x="1764" y="2584"/>
                    <a:pt x="1673" y="2311"/>
                    <a:pt x="1855" y="2128"/>
                  </a:cubicBezTo>
                  <a:cubicBezTo>
                    <a:pt x="2098" y="1824"/>
                    <a:pt x="2615" y="1642"/>
                    <a:pt x="2949" y="1399"/>
                  </a:cubicBezTo>
                  <a:cubicBezTo>
                    <a:pt x="3344" y="1125"/>
                    <a:pt x="3679" y="791"/>
                    <a:pt x="3466" y="274"/>
                  </a:cubicBezTo>
                  <a:close/>
                </a:path>
              </a:pathLst>
            </a:custGeom>
            <a:solidFill>
              <a:srgbClr val="FACA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67"/>
            <p:cNvSpPr/>
            <p:nvPr/>
          </p:nvSpPr>
          <p:spPr>
            <a:xfrm>
              <a:off x="6648051" y="3177534"/>
              <a:ext cx="480179" cy="47600"/>
            </a:xfrm>
            <a:custGeom>
              <a:rect b="b" l="l" r="r" t="t"/>
              <a:pathLst>
                <a:path extrusionOk="0" h="2037" w="20549">
                  <a:moveTo>
                    <a:pt x="609" y="0"/>
                  </a:moveTo>
                  <a:cubicBezTo>
                    <a:pt x="274" y="0"/>
                    <a:pt x="1" y="274"/>
                    <a:pt x="1" y="608"/>
                  </a:cubicBezTo>
                  <a:lnTo>
                    <a:pt x="1" y="1429"/>
                  </a:lnTo>
                  <a:cubicBezTo>
                    <a:pt x="1" y="1763"/>
                    <a:pt x="274" y="2037"/>
                    <a:pt x="609" y="2037"/>
                  </a:cubicBezTo>
                  <a:lnTo>
                    <a:pt x="19940" y="2037"/>
                  </a:lnTo>
                  <a:cubicBezTo>
                    <a:pt x="20275" y="2037"/>
                    <a:pt x="20548" y="1763"/>
                    <a:pt x="20548" y="1429"/>
                  </a:cubicBezTo>
                  <a:lnTo>
                    <a:pt x="20548" y="608"/>
                  </a:lnTo>
                  <a:cubicBezTo>
                    <a:pt x="20548" y="274"/>
                    <a:pt x="20275" y="0"/>
                    <a:pt x="19940" y="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02" name="Google Shape;2602;p67"/>
          <p:cNvSpPr/>
          <p:nvPr/>
        </p:nvSpPr>
        <p:spPr>
          <a:xfrm>
            <a:off x="820967" y="3029261"/>
            <a:ext cx="194175" cy="279662"/>
          </a:xfrm>
          <a:custGeom>
            <a:rect b="b" l="l" r="r" t="t"/>
            <a:pathLst>
              <a:path extrusionOk="0" h="10668" w="7407">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03" name="Google Shape;2603;p67"/>
          <p:cNvGrpSpPr/>
          <p:nvPr/>
        </p:nvGrpSpPr>
        <p:grpSpPr>
          <a:xfrm>
            <a:off x="1265162" y="2930938"/>
            <a:ext cx="457900" cy="452844"/>
            <a:chOff x="1545012" y="2930938"/>
            <a:chExt cx="457900" cy="452844"/>
          </a:xfrm>
        </p:grpSpPr>
        <p:sp>
          <p:nvSpPr>
            <p:cNvPr id="2604" name="Google Shape;2604;p67"/>
            <p:cNvSpPr/>
            <p:nvPr/>
          </p:nvSpPr>
          <p:spPr>
            <a:xfrm>
              <a:off x="1545012" y="2930938"/>
              <a:ext cx="457900" cy="452844"/>
            </a:xfrm>
            <a:custGeom>
              <a:rect b="b" l="l" r="r" t="t"/>
              <a:pathLst>
                <a:path extrusionOk="0" h="9006" w="9107">
                  <a:moveTo>
                    <a:pt x="6933" y="0"/>
                  </a:moveTo>
                  <a:cubicBezTo>
                    <a:pt x="6875" y="0"/>
                    <a:pt x="6817" y="7"/>
                    <a:pt x="6759" y="21"/>
                  </a:cubicBezTo>
                  <a:lnTo>
                    <a:pt x="6000" y="191"/>
                  </a:lnTo>
                  <a:lnTo>
                    <a:pt x="2964" y="877"/>
                  </a:lnTo>
                  <a:lnTo>
                    <a:pt x="681" y="1391"/>
                  </a:lnTo>
                  <a:cubicBezTo>
                    <a:pt x="261" y="1485"/>
                    <a:pt x="0" y="1902"/>
                    <a:pt x="95" y="2322"/>
                  </a:cubicBezTo>
                  <a:lnTo>
                    <a:pt x="436" y="3841"/>
                  </a:lnTo>
                  <a:lnTo>
                    <a:pt x="692" y="4979"/>
                  </a:lnTo>
                  <a:lnTo>
                    <a:pt x="864" y="5738"/>
                  </a:lnTo>
                  <a:lnTo>
                    <a:pt x="867" y="5738"/>
                  </a:lnTo>
                  <a:lnTo>
                    <a:pt x="1125" y="6877"/>
                  </a:lnTo>
                  <a:lnTo>
                    <a:pt x="1295" y="7639"/>
                  </a:lnTo>
                  <a:lnTo>
                    <a:pt x="1467" y="8398"/>
                  </a:lnTo>
                  <a:cubicBezTo>
                    <a:pt x="1547" y="8756"/>
                    <a:pt x="1865" y="9006"/>
                    <a:pt x="2223" y="9006"/>
                  </a:cubicBezTo>
                  <a:cubicBezTo>
                    <a:pt x="2253" y="9006"/>
                    <a:pt x="2283" y="9004"/>
                    <a:pt x="2313" y="9001"/>
                  </a:cubicBezTo>
                  <a:cubicBezTo>
                    <a:pt x="2329" y="8998"/>
                    <a:pt x="2345" y="8998"/>
                    <a:pt x="2358" y="8995"/>
                  </a:cubicBezTo>
                  <a:lnTo>
                    <a:pt x="5058" y="8387"/>
                  </a:lnTo>
                  <a:lnTo>
                    <a:pt x="8471" y="7612"/>
                  </a:lnTo>
                  <a:cubicBezTo>
                    <a:pt x="8673" y="7569"/>
                    <a:pt x="8848" y="7445"/>
                    <a:pt x="8958" y="7270"/>
                  </a:cubicBezTo>
                  <a:cubicBezTo>
                    <a:pt x="9069" y="7095"/>
                    <a:pt x="9106" y="6882"/>
                    <a:pt x="9058" y="6680"/>
                  </a:cubicBezTo>
                  <a:lnTo>
                    <a:pt x="7688" y="608"/>
                  </a:lnTo>
                  <a:cubicBezTo>
                    <a:pt x="7645" y="406"/>
                    <a:pt x="7521" y="231"/>
                    <a:pt x="7346" y="121"/>
                  </a:cubicBezTo>
                  <a:cubicBezTo>
                    <a:pt x="7221" y="42"/>
                    <a:pt x="7078" y="0"/>
                    <a:pt x="693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67"/>
            <p:cNvSpPr/>
            <p:nvPr/>
          </p:nvSpPr>
          <p:spPr>
            <a:xfrm>
              <a:off x="1670057" y="3054783"/>
              <a:ext cx="228595" cy="228595"/>
            </a:xfrm>
            <a:custGeom>
              <a:rect b="b" l="l" r="r" t="t"/>
              <a:pathLst>
                <a:path extrusionOk="0" h="8720" w="872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67"/>
            <p:cNvSpPr/>
            <p:nvPr/>
          </p:nvSpPr>
          <p:spPr>
            <a:xfrm>
              <a:off x="1703743" y="3108917"/>
              <a:ext cx="140408" cy="120274"/>
            </a:xfrm>
            <a:custGeom>
              <a:rect b="b" l="l" r="r" t="t"/>
              <a:pathLst>
                <a:path extrusionOk="0" h="4588" w="5356">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67"/>
            <p:cNvSpPr/>
            <p:nvPr/>
          </p:nvSpPr>
          <p:spPr>
            <a:xfrm>
              <a:off x="1830493" y="3083934"/>
              <a:ext cx="31065" cy="31039"/>
            </a:xfrm>
            <a:custGeom>
              <a:rect b="b" l="l" r="r" t="t"/>
              <a:pathLst>
                <a:path extrusionOk="0" h="1184" w="1185">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8" name="Google Shape;2608;p67"/>
          <p:cNvGrpSpPr/>
          <p:nvPr/>
        </p:nvGrpSpPr>
        <p:grpSpPr>
          <a:xfrm>
            <a:off x="1841212" y="2930938"/>
            <a:ext cx="457900" cy="452844"/>
            <a:chOff x="1995087" y="2930938"/>
            <a:chExt cx="457900" cy="452844"/>
          </a:xfrm>
        </p:grpSpPr>
        <p:sp>
          <p:nvSpPr>
            <p:cNvPr id="2609" name="Google Shape;2609;p67"/>
            <p:cNvSpPr/>
            <p:nvPr/>
          </p:nvSpPr>
          <p:spPr>
            <a:xfrm>
              <a:off x="1995087" y="2930938"/>
              <a:ext cx="457900" cy="452844"/>
            </a:xfrm>
            <a:custGeom>
              <a:rect b="b" l="l" r="r" t="t"/>
              <a:pathLst>
                <a:path extrusionOk="0" h="9006" w="9107">
                  <a:moveTo>
                    <a:pt x="6933" y="0"/>
                  </a:moveTo>
                  <a:cubicBezTo>
                    <a:pt x="6875" y="0"/>
                    <a:pt x="6817" y="7"/>
                    <a:pt x="6759" y="21"/>
                  </a:cubicBezTo>
                  <a:lnTo>
                    <a:pt x="6000" y="191"/>
                  </a:lnTo>
                  <a:lnTo>
                    <a:pt x="2964" y="877"/>
                  </a:lnTo>
                  <a:lnTo>
                    <a:pt x="681" y="1391"/>
                  </a:lnTo>
                  <a:cubicBezTo>
                    <a:pt x="261" y="1485"/>
                    <a:pt x="0" y="1902"/>
                    <a:pt x="95" y="2322"/>
                  </a:cubicBezTo>
                  <a:lnTo>
                    <a:pt x="436" y="3841"/>
                  </a:lnTo>
                  <a:lnTo>
                    <a:pt x="692" y="4979"/>
                  </a:lnTo>
                  <a:lnTo>
                    <a:pt x="864" y="5738"/>
                  </a:lnTo>
                  <a:lnTo>
                    <a:pt x="867" y="5738"/>
                  </a:lnTo>
                  <a:lnTo>
                    <a:pt x="1125" y="6877"/>
                  </a:lnTo>
                  <a:lnTo>
                    <a:pt x="1295" y="7639"/>
                  </a:lnTo>
                  <a:lnTo>
                    <a:pt x="1467" y="8398"/>
                  </a:lnTo>
                  <a:cubicBezTo>
                    <a:pt x="1547" y="8756"/>
                    <a:pt x="1865" y="9006"/>
                    <a:pt x="2223" y="9006"/>
                  </a:cubicBezTo>
                  <a:cubicBezTo>
                    <a:pt x="2253" y="9006"/>
                    <a:pt x="2283" y="9004"/>
                    <a:pt x="2313" y="9001"/>
                  </a:cubicBezTo>
                  <a:cubicBezTo>
                    <a:pt x="2329" y="8998"/>
                    <a:pt x="2345" y="8998"/>
                    <a:pt x="2358" y="8995"/>
                  </a:cubicBezTo>
                  <a:lnTo>
                    <a:pt x="5058" y="8387"/>
                  </a:lnTo>
                  <a:lnTo>
                    <a:pt x="8471" y="7612"/>
                  </a:lnTo>
                  <a:cubicBezTo>
                    <a:pt x="8673" y="7569"/>
                    <a:pt x="8848" y="7445"/>
                    <a:pt x="8958" y="7270"/>
                  </a:cubicBezTo>
                  <a:cubicBezTo>
                    <a:pt x="9069" y="7095"/>
                    <a:pt x="9106" y="6882"/>
                    <a:pt x="9058" y="6680"/>
                  </a:cubicBezTo>
                  <a:lnTo>
                    <a:pt x="7688" y="608"/>
                  </a:lnTo>
                  <a:cubicBezTo>
                    <a:pt x="7645" y="406"/>
                    <a:pt x="7521" y="231"/>
                    <a:pt x="7346" y="121"/>
                  </a:cubicBezTo>
                  <a:cubicBezTo>
                    <a:pt x="7221" y="42"/>
                    <a:pt x="7078" y="0"/>
                    <a:pt x="693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67"/>
            <p:cNvSpPr/>
            <p:nvPr/>
          </p:nvSpPr>
          <p:spPr>
            <a:xfrm>
              <a:off x="2139305" y="3137675"/>
              <a:ext cx="39375" cy="116945"/>
            </a:xfrm>
            <a:custGeom>
              <a:rect b="b" l="l" r="r" t="t"/>
              <a:pathLst>
                <a:path extrusionOk="0" h="4461" w="1502">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67"/>
            <p:cNvSpPr/>
            <p:nvPr/>
          </p:nvSpPr>
          <p:spPr>
            <a:xfrm>
              <a:off x="2123393" y="3067891"/>
              <a:ext cx="55287" cy="47475"/>
            </a:xfrm>
            <a:custGeom>
              <a:rect b="b" l="l" r="r" t="t"/>
              <a:pathLst>
                <a:path extrusionOk="0" h="1811" w="2109">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67"/>
            <p:cNvSpPr/>
            <p:nvPr/>
          </p:nvSpPr>
          <p:spPr>
            <a:xfrm>
              <a:off x="2216876" y="3137649"/>
              <a:ext cx="124914" cy="117365"/>
            </a:xfrm>
            <a:custGeom>
              <a:rect b="b" l="l" r="r" t="t"/>
              <a:pathLst>
                <a:path extrusionOk="0" h="4477" w="4765">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3" name="Google Shape;2613;p67"/>
          <p:cNvGrpSpPr/>
          <p:nvPr/>
        </p:nvGrpSpPr>
        <p:grpSpPr>
          <a:xfrm>
            <a:off x="2417250" y="2930938"/>
            <a:ext cx="457900" cy="452844"/>
            <a:chOff x="2463975" y="2930938"/>
            <a:chExt cx="457900" cy="452844"/>
          </a:xfrm>
        </p:grpSpPr>
        <p:sp>
          <p:nvSpPr>
            <p:cNvPr id="2614" name="Google Shape;2614;p67"/>
            <p:cNvSpPr/>
            <p:nvPr/>
          </p:nvSpPr>
          <p:spPr>
            <a:xfrm>
              <a:off x="2463975" y="2930938"/>
              <a:ext cx="457900" cy="452844"/>
            </a:xfrm>
            <a:custGeom>
              <a:rect b="b" l="l" r="r" t="t"/>
              <a:pathLst>
                <a:path extrusionOk="0" h="9006" w="9107">
                  <a:moveTo>
                    <a:pt x="6933" y="0"/>
                  </a:moveTo>
                  <a:cubicBezTo>
                    <a:pt x="6875" y="0"/>
                    <a:pt x="6817" y="7"/>
                    <a:pt x="6759" y="21"/>
                  </a:cubicBezTo>
                  <a:lnTo>
                    <a:pt x="6000" y="191"/>
                  </a:lnTo>
                  <a:lnTo>
                    <a:pt x="2964" y="877"/>
                  </a:lnTo>
                  <a:lnTo>
                    <a:pt x="681" y="1391"/>
                  </a:lnTo>
                  <a:cubicBezTo>
                    <a:pt x="261" y="1485"/>
                    <a:pt x="0" y="1902"/>
                    <a:pt x="95" y="2322"/>
                  </a:cubicBezTo>
                  <a:lnTo>
                    <a:pt x="436" y="3841"/>
                  </a:lnTo>
                  <a:lnTo>
                    <a:pt x="692" y="4979"/>
                  </a:lnTo>
                  <a:lnTo>
                    <a:pt x="864" y="5738"/>
                  </a:lnTo>
                  <a:lnTo>
                    <a:pt x="867" y="5738"/>
                  </a:lnTo>
                  <a:lnTo>
                    <a:pt x="1125" y="6877"/>
                  </a:lnTo>
                  <a:lnTo>
                    <a:pt x="1295" y="7639"/>
                  </a:lnTo>
                  <a:lnTo>
                    <a:pt x="1467" y="8398"/>
                  </a:lnTo>
                  <a:cubicBezTo>
                    <a:pt x="1547" y="8756"/>
                    <a:pt x="1865" y="9006"/>
                    <a:pt x="2223" y="9006"/>
                  </a:cubicBezTo>
                  <a:cubicBezTo>
                    <a:pt x="2253" y="9006"/>
                    <a:pt x="2283" y="9004"/>
                    <a:pt x="2313" y="9001"/>
                  </a:cubicBezTo>
                  <a:cubicBezTo>
                    <a:pt x="2329" y="8998"/>
                    <a:pt x="2345" y="8998"/>
                    <a:pt x="2358" y="8995"/>
                  </a:cubicBezTo>
                  <a:lnTo>
                    <a:pt x="5058" y="8387"/>
                  </a:lnTo>
                  <a:lnTo>
                    <a:pt x="8471" y="7612"/>
                  </a:lnTo>
                  <a:cubicBezTo>
                    <a:pt x="8673" y="7569"/>
                    <a:pt x="8848" y="7445"/>
                    <a:pt x="8958" y="7270"/>
                  </a:cubicBezTo>
                  <a:cubicBezTo>
                    <a:pt x="9069" y="7095"/>
                    <a:pt x="9106" y="6882"/>
                    <a:pt x="9058" y="6680"/>
                  </a:cubicBezTo>
                  <a:lnTo>
                    <a:pt x="7688" y="608"/>
                  </a:lnTo>
                  <a:cubicBezTo>
                    <a:pt x="7645" y="406"/>
                    <a:pt x="7521" y="231"/>
                    <a:pt x="7346" y="121"/>
                  </a:cubicBezTo>
                  <a:cubicBezTo>
                    <a:pt x="7221" y="42"/>
                    <a:pt x="7078" y="0"/>
                    <a:pt x="693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67"/>
            <p:cNvSpPr/>
            <p:nvPr/>
          </p:nvSpPr>
          <p:spPr>
            <a:xfrm>
              <a:off x="2579036" y="3083043"/>
              <a:ext cx="227756" cy="187463"/>
            </a:xfrm>
            <a:custGeom>
              <a:rect b="b" l="l" r="r" t="t"/>
              <a:pathLst>
                <a:path extrusionOk="0" h="7151" w="8688">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19" name="Shape 2619"/>
        <p:cNvGrpSpPr/>
        <p:nvPr/>
      </p:nvGrpSpPr>
      <p:grpSpPr>
        <a:xfrm>
          <a:off x="0" y="0"/>
          <a:ext cx="0" cy="0"/>
          <a:chOff x="0" y="0"/>
          <a:chExt cx="0" cy="0"/>
        </a:xfrm>
      </p:grpSpPr>
      <p:grpSp>
        <p:nvGrpSpPr>
          <p:cNvPr id="2620" name="Google Shape;2620;p68"/>
          <p:cNvGrpSpPr/>
          <p:nvPr/>
        </p:nvGrpSpPr>
        <p:grpSpPr>
          <a:xfrm>
            <a:off x="3429444" y="1861104"/>
            <a:ext cx="1141965" cy="1179687"/>
            <a:chOff x="11873673" y="1850535"/>
            <a:chExt cx="1161715" cy="1200089"/>
          </a:xfrm>
        </p:grpSpPr>
        <p:sp>
          <p:nvSpPr>
            <p:cNvPr id="2621" name="Google Shape;2621;p68"/>
            <p:cNvSpPr/>
            <p:nvPr/>
          </p:nvSpPr>
          <p:spPr>
            <a:xfrm>
              <a:off x="12070204" y="1862389"/>
              <a:ext cx="372752" cy="942582"/>
            </a:xfrm>
            <a:custGeom>
              <a:rect b="b" l="l" r="r" t="t"/>
              <a:pathLst>
                <a:path extrusionOk="0" h="50731" w="20062">
                  <a:moveTo>
                    <a:pt x="7265" y="4621"/>
                  </a:moveTo>
                  <a:cubicBezTo>
                    <a:pt x="7994" y="2159"/>
                    <a:pt x="13860" y="1"/>
                    <a:pt x="16231" y="8755"/>
                  </a:cubicBezTo>
                  <a:cubicBezTo>
                    <a:pt x="18633" y="17539"/>
                    <a:pt x="17447" y="20609"/>
                    <a:pt x="18754" y="23679"/>
                  </a:cubicBezTo>
                  <a:cubicBezTo>
                    <a:pt x="20061" y="26779"/>
                    <a:pt x="16961" y="50731"/>
                    <a:pt x="9575" y="50640"/>
                  </a:cubicBezTo>
                  <a:cubicBezTo>
                    <a:pt x="1702" y="50579"/>
                    <a:pt x="0" y="27661"/>
                    <a:pt x="1550" y="23010"/>
                  </a:cubicBezTo>
                  <a:cubicBezTo>
                    <a:pt x="3131" y="18390"/>
                    <a:pt x="1763" y="4621"/>
                    <a:pt x="7265" y="462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68"/>
            <p:cNvSpPr/>
            <p:nvPr/>
          </p:nvSpPr>
          <p:spPr>
            <a:xfrm>
              <a:off x="12448570" y="1862389"/>
              <a:ext cx="373309" cy="942582"/>
            </a:xfrm>
            <a:custGeom>
              <a:rect b="b" l="l" r="r" t="t"/>
              <a:pathLst>
                <a:path extrusionOk="0" h="50731" w="20092">
                  <a:moveTo>
                    <a:pt x="12827" y="4621"/>
                  </a:moveTo>
                  <a:cubicBezTo>
                    <a:pt x="12067" y="2159"/>
                    <a:pt x="6201" y="1"/>
                    <a:pt x="3830" y="8755"/>
                  </a:cubicBezTo>
                  <a:cubicBezTo>
                    <a:pt x="1429" y="17539"/>
                    <a:pt x="2645" y="20609"/>
                    <a:pt x="1307" y="23679"/>
                  </a:cubicBezTo>
                  <a:cubicBezTo>
                    <a:pt x="0" y="26779"/>
                    <a:pt x="3100" y="50731"/>
                    <a:pt x="10487" y="50640"/>
                  </a:cubicBezTo>
                  <a:cubicBezTo>
                    <a:pt x="18359" y="50579"/>
                    <a:pt x="20092" y="27661"/>
                    <a:pt x="18511" y="23010"/>
                  </a:cubicBezTo>
                  <a:cubicBezTo>
                    <a:pt x="16961" y="18390"/>
                    <a:pt x="18329" y="4621"/>
                    <a:pt x="12827" y="462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68"/>
            <p:cNvSpPr/>
            <p:nvPr/>
          </p:nvSpPr>
          <p:spPr>
            <a:xfrm>
              <a:off x="11873673" y="2616298"/>
              <a:ext cx="1161715" cy="434326"/>
            </a:xfrm>
            <a:custGeom>
              <a:rect b="b" l="l" r="r" t="t"/>
              <a:pathLst>
                <a:path extrusionOk="0" h="23376" w="62525">
                  <a:moveTo>
                    <a:pt x="37174" y="1"/>
                  </a:moveTo>
                  <a:cubicBezTo>
                    <a:pt x="37053" y="214"/>
                    <a:pt x="25107" y="396"/>
                    <a:pt x="24986" y="578"/>
                  </a:cubicBezTo>
                  <a:cubicBezTo>
                    <a:pt x="21217" y="5928"/>
                    <a:pt x="13131" y="6931"/>
                    <a:pt x="6687" y="8360"/>
                  </a:cubicBezTo>
                  <a:cubicBezTo>
                    <a:pt x="274" y="9788"/>
                    <a:pt x="31" y="17934"/>
                    <a:pt x="0" y="23375"/>
                  </a:cubicBezTo>
                  <a:lnTo>
                    <a:pt x="62524" y="23375"/>
                  </a:lnTo>
                  <a:cubicBezTo>
                    <a:pt x="62524" y="17934"/>
                    <a:pt x="62403" y="9819"/>
                    <a:pt x="55837" y="8360"/>
                  </a:cubicBezTo>
                  <a:cubicBezTo>
                    <a:pt x="49302" y="6901"/>
                    <a:pt x="40731" y="5594"/>
                    <a:pt x="37174"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68"/>
            <p:cNvSpPr/>
            <p:nvPr/>
          </p:nvSpPr>
          <p:spPr>
            <a:xfrm>
              <a:off x="12337318" y="2616298"/>
              <a:ext cx="233811" cy="434326"/>
            </a:xfrm>
            <a:custGeom>
              <a:rect b="b" l="l" r="r" t="t"/>
              <a:pathLst>
                <a:path extrusionOk="0" h="23376" w="12584">
                  <a:moveTo>
                    <a:pt x="12584" y="548"/>
                  </a:moveTo>
                  <a:lnTo>
                    <a:pt x="12584" y="3496"/>
                  </a:lnTo>
                  <a:lnTo>
                    <a:pt x="9544" y="23375"/>
                  </a:lnTo>
                  <a:lnTo>
                    <a:pt x="3040" y="23375"/>
                  </a:lnTo>
                  <a:lnTo>
                    <a:pt x="0" y="3709"/>
                  </a:lnTo>
                  <a:lnTo>
                    <a:pt x="0" y="609"/>
                  </a:lnTo>
                  <a:cubicBezTo>
                    <a:pt x="31" y="609"/>
                    <a:pt x="31" y="578"/>
                    <a:pt x="31" y="578"/>
                  </a:cubicBezTo>
                  <a:cubicBezTo>
                    <a:pt x="152" y="396"/>
                    <a:pt x="12098" y="214"/>
                    <a:pt x="12219" y="1"/>
                  </a:cubicBezTo>
                  <a:cubicBezTo>
                    <a:pt x="12341" y="183"/>
                    <a:pt x="12462" y="366"/>
                    <a:pt x="12584" y="548"/>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68"/>
            <p:cNvSpPr/>
            <p:nvPr/>
          </p:nvSpPr>
          <p:spPr>
            <a:xfrm>
              <a:off x="12338432" y="2224945"/>
              <a:ext cx="232696" cy="561376"/>
            </a:xfrm>
            <a:custGeom>
              <a:rect b="b" l="l" r="r" t="t"/>
              <a:pathLst>
                <a:path extrusionOk="0" h="30214" w="12524">
                  <a:moveTo>
                    <a:pt x="1" y="8299"/>
                  </a:moveTo>
                  <a:lnTo>
                    <a:pt x="1" y="18572"/>
                  </a:lnTo>
                  <a:lnTo>
                    <a:pt x="1" y="23649"/>
                  </a:lnTo>
                  <a:cubicBezTo>
                    <a:pt x="3132" y="30062"/>
                    <a:pt x="8755" y="30214"/>
                    <a:pt x="12524" y="23649"/>
                  </a:cubicBezTo>
                  <a:lnTo>
                    <a:pt x="12524" y="18572"/>
                  </a:lnTo>
                  <a:lnTo>
                    <a:pt x="12524" y="8299"/>
                  </a:lnTo>
                  <a:cubicBezTo>
                    <a:pt x="12524" y="1"/>
                    <a:pt x="1" y="1"/>
                    <a:pt x="1" y="8299"/>
                  </a:cubicBezTo>
                  <a:close/>
                </a:path>
              </a:pathLst>
            </a:custGeom>
            <a:solidFill>
              <a:srgbClr val="F6D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68"/>
            <p:cNvSpPr/>
            <p:nvPr/>
          </p:nvSpPr>
          <p:spPr>
            <a:xfrm>
              <a:off x="12671075" y="2235107"/>
              <a:ext cx="118615" cy="173965"/>
            </a:xfrm>
            <a:custGeom>
              <a:rect b="b" l="l" r="r" t="t"/>
              <a:pathLst>
                <a:path extrusionOk="0" h="9363" w="6384">
                  <a:moveTo>
                    <a:pt x="4863" y="578"/>
                  </a:moveTo>
                  <a:cubicBezTo>
                    <a:pt x="3617" y="1"/>
                    <a:pt x="1854" y="1399"/>
                    <a:pt x="912" y="3648"/>
                  </a:cubicBezTo>
                  <a:cubicBezTo>
                    <a:pt x="0" y="5928"/>
                    <a:pt x="243" y="8238"/>
                    <a:pt x="1520" y="8785"/>
                  </a:cubicBezTo>
                  <a:cubicBezTo>
                    <a:pt x="2766" y="9363"/>
                    <a:pt x="4529" y="7965"/>
                    <a:pt x="5441" y="5715"/>
                  </a:cubicBezTo>
                  <a:cubicBezTo>
                    <a:pt x="6383" y="3436"/>
                    <a:pt x="6110" y="1156"/>
                    <a:pt x="4863" y="578"/>
                  </a:cubicBezTo>
                  <a:close/>
                </a:path>
              </a:pathLst>
            </a:custGeom>
            <a:solidFill>
              <a:srgbClr val="F6D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68"/>
            <p:cNvSpPr/>
            <p:nvPr/>
          </p:nvSpPr>
          <p:spPr>
            <a:xfrm>
              <a:off x="12119885" y="2235107"/>
              <a:ext cx="118615" cy="173965"/>
            </a:xfrm>
            <a:custGeom>
              <a:rect b="b" l="l" r="r" t="t"/>
              <a:pathLst>
                <a:path extrusionOk="0" h="9363" w="6384">
                  <a:moveTo>
                    <a:pt x="1521" y="578"/>
                  </a:moveTo>
                  <a:cubicBezTo>
                    <a:pt x="2767" y="1"/>
                    <a:pt x="4530" y="1399"/>
                    <a:pt x="5442" y="3648"/>
                  </a:cubicBezTo>
                  <a:cubicBezTo>
                    <a:pt x="6384" y="5928"/>
                    <a:pt x="6110" y="8238"/>
                    <a:pt x="4864" y="8785"/>
                  </a:cubicBezTo>
                  <a:cubicBezTo>
                    <a:pt x="3618" y="9363"/>
                    <a:pt x="1855" y="7965"/>
                    <a:pt x="913" y="5715"/>
                  </a:cubicBezTo>
                  <a:cubicBezTo>
                    <a:pt x="1" y="3436"/>
                    <a:pt x="244" y="1156"/>
                    <a:pt x="1521" y="578"/>
                  </a:cubicBezTo>
                  <a:close/>
                </a:path>
              </a:pathLst>
            </a:custGeom>
            <a:solidFill>
              <a:srgbClr val="F6D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68"/>
            <p:cNvSpPr/>
            <p:nvPr/>
          </p:nvSpPr>
          <p:spPr>
            <a:xfrm>
              <a:off x="12338432" y="2520875"/>
              <a:ext cx="232696" cy="80767"/>
            </a:xfrm>
            <a:custGeom>
              <a:rect b="b" l="l" r="r" t="t"/>
              <a:pathLst>
                <a:path extrusionOk="0" h="4347" w="12524">
                  <a:moveTo>
                    <a:pt x="1" y="0"/>
                  </a:moveTo>
                  <a:lnTo>
                    <a:pt x="1" y="426"/>
                  </a:lnTo>
                  <a:cubicBezTo>
                    <a:pt x="1" y="426"/>
                    <a:pt x="3922" y="4347"/>
                    <a:pt x="6202" y="4347"/>
                  </a:cubicBezTo>
                  <a:cubicBezTo>
                    <a:pt x="8481" y="4347"/>
                    <a:pt x="12524" y="365"/>
                    <a:pt x="12524" y="365"/>
                  </a:cubicBezTo>
                  <a:lnTo>
                    <a:pt x="1252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68"/>
            <p:cNvSpPr/>
            <p:nvPr/>
          </p:nvSpPr>
          <p:spPr>
            <a:xfrm>
              <a:off x="12135138" y="1866904"/>
              <a:ext cx="639319" cy="709347"/>
            </a:xfrm>
            <a:custGeom>
              <a:rect b="b" l="l" r="r" t="t"/>
              <a:pathLst>
                <a:path extrusionOk="0" h="38178" w="34409">
                  <a:moveTo>
                    <a:pt x="17204" y="38178"/>
                  </a:moveTo>
                  <a:cubicBezTo>
                    <a:pt x="13314" y="38178"/>
                    <a:pt x="5107" y="31764"/>
                    <a:pt x="2554" y="22585"/>
                  </a:cubicBezTo>
                  <a:cubicBezTo>
                    <a:pt x="1" y="13314"/>
                    <a:pt x="4833" y="1"/>
                    <a:pt x="17204" y="1"/>
                  </a:cubicBezTo>
                  <a:cubicBezTo>
                    <a:pt x="29576" y="1"/>
                    <a:pt x="34408" y="13314"/>
                    <a:pt x="31855" y="22585"/>
                  </a:cubicBezTo>
                  <a:cubicBezTo>
                    <a:pt x="29302" y="31764"/>
                    <a:pt x="21095" y="38178"/>
                    <a:pt x="17204" y="38178"/>
                  </a:cubicBezTo>
                  <a:close/>
                </a:path>
              </a:pathLst>
            </a:custGeom>
            <a:solidFill>
              <a:srgbClr val="F6D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68"/>
            <p:cNvSpPr/>
            <p:nvPr/>
          </p:nvSpPr>
          <p:spPr>
            <a:xfrm>
              <a:off x="12122152" y="1850535"/>
              <a:ext cx="645525" cy="485700"/>
            </a:xfrm>
            <a:custGeom>
              <a:rect b="b" l="l" r="r" t="t"/>
              <a:pathLst>
                <a:path extrusionOk="0" h="26141" w="34743">
                  <a:moveTo>
                    <a:pt x="33314" y="12098"/>
                  </a:moveTo>
                  <a:cubicBezTo>
                    <a:pt x="32098" y="7295"/>
                    <a:pt x="25958" y="0"/>
                    <a:pt x="20183" y="122"/>
                  </a:cubicBezTo>
                  <a:cubicBezTo>
                    <a:pt x="19332" y="61"/>
                    <a:pt x="18390" y="0"/>
                    <a:pt x="17356" y="61"/>
                  </a:cubicBezTo>
                  <a:cubicBezTo>
                    <a:pt x="16323" y="0"/>
                    <a:pt x="15381" y="61"/>
                    <a:pt x="14560" y="122"/>
                  </a:cubicBezTo>
                  <a:cubicBezTo>
                    <a:pt x="8785" y="0"/>
                    <a:pt x="2645" y="7326"/>
                    <a:pt x="1429" y="12098"/>
                  </a:cubicBezTo>
                  <a:cubicBezTo>
                    <a:pt x="456" y="15989"/>
                    <a:pt x="0" y="19788"/>
                    <a:pt x="2371" y="23739"/>
                  </a:cubicBezTo>
                  <a:cubicBezTo>
                    <a:pt x="2766" y="24925"/>
                    <a:pt x="3283" y="25806"/>
                    <a:pt x="3769" y="26141"/>
                  </a:cubicBezTo>
                  <a:cubicBezTo>
                    <a:pt x="3222" y="23101"/>
                    <a:pt x="3131" y="20882"/>
                    <a:pt x="3314" y="19241"/>
                  </a:cubicBezTo>
                  <a:cubicBezTo>
                    <a:pt x="3769" y="18572"/>
                    <a:pt x="4590" y="18359"/>
                    <a:pt x="5988" y="18967"/>
                  </a:cubicBezTo>
                  <a:cubicBezTo>
                    <a:pt x="10031" y="20639"/>
                    <a:pt x="11277" y="18755"/>
                    <a:pt x="14317" y="12402"/>
                  </a:cubicBezTo>
                  <a:cubicBezTo>
                    <a:pt x="15229" y="10426"/>
                    <a:pt x="15958" y="8116"/>
                    <a:pt x="17356" y="8116"/>
                  </a:cubicBezTo>
                  <a:cubicBezTo>
                    <a:pt x="18785" y="8116"/>
                    <a:pt x="19484" y="10426"/>
                    <a:pt x="20426" y="12402"/>
                  </a:cubicBezTo>
                  <a:cubicBezTo>
                    <a:pt x="23466" y="18755"/>
                    <a:pt x="24682" y="20639"/>
                    <a:pt x="28724" y="18967"/>
                  </a:cubicBezTo>
                  <a:cubicBezTo>
                    <a:pt x="30153" y="18359"/>
                    <a:pt x="30974" y="18572"/>
                    <a:pt x="31430" y="19241"/>
                  </a:cubicBezTo>
                  <a:cubicBezTo>
                    <a:pt x="31612" y="20882"/>
                    <a:pt x="31490" y="23101"/>
                    <a:pt x="30974" y="26141"/>
                  </a:cubicBezTo>
                  <a:cubicBezTo>
                    <a:pt x="31460" y="25806"/>
                    <a:pt x="31946" y="24925"/>
                    <a:pt x="32372" y="23739"/>
                  </a:cubicBezTo>
                  <a:cubicBezTo>
                    <a:pt x="34743" y="19788"/>
                    <a:pt x="34287" y="15989"/>
                    <a:pt x="33314" y="12098"/>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68"/>
            <p:cNvSpPr/>
            <p:nvPr/>
          </p:nvSpPr>
          <p:spPr>
            <a:xfrm>
              <a:off x="12165627" y="2625346"/>
              <a:ext cx="228757" cy="425278"/>
            </a:xfrm>
            <a:custGeom>
              <a:rect b="b" l="l" r="r" t="t"/>
              <a:pathLst>
                <a:path extrusionOk="0" h="22889" w="12312">
                  <a:moveTo>
                    <a:pt x="12311" y="22858"/>
                  </a:moveTo>
                  <a:lnTo>
                    <a:pt x="7053" y="22858"/>
                  </a:lnTo>
                  <a:lnTo>
                    <a:pt x="6688" y="22888"/>
                  </a:lnTo>
                  <a:lnTo>
                    <a:pt x="1217" y="17903"/>
                  </a:lnTo>
                  <a:lnTo>
                    <a:pt x="6779" y="14195"/>
                  </a:lnTo>
                  <a:lnTo>
                    <a:pt x="1" y="11034"/>
                  </a:lnTo>
                  <a:lnTo>
                    <a:pt x="4499" y="4073"/>
                  </a:lnTo>
                  <a:lnTo>
                    <a:pt x="6232" y="1368"/>
                  </a:lnTo>
                  <a:lnTo>
                    <a:pt x="9241" y="0"/>
                  </a:lnTo>
                  <a:lnTo>
                    <a:pt x="9241" y="3222"/>
                  </a:lnTo>
                  <a:lnTo>
                    <a:pt x="12281" y="22888"/>
                  </a:ln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68"/>
            <p:cNvSpPr/>
            <p:nvPr/>
          </p:nvSpPr>
          <p:spPr>
            <a:xfrm>
              <a:off x="12513504" y="2621946"/>
              <a:ext cx="228738" cy="428678"/>
            </a:xfrm>
            <a:custGeom>
              <a:rect b="b" l="l" r="r" t="t"/>
              <a:pathLst>
                <a:path extrusionOk="0" h="23072" w="12311">
                  <a:moveTo>
                    <a:pt x="5563" y="14165"/>
                  </a:moveTo>
                  <a:lnTo>
                    <a:pt x="11095" y="17873"/>
                  </a:lnTo>
                  <a:lnTo>
                    <a:pt x="5624" y="23071"/>
                  </a:lnTo>
                  <a:lnTo>
                    <a:pt x="5289" y="23041"/>
                  </a:lnTo>
                  <a:lnTo>
                    <a:pt x="1" y="23041"/>
                  </a:lnTo>
                  <a:lnTo>
                    <a:pt x="61" y="23071"/>
                  </a:lnTo>
                  <a:lnTo>
                    <a:pt x="3101" y="3192"/>
                  </a:lnTo>
                  <a:lnTo>
                    <a:pt x="3101" y="1"/>
                  </a:lnTo>
                  <a:lnTo>
                    <a:pt x="6779" y="1642"/>
                  </a:lnTo>
                  <a:lnTo>
                    <a:pt x="8420" y="4378"/>
                  </a:lnTo>
                  <a:lnTo>
                    <a:pt x="12311" y="11004"/>
                  </a:ln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3" name="Google Shape;2633;p68"/>
          <p:cNvGrpSpPr/>
          <p:nvPr/>
        </p:nvGrpSpPr>
        <p:grpSpPr>
          <a:xfrm>
            <a:off x="684803" y="1821213"/>
            <a:ext cx="1141965" cy="1259609"/>
            <a:chOff x="12066804" y="61483"/>
            <a:chExt cx="1161714" cy="1281393"/>
          </a:xfrm>
        </p:grpSpPr>
        <p:sp>
          <p:nvSpPr>
            <p:cNvPr id="2634" name="Google Shape;2634;p68"/>
            <p:cNvSpPr/>
            <p:nvPr/>
          </p:nvSpPr>
          <p:spPr>
            <a:xfrm>
              <a:off x="12258244" y="61483"/>
              <a:ext cx="782199" cy="1024464"/>
            </a:xfrm>
            <a:custGeom>
              <a:rect b="b" l="l" r="r" t="t"/>
              <a:pathLst>
                <a:path extrusionOk="0" h="55138" w="42099">
                  <a:moveTo>
                    <a:pt x="15229" y="5046"/>
                  </a:moveTo>
                  <a:cubicBezTo>
                    <a:pt x="16749" y="2371"/>
                    <a:pt x="29059" y="0"/>
                    <a:pt x="34074" y="9545"/>
                  </a:cubicBezTo>
                  <a:cubicBezTo>
                    <a:pt x="39090" y="19058"/>
                    <a:pt x="36567" y="22402"/>
                    <a:pt x="39333" y="25745"/>
                  </a:cubicBezTo>
                  <a:cubicBezTo>
                    <a:pt x="42099" y="29119"/>
                    <a:pt x="39485" y="36840"/>
                    <a:pt x="37570" y="37508"/>
                  </a:cubicBezTo>
                  <a:cubicBezTo>
                    <a:pt x="35625" y="38177"/>
                    <a:pt x="36415" y="40852"/>
                    <a:pt x="37357" y="42007"/>
                  </a:cubicBezTo>
                  <a:cubicBezTo>
                    <a:pt x="41339" y="46901"/>
                    <a:pt x="35564" y="55138"/>
                    <a:pt x="20123" y="55077"/>
                  </a:cubicBezTo>
                  <a:cubicBezTo>
                    <a:pt x="3587" y="54986"/>
                    <a:pt x="366" y="45381"/>
                    <a:pt x="4591" y="42372"/>
                  </a:cubicBezTo>
                  <a:cubicBezTo>
                    <a:pt x="5989" y="41399"/>
                    <a:pt x="6505" y="39545"/>
                    <a:pt x="4986" y="37873"/>
                  </a:cubicBezTo>
                  <a:cubicBezTo>
                    <a:pt x="3496" y="36232"/>
                    <a:pt x="1" y="30092"/>
                    <a:pt x="3284" y="25046"/>
                  </a:cubicBezTo>
                  <a:cubicBezTo>
                    <a:pt x="6566" y="20001"/>
                    <a:pt x="3709" y="5046"/>
                    <a:pt x="15229" y="5046"/>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68"/>
            <p:cNvSpPr/>
            <p:nvPr/>
          </p:nvSpPr>
          <p:spPr>
            <a:xfrm>
              <a:off x="12066804" y="883727"/>
              <a:ext cx="1161714" cy="459149"/>
            </a:xfrm>
            <a:custGeom>
              <a:rect b="b" l="l" r="r" t="t"/>
              <a:pathLst>
                <a:path extrusionOk="0" h="24712" w="62525">
                  <a:moveTo>
                    <a:pt x="37175" y="0"/>
                  </a:moveTo>
                  <a:cubicBezTo>
                    <a:pt x="37053" y="213"/>
                    <a:pt x="25107" y="395"/>
                    <a:pt x="24986" y="578"/>
                  </a:cubicBezTo>
                  <a:cubicBezTo>
                    <a:pt x="21217" y="5927"/>
                    <a:pt x="13132" y="8268"/>
                    <a:pt x="6688" y="9727"/>
                  </a:cubicBezTo>
                  <a:cubicBezTo>
                    <a:pt x="274" y="11155"/>
                    <a:pt x="31" y="19301"/>
                    <a:pt x="1" y="24712"/>
                  </a:cubicBezTo>
                  <a:lnTo>
                    <a:pt x="62525" y="24712"/>
                  </a:lnTo>
                  <a:cubicBezTo>
                    <a:pt x="62494" y="19301"/>
                    <a:pt x="62403" y="11186"/>
                    <a:pt x="55838" y="9727"/>
                  </a:cubicBezTo>
                  <a:cubicBezTo>
                    <a:pt x="49302" y="8237"/>
                    <a:pt x="40731" y="5593"/>
                    <a:pt x="37175" y="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68"/>
            <p:cNvSpPr/>
            <p:nvPr/>
          </p:nvSpPr>
          <p:spPr>
            <a:xfrm>
              <a:off x="12531582" y="517771"/>
              <a:ext cx="232696" cy="561395"/>
            </a:xfrm>
            <a:custGeom>
              <a:rect b="b" l="l" r="r" t="t"/>
              <a:pathLst>
                <a:path extrusionOk="0" h="30215" w="12524">
                  <a:moveTo>
                    <a:pt x="0" y="8269"/>
                  </a:moveTo>
                  <a:lnTo>
                    <a:pt x="0" y="18542"/>
                  </a:lnTo>
                  <a:lnTo>
                    <a:pt x="0" y="23618"/>
                  </a:lnTo>
                  <a:cubicBezTo>
                    <a:pt x="3131" y="30032"/>
                    <a:pt x="8754" y="30214"/>
                    <a:pt x="12523" y="23618"/>
                  </a:cubicBezTo>
                  <a:lnTo>
                    <a:pt x="12523" y="18542"/>
                  </a:lnTo>
                  <a:lnTo>
                    <a:pt x="12523" y="8269"/>
                  </a:lnTo>
                  <a:cubicBezTo>
                    <a:pt x="12523" y="1"/>
                    <a:pt x="0" y="1"/>
                    <a:pt x="0" y="8269"/>
                  </a:cubicBezTo>
                  <a:close/>
                </a:path>
              </a:pathLst>
            </a:custGeom>
            <a:solidFill>
              <a:srgbClr val="F5D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68"/>
            <p:cNvSpPr/>
            <p:nvPr/>
          </p:nvSpPr>
          <p:spPr>
            <a:xfrm>
              <a:off x="12864206" y="527952"/>
              <a:ext cx="118615" cy="173389"/>
            </a:xfrm>
            <a:custGeom>
              <a:rect b="b" l="l" r="r" t="t"/>
              <a:pathLst>
                <a:path extrusionOk="0" h="9332" w="6384">
                  <a:moveTo>
                    <a:pt x="4864" y="578"/>
                  </a:moveTo>
                  <a:cubicBezTo>
                    <a:pt x="3617" y="0"/>
                    <a:pt x="1855" y="1398"/>
                    <a:pt x="912" y="3648"/>
                  </a:cubicBezTo>
                  <a:cubicBezTo>
                    <a:pt x="0" y="5927"/>
                    <a:pt x="244" y="8207"/>
                    <a:pt x="1490" y="8784"/>
                  </a:cubicBezTo>
                  <a:cubicBezTo>
                    <a:pt x="2736" y="9331"/>
                    <a:pt x="4529" y="7964"/>
                    <a:pt x="5441" y="5684"/>
                  </a:cubicBezTo>
                  <a:cubicBezTo>
                    <a:pt x="6383" y="3435"/>
                    <a:pt x="6110" y="1125"/>
                    <a:pt x="4864" y="578"/>
                  </a:cubicBezTo>
                  <a:close/>
                </a:path>
              </a:pathLst>
            </a:custGeom>
            <a:solidFill>
              <a:srgbClr val="F5D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68"/>
            <p:cNvSpPr/>
            <p:nvPr/>
          </p:nvSpPr>
          <p:spPr>
            <a:xfrm>
              <a:off x="12313034" y="527952"/>
              <a:ext cx="118615" cy="173389"/>
            </a:xfrm>
            <a:custGeom>
              <a:rect b="b" l="l" r="r" t="t"/>
              <a:pathLst>
                <a:path extrusionOk="0" h="9332" w="6384">
                  <a:moveTo>
                    <a:pt x="1490" y="578"/>
                  </a:moveTo>
                  <a:cubicBezTo>
                    <a:pt x="2736" y="0"/>
                    <a:pt x="4529" y="1368"/>
                    <a:pt x="5441" y="3648"/>
                  </a:cubicBezTo>
                  <a:cubicBezTo>
                    <a:pt x="6383" y="5927"/>
                    <a:pt x="6110" y="8207"/>
                    <a:pt x="4863" y="8784"/>
                  </a:cubicBezTo>
                  <a:cubicBezTo>
                    <a:pt x="3617" y="9331"/>
                    <a:pt x="1854" y="7964"/>
                    <a:pt x="912" y="5684"/>
                  </a:cubicBezTo>
                  <a:cubicBezTo>
                    <a:pt x="0" y="3435"/>
                    <a:pt x="243" y="1125"/>
                    <a:pt x="1490" y="578"/>
                  </a:cubicBezTo>
                  <a:close/>
                </a:path>
              </a:pathLst>
            </a:custGeom>
            <a:solidFill>
              <a:srgbClr val="F5D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68"/>
            <p:cNvSpPr/>
            <p:nvPr/>
          </p:nvSpPr>
          <p:spPr>
            <a:xfrm>
              <a:off x="12531582" y="813125"/>
              <a:ext cx="232696" cy="81343"/>
            </a:xfrm>
            <a:custGeom>
              <a:rect b="b" l="l" r="r" t="t"/>
              <a:pathLst>
                <a:path extrusionOk="0" h="4378" w="12524">
                  <a:moveTo>
                    <a:pt x="0" y="1"/>
                  </a:moveTo>
                  <a:lnTo>
                    <a:pt x="0" y="426"/>
                  </a:lnTo>
                  <a:cubicBezTo>
                    <a:pt x="0" y="426"/>
                    <a:pt x="3921" y="4378"/>
                    <a:pt x="6201" y="4378"/>
                  </a:cubicBezTo>
                  <a:cubicBezTo>
                    <a:pt x="8450" y="4378"/>
                    <a:pt x="12523" y="396"/>
                    <a:pt x="12523" y="396"/>
                  </a:cubicBezTo>
                  <a:lnTo>
                    <a:pt x="12523" y="1"/>
                  </a:lnTo>
                  <a:lnTo>
                    <a:pt x="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68"/>
            <p:cNvSpPr/>
            <p:nvPr/>
          </p:nvSpPr>
          <p:spPr>
            <a:xfrm>
              <a:off x="12328269" y="159749"/>
              <a:ext cx="639319" cy="709329"/>
            </a:xfrm>
            <a:custGeom>
              <a:rect b="b" l="l" r="r" t="t"/>
              <a:pathLst>
                <a:path extrusionOk="0" h="38177" w="34409">
                  <a:moveTo>
                    <a:pt x="17205" y="38177"/>
                  </a:moveTo>
                  <a:cubicBezTo>
                    <a:pt x="13314" y="38177"/>
                    <a:pt x="5107" y="31764"/>
                    <a:pt x="2554" y="22584"/>
                  </a:cubicBezTo>
                  <a:cubicBezTo>
                    <a:pt x="1" y="13313"/>
                    <a:pt x="4834" y="0"/>
                    <a:pt x="17205" y="0"/>
                  </a:cubicBezTo>
                  <a:cubicBezTo>
                    <a:pt x="29576" y="0"/>
                    <a:pt x="34409" y="13313"/>
                    <a:pt x="31856" y="22584"/>
                  </a:cubicBezTo>
                  <a:cubicBezTo>
                    <a:pt x="29302" y="31764"/>
                    <a:pt x="21095" y="38177"/>
                    <a:pt x="17205" y="38177"/>
                  </a:cubicBezTo>
                  <a:close/>
                </a:path>
              </a:pathLst>
            </a:custGeom>
            <a:solidFill>
              <a:srgbClr val="F5D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68"/>
            <p:cNvSpPr/>
            <p:nvPr/>
          </p:nvSpPr>
          <p:spPr>
            <a:xfrm>
              <a:off x="12326021" y="139404"/>
              <a:ext cx="676015" cy="489657"/>
            </a:xfrm>
            <a:custGeom>
              <a:rect b="b" l="l" r="r" t="t"/>
              <a:pathLst>
                <a:path extrusionOk="0" h="26354" w="36384">
                  <a:moveTo>
                    <a:pt x="14408" y="12585"/>
                  </a:moveTo>
                  <a:cubicBezTo>
                    <a:pt x="11368" y="18968"/>
                    <a:pt x="10152" y="20852"/>
                    <a:pt x="6110" y="19150"/>
                  </a:cubicBezTo>
                  <a:cubicBezTo>
                    <a:pt x="2067" y="17478"/>
                    <a:pt x="2827" y="22190"/>
                    <a:pt x="3557" y="25564"/>
                  </a:cubicBezTo>
                  <a:cubicBezTo>
                    <a:pt x="0" y="21004"/>
                    <a:pt x="395" y="16718"/>
                    <a:pt x="1520" y="12311"/>
                  </a:cubicBezTo>
                  <a:cubicBezTo>
                    <a:pt x="2736" y="7509"/>
                    <a:pt x="8906" y="214"/>
                    <a:pt x="14651" y="335"/>
                  </a:cubicBezTo>
                  <a:cubicBezTo>
                    <a:pt x="17782" y="1"/>
                    <a:pt x="22523" y="396"/>
                    <a:pt x="27569" y="4043"/>
                  </a:cubicBezTo>
                  <a:cubicBezTo>
                    <a:pt x="36384" y="10396"/>
                    <a:pt x="33466" y="24652"/>
                    <a:pt x="31065" y="26354"/>
                  </a:cubicBezTo>
                  <a:cubicBezTo>
                    <a:pt x="33375" y="13132"/>
                    <a:pt x="27752" y="15807"/>
                    <a:pt x="23861" y="8907"/>
                  </a:cubicBezTo>
                  <a:cubicBezTo>
                    <a:pt x="22584" y="5867"/>
                    <a:pt x="17721" y="5654"/>
                    <a:pt x="14408" y="12585"/>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68"/>
            <p:cNvSpPr/>
            <p:nvPr/>
          </p:nvSpPr>
          <p:spPr>
            <a:xfrm>
              <a:off x="12632671" y="1048618"/>
              <a:ext cx="23727" cy="294251"/>
            </a:xfrm>
            <a:custGeom>
              <a:rect b="b" l="l" r="r" t="t"/>
              <a:pathLst>
                <a:path extrusionOk="0" h="15837" w="1277">
                  <a:moveTo>
                    <a:pt x="0" y="1"/>
                  </a:moveTo>
                  <a:lnTo>
                    <a:pt x="1277" y="1"/>
                  </a:lnTo>
                  <a:lnTo>
                    <a:pt x="1277" y="15837"/>
                  </a:lnTo>
                  <a:lnTo>
                    <a:pt x="0" y="15837"/>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68"/>
            <p:cNvSpPr/>
            <p:nvPr/>
          </p:nvSpPr>
          <p:spPr>
            <a:xfrm>
              <a:off x="12447994" y="894447"/>
              <a:ext cx="197115" cy="239478"/>
            </a:xfrm>
            <a:custGeom>
              <a:rect b="b" l="l" r="r" t="t"/>
              <a:pathLst>
                <a:path extrusionOk="0" h="12889" w="10609">
                  <a:moveTo>
                    <a:pt x="4499" y="1"/>
                  </a:moveTo>
                  <a:lnTo>
                    <a:pt x="1" y="4074"/>
                  </a:lnTo>
                  <a:lnTo>
                    <a:pt x="5685" y="12888"/>
                  </a:lnTo>
                  <a:lnTo>
                    <a:pt x="10609" y="8238"/>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68"/>
            <p:cNvSpPr/>
            <p:nvPr/>
          </p:nvSpPr>
          <p:spPr>
            <a:xfrm>
              <a:off x="12645082" y="893889"/>
              <a:ext cx="202206" cy="240035"/>
            </a:xfrm>
            <a:custGeom>
              <a:rect b="b" l="l" r="r" t="t"/>
              <a:pathLst>
                <a:path extrusionOk="0" h="12919" w="10883">
                  <a:moveTo>
                    <a:pt x="6414" y="0"/>
                  </a:moveTo>
                  <a:lnTo>
                    <a:pt x="10882" y="4256"/>
                  </a:lnTo>
                  <a:lnTo>
                    <a:pt x="4895" y="12918"/>
                  </a:lnTo>
                  <a:lnTo>
                    <a:pt x="1" y="8268"/>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68"/>
            <p:cNvSpPr/>
            <p:nvPr/>
          </p:nvSpPr>
          <p:spPr>
            <a:xfrm>
              <a:off x="12401695" y="487840"/>
              <a:ext cx="498130" cy="181880"/>
            </a:xfrm>
            <a:custGeom>
              <a:rect b="b" l="l" r="r" t="t"/>
              <a:pathLst>
                <a:path extrusionOk="0" h="9789" w="26810">
                  <a:moveTo>
                    <a:pt x="20031" y="9697"/>
                  </a:moveTo>
                  <a:cubicBezTo>
                    <a:pt x="20153" y="9697"/>
                    <a:pt x="20305" y="9667"/>
                    <a:pt x="20426" y="9667"/>
                  </a:cubicBezTo>
                  <a:cubicBezTo>
                    <a:pt x="23982" y="9363"/>
                    <a:pt x="24864" y="7782"/>
                    <a:pt x="25259" y="5746"/>
                  </a:cubicBezTo>
                  <a:cubicBezTo>
                    <a:pt x="25685" y="3527"/>
                    <a:pt x="25715" y="2767"/>
                    <a:pt x="26293" y="2554"/>
                  </a:cubicBezTo>
                  <a:cubicBezTo>
                    <a:pt x="26718" y="2402"/>
                    <a:pt x="26809" y="1916"/>
                    <a:pt x="26809" y="1338"/>
                  </a:cubicBezTo>
                  <a:cubicBezTo>
                    <a:pt x="26779" y="761"/>
                    <a:pt x="26779" y="700"/>
                    <a:pt x="26080" y="457"/>
                  </a:cubicBezTo>
                  <a:cubicBezTo>
                    <a:pt x="25533" y="275"/>
                    <a:pt x="22493" y="1"/>
                    <a:pt x="20213" y="153"/>
                  </a:cubicBezTo>
                  <a:lnTo>
                    <a:pt x="20213" y="730"/>
                  </a:lnTo>
                  <a:cubicBezTo>
                    <a:pt x="22007" y="639"/>
                    <a:pt x="23709" y="852"/>
                    <a:pt x="24226" y="1186"/>
                  </a:cubicBezTo>
                  <a:cubicBezTo>
                    <a:pt x="25350" y="1916"/>
                    <a:pt x="25046" y="5472"/>
                    <a:pt x="24074" y="7265"/>
                  </a:cubicBezTo>
                  <a:cubicBezTo>
                    <a:pt x="23405" y="8481"/>
                    <a:pt x="21642" y="9089"/>
                    <a:pt x="20031" y="9120"/>
                  </a:cubicBezTo>
                  <a:close/>
                  <a:moveTo>
                    <a:pt x="13405" y="1308"/>
                  </a:moveTo>
                  <a:cubicBezTo>
                    <a:pt x="12615" y="1338"/>
                    <a:pt x="9393" y="396"/>
                    <a:pt x="7113" y="214"/>
                  </a:cubicBezTo>
                  <a:cubicBezTo>
                    <a:pt x="6961" y="183"/>
                    <a:pt x="6809" y="183"/>
                    <a:pt x="6627" y="153"/>
                  </a:cubicBezTo>
                  <a:lnTo>
                    <a:pt x="6627" y="761"/>
                  </a:lnTo>
                  <a:cubicBezTo>
                    <a:pt x="8481" y="852"/>
                    <a:pt x="10396" y="1278"/>
                    <a:pt x="11064" y="2250"/>
                  </a:cubicBezTo>
                  <a:cubicBezTo>
                    <a:pt x="12128" y="3892"/>
                    <a:pt x="10183" y="7873"/>
                    <a:pt x="8450" y="8755"/>
                  </a:cubicBezTo>
                  <a:cubicBezTo>
                    <a:pt x="7903" y="9028"/>
                    <a:pt x="7204" y="9150"/>
                    <a:pt x="6475" y="9150"/>
                  </a:cubicBezTo>
                  <a:lnTo>
                    <a:pt x="6444" y="9728"/>
                  </a:lnTo>
                  <a:cubicBezTo>
                    <a:pt x="9514" y="9728"/>
                    <a:pt x="10669" y="7509"/>
                    <a:pt x="11034" y="6779"/>
                  </a:cubicBezTo>
                  <a:cubicBezTo>
                    <a:pt x="11763" y="5381"/>
                    <a:pt x="11611" y="3466"/>
                    <a:pt x="13374" y="3466"/>
                  </a:cubicBezTo>
                  <a:cubicBezTo>
                    <a:pt x="15107" y="3466"/>
                    <a:pt x="14894" y="5351"/>
                    <a:pt x="15532" y="6718"/>
                  </a:cubicBezTo>
                  <a:cubicBezTo>
                    <a:pt x="15867" y="7478"/>
                    <a:pt x="16870" y="9788"/>
                    <a:pt x="20031" y="9697"/>
                  </a:cubicBezTo>
                  <a:lnTo>
                    <a:pt x="20061" y="9120"/>
                  </a:lnTo>
                  <a:cubicBezTo>
                    <a:pt x="19271" y="9150"/>
                    <a:pt x="18511" y="8998"/>
                    <a:pt x="17964" y="8724"/>
                  </a:cubicBezTo>
                  <a:cubicBezTo>
                    <a:pt x="16262" y="7843"/>
                    <a:pt x="14560" y="3892"/>
                    <a:pt x="15745" y="2250"/>
                  </a:cubicBezTo>
                  <a:cubicBezTo>
                    <a:pt x="16444" y="1278"/>
                    <a:pt x="18359" y="822"/>
                    <a:pt x="20213" y="730"/>
                  </a:cubicBezTo>
                  <a:lnTo>
                    <a:pt x="20213" y="153"/>
                  </a:lnTo>
                  <a:cubicBezTo>
                    <a:pt x="20061" y="153"/>
                    <a:pt x="19940" y="153"/>
                    <a:pt x="19788" y="183"/>
                  </a:cubicBezTo>
                  <a:cubicBezTo>
                    <a:pt x="17751" y="366"/>
                    <a:pt x="15259" y="1247"/>
                    <a:pt x="13405" y="1308"/>
                  </a:cubicBezTo>
                  <a:close/>
                  <a:moveTo>
                    <a:pt x="6627" y="183"/>
                  </a:moveTo>
                  <a:cubicBezTo>
                    <a:pt x="4377" y="62"/>
                    <a:pt x="1368" y="335"/>
                    <a:pt x="821" y="518"/>
                  </a:cubicBezTo>
                  <a:cubicBezTo>
                    <a:pt x="122" y="761"/>
                    <a:pt x="91" y="822"/>
                    <a:pt x="31" y="1399"/>
                  </a:cubicBezTo>
                  <a:cubicBezTo>
                    <a:pt x="0" y="1977"/>
                    <a:pt x="61" y="2493"/>
                    <a:pt x="487" y="2615"/>
                  </a:cubicBezTo>
                  <a:cubicBezTo>
                    <a:pt x="1034" y="2828"/>
                    <a:pt x="1034" y="3588"/>
                    <a:pt x="1338" y="5807"/>
                  </a:cubicBezTo>
                  <a:cubicBezTo>
                    <a:pt x="1611" y="7843"/>
                    <a:pt x="2371" y="9424"/>
                    <a:pt x="5927" y="9697"/>
                  </a:cubicBezTo>
                  <a:cubicBezTo>
                    <a:pt x="6110" y="9728"/>
                    <a:pt x="6262" y="9728"/>
                    <a:pt x="6444" y="9728"/>
                  </a:cubicBezTo>
                  <a:lnTo>
                    <a:pt x="6444" y="9180"/>
                  </a:lnTo>
                  <a:cubicBezTo>
                    <a:pt x="4833" y="9180"/>
                    <a:pt x="3009" y="8573"/>
                    <a:pt x="2402" y="7296"/>
                  </a:cubicBezTo>
                  <a:cubicBezTo>
                    <a:pt x="1550" y="5533"/>
                    <a:pt x="1429" y="1977"/>
                    <a:pt x="2614" y="1247"/>
                  </a:cubicBezTo>
                  <a:cubicBezTo>
                    <a:pt x="3131" y="913"/>
                    <a:pt x="4833" y="700"/>
                    <a:pt x="6596" y="76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68"/>
            <p:cNvSpPr/>
            <p:nvPr/>
          </p:nvSpPr>
          <p:spPr>
            <a:xfrm>
              <a:off x="12531582" y="890508"/>
              <a:ext cx="232696" cy="157001"/>
            </a:xfrm>
            <a:custGeom>
              <a:rect b="b" l="l" r="r" t="t"/>
              <a:pathLst>
                <a:path extrusionOk="0" h="8450" w="12524">
                  <a:moveTo>
                    <a:pt x="0" y="213"/>
                  </a:moveTo>
                  <a:lnTo>
                    <a:pt x="6110" y="8450"/>
                  </a:lnTo>
                  <a:lnTo>
                    <a:pt x="12523" y="182"/>
                  </a:lnTo>
                  <a:lnTo>
                    <a:pt x="12493" y="0"/>
                  </a:lnTo>
                  <a:lnTo>
                    <a:pt x="6110" y="8207"/>
                  </a:lnTo>
                  <a:lnTo>
                    <a:pt x="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47" name="Google Shape;2647;p68"/>
          <p:cNvGrpSpPr/>
          <p:nvPr/>
        </p:nvGrpSpPr>
        <p:grpSpPr>
          <a:xfrm>
            <a:off x="2035459" y="1778110"/>
            <a:ext cx="1142031" cy="1308898"/>
            <a:chOff x="10455075" y="1693541"/>
            <a:chExt cx="1224961" cy="1403945"/>
          </a:xfrm>
        </p:grpSpPr>
        <p:sp>
          <p:nvSpPr>
            <p:cNvPr id="2648" name="Google Shape;2648;p68"/>
            <p:cNvSpPr/>
            <p:nvPr/>
          </p:nvSpPr>
          <p:spPr>
            <a:xfrm>
              <a:off x="10455075" y="2542334"/>
              <a:ext cx="1224961" cy="555152"/>
            </a:xfrm>
            <a:custGeom>
              <a:rect b="b" l="l" r="r" t="t"/>
              <a:pathLst>
                <a:path extrusionOk="0" h="29879" w="65929">
                  <a:moveTo>
                    <a:pt x="26384" y="0"/>
                  </a:moveTo>
                  <a:cubicBezTo>
                    <a:pt x="11824" y="6383"/>
                    <a:pt x="7447" y="9787"/>
                    <a:pt x="5715" y="11307"/>
                  </a:cubicBezTo>
                  <a:cubicBezTo>
                    <a:pt x="3040" y="13648"/>
                    <a:pt x="1581" y="22432"/>
                    <a:pt x="0" y="29879"/>
                  </a:cubicBezTo>
                  <a:lnTo>
                    <a:pt x="32980" y="29879"/>
                  </a:lnTo>
                  <a:lnTo>
                    <a:pt x="65929" y="29879"/>
                  </a:lnTo>
                  <a:cubicBezTo>
                    <a:pt x="64348" y="22432"/>
                    <a:pt x="62889" y="13648"/>
                    <a:pt x="60214" y="11307"/>
                  </a:cubicBezTo>
                  <a:cubicBezTo>
                    <a:pt x="58482" y="9787"/>
                    <a:pt x="54287" y="6474"/>
                    <a:pt x="39727" y="61"/>
                  </a:cubicBezTo>
                  <a:close/>
                </a:path>
              </a:pathLst>
            </a:custGeom>
            <a:solidFill>
              <a:srgbClr val="FFD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68"/>
            <p:cNvSpPr/>
            <p:nvPr/>
          </p:nvSpPr>
          <p:spPr>
            <a:xfrm>
              <a:off x="10455075" y="2542334"/>
              <a:ext cx="1224961" cy="555152"/>
            </a:xfrm>
            <a:custGeom>
              <a:rect b="b" l="l" r="r" t="t"/>
              <a:pathLst>
                <a:path extrusionOk="0" h="29879" w="65929">
                  <a:moveTo>
                    <a:pt x="26384" y="0"/>
                  </a:moveTo>
                  <a:cubicBezTo>
                    <a:pt x="11824" y="6383"/>
                    <a:pt x="7447" y="9787"/>
                    <a:pt x="5715" y="11307"/>
                  </a:cubicBezTo>
                  <a:cubicBezTo>
                    <a:pt x="3040" y="13648"/>
                    <a:pt x="1581" y="22432"/>
                    <a:pt x="0" y="29879"/>
                  </a:cubicBezTo>
                  <a:lnTo>
                    <a:pt x="32980" y="29879"/>
                  </a:lnTo>
                  <a:lnTo>
                    <a:pt x="65929" y="29879"/>
                  </a:lnTo>
                  <a:cubicBezTo>
                    <a:pt x="64348" y="22432"/>
                    <a:pt x="62889" y="13648"/>
                    <a:pt x="60214" y="11307"/>
                  </a:cubicBezTo>
                  <a:cubicBezTo>
                    <a:pt x="58482" y="9787"/>
                    <a:pt x="54287" y="6474"/>
                    <a:pt x="39727" y="6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68"/>
            <p:cNvSpPr/>
            <p:nvPr/>
          </p:nvSpPr>
          <p:spPr>
            <a:xfrm>
              <a:off x="10936221" y="2143623"/>
              <a:ext cx="262628" cy="550655"/>
            </a:xfrm>
            <a:custGeom>
              <a:rect b="b" l="l" r="r" t="t"/>
              <a:pathLst>
                <a:path extrusionOk="0" h="29637" w="14135">
                  <a:moveTo>
                    <a:pt x="0" y="8724"/>
                  </a:moveTo>
                  <a:lnTo>
                    <a:pt x="0" y="19515"/>
                  </a:lnTo>
                  <a:lnTo>
                    <a:pt x="0" y="24864"/>
                  </a:lnTo>
                  <a:cubicBezTo>
                    <a:pt x="3891" y="29454"/>
                    <a:pt x="10244" y="29636"/>
                    <a:pt x="14134" y="24864"/>
                  </a:cubicBezTo>
                  <a:lnTo>
                    <a:pt x="14134" y="19515"/>
                  </a:lnTo>
                  <a:lnTo>
                    <a:pt x="14134" y="8724"/>
                  </a:lnTo>
                  <a:cubicBezTo>
                    <a:pt x="14134" y="1"/>
                    <a:pt x="0" y="1"/>
                    <a:pt x="0" y="8724"/>
                  </a:cubicBezTo>
                  <a:close/>
                </a:path>
              </a:pathLst>
            </a:custGeom>
            <a:solidFill>
              <a:srgbClr val="FFD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68"/>
            <p:cNvSpPr/>
            <p:nvPr/>
          </p:nvSpPr>
          <p:spPr>
            <a:xfrm>
              <a:off x="10762282" y="2109177"/>
              <a:ext cx="110142" cy="160401"/>
            </a:xfrm>
            <a:custGeom>
              <a:rect b="b" l="l" r="r" t="t"/>
              <a:pathLst>
                <a:path extrusionOk="0" h="8633" w="5928">
                  <a:moveTo>
                    <a:pt x="1672" y="426"/>
                  </a:moveTo>
                  <a:cubicBezTo>
                    <a:pt x="2919" y="1"/>
                    <a:pt x="4530" y="1429"/>
                    <a:pt x="5229" y="3587"/>
                  </a:cubicBezTo>
                  <a:cubicBezTo>
                    <a:pt x="5928" y="5745"/>
                    <a:pt x="5502" y="7812"/>
                    <a:pt x="4256" y="8207"/>
                  </a:cubicBezTo>
                  <a:cubicBezTo>
                    <a:pt x="3010" y="8633"/>
                    <a:pt x="1429" y="7204"/>
                    <a:pt x="700" y="5077"/>
                  </a:cubicBezTo>
                  <a:cubicBezTo>
                    <a:pt x="1" y="2919"/>
                    <a:pt x="426" y="821"/>
                    <a:pt x="1672" y="426"/>
                  </a:cubicBezTo>
                  <a:close/>
                </a:path>
              </a:pathLst>
            </a:custGeom>
            <a:solidFill>
              <a:srgbClr val="FFD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68"/>
            <p:cNvSpPr/>
            <p:nvPr/>
          </p:nvSpPr>
          <p:spPr>
            <a:xfrm>
              <a:off x="11261506" y="2109177"/>
              <a:ext cx="110142" cy="160401"/>
            </a:xfrm>
            <a:custGeom>
              <a:rect b="b" l="l" r="r" t="t"/>
              <a:pathLst>
                <a:path extrusionOk="0" h="8633" w="5928">
                  <a:moveTo>
                    <a:pt x="4256" y="426"/>
                  </a:moveTo>
                  <a:cubicBezTo>
                    <a:pt x="3010" y="1"/>
                    <a:pt x="1429" y="1429"/>
                    <a:pt x="699" y="3587"/>
                  </a:cubicBezTo>
                  <a:cubicBezTo>
                    <a:pt x="0" y="5745"/>
                    <a:pt x="426" y="7812"/>
                    <a:pt x="1672" y="8207"/>
                  </a:cubicBezTo>
                  <a:cubicBezTo>
                    <a:pt x="2918" y="8633"/>
                    <a:pt x="4499" y="7204"/>
                    <a:pt x="5228" y="5077"/>
                  </a:cubicBezTo>
                  <a:cubicBezTo>
                    <a:pt x="5928" y="2919"/>
                    <a:pt x="5502" y="821"/>
                    <a:pt x="4256" y="426"/>
                  </a:cubicBezTo>
                  <a:close/>
                </a:path>
              </a:pathLst>
            </a:custGeom>
            <a:solidFill>
              <a:srgbClr val="FFD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68"/>
            <p:cNvSpPr/>
            <p:nvPr/>
          </p:nvSpPr>
          <p:spPr>
            <a:xfrm>
              <a:off x="10884831" y="2670512"/>
              <a:ext cx="347335" cy="426968"/>
            </a:xfrm>
            <a:custGeom>
              <a:rect b="b" l="l" r="r" t="t"/>
              <a:pathLst>
                <a:path extrusionOk="0" h="22980" w="18694">
                  <a:moveTo>
                    <a:pt x="9879" y="1"/>
                  </a:moveTo>
                  <a:cubicBezTo>
                    <a:pt x="9879" y="1"/>
                    <a:pt x="0" y="2372"/>
                    <a:pt x="0" y="2949"/>
                  </a:cubicBezTo>
                  <a:cubicBezTo>
                    <a:pt x="0" y="3557"/>
                    <a:pt x="3739" y="22980"/>
                    <a:pt x="3739" y="22980"/>
                  </a:cubicBezTo>
                  <a:lnTo>
                    <a:pt x="17144" y="22980"/>
                  </a:lnTo>
                  <a:lnTo>
                    <a:pt x="18694" y="304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68"/>
            <p:cNvSpPr/>
            <p:nvPr/>
          </p:nvSpPr>
          <p:spPr>
            <a:xfrm>
              <a:off x="10763973" y="2546273"/>
              <a:ext cx="229314" cy="551213"/>
            </a:xfrm>
            <a:custGeom>
              <a:rect b="b" l="l" r="r" t="t"/>
              <a:pathLst>
                <a:path extrusionOk="0" h="29667" w="12342">
                  <a:moveTo>
                    <a:pt x="9271" y="1"/>
                  </a:moveTo>
                  <a:lnTo>
                    <a:pt x="9271" y="3192"/>
                  </a:lnTo>
                  <a:lnTo>
                    <a:pt x="12341" y="29667"/>
                  </a:lnTo>
                  <a:lnTo>
                    <a:pt x="7053" y="29667"/>
                  </a:lnTo>
                  <a:lnTo>
                    <a:pt x="1247" y="17873"/>
                  </a:lnTo>
                  <a:lnTo>
                    <a:pt x="6809" y="14196"/>
                  </a:lnTo>
                  <a:lnTo>
                    <a:pt x="1" y="11004"/>
                  </a:lnTo>
                  <a:lnTo>
                    <a:pt x="6262" y="1338"/>
                  </a:lnTo>
                  <a:close/>
                </a:path>
              </a:pathLst>
            </a:custGeom>
            <a:solidFill>
              <a:srgbClr val="DB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68"/>
            <p:cNvSpPr/>
            <p:nvPr/>
          </p:nvSpPr>
          <p:spPr>
            <a:xfrm>
              <a:off x="11141224" y="2546273"/>
              <a:ext cx="229296" cy="551213"/>
            </a:xfrm>
            <a:custGeom>
              <a:rect b="b" l="l" r="r" t="t"/>
              <a:pathLst>
                <a:path extrusionOk="0" h="29667" w="12341">
                  <a:moveTo>
                    <a:pt x="3100" y="1"/>
                  </a:moveTo>
                  <a:lnTo>
                    <a:pt x="3100" y="3192"/>
                  </a:lnTo>
                  <a:lnTo>
                    <a:pt x="0" y="29667"/>
                  </a:lnTo>
                  <a:lnTo>
                    <a:pt x="5289" y="29667"/>
                  </a:lnTo>
                  <a:lnTo>
                    <a:pt x="11095" y="17873"/>
                  </a:lnTo>
                  <a:lnTo>
                    <a:pt x="5562" y="14196"/>
                  </a:lnTo>
                  <a:lnTo>
                    <a:pt x="12341" y="11004"/>
                  </a:lnTo>
                  <a:lnTo>
                    <a:pt x="6778" y="1642"/>
                  </a:lnTo>
                  <a:close/>
                </a:path>
              </a:pathLst>
            </a:custGeom>
            <a:solidFill>
              <a:srgbClr val="DB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68"/>
            <p:cNvSpPr/>
            <p:nvPr/>
          </p:nvSpPr>
          <p:spPr>
            <a:xfrm>
              <a:off x="11011337" y="2670512"/>
              <a:ext cx="112966" cy="110142"/>
            </a:xfrm>
            <a:custGeom>
              <a:rect b="b" l="l" r="r" t="t"/>
              <a:pathLst>
                <a:path extrusionOk="0" h="5928" w="6080">
                  <a:moveTo>
                    <a:pt x="0" y="3284"/>
                  </a:moveTo>
                  <a:lnTo>
                    <a:pt x="1702" y="5928"/>
                  </a:lnTo>
                  <a:lnTo>
                    <a:pt x="4347" y="5928"/>
                  </a:lnTo>
                  <a:lnTo>
                    <a:pt x="6079" y="3284"/>
                  </a:lnTo>
                  <a:lnTo>
                    <a:pt x="3070" y="1"/>
                  </a:ln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68"/>
            <p:cNvSpPr/>
            <p:nvPr/>
          </p:nvSpPr>
          <p:spPr>
            <a:xfrm>
              <a:off x="10997774" y="2781207"/>
              <a:ext cx="140075" cy="316269"/>
            </a:xfrm>
            <a:custGeom>
              <a:rect b="b" l="l" r="r" t="t"/>
              <a:pathLst>
                <a:path extrusionOk="0" h="17022" w="7539">
                  <a:moveTo>
                    <a:pt x="2432" y="0"/>
                  </a:moveTo>
                  <a:lnTo>
                    <a:pt x="1" y="17022"/>
                  </a:lnTo>
                  <a:lnTo>
                    <a:pt x="7539" y="17022"/>
                  </a:lnTo>
                  <a:lnTo>
                    <a:pt x="5077" y="0"/>
                  </a:ln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68"/>
            <p:cNvSpPr/>
            <p:nvPr/>
          </p:nvSpPr>
          <p:spPr>
            <a:xfrm>
              <a:off x="10924925" y="2506179"/>
              <a:ext cx="143475" cy="277882"/>
            </a:xfrm>
            <a:custGeom>
              <a:rect b="b" l="l" r="r" t="t"/>
              <a:pathLst>
                <a:path extrusionOk="0" h="14956" w="7722">
                  <a:moveTo>
                    <a:pt x="608" y="1"/>
                  </a:moveTo>
                  <a:lnTo>
                    <a:pt x="1" y="2432"/>
                  </a:lnTo>
                  <a:lnTo>
                    <a:pt x="1703" y="14955"/>
                  </a:lnTo>
                  <a:lnTo>
                    <a:pt x="7721" y="8846"/>
                  </a:ln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68"/>
            <p:cNvSpPr/>
            <p:nvPr/>
          </p:nvSpPr>
          <p:spPr>
            <a:xfrm>
              <a:off x="10936221" y="2450831"/>
              <a:ext cx="262628" cy="92157"/>
            </a:xfrm>
            <a:custGeom>
              <a:rect b="b" l="l" r="r" t="t"/>
              <a:pathLst>
                <a:path extrusionOk="0" h="4960" w="14135">
                  <a:moveTo>
                    <a:pt x="0" y="1"/>
                  </a:moveTo>
                  <a:lnTo>
                    <a:pt x="0" y="518"/>
                  </a:lnTo>
                  <a:cubicBezTo>
                    <a:pt x="0" y="518"/>
                    <a:pt x="3618" y="4803"/>
                    <a:pt x="7052" y="4955"/>
                  </a:cubicBezTo>
                  <a:cubicBezTo>
                    <a:pt x="7112" y="4958"/>
                    <a:pt x="7172" y="4959"/>
                    <a:pt x="7232" y="4959"/>
                  </a:cubicBezTo>
                  <a:cubicBezTo>
                    <a:pt x="10641" y="4959"/>
                    <a:pt x="14134" y="791"/>
                    <a:pt x="14134" y="791"/>
                  </a:cubicBezTo>
                  <a:lnTo>
                    <a:pt x="141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68"/>
            <p:cNvSpPr/>
            <p:nvPr/>
          </p:nvSpPr>
          <p:spPr>
            <a:xfrm>
              <a:off x="10748162" y="1693541"/>
              <a:ext cx="672076" cy="670385"/>
            </a:xfrm>
            <a:custGeom>
              <a:rect b="b" l="l" r="r" t="t"/>
              <a:pathLst>
                <a:path extrusionOk="0" h="36081" w="36172">
                  <a:moveTo>
                    <a:pt x="28390" y="5168"/>
                  </a:moveTo>
                  <a:cubicBezTo>
                    <a:pt x="31643" y="5684"/>
                    <a:pt x="33436" y="7903"/>
                    <a:pt x="34196" y="10913"/>
                  </a:cubicBezTo>
                  <a:cubicBezTo>
                    <a:pt x="36172" y="18755"/>
                    <a:pt x="32007" y="35776"/>
                    <a:pt x="17539" y="35958"/>
                  </a:cubicBezTo>
                  <a:cubicBezTo>
                    <a:pt x="10092" y="36080"/>
                    <a:pt x="4712" y="34196"/>
                    <a:pt x="2767" y="28147"/>
                  </a:cubicBezTo>
                  <a:cubicBezTo>
                    <a:pt x="821" y="22098"/>
                    <a:pt x="1" y="12372"/>
                    <a:pt x="4256" y="6931"/>
                  </a:cubicBezTo>
                  <a:cubicBezTo>
                    <a:pt x="9606" y="61"/>
                    <a:pt x="20852" y="1"/>
                    <a:pt x="28390" y="5168"/>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68"/>
            <p:cNvSpPr/>
            <p:nvPr/>
          </p:nvSpPr>
          <p:spPr>
            <a:xfrm>
              <a:off x="10663460" y="1766947"/>
              <a:ext cx="808732" cy="746061"/>
            </a:xfrm>
            <a:custGeom>
              <a:rect b="b" l="l" r="r" t="t"/>
              <a:pathLst>
                <a:path extrusionOk="0" h="40154" w="43527">
                  <a:moveTo>
                    <a:pt x="21764" y="1"/>
                  </a:moveTo>
                  <a:cubicBezTo>
                    <a:pt x="0" y="1"/>
                    <a:pt x="8329" y="29819"/>
                    <a:pt x="9757" y="32099"/>
                  </a:cubicBezTo>
                  <a:cubicBezTo>
                    <a:pt x="11338" y="34621"/>
                    <a:pt x="18238" y="40153"/>
                    <a:pt x="21764" y="40153"/>
                  </a:cubicBezTo>
                  <a:cubicBezTo>
                    <a:pt x="25290" y="40153"/>
                    <a:pt x="32189" y="34591"/>
                    <a:pt x="33770" y="32099"/>
                  </a:cubicBezTo>
                  <a:cubicBezTo>
                    <a:pt x="35168" y="29819"/>
                    <a:pt x="43527" y="1"/>
                    <a:pt x="21764" y="1"/>
                  </a:cubicBezTo>
                  <a:close/>
                </a:path>
              </a:pathLst>
            </a:custGeom>
            <a:solidFill>
              <a:srgbClr val="FFD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68"/>
            <p:cNvSpPr/>
            <p:nvPr/>
          </p:nvSpPr>
          <p:spPr>
            <a:xfrm>
              <a:off x="10725570" y="1747755"/>
              <a:ext cx="679991" cy="441089"/>
            </a:xfrm>
            <a:custGeom>
              <a:rect b="b" l="l" r="r" t="t"/>
              <a:pathLst>
                <a:path extrusionOk="0" h="23740" w="36598">
                  <a:moveTo>
                    <a:pt x="7904" y="10396"/>
                  </a:moveTo>
                  <a:cubicBezTo>
                    <a:pt x="11764" y="12767"/>
                    <a:pt x="14773" y="9241"/>
                    <a:pt x="18269" y="10761"/>
                  </a:cubicBezTo>
                  <a:cubicBezTo>
                    <a:pt x="21764" y="12250"/>
                    <a:pt x="31217" y="5016"/>
                    <a:pt x="33284" y="20943"/>
                  </a:cubicBezTo>
                  <a:cubicBezTo>
                    <a:pt x="36597" y="9393"/>
                    <a:pt x="31582" y="1125"/>
                    <a:pt x="18968" y="578"/>
                  </a:cubicBezTo>
                  <a:cubicBezTo>
                    <a:pt x="5472" y="0"/>
                    <a:pt x="1" y="12280"/>
                    <a:pt x="3740" y="23739"/>
                  </a:cubicBezTo>
                  <a:cubicBezTo>
                    <a:pt x="3496" y="17539"/>
                    <a:pt x="5016" y="13466"/>
                    <a:pt x="7904" y="10396"/>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68"/>
            <p:cNvSpPr/>
            <p:nvPr/>
          </p:nvSpPr>
          <p:spPr>
            <a:xfrm>
              <a:off x="10863372" y="1908614"/>
              <a:ext cx="260938" cy="59586"/>
            </a:xfrm>
            <a:custGeom>
              <a:rect b="b" l="l" r="r" t="t"/>
              <a:pathLst>
                <a:path extrusionOk="0" h="3207" w="14044">
                  <a:moveTo>
                    <a:pt x="13120" y="0"/>
                  </a:moveTo>
                  <a:cubicBezTo>
                    <a:pt x="12578" y="0"/>
                    <a:pt x="12034" y="208"/>
                    <a:pt x="11520" y="400"/>
                  </a:cubicBezTo>
                  <a:cubicBezTo>
                    <a:pt x="10791" y="674"/>
                    <a:pt x="10061" y="947"/>
                    <a:pt x="9332" y="1191"/>
                  </a:cubicBezTo>
                  <a:cubicBezTo>
                    <a:pt x="8146" y="1616"/>
                    <a:pt x="6931" y="1951"/>
                    <a:pt x="5684" y="1951"/>
                  </a:cubicBezTo>
                  <a:cubicBezTo>
                    <a:pt x="4651" y="1951"/>
                    <a:pt x="3617" y="1829"/>
                    <a:pt x="2645" y="1616"/>
                  </a:cubicBezTo>
                  <a:cubicBezTo>
                    <a:pt x="2189" y="1525"/>
                    <a:pt x="1733" y="1373"/>
                    <a:pt x="1307" y="1160"/>
                  </a:cubicBezTo>
                  <a:cubicBezTo>
                    <a:pt x="1155" y="1069"/>
                    <a:pt x="943" y="1008"/>
                    <a:pt x="791" y="917"/>
                  </a:cubicBezTo>
                  <a:cubicBezTo>
                    <a:pt x="639" y="796"/>
                    <a:pt x="517" y="644"/>
                    <a:pt x="365" y="552"/>
                  </a:cubicBezTo>
                  <a:cubicBezTo>
                    <a:pt x="344" y="545"/>
                    <a:pt x="320" y="541"/>
                    <a:pt x="297" y="541"/>
                  </a:cubicBezTo>
                  <a:cubicBezTo>
                    <a:pt x="222" y="541"/>
                    <a:pt x="145" y="581"/>
                    <a:pt x="122" y="674"/>
                  </a:cubicBezTo>
                  <a:cubicBezTo>
                    <a:pt x="0" y="1039"/>
                    <a:pt x="304" y="1464"/>
                    <a:pt x="548" y="1738"/>
                  </a:cubicBezTo>
                  <a:cubicBezTo>
                    <a:pt x="912" y="2133"/>
                    <a:pt x="1429" y="2376"/>
                    <a:pt x="1915" y="2558"/>
                  </a:cubicBezTo>
                  <a:cubicBezTo>
                    <a:pt x="3010" y="2984"/>
                    <a:pt x="4165" y="3136"/>
                    <a:pt x="5320" y="3197"/>
                  </a:cubicBezTo>
                  <a:cubicBezTo>
                    <a:pt x="5457" y="3203"/>
                    <a:pt x="5594" y="3206"/>
                    <a:pt x="5730" y="3206"/>
                  </a:cubicBezTo>
                  <a:cubicBezTo>
                    <a:pt x="6925" y="3206"/>
                    <a:pt x="8092" y="2974"/>
                    <a:pt x="9210" y="2619"/>
                  </a:cubicBezTo>
                  <a:cubicBezTo>
                    <a:pt x="10061" y="2346"/>
                    <a:pt x="10882" y="2011"/>
                    <a:pt x="11703" y="1707"/>
                  </a:cubicBezTo>
                  <a:cubicBezTo>
                    <a:pt x="12463" y="1403"/>
                    <a:pt x="13375" y="1191"/>
                    <a:pt x="13922" y="522"/>
                  </a:cubicBezTo>
                  <a:cubicBezTo>
                    <a:pt x="14043" y="400"/>
                    <a:pt x="13982" y="188"/>
                    <a:pt x="13800" y="127"/>
                  </a:cubicBezTo>
                  <a:cubicBezTo>
                    <a:pt x="13575" y="37"/>
                    <a:pt x="13348" y="0"/>
                    <a:pt x="13120"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68"/>
            <p:cNvSpPr/>
            <p:nvPr/>
          </p:nvSpPr>
          <p:spPr>
            <a:xfrm>
              <a:off x="10821587" y="2102972"/>
              <a:ext cx="496420" cy="181304"/>
            </a:xfrm>
            <a:custGeom>
              <a:rect b="b" l="l" r="r" t="t"/>
              <a:pathLst>
                <a:path extrusionOk="0" h="9758" w="26718">
                  <a:moveTo>
                    <a:pt x="19970" y="9666"/>
                  </a:moveTo>
                  <a:cubicBezTo>
                    <a:pt x="20092" y="9666"/>
                    <a:pt x="20213" y="9666"/>
                    <a:pt x="20365" y="9636"/>
                  </a:cubicBezTo>
                  <a:cubicBezTo>
                    <a:pt x="23891" y="9332"/>
                    <a:pt x="24773" y="7751"/>
                    <a:pt x="25168" y="5745"/>
                  </a:cubicBezTo>
                  <a:cubicBezTo>
                    <a:pt x="25593" y="3526"/>
                    <a:pt x="25624" y="2766"/>
                    <a:pt x="26201" y="2584"/>
                  </a:cubicBezTo>
                  <a:cubicBezTo>
                    <a:pt x="26627" y="2432"/>
                    <a:pt x="26718" y="1915"/>
                    <a:pt x="26718" y="1338"/>
                  </a:cubicBezTo>
                  <a:cubicBezTo>
                    <a:pt x="26688" y="791"/>
                    <a:pt x="26657" y="730"/>
                    <a:pt x="25988" y="487"/>
                  </a:cubicBezTo>
                  <a:cubicBezTo>
                    <a:pt x="25441" y="274"/>
                    <a:pt x="22402" y="0"/>
                    <a:pt x="20152" y="152"/>
                  </a:cubicBezTo>
                  <a:lnTo>
                    <a:pt x="20122" y="730"/>
                  </a:lnTo>
                  <a:cubicBezTo>
                    <a:pt x="21915" y="639"/>
                    <a:pt x="23648" y="851"/>
                    <a:pt x="24134" y="1186"/>
                  </a:cubicBezTo>
                  <a:cubicBezTo>
                    <a:pt x="25289" y="1915"/>
                    <a:pt x="24955" y="5472"/>
                    <a:pt x="23982" y="7234"/>
                  </a:cubicBezTo>
                  <a:cubicBezTo>
                    <a:pt x="23314" y="8450"/>
                    <a:pt x="21581" y="9089"/>
                    <a:pt x="19970" y="9089"/>
                  </a:cubicBezTo>
                  <a:close/>
                  <a:moveTo>
                    <a:pt x="13344" y="1307"/>
                  </a:moveTo>
                  <a:cubicBezTo>
                    <a:pt x="12584" y="1338"/>
                    <a:pt x="9392" y="426"/>
                    <a:pt x="7113" y="213"/>
                  </a:cubicBezTo>
                  <a:cubicBezTo>
                    <a:pt x="6930" y="213"/>
                    <a:pt x="6778" y="183"/>
                    <a:pt x="6596" y="183"/>
                  </a:cubicBezTo>
                  <a:lnTo>
                    <a:pt x="6596" y="791"/>
                  </a:lnTo>
                  <a:cubicBezTo>
                    <a:pt x="8450" y="851"/>
                    <a:pt x="10365" y="1277"/>
                    <a:pt x="11034" y="2280"/>
                  </a:cubicBezTo>
                  <a:cubicBezTo>
                    <a:pt x="12098" y="3891"/>
                    <a:pt x="10152" y="7842"/>
                    <a:pt x="8420" y="8724"/>
                  </a:cubicBezTo>
                  <a:cubicBezTo>
                    <a:pt x="7873" y="8997"/>
                    <a:pt x="7173" y="9119"/>
                    <a:pt x="6444" y="9149"/>
                  </a:cubicBezTo>
                  <a:lnTo>
                    <a:pt x="6444" y="9696"/>
                  </a:lnTo>
                  <a:cubicBezTo>
                    <a:pt x="9484" y="9696"/>
                    <a:pt x="10639" y="7508"/>
                    <a:pt x="11003" y="6748"/>
                  </a:cubicBezTo>
                  <a:cubicBezTo>
                    <a:pt x="11702" y="5380"/>
                    <a:pt x="11581" y="3465"/>
                    <a:pt x="13313" y="3465"/>
                  </a:cubicBezTo>
                  <a:cubicBezTo>
                    <a:pt x="15076" y="3465"/>
                    <a:pt x="14833" y="5320"/>
                    <a:pt x="15472" y="6718"/>
                  </a:cubicBezTo>
                  <a:cubicBezTo>
                    <a:pt x="15806" y="7447"/>
                    <a:pt x="16809" y="9757"/>
                    <a:pt x="19970" y="9666"/>
                  </a:cubicBezTo>
                  <a:lnTo>
                    <a:pt x="19970" y="9119"/>
                  </a:lnTo>
                  <a:cubicBezTo>
                    <a:pt x="19210" y="9119"/>
                    <a:pt x="18450" y="8997"/>
                    <a:pt x="17903" y="8693"/>
                  </a:cubicBezTo>
                  <a:cubicBezTo>
                    <a:pt x="16201" y="7842"/>
                    <a:pt x="14529" y="3891"/>
                    <a:pt x="15684" y="2250"/>
                  </a:cubicBezTo>
                  <a:cubicBezTo>
                    <a:pt x="16414" y="1277"/>
                    <a:pt x="18298" y="851"/>
                    <a:pt x="20122" y="760"/>
                  </a:cubicBezTo>
                  <a:lnTo>
                    <a:pt x="20152" y="152"/>
                  </a:lnTo>
                  <a:cubicBezTo>
                    <a:pt x="20000" y="152"/>
                    <a:pt x="19879" y="183"/>
                    <a:pt x="19727" y="183"/>
                  </a:cubicBezTo>
                  <a:cubicBezTo>
                    <a:pt x="17690" y="365"/>
                    <a:pt x="15198" y="1277"/>
                    <a:pt x="13344" y="1307"/>
                  </a:cubicBezTo>
                  <a:close/>
                  <a:moveTo>
                    <a:pt x="6596" y="183"/>
                  </a:moveTo>
                  <a:cubicBezTo>
                    <a:pt x="4377" y="61"/>
                    <a:pt x="1398" y="335"/>
                    <a:pt x="851" y="547"/>
                  </a:cubicBezTo>
                  <a:cubicBezTo>
                    <a:pt x="122" y="791"/>
                    <a:pt x="122" y="851"/>
                    <a:pt x="61" y="1429"/>
                  </a:cubicBezTo>
                  <a:cubicBezTo>
                    <a:pt x="0" y="1976"/>
                    <a:pt x="91" y="2493"/>
                    <a:pt x="486" y="2645"/>
                  </a:cubicBezTo>
                  <a:cubicBezTo>
                    <a:pt x="1064" y="2827"/>
                    <a:pt x="1034" y="3587"/>
                    <a:pt x="1338" y="5806"/>
                  </a:cubicBezTo>
                  <a:cubicBezTo>
                    <a:pt x="1611" y="7812"/>
                    <a:pt x="2401" y="9393"/>
                    <a:pt x="5897" y="9666"/>
                  </a:cubicBezTo>
                  <a:cubicBezTo>
                    <a:pt x="6079" y="9696"/>
                    <a:pt x="6262" y="9696"/>
                    <a:pt x="6444" y="9696"/>
                  </a:cubicBezTo>
                  <a:lnTo>
                    <a:pt x="6444" y="9149"/>
                  </a:lnTo>
                  <a:cubicBezTo>
                    <a:pt x="4833" y="9149"/>
                    <a:pt x="3040" y="8541"/>
                    <a:pt x="2432" y="7295"/>
                  </a:cubicBezTo>
                  <a:cubicBezTo>
                    <a:pt x="1581" y="5532"/>
                    <a:pt x="1459" y="1976"/>
                    <a:pt x="2645" y="1247"/>
                  </a:cubicBezTo>
                  <a:cubicBezTo>
                    <a:pt x="3161" y="912"/>
                    <a:pt x="4833" y="699"/>
                    <a:pt x="6596" y="76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68"/>
            <p:cNvSpPr/>
            <p:nvPr/>
          </p:nvSpPr>
          <p:spPr>
            <a:xfrm>
              <a:off x="11068375" y="2506179"/>
              <a:ext cx="139499" cy="280131"/>
            </a:xfrm>
            <a:custGeom>
              <a:rect b="b" l="l" r="r" t="t"/>
              <a:pathLst>
                <a:path extrusionOk="0" h="15077" w="7508">
                  <a:moveTo>
                    <a:pt x="7021" y="1"/>
                  </a:moveTo>
                  <a:lnTo>
                    <a:pt x="7508" y="2372"/>
                  </a:lnTo>
                  <a:lnTo>
                    <a:pt x="5897" y="15077"/>
                  </a:lnTo>
                  <a:lnTo>
                    <a:pt x="0" y="8876"/>
                  </a:ln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68"/>
            <p:cNvSpPr/>
            <p:nvPr/>
          </p:nvSpPr>
          <p:spPr>
            <a:xfrm>
              <a:off x="10936221" y="2502221"/>
              <a:ext cx="262628" cy="168316"/>
            </a:xfrm>
            <a:custGeom>
              <a:rect b="b" l="l" r="r" t="t"/>
              <a:pathLst>
                <a:path extrusionOk="0" h="9059" w="14135">
                  <a:moveTo>
                    <a:pt x="0" y="1"/>
                  </a:moveTo>
                  <a:lnTo>
                    <a:pt x="0" y="214"/>
                  </a:lnTo>
                  <a:lnTo>
                    <a:pt x="7113" y="9059"/>
                  </a:lnTo>
                  <a:lnTo>
                    <a:pt x="14134" y="214"/>
                  </a:lnTo>
                  <a:lnTo>
                    <a:pt x="14134" y="1"/>
                  </a:lnTo>
                  <a:lnTo>
                    <a:pt x="7113" y="8816"/>
                  </a:lnTo>
                  <a:lnTo>
                    <a:pt x="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68"/>
            <p:cNvSpPr/>
            <p:nvPr/>
          </p:nvSpPr>
          <p:spPr>
            <a:xfrm>
              <a:off x="11042383" y="2781207"/>
              <a:ext cx="50296" cy="1152"/>
            </a:xfrm>
            <a:custGeom>
              <a:rect b="b" l="l" r="r" t="t"/>
              <a:pathLst>
                <a:path extrusionOk="0" h="62" w="2707">
                  <a:moveTo>
                    <a:pt x="31" y="0"/>
                  </a:moveTo>
                  <a:lnTo>
                    <a:pt x="2676" y="0"/>
                  </a:lnTo>
                  <a:lnTo>
                    <a:pt x="2706" y="61"/>
                  </a:lnTo>
                  <a:lnTo>
                    <a:pt x="1" y="6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68" name="Google Shape;2668;p68"/>
          <p:cNvSpPr/>
          <p:nvPr/>
        </p:nvSpPr>
        <p:spPr>
          <a:xfrm>
            <a:off x="6878849" y="2106406"/>
            <a:ext cx="16032" cy="38152"/>
          </a:xfrm>
          <a:custGeom>
            <a:rect b="b" l="l" r="r" t="t"/>
            <a:pathLst>
              <a:path extrusionOk="0" h="2463" w="1035">
                <a:moveTo>
                  <a:pt x="1034" y="1"/>
                </a:moveTo>
                <a:lnTo>
                  <a:pt x="1" y="548"/>
                </a:lnTo>
                <a:lnTo>
                  <a:pt x="1" y="2463"/>
                </a:lnTo>
                <a:cubicBezTo>
                  <a:pt x="305" y="1612"/>
                  <a:pt x="669" y="761"/>
                  <a:pt x="10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68"/>
          <p:cNvSpPr txBox="1"/>
          <p:nvPr>
            <p:ph type="title"/>
          </p:nvPr>
        </p:nvSpPr>
        <p:spPr>
          <a:xfrm>
            <a:off x="752400" y="691150"/>
            <a:ext cx="3819600" cy="465900"/>
          </a:xfrm>
          <a:prstGeom prst="rect">
            <a:avLst/>
          </a:prstGeom>
        </p:spPr>
        <p:txBody>
          <a:bodyPr anchorCtr="0" anchor="ctr" bIns="91425" lIns="54000" spcFirstLastPara="1" rIns="91425" wrap="square" tIns="91425">
            <a:noAutofit/>
          </a:bodyPr>
          <a:lstStyle/>
          <a:p>
            <a:pPr indent="0" lvl="0" marL="0" rtl="0" algn="l">
              <a:spcBef>
                <a:spcPts val="0"/>
              </a:spcBef>
              <a:spcAft>
                <a:spcPts val="0"/>
              </a:spcAft>
              <a:buNone/>
            </a:pPr>
            <a:r>
              <a:rPr lang="en"/>
              <a:t>OTHER RESOURCES</a:t>
            </a:r>
            <a:endParaRPr/>
          </a:p>
        </p:txBody>
      </p:sp>
      <p:grpSp>
        <p:nvGrpSpPr>
          <p:cNvPr id="2670" name="Google Shape;2670;p68"/>
          <p:cNvGrpSpPr/>
          <p:nvPr/>
        </p:nvGrpSpPr>
        <p:grpSpPr>
          <a:xfrm>
            <a:off x="2053039" y="3645125"/>
            <a:ext cx="1125516" cy="668414"/>
            <a:chOff x="687131" y="3746216"/>
            <a:chExt cx="1229400" cy="730109"/>
          </a:xfrm>
        </p:grpSpPr>
        <p:sp>
          <p:nvSpPr>
            <p:cNvPr id="2671" name="Google Shape;2671;p68"/>
            <p:cNvSpPr/>
            <p:nvPr/>
          </p:nvSpPr>
          <p:spPr>
            <a:xfrm>
              <a:off x="687131" y="3750860"/>
              <a:ext cx="1229400" cy="7161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68"/>
            <p:cNvSpPr/>
            <p:nvPr/>
          </p:nvSpPr>
          <p:spPr>
            <a:xfrm rot="5400000">
              <a:off x="446622" y="3988697"/>
              <a:ext cx="730109" cy="245146"/>
            </a:xfrm>
            <a:custGeom>
              <a:rect b="b" l="l" r="r" t="t"/>
              <a:pathLst>
                <a:path extrusionOk="0" h="9346" w="21871">
                  <a:moveTo>
                    <a:pt x="10934" y="0"/>
                  </a:moveTo>
                  <a:cubicBezTo>
                    <a:pt x="9696" y="0"/>
                    <a:pt x="8509" y="493"/>
                    <a:pt x="7634" y="1370"/>
                  </a:cubicBezTo>
                  <a:lnTo>
                    <a:pt x="0" y="9004"/>
                  </a:lnTo>
                  <a:cubicBezTo>
                    <a:pt x="218" y="9222"/>
                    <a:pt x="514" y="9346"/>
                    <a:pt x="824" y="9346"/>
                  </a:cubicBezTo>
                  <a:lnTo>
                    <a:pt x="21044" y="9346"/>
                  </a:lnTo>
                  <a:cubicBezTo>
                    <a:pt x="21354" y="9346"/>
                    <a:pt x="21652" y="9222"/>
                    <a:pt x="21870" y="9004"/>
                  </a:cubicBezTo>
                  <a:lnTo>
                    <a:pt x="14237" y="1370"/>
                  </a:lnTo>
                  <a:cubicBezTo>
                    <a:pt x="13362" y="493"/>
                    <a:pt x="12172" y="0"/>
                    <a:pt x="109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3" name="Google Shape;2673;p68"/>
          <p:cNvGrpSpPr/>
          <p:nvPr/>
        </p:nvGrpSpPr>
        <p:grpSpPr>
          <a:xfrm>
            <a:off x="689095" y="3080824"/>
            <a:ext cx="1141445" cy="1224767"/>
            <a:chOff x="2160622" y="3129147"/>
            <a:chExt cx="1246800" cy="1337812"/>
          </a:xfrm>
        </p:grpSpPr>
        <p:sp>
          <p:nvSpPr>
            <p:cNvPr id="2674" name="Google Shape;2674;p68"/>
            <p:cNvSpPr/>
            <p:nvPr/>
          </p:nvSpPr>
          <p:spPr>
            <a:xfrm>
              <a:off x="2166106" y="3750860"/>
              <a:ext cx="1229400" cy="7161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68"/>
            <p:cNvSpPr/>
            <p:nvPr/>
          </p:nvSpPr>
          <p:spPr>
            <a:xfrm rot="-2700000">
              <a:off x="2343212" y="3311737"/>
              <a:ext cx="881621" cy="881621"/>
            </a:xfrm>
            <a:prstGeom prst="rtTriangl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6" name="Google Shape;2676;p68"/>
          <p:cNvGrpSpPr/>
          <p:nvPr/>
        </p:nvGrpSpPr>
        <p:grpSpPr>
          <a:xfrm>
            <a:off x="5148115" y="3235934"/>
            <a:ext cx="1432893" cy="1223333"/>
            <a:chOff x="9977650" y="68575"/>
            <a:chExt cx="1699150" cy="1450650"/>
          </a:xfrm>
        </p:grpSpPr>
        <p:sp>
          <p:nvSpPr>
            <p:cNvPr id="2677" name="Google Shape;2677;p68"/>
            <p:cNvSpPr/>
            <p:nvPr/>
          </p:nvSpPr>
          <p:spPr>
            <a:xfrm>
              <a:off x="10288450" y="865700"/>
              <a:ext cx="982575" cy="102600"/>
            </a:xfrm>
            <a:custGeom>
              <a:rect b="b" l="l" r="r" t="t"/>
              <a:pathLst>
                <a:path extrusionOk="0" h="4104" w="39303">
                  <a:moveTo>
                    <a:pt x="19636" y="0"/>
                  </a:moveTo>
                  <a:cubicBezTo>
                    <a:pt x="8785" y="0"/>
                    <a:pt x="1" y="912"/>
                    <a:pt x="1" y="2037"/>
                  </a:cubicBezTo>
                  <a:cubicBezTo>
                    <a:pt x="1" y="3161"/>
                    <a:pt x="8785" y="4104"/>
                    <a:pt x="19636" y="4104"/>
                  </a:cubicBezTo>
                  <a:cubicBezTo>
                    <a:pt x="30488" y="4104"/>
                    <a:pt x="39302" y="3161"/>
                    <a:pt x="39302" y="2037"/>
                  </a:cubicBezTo>
                  <a:cubicBezTo>
                    <a:pt x="39302" y="912"/>
                    <a:pt x="30488" y="0"/>
                    <a:pt x="19636"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68"/>
            <p:cNvSpPr/>
            <p:nvPr/>
          </p:nvSpPr>
          <p:spPr>
            <a:xfrm>
              <a:off x="9977650" y="1399125"/>
              <a:ext cx="1699150" cy="120100"/>
            </a:xfrm>
            <a:custGeom>
              <a:rect b="b" l="l" r="r" t="t"/>
              <a:pathLst>
                <a:path extrusionOk="0" h="4804" w="67966">
                  <a:moveTo>
                    <a:pt x="33983" y="1"/>
                  </a:moveTo>
                  <a:cubicBezTo>
                    <a:pt x="15229" y="1"/>
                    <a:pt x="1" y="1095"/>
                    <a:pt x="1" y="2402"/>
                  </a:cubicBezTo>
                  <a:cubicBezTo>
                    <a:pt x="1" y="3709"/>
                    <a:pt x="15229" y="4803"/>
                    <a:pt x="33983" y="4803"/>
                  </a:cubicBezTo>
                  <a:cubicBezTo>
                    <a:pt x="52737" y="4803"/>
                    <a:pt x="67966" y="3709"/>
                    <a:pt x="67966" y="2402"/>
                  </a:cubicBezTo>
                  <a:cubicBezTo>
                    <a:pt x="67966" y="1065"/>
                    <a:pt x="52737" y="1"/>
                    <a:pt x="33983"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68"/>
            <p:cNvSpPr/>
            <p:nvPr/>
          </p:nvSpPr>
          <p:spPr>
            <a:xfrm>
              <a:off x="10565825" y="1169650"/>
              <a:ext cx="522825" cy="218100"/>
            </a:xfrm>
            <a:custGeom>
              <a:rect b="b" l="l" r="r" t="t"/>
              <a:pathLst>
                <a:path extrusionOk="0" h="8724" w="20913">
                  <a:moveTo>
                    <a:pt x="0" y="0"/>
                  </a:moveTo>
                  <a:lnTo>
                    <a:pt x="0" y="8724"/>
                  </a:lnTo>
                  <a:lnTo>
                    <a:pt x="20912" y="8724"/>
                  </a:lnTo>
                  <a:lnTo>
                    <a:pt x="20912" y="0"/>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68"/>
            <p:cNvSpPr/>
            <p:nvPr/>
          </p:nvSpPr>
          <p:spPr>
            <a:xfrm>
              <a:off x="10365950" y="1387750"/>
              <a:ext cx="919500" cy="61575"/>
            </a:xfrm>
            <a:custGeom>
              <a:rect b="b" l="l" r="r" t="t"/>
              <a:pathLst>
                <a:path extrusionOk="0" h="2463" w="36780">
                  <a:moveTo>
                    <a:pt x="1" y="0"/>
                  </a:moveTo>
                  <a:lnTo>
                    <a:pt x="1" y="2462"/>
                  </a:lnTo>
                  <a:lnTo>
                    <a:pt x="36780" y="2462"/>
                  </a:lnTo>
                  <a:lnTo>
                    <a:pt x="36780" y="0"/>
                  </a:ln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68"/>
            <p:cNvSpPr/>
            <p:nvPr/>
          </p:nvSpPr>
          <p:spPr>
            <a:xfrm>
              <a:off x="9986775" y="68575"/>
              <a:ext cx="1681675" cy="1177100"/>
            </a:xfrm>
            <a:custGeom>
              <a:rect b="b" l="l" r="r" t="t"/>
              <a:pathLst>
                <a:path extrusionOk="0" h="47084" w="67267">
                  <a:moveTo>
                    <a:pt x="6536" y="0"/>
                  </a:moveTo>
                  <a:cubicBezTo>
                    <a:pt x="2919" y="0"/>
                    <a:pt x="1" y="2918"/>
                    <a:pt x="1" y="6535"/>
                  </a:cubicBezTo>
                  <a:lnTo>
                    <a:pt x="1" y="40548"/>
                  </a:lnTo>
                  <a:cubicBezTo>
                    <a:pt x="1" y="44165"/>
                    <a:pt x="2919" y="47083"/>
                    <a:pt x="6536" y="47083"/>
                  </a:cubicBezTo>
                  <a:lnTo>
                    <a:pt x="60701" y="47083"/>
                  </a:lnTo>
                  <a:cubicBezTo>
                    <a:pt x="64318" y="47083"/>
                    <a:pt x="67266" y="44165"/>
                    <a:pt x="67266" y="40548"/>
                  </a:cubicBezTo>
                  <a:lnTo>
                    <a:pt x="67266" y="6535"/>
                  </a:lnTo>
                  <a:cubicBezTo>
                    <a:pt x="67266" y="2918"/>
                    <a:pt x="64318" y="0"/>
                    <a:pt x="60701" y="0"/>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68"/>
            <p:cNvSpPr/>
            <p:nvPr/>
          </p:nvSpPr>
          <p:spPr>
            <a:xfrm>
              <a:off x="9986775" y="68575"/>
              <a:ext cx="1681675" cy="1013700"/>
            </a:xfrm>
            <a:custGeom>
              <a:rect b="b" l="l" r="r" t="t"/>
              <a:pathLst>
                <a:path extrusionOk="0" h="40548" w="67267">
                  <a:moveTo>
                    <a:pt x="6536" y="0"/>
                  </a:moveTo>
                  <a:cubicBezTo>
                    <a:pt x="2919" y="0"/>
                    <a:pt x="1" y="2918"/>
                    <a:pt x="1" y="6535"/>
                  </a:cubicBezTo>
                  <a:lnTo>
                    <a:pt x="1" y="40548"/>
                  </a:lnTo>
                  <a:lnTo>
                    <a:pt x="67266" y="40548"/>
                  </a:lnTo>
                  <a:lnTo>
                    <a:pt x="67266" y="6535"/>
                  </a:lnTo>
                  <a:cubicBezTo>
                    <a:pt x="67266" y="2918"/>
                    <a:pt x="64318" y="0"/>
                    <a:pt x="60701"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68"/>
            <p:cNvSpPr/>
            <p:nvPr/>
          </p:nvSpPr>
          <p:spPr>
            <a:xfrm>
              <a:off x="10795300" y="1110375"/>
              <a:ext cx="61575" cy="60825"/>
            </a:xfrm>
            <a:custGeom>
              <a:rect b="b" l="l" r="r" t="t"/>
              <a:pathLst>
                <a:path extrusionOk="0" h="2433" w="2463">
                  <a:moveTo>
                    <a:pt x="1216" y="1"/>
                  </a:moveTo>
                  <a:cubicBezTo>
                    <a:pt x="548" y="1"/>
                    <a:pt x="1" y="548"/>
                    <a:pt x="1" y="1216"/>
                  </a:cubicBezTo>
                  <a:cubicBezTo>
                    <a:pt x="1" y="1885"/>
                    <a:pt x="548" y="2432"/>
                    <a:pt x="1216" y="2432"/>
                  </a:cubicBezTo>
                  <a:cubicBezTo>
                    <a:pt x="1915" y="2432"/>
                    <a:pt x="2463" y="1885"/>
                    <a:pt x="2463" y="1216"/>
                  </a:cubicBezTo>
                  <a:cubicBezTo>
                    <a:pt x="2463" y="548"/>
                    <a:pt x="1915" y="1"/>
                    <a:pt x="1216"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68"/>
            <p:cNvSpPr/>
            <p:nvPr/>
          </p:nvSpPr>
          <p:spPr>
            <a:xfrm>
              <a:off x="10565825" y="1245650"/>
              <a:ext cx="522825" cy="142100"/>
            </a:xfrm>
            <a:custGeom>
              <a:rect b="b" l="l" r="r" t="t"/>
              <a:pathLst>
                <a:path extrusionOk="0" h="5684" w="20913">
                  <a:moveTo>
                    <a:pt x="0" y="0"/>
                  </a:moveTo>
                  <a:lnTo>
                    <a:pt x="0" y="5684"/>
                  </a:lnTo>
                  <a:lnTo>
                    <a:pt x="20912" y="2341"/>
                  </a:lnTo>
                  <a:lnTo>
                    <a:pt x="20912" y="0"/>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68"/>
            <p:cNvSpPr/>
            <p:nvPr/>
          </p:nvSpPr>
          <p:spPr>
            <a:xfrm>
              <a:off x="9986775" y="68575"/>
              <a:ext cx="1681675" cy="1013700"/>
            </a:xfrm>
            <a:custGeom>
              <a:rect b="b" l="l" r="r" t="t"/>
              <a:pathLst>
                <a:path extrusionOk="0" h="40548" w="67267">
                  <a:moveTo>
                    <a:pt x="60701" y="1946"/>
                  </a:moveTo>
                  <a:cubicBezTo>
                    <a:pt x="63224" y="1946"/>
                    <a:pt x="65291" y="4013"/>
                    <a:pt x="65291" y="6535"/>
                  </a:cubicBezTo>
                  <a:lnTo>
                    <a:pt x="65291" y="38572"/>
                  </a:lnTo>
                  <a:lnTo>
                    <a:pt x="1946" y="38572"/>
                  </a:lnTo>
                  <a:lnTo>
                    <a:pt x="1946" y="6535"/>
                  </a:lnTo>
                  <a:cubicBezTo>
                    <a:pt x="1946" y="4013"/>
                    <a:pt x="4013" y="1946"/>
                    <a:pt x="6536" y="1946"/>
                  </a:cubicBezTo>
                  <a:close/>
                  <a:moveTo>
                    <a:pt x="6536" y="0"/>
                  </a:moveTo>
                  <a:cubicBezTo>
                    <a:pt x="2919" y="0"/>
                    <a:pt x="1" y="2918"/>
                    <a:pt x="1" y="6535"/>
                  </a:cubicBezTo>
                  <a:lnTo>
                    <a:pt x="1" y="40548"/>
                  </a:lnTo>
                  <a:lnTo>
                    <a:pt x="67266" y="40548"/>
                  </a:lnTo>
                  <a:lnTo>
                    <a:pt x="67266" y="6535"/>
                  </a:lnTo>
                  <a:cubicBezTo>
                    <a:pt x="67266" y="2918"/>
                    <a:pt x="64318" y="0"/>
                    <a:pt x="60701"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68"/>
            <p:cNvSpPr/>
            <p:nvPr/>
          </p:nvSpPr>
          <p:spPr>
            <a:xfrm>
              <a:off x="10413075" y="322375"/>
              <a:ext cx="826775" cy="547900"/>
            </a:xfrm>
            <a:custGeom>
              <a:rect b="b" l="l" r="r" t="t"/>
              <a:pathLst>
                <a:path extrusionOk="0" h="21916" w="33071">
                  <a:moveTo>
                    <a:pt x="1" y="0"/>
                  </a:moveTo>
                  <a:lnTo>
                    <a:pt x="1" y="21916"/>
                  </a:lnTo>
                  <a:lnTo>
                    <a:pt x="33071" y="21916"/>
                  </a:lnTo>
                  <a:lnTo>
                    <a:pt x="33071" y="0"/>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68"/>
            <p:cNvSpPr/>
            <p:nvPr/>
          </p:nvSpPr>
          <p:spPr>
            <a:xfrm>
              <a:off x="10480700" y="476625"/>
              <a:ext cx="430900" cy="332850"/>
            </a:xfrm>
            <a:custGeom>
              <a:rect b="b" l="l" r="r" t="t"/>
              <a:pathLst>
                <a:path extrusionOk="0" h="13314" w="17236">
                  <a:moveTo>
                    <a:pt x="1" y="1"/>
                  </a:moveTo>
                  <a:lnTo>
                    <a:pt x="1" y="13314"/>
                  </a:lnTo>
                  <a:lnTo>
                    <a:pt x="17235" y="13314"/>
                  </a:lnTo>
                  <a:lnTo>
                    <a:pt x="17235" y="1"/>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68"/>
            <p:cNvSpPr/>
            <p:nvPr/>
          </p:nvSpPr>
          <p:spPr>
            <a:xfrm>
              <a:off x="10499700" y="495625"/>
              <a:ext cx="392900" cy="294875"/>
            </a:xfrm>
            <a:custGeom>
              <a:rect b="b" l="l" r="r" t="t"/>
              <a:pathLst>
                <a:path extrusionOk="0" h="11795" w="15716">
                  <a:moveTo>
                    <a:pt x="1" y="1"/>
                  </a:moveTo>
                  <a:lnTo>
                    <a:pt x="1" y="11794"/>
                  </a:lnTo>
                  <a:lnTo>
                    <a:pt x="15715" y="11794"/>
                  </a:lnTo>
                  <a:lnTo>
                    <a:pt x="1571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68"/>
            <p:cNvSpPr/>
            <p:nvPr/>
          </p:nvSpPr>
          <p:spPr>
            <a:xfrm>
              <a:off x="10518700" y="514625"/>
              <a:ext cx="354900" cy="256875"/>
            </a:xfrm>
            <a:custGeom>
              <a:rect b="b" l="l" r="r" t="t"/>
              <a:pathLst>
                <a:path extrusionOk="0" h="10275" w="14196">
                  <a:moveTo>
                    <a:pt x="1" y="0"/>
                  </a:moveTo>
                  <a:lnTo>
                    <a:pt x="1" y="10274"/>
                  </a:lnTo>
                  <a:lnTo>
                    <a:pt x="14195" y="10274"/>
                  </a:lnTo>
                  <a:lnTo>
                    <a:pt x="14195" y="0"/>
                  </a:ln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68"/>
            <p:cNvSpPr/>
            <p:nvPr/>
          </p:nvSpPr>
          <p:spPr>
            <a:xfrm>
              <a:off x="10507300" y="643050"/>
              <a:ext cx="377700" cy="25"/>
            </a:xfrm>
            <a:custGeom>
              <a:rect b="b" l="l" r="r" t="t"/>
              <a:pathLst>
                <a:path extrusionOk="0" fill="none" h="1" w="15108">
                  <a:moveTo>
                    <a:pt x="15107" y="0"/>
                  </a:moveTo>
                  <a:lnTo>
                    <a:pt x="1" y="0"/>
                  </a:lnTo>
                </a:path>
              </a:pathLst>
            </a:custGeom>
            <a:noFill/>
            <a:ln cap="flat" cmpd="sng" w="9875">
              <a:solidFill>
                <a:srgbClr val="FFFFFF"/>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68"/>
            <p:cNvSpPr/>
            <p:nvPr/>
          </p:nvSpPr>
          <p:spPr>
            <a:xfrm>
              <a:off x="10597725" y="484225"/>
              <a:ext cx="25" cy="300950"/>
            </a:xfrm>
            <a:custGeom>
              <a:rect b="b" l="l" r="r" t="t"/>
              <a:pathLst>
                <a:path extrusionOk="0" fill="none" h="12038" w="1">
                  <a:moveTo>
                    <a:pt x="1" y="12037"/>
                  </a:moveTo>
                  <a:lnTo>
                    <a:pt x="1" y="1"/>
                  </a:lnTo>
                </a:path>
              </a:pathLst>
            </a:custGeom>
            <a:noFill/>
            <a:ln cap="flat" cmpd="sng" w="9875">
              <a:solidFill>
                <a:srgbClr val="FFFFFF"/>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68"/>
            <p:cNvSpPr/>
            <p:nvPr/>
          </p:nvSpPr>
          <p:spPr>
            <a:xfrm>
              <a:off x="10794550" y="484225"/>
              <a:ext cx="25" cy="300950"/>
            </a:xfrm>
            <a:custGeom>
              <a:rect b="b" l="l" r="r" t="t"/>
              <a:pathLst>
                <a:path extrusionOk="0" fill="none" h="12038" w="1">
                  <a:moveTo>
                    <a:pt x="0" y="12037"/>
                  </a:moveTo>
                  <a:lnTo>
                    <a:pt x="0" y="1"/>
                  </a:lnTo>
                </a:path>
              </a:pathLst>
            </a:custGeom>
            <a:noFill/>
            <a:ln cap="flat" cmpd="sng" w="9875">
              <a:solidFill>
                <a:srgbClr val="FFFFFF"/>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68"/>
            <p:cNvSpPr/>
            <p:nvPr/>
          </p:nvSpPr>
          <p:spPr>
            <a:xfrm>
              <a:off x="10696525" y="484225"/>
              <a:ext cx="25" cy="300950"/>
            </a:xfrm>
            <a:custGeom>
              <a:rect b="b" l="l" r="r" t="t"/>
              <a:pathLst>
                <a:path extrusionOk="0" fill="none" h="12038" w="1">
                  <a:moveTo>
                    <a:pt x="0" y="12037"/>
                  </a:moveTo>
                  <a:lnTo>
                    <a:pt x="0" y="1"/>
                  </a:lnTo>
                </a:path>
              </a:pathLst>
            </a:custGeom>
            <a:noFill/>
            <a:ln cap="flat" cmpd="sng" w="9875">
              <a:solidFill>
                <a:srgbClr val="FFFFFF"/>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68"/>
            <p:cNvSpPr/>
            <p:nvPr/>
          </p:nvSpPr>
          <p:spPr>
            <a:xfrm>
              <a:off x="10413075" y="790475"/>
              <a:ext cx="826775" cy="79800"/>
            </a:xfrm>
            <a:custGeom>
              <a:rect b="b" l="l" r="r" t="t"/>
              <a:pathLst>
                <a:path extrusionOk="0" h="3192" w="33071">
                  <a:moveTo>
                    <a:pt x="1" y="0"/>
                  </a:moveTo>
                  <a:lnTo>
                    <a:pt x="1" y="3192"/>
                  </a:lnTo>
                  <a:lnTo>
                    <a:pt x="33071" y="3192"/>
                  </a:lnTo>
                  <a:lnTo>
                    <a:pt x="33071" y="0"/>
                  </a:lnTo>
                  <a:close/>
                </a:path>
              </a:pathLst>
            </a:custGeom>
            <a:solidFill>
              <a:srgbClr val="DB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68"/>
            <p:cNvSpPr/>
            <p:nvPr/>
          </p:nvSpPr>
          <p:spPr>
            <a:xfrm>
              <a:off x="10937400" y="438625"/>
              <a:ext cx="224200" cy="431650"/>
            </a:xfrm>
            <a:custGeom>
              <a:rect b="b" l="l" r="r" t="t"/>
              <a:pathLst>
                <a:path extrusionOk="0" h="17266" w="8968">
                  <a:moveTo>
                    <a:pt x="1" y="1"/>
                  </a:moveTo>
                  <a:lnTo>
                    <a:pt x="1" y="17266"/>
                  </a:lnTo>
                  <a:lnTo>
                    <a:pt x="8967" y="17266"/>
                  </a:lnTo>
                  <a:lnTo>
                    <a:pt x="8967" y="1"/>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68"/>
            <p:cNvSpPr/>
            <p:nvPr/>
          </p:nvSpPr>
          <p:spPr>
            <a:xfrm>
              <a:off x="10957925" y="431025"/>
              <a:ext cx="183150" cy="440025"/>
            </a:xfrm>
            <a:custGeom>
              <a:rect b="b" l="l" r="r" t="t"/>
              <a:pathLst>
                <a:path extrusionOk="0" h="17601" w="7326">
                  <a:moveTo>
                    <a:pt x="0" y="1"/>
                  </a:moveTo>
                  <a:lnTo>
                    <a:pt x="0" y="17600"/>
                  </a:lnTo>
                  <a:lnTo>
                    <a:pt x="7326" y="17600"/>
                  </a:lnTo>
                  <a:lnTo>
                    <a:pt x="732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68"/>
            <p:cNvSpPr/>
            <p:nvPr/>
          </p:nvSpPr>
          <p:spPr>
            <a:xfrm>
              <a:off x="10976925" y="450025"/>
              <a:ext cx="145150" cy="401250"/>
            </a:xfrm>
            <a:custGeom>
              <a:rect b="b" l="l" r="r" t="t"/>
              <a:pathLst>
                <a:path extrusionOk="0" h="16050" w="5806">
                  <a:moveTo>
                    <a:pt x="0" y="1"/>
                  </a:moveTo>
                  <a:lnTo>
                    <a:pt x="0" y="16050"/>
                  </a:lnTo>
                  <a:lnTo>
                    <a:pt x="5806" y="16050"/>
                  </a:lnTo>
                  <a:lnTo>
                    <a:pt x="5806" y="1"/>
                  </a:ln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68"/>
            <p:cNvSpPr/>
            <p:nvPr/>
          </p:nvSpPr>
          <p:spPr>
            <a:xfrm>
              <a:off x="10413075" y="567050"/>
              <a:ext cx="828300" cy="60825"/>
            </a:xfrm>
            <a:custGeom>
              <a:rect b="b" l="l" r="r" t="t"/>
              <a:pathLst>
                <a:path extrusionOk="0" h="2433" w="33132">
                  <a:moveTo>
                    <a:pt x="1" y="1"/>
                  </a:moveTo>
                  <a:lnTo>
                    <a:pt x="1" y="2098"/>
                  </a:lnTo>
                  <a:cubicBezTo>
                    <a:pt x="244" y="2311"/>
                    <a:pt x="548" y="2432"/>
                    <a:pt x="852" y="2432"/>
                  </a:cubicBezTo>
                  <a:cubicBezTo>
                    <a:pt x="1581" y="2432"/>
                    <a:pt x="2159" y="1855"/>
                    <a:pt x="2159" y="1125"/>
                  </a:cubicBezTo>
                  <a:cubicBezTo>
                    <a:pt x="2159" y="1855"/>
                    <a:pt x="2767" y="2432"/>
                    <a:pt x="3496" y="2432"/>
                  </a:cubicBezTo>
                  <a:cubicBezTo>
                    <a:pt x="4195" y="2432"/>
                    <a:pt x="4803" y="1855"/>
                    <a:pt x="4803" y="1125"/>
                  </a:cubicBezTo>
                  <a:cubicBezTo>
                    <a:pt x="4803" y="1855"/>
                    <a:pt x="5381" y="2432"/>
                    <a:pt x="6110" y="2432"/>
                  </a:cubicBezTo>
                  <a:cubicBezTo>
                    <a:pt x="6840" y="2432"/>
                    <a:pt x="7417" y="1855"/>
                    <a:pt x="7417" y="1125"/>
                  </a:cubicBezTo>
                  <a:cubicBezTo>
                    <a:pt x="7417" y="1855"/>
                    <a:pt x="7995" y="2432"/>
                    <a:pt x="8724" y="2432"/>
                  </a:cubicBezTo>
                  <a:cubicBezTo>
                    <a:pt x="9454" y="2432"/>
                    <a:pt x="10031" y="1855"/>
                    <a:pt x="10031" y="1125"/>
                  </a:cubicBezTo>
                  <a:cubicBezTo>
                    <a:pt x="10031" y="1855"/>
                    <a:pt x="10609" y="2432"/>
                    <a:pt x="11338" y="2432"/>
                  </a:cubicBezTo>
                  <a:cubicBezTo>
                    <a:pt x="12068" y="2432"/>
                    <a:pt x="12645" y="1855"/>
                    <a:pt x="12645" y="1125"/>
                  </a:cubicBezTo>
                  <a:cubicBezTo>
                    <a:pt x="12645" y="1855"/>
                    <a:pt x="13253" y="2432"/>
                    <a:pt x="13983" y="2432"/>
                  </a:cubicBezTo>
                  <a:cubicBezTo>
                    <a:pt x="14682" y="2432"/>
                    <a:pt x="15290" y="1855"/>
                    <a:pt x="15290" y="1125"/>
                  </a:cubicBezTo>
                  <a:cubicBezTo>
                    <a:pt x="15290" y="1855"/>
                    <a:pt x="15867" y="2432"/>
                    <a:pt x="16597" y="2432"/>
                  </a:cubicBezTo>
                  <a:cubicBezTo>
                    <a:pt x="17326" y="2432"/>
                    <a:pt x="17904" y="1855"/>
                    <a:pt x="17904" y="1125"/>
                  </a:cubicBezTo>
                  <a:cubicBezTo>
                    <a:pt x="17904" y="1855"/>
                    <a:pt x="18481" y="2432"/>
                    <a:pt x="19211" y="2432"/>
                  </a:cubicBezTo>
                  <a:cubicBezTo>
                    <a:pt x="19940" y="2432"/>
                    <a:pt x="20518" y="1855"/>
                    <a:pt x="20518" y="1125"/>
                  </a:cubicBezTo>
                  <a:cubicBezTo>
                    <a:pt x="20518" y="1855"/>
                    <a:pt x="21095" y="2432"/>
                    <a:pt x="21825" y="2432"/>
                  </a:cubicBezTo>
                  <a:cubicBezTo>
                    <a:pt x="22554" y="2432"/>
                    <a:pt x="23132" y="1855"/>
                    <a:pt x="23132" y="1125"/>
                  </a:cubicBezTo>
                  <a:cubicBezTo>
                    <a:pt x="23132" y="1855"/>
                    <a:pt x="23740" y="2432"/>
                    <a:pt x="24469" y="2432"/>
                  </a:cubicBezTo>
                  <a:cubicBezTo>
                    <a:pt x="25168" y="2432"/>
                    <a:pt x="25776" y="1855"/>
                    <a:pt x="25776" y="1125"/>
                  </a:cubicBezTo>
                  <a:cubicBezTo>
                    <a:pt x="25776" y="1855"/>
                    <a:pt x="26354" y="2432"/>
                    <a:pt x="27083" y="2432"/>
                  </a:cubicBezTo>
                  <a:cubicBezTo>
                    <a:pt x="27813" y="2432"/>
                    <a:pt x="28390" y="1855"/>
                    <a:pt x="28390" y="1125"/>
                  </a:cubicBezTo>
                  <a:cubicBezTo>
                    <a:pt x="28390" y="1855"/>
                    <a:pt x="28968" y="2432"/>
                    <a:pt x="29697" y="2432"/>
                  </a:cubicBezTo>
                  <a:cubicBezTo>
                    <a:pt x="30427" y="2432"/>
                    <a:pt x="31004" y="1855"/>
                    <a:pt x="31004" y="1125"/>
                  </a:cubicBezTo>
                  <a:cubicBezTo>
                    <a:pt x="31004" y="1855"/>
                    <a:pt x="31612" y="2432"/>
                    <a:pt x="32311" y="2432"/>
                  </a:cubicBezTo>
                  <a:cubicBezTo>
                    <a:pt x="32615" y="2432"/>
                    <a:pt x="32919" y="2311"/>
                    <a:pt x="33132" y="2159"/>
                  </a:cubicBezTo>
                  <a:lnTo>
                    <a:pt x="33132" y="1"/>
                  </a:ln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68"/>
            <p:cNvSpPr/>
            <p:nvPr/>
          </p:nvSpPr>
          <p:spPr>
            <a:xfrm>
              <a:off x="10957925" y="665075"/>
              <a:ext cx="183150" cy="38025"/>
            </a:xfrm>
            <a:custGeom>
              <a:rect b="b" l="l" r="r" t="t"/>
              <a:pathLst>
                <a:path extrusionOk="0" h="1521" w="7326">
                  <a:moveTo>
                    <a:pt x="0" y="1"/>
                  </a:moveTo>
                  <a:lnTo>
                    <a:pt x="0" y="1521"/>
                  </a:lnTo>
                  <a:lnTo>
                    <a:pt x="7326" y="1521"/>
                  </a:lnTo>
                  <a:lnTo>
                    <a:pt x="732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68"/>
            <p:cNvSpPr/>
            <p:nvPr/>
          </p:nvSpPr>
          <p:spPr>
            <a:xfrm>
              <a:off x="10970075" y="678750"/>
              <a:ext cx="46375" cy="8400"/>
            </a:xfrm>
            <a:custGeom>
              <a:rect b="b" l="l" r="r" t="t"/>
              <a:pathLst>
                <a:path extrusionOk="0" h="336" w="1855">
                  <a:moveTo>
                    <a:pt x="153" y="1"/>
                  </a:moveTo>
                  <a:cubicBezTo>
                    <a:pt x="61" y="1"/>
                    <a:pt x="1" y="62"/>
                    <a:pt x="1" y="183"/>
                  </a:cubicBezTo>
                  <a:cubicBezTo>
                    <a:pt x="1" y="275"/>
                    <a:pt x="61" y="335"/>
                    <a:pt x="153" y="335"/>
                  </a:cubicBezTo>
                  <a:lnTo>
                    <a:pt x="1703" y="335"/>
                  </a:lnTo>
                  <a:cubicBezTo>
                    <a:pt x="1794" y="335"/>
                    <a:pt x="1855" y="275"/>
                    <a:pt x="1855" y="183"/>
                  </a:cubicBezTo>
                  <a:cubicBezTo>
                    <a:pt x="1855" y="62"/>
                    <a:pt x="1794" y="1"/>
                    <a:pt x="1703" y="1"/>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68"/>
            <p:cNvSpPr/>
            <p:nvPr/>
          </p:nvSpPr>
          <p:spPr>
            <a:xfrm>
              <a:off x="10413075" y="351250"/>
              <a:ext cx="826775" cy="68425"/>
            </a:xfrm>
            <a:custGeom>
              <a:rect b="b" l="l" r="r" t="t"/>
              <a:pathLst>
                <a:path extrusionOk="0" h="2737" w="33071">
                  <a:moveTo>
                    <a:pt x="1" y="0"/>
                  </a:moveTo>
                  <a:lnTo>
                    <a:pt x="1" y="2736"/>
                  </a:lnTo>
                  <a:lnTo>
                    <a:pt x="33071" y="2736"/>
                  </a:lnTo>
                  <a:lnTo>
                    <a:pt x="33071" y="0"/>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68"/>
            <p:cNvSpPr/>
            <p:nvPr/>
          </p:nvSpPr>
          <p:spPr>
            <a:xfrm>
              <a:off x="10390275" y="322375"/>
              <a:ext cx="872375" cy="80575"/>
            </a:xfrm>
            <a:custGeom>
              <a:rect b="b" l="l" r="r" t="t"/>
              <a:pathLst>
                <a:path extrusionOk="0" h="3223" w="34895">
                  <a:moveTo>
                    <a:pt x="1" y="0"/>
                  </a:moveTo>
                  <a:lnTo>
                    <a:pt x="1" y="3222"/>
                  </a:lnTo>
                  <a:lnTo>
                    <a:pt x="34895" y="3222"/>
                  </a:lnTo>
                  <a:lnTo>
                    <a:pt x="34895" y="0"/>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68"/>
            <p:cNvSpPr/>
            <p:nvPr/>
          </p:nvSpPr>
          <p:spPr>
            <a:xfrm>
              <a:off x="10590900" y="215225"/>
              <a:ext cx="472675" cy="147450"/>
            </a:xfrm>
            <a:custGeom>
              <a:rect b="b" l="l" r="r" t="t"/>
              <a:pathLst>
                <a:path extrusionOk="0" h="5898" w="18907">
                  <a:moveTo>
                    <a:pt x="0" y="1"/>
                  </a:moveTo>
                  <a:lnTo>
                    <a:pt x="0" y="5897"/>
                  </a:lnTo>
                  <a:lnTo>
                    <a:pt x="18906" y="5897"/>
                  </a:lnTo>
                  <a:lnTo>
                    <a:pt x="1890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68"/>
            <p:cNvSpPr/>
            <p:nvPr/>
          </p:nvSpPr>
          <p:spPr>
            <a:xfrm>
              <a:off x="10586325" y="210675"/>
              <a:ext cx="482550" cy="156550"/>
            </a:xfrm>
            <a:custGeom>
              <a:rect b="b" l="l" r="r" t="t"/>
              <a:pathLst>
                <a:path extrusionOk="0" h="6262" w="19302">
                  <a:moveTo>
                    <a:pt x="1" y="0"/>
                  </a:moveTo>
                  <a:lnTo>
                    <a:pt x="1" y="6262"/>
                  </a:lnTo>
                  <a:lnTo>
                    <a:pt x="19302" y="6262"/>
                  </a:lnTo>
                  <a:lnTo>
                    <a:pt x="1930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68"/>
            <p:cNvSpPr/>
            <p:nvPr/>
          </p:nvSpPr>
          <p:spPr>
            <a:xfrm>
              <a:off x="10336325" y="431025"/>
              <a:ext cx="981050" cy="105650"/>
            </a:xfrm>
            <a:custGeom>
              <a:rect b="b" l="l" r="r" t="t"/>
              <a:pathLst>
                <a:path extrusionOk="0" h="4226" w="39242">
                  <a:moveTo>
                    <a:pt x="5593" y="1"/>
                  </a:moveTo>
                  <a:lnTo>
                    <a:pt x="1" y="4226"/>
                  </a:lnTo>
                  <a:lnTo>
                    <a:pt x="39241" y="4226"/>
                  </a:lnTo>
                  <a:lnTo>
                    <a:pt x="3364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68"/>
            <p:cNvSpPr/>
            <p:nvPr/>
          </p:nvSpPr>
          <p:spPr>
            <a:xfrm>
              <a:off x="11130425" y="431025"/>
              <a:ext cx="186950" cy="105650"/>
            </a:xfrm>
            <a:custGeom>
              <a:rect b="b" l="l" r="r" t="t"/>
              <a:pathLst>
                <a:path extrusionOk="0" h="4226" w="7478">
                  <a:moveTo>
                    <a:pt x="0" y="1"/>
                  </a:moveTo>
                  <a:lnTo>
                    <a:pt x="4863" y="4226"/>
                  </a:lnTo>
                  <a:lnTo>
                    <a:pt x="7477" y="4226"/>
                  </a:lnTo>
                  <a:lnTo>
                    <a:pt x="1885" y="1"/>
                  </a:lnTo>
                  <a:close/>
                </a:path>
              </a:pathLst>
            </a:custGeom>
            <a:solidFill>
              <a:srgbClr val="DB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68"/>
            <p:cNvSpPr/>
            <p:nvPr/>
          </p:nvSpPr>
          <p:spPr>
            <a:xfrm>
              <a:off x="11036950" y="431025"/>
              <a:ext cx="149725" cy="105650"/>
            </a:xfrm>
            <a:custGeom>
              <a:rect b="b" l="l" r="r" t="t"/>
              <a:pathLst>
                <a:path extrusionOk="0" h="4226" w="5989">
                  <a:moveTo>
                    <a:pt x="0" y="1"/>
                  </a:moveTo>
                  <a:lnTo>
                    <a:pt x="3344" y="4226"/>
                  </a:lnTo>
                  <a:lnTo>
                    <a:pt x="5988" y="4226"/>
                  </a:lnTo>
                  <a:lnTo>
                    <a:pt x="1885" y="1"/>
                  </a:lnTo>
                  <a:close/>
                </a:path>
              </a:pathLst>
            </a:custGeom>
            <a:solidFill>
              <a:srgbClr val="DB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68"/>
            <p:cNvSpPr/>
            <p:nvPr/>
          </p:nvSpPr>
          <p:spPr>
            <a:xfrm>
              <a:off x="10943475" y="431025"/>
              <a:ext cx="111725" cy="105650"/>
            </a:xfrm>
            <a:custGeom>
              <a:rect b="b" l="l" r="r" t="t"/>
              <a:pathLst>
                <a:path extrusionOk="0" h="4226" w="4469">
                  <a:moveTo>
                    <a:pt x="1" y="1"/>
                  </a:moveTo>
                  <a:lnTo>
                    <a:pt x="1855" y="4226"/>
                  </a:lnTo>
                  <a:lnTo>
                    <a:pt x="4469" y="4226"/>
                  </a:lnTo>
                  <a:lnTo>
                    <a:pt x="1885" y="1"/>
                  </a:lnTo>
                  <a:close/>
                </a:path>
              </a:pathLst>
            </a:custGeom>
            <a:solidFill>
              <a:srgbClr val="DB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68"/>
            <p:cNvSpPr/>
            <p:nvPr/>
          </p:nvSpPr>
          <p:spPr>
            <a:xfrm>
              <a:off x="10850025" y="431025"/>
              <a:ext cx="74475" cy="105650"/>
            </a:xfrm>
            <a:custGeom>
              <a:rect b="b" l="l" r="r" t="t"/>
              <a:pathLst>
                <a:path extrusionOk="0" h="4226" w="2979">
                  <a:moveTo>
                    <a:pt x="0" y="1"/>
                  </a:moveTo>
                  <a:lnTo>
                    <a:pt x="365" y="4226"/>
                  </a:lnTo>
                  <a:lnTo>
                    <a:pt x="2979" y="4226"/>
                  </a:lnTo>
                  <a:lnTo>
                    <a:pt x="1885" y="1"/>
                  </a:lnTo>
                  <a:close/>
                </a:path>
              </a:pathLst>
            </a:custGeom>
            <a:solidFill>
              <a:srgbClr val="DB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68"/>
            <p:cNvSpPr/>
            <p:nvPr/>
          </p:nvSpPr>
          <p:spPr>
            <a:xfrm>
              <a:off x="10728425" y="431025"/>
              <a:ext cx="74500" cy="105650"/>
            </a:xfrm>
            <a:custGeom>
              <a:rect b="b" l="l" r="r" t="t"/>
              <a:pathLst>
                <a:path extrusionOk="0" h="4226" w="2980">
                  <a:moveTo>
                    <a:pt x="1125" y="1"/>
                  </a:moveTo>
                  <a:lnTo>
                    <a:pt x="1" y="4226"/>
                  </a:lnTo>
                  <a:lnTo>
                    <a:pt x="2615" y="4226"/>
                  </a:lnTo>
                  <a:lnTo>
                    <a:pt x="2980" y="1"/>
                  </a:lnTo>
                  <a:close/>
                </a:path>
              </a:pathLst>
            </a:custGeom>
            <a:solidFill>
              <a:srgbClr val="DB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68"/>
            <p:cNvSpPr/>
            <p:nvPr/>
          </p:nvSpPr>
          <p:spPr>
            <a:xfrm>
              <a:off x="10597725" y="431025"/>
              <a:ext cx="111725" cy="105650"/>
            </a:xfrm>
            <a:custGeom>
              <a:rect b="b" l="l" r="r" t="t"/>
              <a:pathLst>
                <a:path extrusionOk="0" h="4226" w="4469">
                  <a:moveTo>
                    <a:pt x="2615" y="1"/>
                  </a:moveTo>
                  <a:lnTo>
                    <a:pt x="1" y="4226"/>
                  </a:lnTo>
                  <a:lnTo>
                    <a:pt x="2615" y="4226"/>
                  </a:lnTo>
                  <a:lnTo>
                    <a:pt x="4469" y="1"/>
                  </a:lnTo>
                  <a:close/>
                </a:path>
              </a:pathLst>
            </a:custGeom>
            <a:solidFill>
              <a:srgbClr val="DB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68"/>
            <p:cNvSpPr/>
            <p:nvPr/>
          </p:nvSpPr>
          <p:spPr>
            <a:xfrm>
              <a:off x="10467025" y="431025"/>
              <a:ext cx="148975" cy="105650"/>
            </a:xfrm>
            <a:custGeom>
              <a:rect b="b" l="l" r="r" t="t"/>
              <a:pathLst>
                <a:path extrusionOk="0" h="4226" w="5959">
                  <a:moveTo>
                    <a:pt x="4104" y="1"/>
                  </a:moveTo>
                  <a:lnTo>
                    <a:pt x="1" y="4226"/>
                  </a:lnTo>
                  <a:lnTo>
                    <a:pt x="2615" y="4226"/>
                  </a:lnTo>
                  <a:lnTo>
                    <a:pt x="5958" y="1"/>
                  </a:lnTo>
                  <a:close/>
                </a:path>
              </a:pathLst>
            </a:custGeom>
            <a:solidFill>
              <a:srgbClr val="DB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68"/>
            <p:cNvSpPr/>
            <p:nvPr/>
          </p:nvSpPr>
          <p:spPr>
            <a:xfrm>
              <a:off x="10336325" y="431025"/>
              <a:ext cx="186200" cy="105650"/>
            </a:xfrm>
            <a:custGeom>
              <a:rect b="b" l="l" r="r" t="t"/>
              <a:pathLst>
                <a:path extrusionOk="0" h="4226" w="7448">
                  <a:moveTo>
                    <a:pt x="5593" y="1"/>
                  </a:moveTo>
                  <a:lnTo>
                    <a:pt x="1" y="4226"/>
                  </a:lnTo>
                  <a:lnTo>
                    <a:pt x="2615" y="4226"/>
                  </a:lnTo>
                  <a:lnTo>
                    <a:pt x="7448" y="1"/>
                  </a:lnTo>
                  <a:close/>
                </a:path>
              </a:pathLst>
            </a:custGeom>
            <a:solidFill>
              <a:srgbClr val="DB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68"/>
            <p:cNvSpPr/>
            <p:nvPr/>
          </p:nvSpPr>
          <p:spPr>
            <a:xfrm>
              <a:off x="10336325" y="537425"/>
              <a:ext cx="65375" cy="60050"/>
            </a:xfrm>
            <a:custGeom>
              <a:rect b="b" l="l" r="r" t="t"/>
              <a:pathLst>
                <a:path extrusionOk="0" h="2402" w="2615">
                  <a:moveTo>
                    <a:pt x="1" y="0"/>
                  </a:moveTo>
                  <a:lnTo>
                    <a:pt x="1" y="1095"/>
                  </a:lnTo>
                  <a:cubicBezTo>
                    <a:pt x="1" y="1824"/>
                    <a:pt x="578" y="2402"/>
                    <a:pt x="1308" y="2402"/>
                  </a:cubicBezTo>
                  <a:cubicBezTo>
                    <a:pt x="2037" y="2402"/>
                    <a:pt x="2615" y="1824"/>
                    <a:pt x="2615" y="1095"/>
                  </a:cubicBezTo>
                  <a:lnTo>
                    <a:pt x="261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68"/>
            <p:cNvSpPr/>
            <p:nvPr/>
          </p:nvSpPr>
          <p:spPr>
            <a:xfrm>
              <a:off x="10401675" y="537425"/>
              <a:ext cx="65375" cy="60050"/>
            </a:xfrm>
            <a:custGeom>
              <a:rect b="b" l="l" r="r" t="t"/>
              <a:pathLst>
                <a:path extrusionOk="0" h="2402" w="2615">
                  <a:moveTo>
                    <a:pt x="1" y="0"/>
                  </a:moveTo>
                  <a:lnTo>
                    <a:pt x="1" y="1095"/>
                  </a:lnTo>
                  <a:cubicBezTo>
                    <a:pt x="1" y="1824"/>
                    <a:pt x="578" y="2402"/>
                    <a:pt x="1308" y="2402"/>
                  </a:cubicBezTo>
                  <a:cubicBezTo>
                    <a:pt x="2037" y="2402"/>
                    <a:pt x="2615" y="1824"/>
                    <a:pt x="2615" y="1095"/>
                  </a:cubicBezTo>
                  <a:lnTo>
                    <a:pt x="2615" y="0"/>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68"/>
            <p:cNvSpPr/>
            <p:nvPr/>
          </p:nvSpPr>
          <p:spPr>
            <a:xfrm>
              <a:off x="10467025" y="537425"/>
              <a:ext cx="65375" cy="60050"/>
            </a:xfrm>
            <a:custGeom>
              <a:rect b="b" l="l" r="r" t="t"/>
              <a:pathLst>
                <a:path extrusionOk="0" h="2402" w="2615">
                  <a:moveTo>
                    <a:pt x="1" y="0"/>
                  </a:moveTo>
                  <a:lnTo>
                    <a:pt x="1" y="1095"/>
                  </a:lnTo>
                  <a:cubicBezTo>
                    <a:pt x="1" y="1824"/>
                    <a:pt x="578" y="2402"/>
                    <a:pt x="1308" y="2402"/>
                  </a:cubicBezTo>
                  <a:cubicBezTo>
                    <a:pt x="2037" y="2402"/>
                    <a:pt x="2615" y="1824"/>
                    <a:pt x="2615" y="1095"/>
                  </a:cubicBezTo>
                  <a:lnTo>
                    <a:pt x="261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68"/>
            <p:cNvSpPr/>
            <p:nvPr/>
          </p:nvSpPr>
          <p:spPr>
            <a:xfrm>
              <a:off x="10532375" y="537425"/>
              <a:ext cx="65375" cy="60050"/>
            </a:xfrm>
            <a:custGeom>
              <a:rect b="b" l="l" r="r" t="t"/>
              <a:pathLst>
                <a:path extrusionOk="0" h="2402" w="2615">
                  <a:moveTo>
                    <a:pt x="1" y="0"/>
                  </a:moveTo>
                  <a:lnTo>
                    <a:pt x="1" y="1095"/>
                  </a:lnTo>
                  <a:cubicBezTo>
                    <a:pt x="1" y="1824"/>
                    <a:pt x="578" y="2402"/>
                    <a:pt x="1308" y="2402"/>
                  </a:cubicBezTo>
                  <a:cubicBezTo>
                    <a:pt x="2037" y="2402"/>
                    <a:pt x="2615" y="1824"/>
                    <a:pt x="2615" y="1095"/>
                  </a:cubicBezTo>
                  <a:lnTo>
                    <a:pt x="2615" y="0"/>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68"/>
            <p:cNvSpPr/>
            <p:nvPr/>
          </p:nvSpPr>
          <p:spPr>
            <a:xfrm>
              <a:off x="10597725" y="537425"/>
              <a:ext cx="66150" cy="60050"/>
            </a:xfrm>
            <a:custGeom>
              <a:rect b="b" l="l" r="r" t="t"/>
              <a:pathLst>
                <a:path extrusionOk="0" h="2402" w="2646">
                  <a:moveTo>
                    <a:pt x="1" y="0"/>
                  </a:moveTo>
                  <a:lnTo>
                    <a:pt x="1" y="1095"/>
                  </a:lnTo>
                  <a:cubicBezTo>
                    <a:pt x="1" y="1824"/>
                    <a:pt x="609" y="2402"/>
                    <a:pt x="1308" y="2402"/>
                  </a:cubicBezTo>
                  <a:cubicBezTo>
                    <a:pt x="2037" y="2402"/>
                    <a:pt x="2645" y="1824"/>
                    <a:pt x="2645" y="1095"/>
                  </a:cubicBezTo>
                  <a:lnTo>
                    <a:pt x="264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68"/>
            <p:cNvSpPr/>
            <p:nvPr/>
          </p:nvSpPr>
          <p:spPr>
            <a:xfrm>
              <a:off x="10663850" y="537425"/>
              <a:ext cx="65375" cy="60050"/>
            </a:xfrm>
            <a:custGeom>
              <a:rect b="b" l="l" r="r" t="t"/>
              <a:pathLst>
                <a:path extrusionOk="0" h="2402" w="2615">
                  <a:moveTo>
                    <a:pt x="0" y="0"/>
                  </a:moveTo>
                  <a:lnTo>
                    <a:pt x="0" y="1095"/>
                  </a:lnTo>
                  <a:cubicBezTo>
                    <a:pt x="0" y="1824"/>
                    <a:pt x="578" y="2402"/>
                    <a:pt x="1307" y="2402"/>
                  </a:cubicBezTo>
                  <a:cubicBezTo>
                    <a:pt x="2037" y="2402"/>
                    <a:pt x="2614" y="1824"/>
                    <a:pt x="2614" y="1095"/>
                  </a:cubicBezTo>
                  <a:lnTo>
                    <a:pt x="2614" y="0"/>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68"/>
            <p:cNvSpPr/>
            <p:nvPr/>
          </p:nvSpPr>
          <p:spPr>
            <a:xfrm>
              <a:off x="10729200" y="537425"/>
              <a:ext cx="65375" cy="60050"/>
            </a:xfrm>
            <a:custGeom>
              <a:rect b="b" l="l" r="r" t="t"/>
              <a:pathLst>
                <a:path extrusionOk="0" h="2402" w="2615">
                  <a:moveTo>
                    <a:pt x="0" y="0"/>
                  </a:moveTo>
                  <a:lnTo>
                    <a:pt x="0" y="1095"/>
                  </a:lnTo>
                  <a:cubicBezTo>
                    <a:pt x="0" y="1824"/>
                    <a:pt x="578" y="2402"/>
                    <a:pt x="1307" y="2402"/>
                  </a:cubicBezTo>
                  <a:cubicBezTo>
                    <a:pt x="2037" y="2402"/>
                    <a:pt x="2614" y="1824"/>
                    <a:pt x="2614" y="1095"/>
                  </a:cubicBezTo>
                  <a:lnTo>
                    <a:pt x="261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68"/>
            <p:cNvSpPr/>
            <p:nvPr/>
          </p:nvSpPr>
          <p:spPr>
            <a:xfrm>
              <a:off x="10794550" y="537425"/>
              <a:ext cx="65375" cy="60050"/>
            </a:xfrm>
            <a:custGeom>
              <a:rect b="b" l="l" r="r" t="t"/>
              <a:pathLst>
                <a:path extrusionOk="0" h="2402" w="2615">
                  <a:moveTo>
                    <a:pt x="0" y="0"/>
                  </a:moveTo>
                  <a:lnTo>
                    <a:pt x="0" y="1095"/>
                  </a:lnTo>
                  <a:cubicBezTo>
                    <a:pt x="0" y="1824"/>
                    <a:pt x="578" y="2402"/>
                    <a:pt x="1307" y="2402"/>
                  </a:cubicBezTo>
                  <a:cubicBezTo>
                    <a:pt x="2037" y="2402"/>
                    <a:pt x="2614" y="1824"/>
                    <a:pt x="2614" y="1095"/>
                  </a:cubicBezTo>
                  <a:lnTo>
                    <a:pt x="2614" y="0"/>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68"/>
            <p:cNvSpPr/>
            <p:nvPr/>
          </p:nvSpPr>
          <p:spPr>
            <a:xfrm>
              <a:off x="10859900" y="537425"/>
              <a:ext cx="65375" cy="60050"/>
            </a:xfrm>
            <a:custGeom>
              <a:rect b="b" l="l" r="r" t="t"/>
              <a:pathLst>
                <a:path extrusionOk="0" h="2402" w="2615">
                  <a:moveTo>
                    <a:pt x="0" y="0"/>
                  </a:moveTo>
                  <a:lnTo>
                    <a:pt x="0" y="1095"/>
                  </a:lnTo>
                  <a:cubicBezTo>
                    <a:pt x="0" y="1824"/>
                    <a:pt x="578" y="2402"/>
                    <a:pt x="1307" y="2402"/>
                  </a:cubicBezTo>
                  <a:cubicBezTo>
                    <a:pt x="2037" y="2402"/>
                    <a:pt x="2614" y="1824"/>
                    <a:pt x="2614" y="1095"/>
                  </a:cubicBezTo>
                  <a:lnTo>
                    <a:pt x="261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68"/>
            <p:cNvSpPr/>
            <p:nvPr/>
          </p:nvSpPr>
          <p:spPr>
            <a:xfrm>
              <a:off x="10925250" y="537425"/>
              <a:ext cx="65375" cy="60050"/>
            </a:xfrm>
            <a:custGeom>
              <a:rect b="b" l="l" r="r" t="t"/>
              <a:pathLst>
                <a:path extrusionOk="0" h="2402" w="2615">
                  <a:moveTo>
                    <a:pt x="0" y="0"/>
                  </a:moveTo>
                  <a:lnTo>
                    <a:pt x="0" y="1095"/>
                  </a:lnTo>
                  <a:cubicBezTo>
                    <a:pt x="0" y="1824"/>
                    <a:pt x="578" y="2402"/>
                    <a:pt x="1307" y="2402"/>
                  </a:cubicBezTo>
                  <a:cubicBezTo>
                    <a:pt x="2037" y="2402"/>
                    <a:pt x="2614" y="1824"/>
                    <a:pt x="2614" y="1095"/>
                  </a:cubicBezTo>
                  <a:lnTo>
                    <a:pt x="2614" y="0"/>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68"/>
            <p:cNvSpPr/>
            <p:nvPr/>
          </p:nvSpPr>
          <p:spPr>
            <a:xfrm>
              <a:off x="10990600" y="537425"/>
              <a:ext cx="66125" cy="60050"/>
            </a:xfrm>
            <a:custGeom>
              <a:rect b="b" l="l" r="r" t="t"/>
              <a:pathLst>
                <a:path extrusionOk="0" h="2402" w="2645">
                  <a:moveTo>
                    <a:pt x="0" y="0"/>
                  </a:moveTo>
                  <a:lnTo>
                    <a:pt x="0" y="1095"/>
                  </a:lnTo>
                  <a:cubicBezTo>
                    <a:pt x="0" y="1824"/>
                    <a:pt x="608" y="2402"/>
                    <a:pt x="1307" y="2402"/>
                  </a:cubicBezTo>
                  <a:cubicBezTo>
                    <a:pt x="2037" y="2402"/>
                    <a:pt x="2645" y="1824"/>
                    <a:pt x="2645" y="1095"/>
                  </a:cubicBezTo>
                  <a:lnTo>
                    <a:pt x="2614" y="1095"/>
                  </a:lnTo>
                  <a:lnTo>
                    <a:pt x="261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68"/>
            <p:cNvSpPr/>
            <p:nvPr/>
          </p:nvSpPr>
          <p:spPr>
            <a:xfrm>
              <a:off x="11055950" y="537425"/>
              <a:ext cx="66125" cy="60050"/>
            </a:xfrm>
            <a:custGeom>
              <a:rect b="b" l="l" r="r" t="t"/>
              <a:pathLst>
                <a:path extrusionOk="0" h="2402" w="2645">
                  <a:moveTo>
                    <a:pt x="0" y="0"/>
                  </a:moveTo>
                  <a:lnTo>
                    <a:pt x="0" y="1095"/>
                  </a:lnTo>
                  <a:cubicBezTo>
                    <a:pt x="0" y="1824"/>
                    <a:pt x="608" y="2402"/>
                    <a:pt x="1338" y="2402"/>
                  </a:cubicBezTo>
                  <a:cubicBezTo>
                    <a:pt x="2067" y="2402"/>
                    <a:pt x="2645" y="1824"/>
                    <a:pt x="2645" y="1095"/>
                  </a:cubicBezTo>
                  <a:lnTo>
                    <a:pt x="2645" y="0"/>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68"/>
            <p:cNvSpPr/>
            <p:nvPr/>
          </p:nvSpPr>
          <p:spPr>
            <a:xfrm>
              <a:off x="11122050" y="537425"/>
              <a:ext cx="65375" cy="60050"/>
            </a:xfrm>
            <a:custGeom>
              <a:rect b="b" l="l" r="r" t="t"/>
              <a:pathLst>
                <a:path extrusionOk="0" h="2402" w="2615">
                  <a:moveTo>
                    <a:pt x="1" y="0"/>
                  </a:moveTo>
                  <a:lnTo>
                    <a:pt x="1" y="1095"/>
                  </a:lnTo>
                  <a:cubicBezTo>
                    <a:pt x="1" y="1824"/>
                    <a:pt x="578" y="2402"/>
                    <a:pt x="1308" y="2402"/>
                  </a:cubicBezTo>
                  <a:cubicBezTo>
                    <a:pt x="2037" y="2402"/>
                    <a:pt x="2615" y="1824"/>
                    <a:pt x="2615" y="1095"/>
                  </a:cubicBezTo>
                  <a:lnTo>
                    <a:pt x="261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68"/>
            <p:cNvSpPr/>
            <p:nvPr/>
          </p:nvSpPr>
          <p:spPr>
            <a:xfrm>
              <a:off x="11187400" y="537425"/>
              <a:ext cx="65375" cy="60050"/>
            </a:xfrm>
            <a:custGeom>
              <a:rect b="b" l="l" r="r" t="t"/>
              <a:pathLst>
                <a:path extrusionOk="0" h="2402" w="2615">
                  <a:moveTo>
                    <a:pt x="1" y="0"/>
                  </a:moveTo>
                  <a:lnTo>
                    <a:pt x="1" y="1095"/>
                  </a:lnTo>
                  <a:cubicBezTo>
                    <a:pt x="1" y="1824"/>
                    <a:pt x="578" y="2402"/>
                    <a:pt x="1308" y="2402"/>
                  </a:cubicBezTo>
                  <a:cubicBezTo>
                    <a:pt x="2037" y="2402"/>
                    <a:pt x="2615" y="1824"/>
                    <a:pt x="2615" y="1095"/>
                  </a:cubicBezTo>
                  <a:lnTo>
                    <a:pt x="2615" y="0"/>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68"/>
            <p:cNvSpPr/>
            <p:nvPr/>
          </p:nvSpPr>
          <p:spPr>
            <a:xfrm>
              <a:off x="11252750" y="537425"/>
              <a:ext cx="65375" cy="60050"/>
            </a:xfrm>
            <a:custGeom>
              <a:rect b="b" l="l" r="r" t="t"/>
              <a:pathLst>
                <a:path extrusionOk="0" h="2402" w="2615">
                  <a:moveTo>
                    <a:pt x="1" y="0"/>
                  </a:moveTo>
                  <a:lnTo>
                    <a:pt x="1" y="1095"/>
                  </a:lnTo>
                  <a:cubicBezTo>
                    <a:pt x="1" y="1824"/>
                    <a:pt x="578" y="2402"/>
                    <a:pt x="1308" y="2402"/>
                  </a:cubicBezTo>
                  <a:cubicBezTo>
                    <a:pt x="2037" y="2402"/>
                    <a:pt x="2615" y="1824"/>
                    <a:pt x="2615" y="1095"/>
                  </a:cubicBezTo>
                  <a:lnTo>
                    <a:pt x="261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68"/>
            <p:cNvSpPr/>
            <p:nvPr/>
          </p:nvSpPr>
          <p:spPr>
            <a:xfrm>
              <a:off x="11363700" y="830750"/>
              <a:ext cx="100325" cy="100325"/>
            </a:xfrm>
            <a:custGeom>
              <a:rect b="b" l="l" r="r" t="t"/>
              <a:pathLst>
                <a:path extrusionOk="0" h="4013" w="4013">
                  <a:moveTo>
                    <a:pt x="1" y="0"/>
                  </a:moveTo>
                  <a:lnTo>
                    <a:pt x="1763" y="3860"/>
                  </a:lnTo>
                  <a:lnTo>
                    <a:pt x="2523" y="3070"/>
                  </a:lnTo>
                  <a:lnTo>
                    <a:pt x="3466" y="4012"/>
                  </a:lnTo>
                  <a:lnTo>
                    <a:pt x="4013" y="3465"/>
                  </a:lnTo>
                  <a:lnTo>
                    <a:pt x="3101" y="2523"/>
                  </a:lnTo>
                  <a:lnTo>
                    <a:pt x="3861" y="1733"/>
                  </a:ln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0" name="Google Shape;2730;p68"/>
          <p:cNvGrpSpPr/>
          <p:nvPr/>
        </p:nvGrpSpPr>
        <p:grpSpPr>
          <a:xfrm>
            <a:off x="7109513" y="2016628"/>
            <a:ext cx="1345376" cy="2435023"/>
            <a:chOff x="13831850" y="2442625"/>
            <a:chExt cx="1483325" cy="2684700"/>
          </a:xfrm>
        </p:grpSpPr>
        <p:sp>
          <p:nvSpPr>
            <p:cNvPr id="2731" name="Google Shape;2731;p68"/>
            <p:cNvSpPr/>
            <p:nvPr/>
          </p:nvSpPr>
          <p:spPr>
            <a:xfrm>
              <a:off x="14458000" y="3454025"/>
              <a:ext cx="231025" cy="1673300"/>
            </a:xfrm>
            <a:custGeom>
              <a:rect b="b" l="l" r="r" t="t"/>
              <a:pathLst>
                <a:path extrusionOk="0" h="66932" w="9241">
                  <a:moveTo>
                    <a:pt x="1" y="1"/>
                  </a:moveTo>
                  <a:lnTo>
                    <a:pt x="1" y="66932"/>
                  </a:lnTo>
                  <a:lnTo>
                    <a:pt x="9241" y="66932"/>
                  </a:lnTo>
                  <a:lnTo>
                    <a:pt x="9241" y="1"/>
                  </a:ln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68"/>
            <p:cNvSpPr/>
            <p:nvPr/>
          </p:nvSpPr>
          <p:spPr>
            <a:xfrm>
              <a:off x="14143400" y="2719975"/>
              <a:ext cx="1133025" cy="886050"/>
            </a:xfrm>
            <a:custGeom>
              <a:rect b="b" l="l" r="r" t="t"/>
              <a:pathLst>
                <a:path extrusionOk="0" h="35442" w="45321">
                  <a:moveTo>
                    <a:pt x="1" y="1"/>
                  </a:moveTo>
                  <a:lnTo>
                    <a:pt x="1" y="35442"/>
                  </a:lnTo>
                  <a:lnTo>
                    <a:pt x="45321" y="35442"/>
                  </a:lnTo>
                  <a:lnTo>
                    <a:pt x="45321" y="11186"/>
                  </a:lnTo>
                  <a:cubicBezTo>
                    <a:pt x="45321" y="4985"/>
                    <a:pt x="40306" y="1"/>
                    <a:pt x="34135"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68"/>
            <p:cNvSpPr/>
            <p:nvPr/>
          </p:nvSpPr>
          <p:spPr>
            <a:xfrm>
              <a:off x="13863775" y="2719975"/>
              <a:ext cx="559300" cy="886050"/>
            </a:xfrm>
            <a:custGeom>
              <a:rect b="b" l="l" r="r" t="t"/>
              <a:pathLst>
                <a:path extrusionOk="0" h="35442" w="22372">
                  <a:moveTo>
                    <a:pt x="11186" y="1"/>
                  </a:moveTo>
                  <a:cubicBezTo>
                    <a:pt x="5016" y="1"/>
                    <a:pt x="0" y="4985"/>
                    <a:pt x="0" y="11186"/>
                  </a:cubicBezTo>
                  <a:lnTo>
                    <a:pt x="0" y="35442"/>
                  </a:lnTo>
                  <a:lnTo>
                    <a:pt x="22371" y="35442"/>
                  </a:lnTo>
                  <a:lnTo>
                    <a:pt x="22371" y="11186"/>
                  </a:lnTo>
                  <a:cubicBezTo>
                    <a:pt x="22371" y="4985"/>
                    <a:pt x="17356" y="1"/>
                    <a:pt x="11186"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68"/>
            <p:cNvSpPr/>
            <p:nvPr/>
          </p:nvSpPr>
          <p:spPr>
            <a:xfrm>
              <a:off x="13907850" y="2805850"/>
              <a:ext cx="449875" cy="714325"/>
            </a:xfrm>
            <a:custGeom>
              <a:rect b="b" l="l" r="r" t="t"/>
              <a:pathLst>
                <a:path extrusionOk="0" h="28573" w="17995">
                  <a:moveTo>
                    <a:pt x="8997" y="0"/>
                  </a:moveTo>
                  <a:cubicBezTo>
                    <a:pt x="4012" y="0"/>
                    <a:pt x="0" y="4043"/>
                    <a:pt x="0" y="9028"/>
                  </a:cubicBezTo>
                  <a:lnTo>
                    <a:pt x="0" y="28572"/>
                  </a:lnTo>
                  <a:lnTo>
                    <a:pt x="17994" y="28572"/>
                  </a:lnTo>
                  <a:lnTo>
                    <a:pt x="17994" y="9028"/>
                  </a:lnTo>
                  <a:cubicBezTo>
                    <a:pt x="17994" y="4043"/>
                    <a:pt x="13982" y="0"/>
                    <a:pt x="8997" y="0"/>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68"/>
            <p:cNvSpPr/>
            <p:nvPr/>
          </p:nvSpPr>
          <p:spPr>
            <a:xfrm>
              <a:off x="13919250" y="3055850"/>
              <a:ext cx="427075" cy="111725"/>
            </a:xfrm>
            <a:custGeom>
              <a:rect b="b" l="l" r="r" t="t"/>
              <a:pathLst>
                <a:path extrusionOk="0" h="4469" w="17083">
                  <a:moveTo>
                    <a:pt x="2219" y="0"/>
                  </a:moveTo>
                  <a:cubicBezTo>
                    <a:pt x="973" y="0"/>
                    <a:pt x="0" y="1004"/>
                    <a:pt x="0" y="2250"/>
                  </a:cubicBezTo>
                  <a:cubicBezTo>
                    <a:pt x="0" y="3466"/>
                    <a:pt x="973" y="4469"/>
                    <a:pt x="2219" y="4469"/>
                  </a:cubicBezTo>
                  <a:lnTo>
                    <a:pt x="14864" y="4469"/>
                  </a:lnTo>
                  <a:cubicBezTo>
                    <a:pt x="16110" y="4469"/>
                    <a:pt x="17082" y="3466"/>
                    <a:pt x="17082" y="2250"/>
                  </a:cubicBezTo>
                  <a:cubicBezTo>
                    <a:pt x="17082" y="1004"/>
                    <a:pt x="16079" y="0"/>
                    <a:pt x="14864"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68"/>
            <p:cNvSpPr/>
            <p:nvPr/>
          </p:nvSpPr>
          <p:spPr>
            <a:xfrm>
              <a:off x="14662425" y="2564950"/>
              <a:ext cx="103350" cy="507650"/>
            </a:xfrm>
            <a:custGeom>
              <a:rect b="b" l="l" r="r" t="t"/>
              <a:pathLst>
                <a:path extrusionOk="0" h="20306" w="4134">
                  <a:moveTo>
                    <a:pt x="0" y="1"/>
                  </a:moveTo>
                  <a:lnTo>
                    <a:pt x="0" y="20305"/>
                  </a:lnTo>
                  <a:lnTo>
                    <a:pt x="4134" y="20305"/>
                  </a:lnTo>
                  <a:lnTo>
                    <a:pt x="4134" y="1"/>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68"/>
            <p:cNvSpPr/>
            <p:nvPr/>
          </p:nvSpPr>
          <p:spPr>
            <a:xfrm>
              <a:off x="14662425" y="2442625"/>
              <a:ext cx="259900" cy="160350"/>
            </a:xfrm>
            <a:custGeom>
              <a:rect b="b" l="l" r="r" t="t"/>
              <a:pathLst>
                <a:path extrusionOk="0" h="6414" w="10396">
                  <a:moveTo>
                    <a:pt x="0" y="0"/>
                  </a:moveTo>
                  <a:lnTo>
                    <a:pt x="0" y="6414"/>
                  </a:lnTo>
                  <a:lnTo>
                    <a:pt x="10395" y="6414"/>
                  </a:lnTo>
                  <a:lnTo>
                    <a:pt x="10395" y="0"/>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68"/>
            <p:cNvSpPr/>
            <p:nvPr/>
          </p:nvSpPr>
          <p:spPr>
            <a:xfrm>
              <a:off x="14662425" y="2944900"/>
              <a:ext cx="278900" cy="278900"/>
            </a:xfrm>
            <a:custGeom>
              <a:rect b="b" l="l" r="r" t="t"/>
              <a:pathLst>
                <a:path extrusionOk="0" h="11156" w="11156">
                  <a:moveTo>
                    <a:pt x="5563" y="1"/>
                  </a:moveTo>
                  <a:cubicBezTo>
                    <a:pt x="2493" y="1"/>
                    <a:pt x="0" y="2493"/>
                    <a:pt x="0" y="5593"/>
                  </a:cubicBezTo>
                  <a:cubicBezTo>
                    <a:pt x="0" y="8663"/>
                    <a:pt x="2493" y="11156"/>
                    <a:pt x="5563" y="11156"/>
                  </a:cubicBezTo>
                  <a:cubicBezTo>
                    <a:pt x="8632" y="11156"/>
                    <a:pt x="11155" y="8663"/>
                    <a:pt x="11155" y="5593"/>
                  </a:cubicBezTo>
                  <a:cubicBezTo>
                    <a:pt x="11155" y="2493"/>
                    <a:pt x="8632" y="1"/>
                    <a:pt x="5563" y="1"/>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68"/>
            <p:cNvSpPr/>
            <p:nvPr/>
          </p:nvSpPr>
          <p:spPr>
            <a:xfrm>
              <a:off x="14752850" y="3036100"/>
              <a:ext cx="97275" cy="97275"/>
            </a:xfrm>
            <a:custGeom>
              <a:rect b="b" l="l" r="r" t="t"/>
              <a:pathLst>
                <a:path extrusionOk="0" h="3891" w="3891">
                  <a:moveTo>
                    <a:pt x="1946" y="0"/>
                  </a:moveTo>
                  <a:cubicBezTo>
                    <a:pt x="882" y="0"/>
                    <a:pt x="0" y="851"/>
                    <a:pt x="0" y="1945"/>
                  </a:cubicBezTo>
                  <a:cubicBezTo>
                    <a:pt x="0" y="3009"/>
                    <a:pt x="851" y="3891"/>
                    <a:pt x="1946" y="3891"/>
                  </a:cubicBezTo>
                  <a:cubicBezTo>
                    <a:pt x="3040" y="3891"/>
                    <a:pt x="3891" y="3009"/>
                    <a:pt x="3891" y="1945"/>
                  </a:cubicBezTo>
                  <a:cubicBezTo>
                    <a:pt x="3891" y="851"/>
                    <a:pt x="3040" y="0"/>
                    <a:pt x="1946"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68"/>
            <p:cNvSpPr/>
            <p:nvPr/>
          </p:nvSpPr>
          <p:spPr>
            <a:xfrm>
              <a:off x="13831850" y="3602975"/>
              <a:ext cx="1483325" cy="84375"/>
            </a:xfrm>
            <a:custGeom>
              <a:rect b="b" l="l" r="r" t="t"/>
              <a:pathLst>
                <a:path extrusionOk="0" h="3375" w="59333">
                  <a:moveTo>
                    <a:pt x="1" y="0"/>
                  </a:moveTo>
                  <a:lnTo>
                    <a:pt x="1" y="3374"/>
                  </a:lnTo>
                  <a:lnTo>
                    <a:pt x="59333" y="3374"/>
                  </a:lnTo>
                  <a:lnTo>
                    <a:pt x="59333" y="0"/>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1" name="Google Shape;2741;p68"/>
          <p:cNvGrpSpPr/>
          <p:nvPr/>
        </p:nvGrpSpPr>
        <p:grpSpPr>
          <a:xfrm>
            <a:off x="3401061" y="3495514"/>
            <a:ext cx="1158423" cy="963760"/>
            <a:chOff x="4992580" y="1527350"/>
            <a:chExt cx="1354089" cy="1126546"/>
          </a:xfrm>
        </p:grpSpPr>
        <p:grpSp>
          <p:nvGrpSpPr>
            <p:cNvPr id="2742" name="Google Shape;2742;p68"/>
            <p:cNvGrpSpPr/>
            <p:nvPr/>
          </p:nvGrpSpPr>
          <p:grpSpPr>
            <a:xfrm rot="1062531">
              <a:off x="5050718" y="1607467"/>
              <a:ext cx="600907" cy="475873"/>
              <a:chOff x="18125225" y="5361300"/>
              <a:chExt cx="1146700" cy="908100"/>
            </a:xfrm>
          </p:grpSpPr>
          <p:sp>
            <p:nvSpPr>
              <p:cNvPr id="2743" name="Google Shape;2743;p68"/>
              <p:cNvSpPr/>
              <p:nvPr/>
            </p:nvSpPr>
            <p:spPr>
              <a:xfrm>
                <a:off x="18181450" y="5446425"/>
                <a:ext cx="1034250" cy="822975"/>
              </a:xfrm>
              <a:custGeom>
                <a:rect b="b" l="l" r="r" t="t"/>
                <a:pathLst>
                  <a:path extrusionOk="0" h="32919" w="41370">
                    <a:moveTo>
                      <a:pt x="1" y="0"/>
                    </a:moveTo>
                    <a:lnTo>
                      <a:pt x="1" y="32919"/>
                    </a:lnTo>
                    <a:lnTo>
                      <a:pt x="41369" y="32919"/>
                    </a:lnTo>
                    <a:lnTo>
                      <a:pt x="41369" y="0"/>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68"/>
              <p:cNvSpPr/>
              <p:nvPr/>
            </p:nvSpPr>
            <p:spPr>
              <a:xfrm>
                <a:off x="18594850" y="5446425"/>
                <a:ext cx="207450" cy="822975"/>
              </a:xfrm>
              <a:custGeom>
                <a:rect b="b" l="l" r="r" t="t"/>
                <a:pathLst>
                  <a:path extrusionOk="0" h="32919" w="8298">
                    <a:moveTo>
                      <a:pt x="0" y="0"/>
                    </a:moveTo>
                    <a:lnTo>
                      <a:pt x="0" y="32919"/>
                    </a:lnTo>
                    <a:lnTo>
                      <a:pt x="8298" y="32919"/>
                    </a:lnTo>
                    <a:lnTo>
                      <a:pt x="8298" y="0"/>
                    </a:ln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68"/>
              <p:cNvSpPr/>
              <p:nvPr/>
            </p:nvSpPr>
            <p:spPr>
              <a:xfrm>
                <a:off x="18125225" y="5361300"/>
                <a:ext cx="1146700" cy="169500"/>
              </a:xfrm>
              <a:custGeom>
                <a:rect b="b" l="l" r="r" t="t"/>
                <a:pathLst>
                  <a:path extrusionOk="0" h="6780" w="45868">
                    <a:moveTo>
                      <a:pt x="0" y="1"/>
                    </a:moveTo>
                    <a:lnTo>
                      <a:pt x="0" y="6779"/>
                    </a:lnTo>
                    <a:lnTo>
                      <a:pt x="45868" y="6779"/>
                    </a:lnTo>
                    <a:lnTo>
                      <a:pt x="45868"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68"/>
              <p:cNvSpPr/>
              <p:nvPr/>
            </p:nvSpPr>
            <p:spPr>
              <a:xfrm>
                <a:off x="18594850" y="5361300"/>
                <a:ext cx="207450" cy="169500"/>
              </a:xfrm>
              <a:custGeom>
                <a:rect b="b" l="l" r="r" t="t"/>
                <a:pathLst>
                  <a:path extrusionOk="0" h="6780" w="8298">
                    <a:moveTo>
                      <a:pt x="0" y="1"/>
                    </a:moveTo>
                    <a:lnTo>
                      <a:pt x="0" y="6779"/>
                    </a:lnTo>
                    <a:lnTo>
                      <a:pt x="8298" y="6779"/>
                    </a:lnTo>
                    <a:lnTo>
                      <a:pt x="8298" y="1"/>
                    </a:ln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7" name="Google Shape;2747;p68"/>
            <p:cNvGrpSpPr/>
            <p:nvPr/>
          </p:nvGrpSpPr>
          <p:grpSpPr>
            <a:xfrm rot="-872003">
              <a:off x="5867462" y="1838719"/>
              <a:ext cx="442332" cy="350293"/>
              <a:chOff x="18125225" y="5361300"/>
              <a:chExt cx="1146700" cy="908100"/>
            </a:xfrm>
          </p:grpSpPr>
          <p:sp>
            <p:nvSpPr>
              <p:cNvPr id="2748" name="Google Shape;2748;p68"/>
              <p:cNvSpPr/>
              <p:nvPr/>
            </p:nvSpPr>
            <p:spPr>
              <a:xfrm>
                <a:off x="18181450" y="5446425"/>
                <a:ext cx="1034250" cy="822975"/>
              </a:xfrm>
              <a:custGeom>
                <a:rect b="b" l="l" r="r" t="t"/>
                <a:pathLst>
                  <a:path extrusionOk="0" h="32919" w="41370">
                    <a:moveTo>
                      <a:pt x="1" y="0"/>
                    </a:moveTo>
                    <a:lnTo>
                      <a:pt x="1" y="32919"/>
                    </a:lnTo>
                    <a:lnTo>
                      <a:pt x="41369" y="32919"/>
                    </a:lnTo>
                    <a:lnTo>
                      <a:pt x="41369" y="0"/>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68"/>
              <p:cNvSpPr/>
              <p:nvPr/>
            </p:nvSpPr>
            <p:spPr>
              <a:xfrm>
                <a:off x="18594850" y="5446425"/>
                <a:ext cx="207450" cy="822975"/>
              </a:xfrm>
              <a:custGeom>
                <a:rect b="b" l="l" r="r" t="t"/>
                <a:pathLst>
                  <a:path extrusionOk="0" h="32919" w="8298">
                    <a:moveTo>
                      <a:pt x="0" y="0"/>
                    </a:moveTo>
                    <a:lnTo>
                      <a:pt x="0" y="32919"/>
                    </a:lnTo>
                    <a:lnTo>
                      <a:pt x="8298" y="32919"/>
                    </a:lnTo>
                    <a:lnTo>
                      <a:pt x="8298" y="0"/>
                    </a:ln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68"/>
              <p:cNvSpPr/>
              <p:nvPr/>
            </p:nvSpPr>
            <p:spPr>
              <a:xfrm>
                <a:off x="18125225" y="5361300"/>
                <a:ext cx="1146700" cy="169500"/>
              </a:xfrm>
              <a:custGeom>
                <a:rect b="b" l="l" r="r" t="t"/>
                <a:pathLst>
                  <a:path extrusionOk="0" h="6780" w="45868">
                    <a:moveTo>
                      <a:pt x="0" y="1"/>
                    </a:moveTo>
                    <a:lnTo>
                      <a:pt x="0" y="6779"/>
                    </a:lnTo>
                    <a:lnTo>
                      <a:pt x="45868" y="6779"/>
                    </a:lnTo>
                    <a:lnTo>
                      <a:pt x="45868"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68"/>
              <p:cNvSpPr/>
              <p:nvPr/>
            </p:nvSpPr>
            <p:spPr>
              <a:xfrm>
                <a:off x="18594850" y="5361300"/>
                <a:ext cx="207450" cy="169500"/>
              </a:xfrm>
              <a:custGeom>
                <a:rect b="b" l="l" r="r" t="t"/>
                <a:pathLst>
                  <a:path extrusionOk="0" h="6780" w="8298">
                    <a:moveTo>
                      <a:pt x="0" y="1"/>
                    </a:moveTo>
                    <a:lnTo>
                      <a:pt x="0" y="6779"/>
                    </a:lnTo>
                    <a:lnTo>
                      <a:pt x="8298" y="6779"/>
                    </a:lnTo>
                    <a:lnTo>
                      <a:pt x="8298" y="1"/>
                    </a:ln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52" name="Google Shape;2752;p68"/>
            <p:cNvGrpSpPr/>
            <p:nvPr/>
          </p:nvGrpSpPr>
          <p:grpSpPr>
            <a:xfrm rot="-1320167">
              <a:off x="5424190" y="2233555"/>
              <a:ext cx="442273" cy="350247"/>
              <a:chOff x="18125225" y="5361300"/>
              <a:chExt cx="1146700" cy="908100"/>
            </a:xfrm>
          </p:grpSpPr>
          <p:sp>
            <p:nvSpPr>
              <p:cNvPr id="2753" name="Google Shape;2753;p68"/>
              <p:cNvSpPr/>
              <p:nvPr/>
            </p:nvSpPr>
            <p:spPr>
              <a:xfrm>
                <a:off x="18181450" y="5446425"/>
                <a:ext cx="1034250" cy="822975"/>
              </a:xfrm>
              <a:custGeom>
                <a:rect b="b" l="l" r="r" t="t"/>
                <a:pathLst>
                  <a:path extrusionOk="0" h="32919" w="41370">
                    <a:moveTo>
                      <a:pt x="1" y="0"/>
                    </a:moveTo>
                    <a:lnTo>
                      <a:pt x="1" y="32919"/>
                    </a:lnTo>
                    <a:lnTo>
                      <a:pt x="41369" y="32919"/>
                    </a:lnTo>
                    <a:lnTo>
                      <a:pt x="41369" y="0"/>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68"/>
              <p:cNvSpPr/>
              <p:nvPr/>
            </p:nvSpPr>
            <p:spPr>
              <a:xfrm>
                <a:off x="18594850" y="5446425"/>
                <a:ext cx="207450" cy="822975"/>
              </a:xfrm>
              <a:custGeom>
                <a:rect b="b" l="l" r="r" t="t"/>
                <a:pathLst>
                  <a:path extrusionOk="0" h="32919" w="8298">
                    <a:moveTo>
                      <a:pt x="0" y="0"/>
                    </a:moveTo>
                    <a:lnTo>
                      <a:pt x="0" y="32919"/>
                    </a:lnTo>
                    <a:lnTo>
                      <a:pt x="8298" y="32919"/>
                    </a:lnTo>
                    <a:lnTo>
                      <a:pt x="8298" y="0"/>
                    </a:ln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68"/>
              <p:cNvSpPr/>
              <p:nvPr/>
            </p:nvSpPr>
            <p:spPr>
              <a:xfrm>
                <a:off x="18125225" y="5361300"/>
                <a:ext cx="1146700" cy="169500"/>
              </a:xfrm>
              <a:custGeom>
                <a:rect b="b" l="l" r="r" t="t"/>
                <a:pathLst>
                  <a:path extrusionOk="0" h="6780" w="45868">
                    <a:moveTo>
                      <a:pt x="0" y="1"/>
                    </a:moveTo>
                    <a:lnTo>
                      <a:pt x="0" y="6779"/>
                    </a:lnTo>
                    <a:lnTo>
                      <a:pt x="45868" y="6779"/>
                    </a:lnTo>
                    <a:lnTo>
                      <a:pt x="45868"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68"/>
              <p:cNvSpPr/>
              <p:nvPr/>
            </p:nvSpPr>
            <p:spPr>
              <a:xfrm>
                <a:off x="18594850" y="5361300"/>
                <a:ext cx="207450" cy="169500"/>
              </a:xfrm>
              <a:custGeom>
                <a:rect b="b" l="l" r="r" t="t"/>
                <a:pathLst>
                  <a:path extrusionOk="0" h="6780" w="8298">
                    <a:moveTo>
                      <a:pt x="0" y="1"/>
                    </a:moveTo>
                    <a:lnTo>
                      <a:pt x="0" y="6779"/>
                    </a:lnTo>
                    <a:lnTo>
                      <a:pt x="8298" y="6779"/>
                    </a:lnTo>
                    <a:lnTo>
                      <a:pt x="8298" y="1"/>
                    </a:ln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757" name="Google Shape;2757;p68"/>
          <p:cNvGrpSpPr/>
          <p:nvPr/>
        </p:nvGrpSpPr>
        <p:grpSpPr>
          <a:xfrm>
            <a:off x="5944741" y="2006888"/>
            <a:ext cx="657250" cy="982884"/>
            <a:chOff x="18504425" y="2532275"/>
            <a:chExt cx="1838975" cy="2749325"/>
          </a:xfrm>
        </p:grpSpPr>
        <p:sp>
          <p:nvSpPr>
            <p:cNvPr id="2758" name="Google Shape;2758;p68"/>
            <p:cNvSpPr/>
            <p:nvPr/>
          </p:nvSpPr>
          <p:spPr>
            <a:xfrm>
              <a:off x="18667800" y="2811175"/>
              <a:ext cx="1512975" cy="2149750"/>
            </a:xfrm>
            <a:custGeom>
              <a:rect b="b" l="l" r="r" t="t"/>
              <a:pathLst>
                <a:path extrusionOk="0" h="85990" w="60519">
                  <a:moveTo>
                    <a:pt x="1" y="0"/>
                  </a:moveTo>
                  <a:lnTo>
                    <a:pt x="6354" y="6110"/>
                  </a:lnTo>
                  <a:lnTo>
                    <a:pt x="6354" y="85989"/>
                  </a:lnTo>
                  <a:lnTo>
                    <a:pt x="54166" y="85989"/>
                  </a:lnTo>
                  <a:lnTo>
                    <a:pt x="54166" y="6110"/>
                  </a:lnTo>
                  <a:lnTo>
                    <a:pt x="6051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68"/>
            <p:cNvSpPr/>
            <p:nvPr/>
          </p:nvSpPr>
          <p:spPr>
            <a:xfrm>
              <a:off x="18667800" y="2811175"/>
              <a:ext cx="728000" cy="2149750"/>
            </a:xfrm>
            <a:custGeom>
              <a:rect b="b" l="l" r="r" t="t"/>
              <a:pathLst>
                <a:path extrusionOk="0" h="85990" w="29120">
                  <a:moveTo>
                    <a:pt x="1" y="0"/>
                  </a:moveTo>
                  <a:lnTo>
                    <a:pt x="6354" y="6110"/>
                  </a:lnTo>
                  <a:lnTo>
                    <a:pt x="6354" y="85989"/>
                  </a:lnTo>
                  <a:lnTo>
                    <a:pt x="29120" y="85989"/>
                  </a:lnTo>
                  <a:lnTo>
                    <a:pt x="29120" y="0"/>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68"/>
            <p:cNvSpPr/>
            <p:nvPr/>
          </p:nvSpPr>
          <p:spPr>
            <a:xfrm>
              <a:off x="18679200" y="4960900"/>
              <a:ext cx="1490175" cy="160350"/>
            </a:xfrm>
            <a:custGeom>
              <a:rect b="b" l="l" r="r" t="t"/>
              <a:pathLst>
                <a:path extrusionOk="0" h="6414" w="59607">
                  <a:moveTo>
                    <a:pt x="7235" y="0"/>
                  </a:moveTo>
                  <a:cubicBezTo>
                    <a:pt x="3496" y="0"/>
                    <a:pt x="426" y="2797"/>
                    <a:pt x="1" y="6414"/>
                  </a:cubicBezTo>
                  <a:lnTo>
                    <a:pt x="59607" y="6414"/>
                  </a:lnTo>
                  <a:cubicBezTo>
                    <a:pt x="59181" y="2797"/>
                    <a:pt x="56111" y="0"/>
                    <a:pt x="52373" y="0"/>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68"/>
            <p:cNvSpPr/>
            <p:nvPr/>
          </p:nvSpPr>
          <p:spPr>
            <a:xfrm>
              <a:off x="18504425" y="5120475"/>
              <a:ext cx="1838975" cy="161125"/>
            </a:xfrm>
            <a:custGeom>
              <a:rect b="b" l="l" r="r" t="t"/>
              <a:pathLst>
                <a:path extrusionOk="0" h="6445" w="73559">
                  <a:moveTo>
                    <a:pt x="7235" y="0"/>
                  </a:moveTo>
                  <a:cubicBezTo>
                    <a:pt x="3496" y="0"/>
                    <a:pt x="426" y="2827"/>
                    <a:pt x="1" y="6444"/>
                  </a:cubicBezTo>
                  <a:lnTo>
                    <a:pt x="73558" y="6444"/>
                  </a:lnTo>
                  <a:cubicBezTo>
                    <a:pt x="73163" y="2827"/>
                    <a:pt x="70093" y="0"/>
                    <a:pt x="6635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68"/>
            <p:cNvSpPr/>
            <p:nvPr/>
          </p:nvSpPr>
          <p:spPr>
            <a:xfrm>
              <a:off x="18667800" y="2564200"/>
              <a:ext cx="1512975" cy="206725"/>
            </a:xfrm>
            <a:custGeom>
              <a:rect b="b" l="l" r="r" t="t"/>
              <a:pathLst>
                <a:path extrusionOk="0" h="8269" w="60519">
                  <a:moveTo>
                    <a:pt x="1" y="1"/>
                  </a:moveTo>
                  <a:lnTo>
                    <a:pt x="1" y="8268"/>
                  </a:lnTo>
                  <a:lnTo>
                    <a:pt x="60519" y="8268"/>
                  </a:lnTo>
                  <a:lnTo>
                    <a:pt x="60519"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68"/>
            <p:cNvSpPr/>
            <p:nvPr/>
          </p:nvSpPr>
          <p:spPr>
            <a:xfrm>
              <a:off x="18667800" y="2725300"/>
              <a:ext cx="1512975" cy="85900"/>
            </a:xfrm>
            <a:custGeom>
              <a:rect b="b" l="l" r="r" t="t"/>
              <a:pathLst>
                <a:path extrusionOk="0" h="3436" w="60519">
                  <a:moveTo>
                    <a:pt x="1" y="0"/>
                  </a:moveTo>
                  <a:lnTo>
                    <a:pt x="1" y="3435"/>
                  </a:lnTo>
                  <a:lnTo>
                    <a:pt x="60519" y="3435"/>
                  </a:lnTo>
                  <a:lnTo>
                    <a:pt x="60519" y="0"/>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68"/>
            <p:cNvSpPr/>
            <p:nvPr/>
          </p:nvSpPr>
          <p:spPr>
            <a:xfrm>
              <a:off x="18667800" y="2532275"/>
              <a:ext cx="1512975" cy="86650"/>
            </a:xfrm>
            <a:custGeom>
              <a:rect b="b" l="l" r="r" t="t"/>
              <a:pathLst>
                <a:path extrusionOk="0" h="3466" w="60519">
                  <a:moveTo>
                    <a:pt x="1" y="1"/>
                  </a:moveTo>
                  <a:lnTo>
                    <a:pt x="1" y="3466"/>
                  </a:lnTo>
                  <a:lnTo>
                    <a:pt x="60519" y="3466"/>
                  </a:lnTo>
                  <a:lnTo>
                    <a:pt x="60519" y="1"/>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68"/>
            <p:cNvSpPr/>
            <p:nvPr/>
          </p:nvSpPr>
          <p:spPr>
            <a:xfrm>
              <a:off x="18807625" y="2963900"/>
              <a:ext cx="1233325" cy="82100"/>
            </a:xfrm>
            <a:custGeom>
              <a:rect b="b" l="l" r="r" t="t"/>
              <a:pathLst>
                <a:path extrusionOk="0" h="3284" w="49333">
                  <a:moveTo>
                    <a:pt x="1216" y="1"/>
                  </a:moveTo>
                  <a:cubicBezTo>
                    <a:pt x="548" y="1"/>
                    <a:pt x="1" y="730"/>
                    <a:pt x="1" y="1642"/>
                  </a:cubicBezTo>
                  <a:cubicBezTo>
                    <a:pt x="1" y="2554"/>
                    <a:pt x="548" y="3283"/>
                    <a:pt x="1216" y="3283"/>
                  </a:cubicBezTo>
                  <a:lnTo>
                    <a:pt x="48117" y="3283"/>
                  </a:lnTo>
                  <a:cubicBezTo>
                    <a:pt x="48786" y="3283"/>
                    <a:pt x="49333" y="2554"/>
                    <a:pt x="49333" y="1642"/>
                  </a:cubicBezTo>
                  <a:cubicBezTo>
                    <a:pt x="49333" y="730"/>
                    <a:pt x="48786" y="1"/>
                    <a:pt x="48117"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68"/>
            <p:cNvSpPr/>
            <p:nvPr/>
          </p:nvSpPr>
          <p:spPr>
            <a:xfrm>
              <a:off x="19036350" y="3267850"/>
              <a:ext cx="775875" cy="202175"/>
            </a:xfrm>
            <a:custGeom>
              <a:rect b="b" l="l" r="r" t="t"/>
              <a:pathLst>
                <a:path extrusionOk="0" h="8087" w="31035">
                  <a:moveTo>
                    <a:pt x="4074" y="1"/>
                  </a:moveTo>
                  <a:cubicBezTo>
                    <a:pt x="1825" y="1"/>
                    <a:pt x="1" y="1794"/>
                    <a:pt x="1" y="4043"/>
                  </a:cubicBezTo>
                  <a:cubicBezTo>
                    <a:pt x="1" y="6293"/>
                    <a:pt x="1825" y="8086"/>
                    <a:pt x="4074" y="8086"/>
                  </a:cubicBezTo>
                  <a:lnTo>
                    <a:pt x="26962" y="8086"/>
                  </a:lnTo>
                  <a:cubicBezTo>
                    <a:pt x="29211" y="8086"/>
                    <a:pt x="31035" y="6293"/>
                    <a:pt x="31035" y="4043"/>
                  </a:cubicBezTo>
                  <a:cubicBezTo>
                    <a:pt x="31035" y="1794"/>
                    <a:pt x="29211" y="1"/>
                    <a:pt x="26962"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68"/>
            <p:cNvSpPr/>
            <p:nvPr/>
          </p:nvSpPr>
          <p:spPr>
            <a:xfrm>
              <a:off x="19100950" y="3304325"/>
              <a:ext cx="646700" cy="123125"/>
            </a:xfrm>
            <a:custGeom>
              <a:rect b="b" l="l" r="r" t="t"/>
              <a:pathLst>
                <a:path extrusionOk="0" h="4925" w="25868">
                  <a:moveTo>
                    <a:pt x="2462" y="1"/>
                  </a:moveTo>
                  <a:cubicBezTo>
                    <a:pt x="1095" y="1"/>
                    <a:pt x="0" y="1095"/>
                    <a:pt x="0" y="2463"/>
                  </a:cubicBezTo>
                  <a:cubicBezTo>
                    <a:pt x="0" y="3831"/>
                    <a:pt x="1095" y="4925"/>
                    <a:pt x="2462" y="4925"/>
                  </a:cubicBezTo>
                  <a:lnTo>
                    <a:pt x="23405" y="4925"/>
                  </a:lnTo>
                  <a:cubicBezTo>
                    <a:pt x="24773" y="4925"/>
                    <a:pt x="25867" y="3831"/>
                    <a:pt x="25867" y="2463"/>
                  </a:cubicBezTo>
                  <a:cubicBezTo>
                    <a:pt x="25867" y="1095"/>
                    <a:pt x="24773" y="1"/>
                    <a:pt x="2340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68"/>
            <p:cNvSpPr/>
            <p:nvPr/>
          </p:nvSpPr>
          <p:spPr>
            <a:xfrm>
              <a:off x="19052325" y="3722275"/>
              <a:ext cx="743950" cy="852625"/>
            </a:xfrm>
            <a:custGeom>
              <a:rect b="b" l="l" r="r" t="t"/>
              <a:pathLst>
                <a:path extrusionOk="0" h="34105" w="29758">
                  <a:moveTo>
                    <a:pt x="5137" y="0"/>
                  </a:moveTo>
                  <a:cubicBezTo>
                    <a:pt x="2310" y="0"/>
                    <a:pt x="0" y="2280"/>
                    <a:pt x="0" y="5107"/>
                  </a:cubicBezTo>
                  <a:lnTo>
                    <a:pt x="0" y="28998"/>
                  </a:lnTo>
                  <a:cubicBezTo>
                    <a:pt x="0" y="31794"/>
                    <a:pt x="2310" y="34104"/>
                    <a:pt x="5137" y="34104"/>
                  </a:cubicBezTo>
                  <a:lnTo>
                    <a:pt x="24621" y="34104"/>
                  </a:lnTo>
                  <a:cubicBezTo>
                    <a:pt x="27447" y="34104"/>
                    <a:pt x="29758" y="31825"/>
                    <a:pt x="29758" y="28998"/>
                  </a:cubicBezTo>
                  <a:lnTo>
                    <a:pt x="29758" y="5107"/>
                  </a:lnTo>
                  <a:cubicBezTo>
                    <a:pt x="29758" y="2280"/>
                    <a:pt x="27447" y="0"/>
                    <a:pt x="24621" y="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68"/>
            <p:cNvSpPr/>
            <p:nvPr/>
          </p:nvSpPr>
          <p:spPr>
            <a:xfrm>
              <a:off x="19079675" y="3750400"/>
              <a:ext cx="689250" cy="791050"/>
            </a:xfrm>
            <a:custGeom>
              <a:rect b="b" l="l" r="r" t="t"/>
              <a:pathLst>
                <a:path extrusionOk="0" h="31642" w="27570">
                  <a:moveTo>
                    <a:pt x="4742" y="0"/>
                  </a:moveTo>
                  <a:cubicBezTo>
                    <a:pt x="2128" y="0"/>
                    <a:pt x="0" y="2128"/>
                    <a:pt x="0" y="4742"/>
                  </a:cubicBezTo>
                  <a:lnTo>
                    <a:pt x="0" y="26900"/>
                  </a:lnTo>
                  <a:cubicBezTo>
                    <a:pt x="0" y="29514"/>
                    <a:pt x="2128" y="31642"/>
                    <a:pt x="4742" y="31642"/>
                  </a:cubicBezTo>
                  <a:lnTo>
                    <a:pt x="22827" y="31642"/>
                  </a:lnTo>
                  <a:cubicBezTo>
                    <a:pt x="25442" y="31642"/>
                    <a:pt x="27569" y="29514"/>
                    <a:pt x="27569" y="26900"/>
                  </a:cubicBezTo>
                  <a:lnTo>
                    <a:pt x="27569" y="4742"/>
                  </a:lnTo>
                  <a:cubicBezTo>
                    <a:pt x="27569" y="2128"/>
                    <a:pt x="25442" y="0"/>
                    <a:pt x="2282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68"/>
            <p:cNvSpPr/>
            <p:nvPr/>
          </p:nvSpPr>
          <p:spPr>
            <a:xfrm>
              <a:off x="19193650" y="4237475"/>
              <a:ext cx="117050" cy="117050"/>
            </a:xfrm>
            <a:custGeom>
              <a:rect b="b" l="l" r="r" t="t"/>
              <a:pathLst>
                <a:path extrusionOk="0" h="4682" w="4682">
                  <a:moveTo>
                    <a:pt x="2341" y="1"/>
                  </a:moveTo>
                  <a:cubicBezTo>
                    <a:pt x="1034" y="1"/>
                    <a:pt x="1" y="1034"/>
                    <a:pt x="1" y="2341"/>
                  </a:cubicBezTo>
                  <a:cubicBezTo>
                    <a:pt x="1" y="3648"/>
                    <a:pt x="1034" y="4681"/>
                    <a:pt x="2341" y="4681"/>
                  </a:cubicBezTo>
                  <a:cubicBezTo>
                    <a:pt x="3618" y="4681"/>
                    <a:pt x="4682" y="3648"/>
                    <a:pt x="4682" y="2341"/>
                  </a:cubicBezTo>
                  <a:cubicBezTo>
                    <a:pt x="4682" y="1034"/>
                    <a:pt x="3618" y="1"/>
                    <a:pt x="2341" y="1"/>
                  </a:cubicBezTo>
                  <a:close/>
                </a:path>
              </a:pathLst>
            </a:custGeom>
            <a:solidFill>
              <a:srgbClr val="DB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68"/>
            <p:cNvSpPr/>
            <p:nvPr/>
          </p:nvSpPr>
          <p:spPr>
            <a:xfrm>
              <a:off x="19193650" y="3843100"/>
              <a:ext cx="461275" cy="60050"/>
            </a:xfrm>
            <a:custGeom>
              <a:rect b="b" l="l" r="r" t="t"/>
              <a:pathLst>
                <a:path extrusionOk="0" h="2402" w="18451">
                  <a:moveTo>
                    <a:pt x="1186" y="0"/>
                  </a:moveTo>
                  <a:cubicBezTo>
                    <a:pt x="517" y="0"/>
                    <a:pt x="1" y="547"/>
                    <a:pt x="1" y="1216"/>
                  </a:cubicBezTo>
                  <a:cubicBezTo>
                    <a:pt x="1" y="1885"/>
                    <a:pt x="548" y="2402"/>
                    <a:pt x="1186" y="2402"/>
                  </a:cubicBezTo>
                  <a:lnTo>
                    <a:pt x="17265" y="2402"/>
                  </a:lnTo>
                  <a:cubicBezTo>
                    <a:pt x="17934" y="2402"/>
                    <a:pt x="18451" y="1885"/>
                    <a:pt x="18451" y="1216"/>
                  </a:cubicBezTo>
                  <a:cubicBezTo>
                    <a:pt x="18451" y="547"/>
                    <a:pt x="17934" y="0"/>
                    <a:pt x="17265" y="0"/>
                  </a:cubicBezTo>
                  <a:close/>
                </a:path>
              </a:pathLst>
            </a:custGeom>
            <a:solidFill>
              <a:srgbClr val="DB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68"/>
            <p:cNvSpPr/>
            <p:nvPr/>
          </p:nvSpPr>
          <p:spPr>
            <a:xfrm>
              <a:off x="19193650" y="3957850"/>
              <a:ext cx="461275" cy="60800"/>
            </a:xfrm>
            <a:custGeom>
              <a:rect b="b" l="l" r="r" t="t"/>
              <a:pathLst>
                <a:path extrusionOk="0" h="2432" w="18451">
                  <a:moveTo>
                    <a:pt x="1186" y="0"/>
                  </a:moveTo>
                  <a:cubicBezTo>
                    <a:pt x="517" y="0"/>
                    <a:pt x="1" y="547"/>
                    <a:pt x="1" y="1216"/>
                  </a:cubicBezTo>
                  <a:cubicBezTo>
                    <a:pt x="1" y="1885"/>
                    <a:pt x="548" y="2432"/>
                    <a:pt x="1186" y="2432"/>
                  </a:cubicBezTo>
                  <a:lnTo>
                    <a:pt x="17265" y="2432"/>
                  </a:lnTo>
                  <a:cubicBezTo>
                    <a:pt x="17934" y="2432"/>
                    <a:pt x="18451" y="1885"/>
                    <a:pt x="18451" y="1216"/>
                  </a:cubicBezTo>
                  <a:cubicBezTo>
                    <a:pt x="18451" y="547"/>
                    <a:pt x="17934" y="0"/>
                    <a:pt x="17265" y="0"/>
                  </a:cubicBezTo>
                  <a:close/>
                </a:path>
              </a:pathLst>
            </a:custGeom>
            <a:solidFill>
              <a:srgbClr val="DB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68"/>
            <p:cNvSpPr/>
            <p:nvPr/>
          </p:nvSpPr>
          <p:spPr>
            <a:xfrm>
              <a:off x="19193650" y="4068025"/>
              <a:ext cx="461275" cy="60800"/>
            </a:xfrm>
            <a:custGeom>
              <a:rect b="b" l="l" r="r" t="t"/>
              <a:pathLst>
                <a:path extrusionOk="0" h="2432" w="18451">
                  <a:moveTo>
                    <a:pt x="1186" y="0"/>
                  </a:moveTo>
                  <a:cubicBezTo>
                    <a:pt x="517" y="0"/>
                    <a:pt x="1" y="547"/>
                    <a:pt x="1" y="1216"/>
                  </a:cubicBezTo>
                  <a:cubicBezTo>
                    <a:pt x="1" y="1885"/>
                    <a:pt x="548" y="2432"/>
                    <a:pt x="1186" y="2432"/>
                  </a:cubicBezTo>
                  <a:lnTo>
                    <a:pt x="17265" y="2432"/>
                  </a:lnTo>
                  <a:cubicBezTo>
                    <a:pt x="17934" y="2432"/>
                    <a:pt x="18451" y="1885"/>
                    <a:pt x="18451" y="1216"/>
                  </a:cubicBezTo>
                  <a:cubicBezTo>
                    <a:pt x="18451" y="547"/>
                    <a:pt x="17934" y="0"/>
                    <a:pt x="17265" y="0"/>
                  </a:cubicBezTo>
                  <a:close/>
                </a:path>
              </a:pathLst>
            </a:custGeom>
            <a:solidFill>
              <a:srgbClr val="DB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74" name="Google Shape;2774;p68"/>
          <p:cNvGrpSpPr/>
          <p:nvPr/>
        </p:nvGrpSpPr>
        <p:grpSpPr>
          <a:xfrm>
            <a:off x="5148358" y="2000913"/>
            <a:ext cx="519552" cy="994824"/>
            <a:chOff x="16208800" y="2396275"/>
            <a:chExt cx="1453700" cy="2782725"/>
          </a:xfrm>
        </p:grpSpPr>
        <p:sp>
          <p:nvSpPr>
            <p:cNvPr id="2775" name="Google Shape;2775;p68"/>
            <p:cNvSpPr/>
            <p:nvPr/>
          </p:nvSpPr>
          <p:spPr>
            <a:xfrm>
              <a:off x="16731600" y="4125025"/>
              <a:ext cx="408100" cy="1053975"/>
            </a:xfrm>
            <a:custGeom>
              <a:rect b="b" l="l" r="r" t="t"/>
              <a:pathLst>
                <a:path extrusionOk="0" h="42159" w="16324">
                  <a:moveTo>
                    <a:pt x="1" y="0"/>
                  </a:moveTo>
                  <a:lnTo>
                    <a:pt x="1" y="42159"/>
                  </a:lnTo>
                  <a:lnTo>
                    <a:pt x="16323" y="42159"/>
                  </a:lnTo>
                  <a:lnTo>
                    <a:pt x="16323" y="0"/>
                  </a:ln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68"/>
            <p:cNvSpPr/>
            <p:nvPr/>
          </p:nvSpPr>
          <p:spPr>
            <a:xfrm>
              <a:off x="16288575" y="5036125"/>
              <a:ext cx="1327575" cy="142875"/>
            </a:xfrm>
            <a:custGeom>
              <a:rect b="b" l="l" r="r" t="t"/>
              <a:pathLst>
                <a:path extrusionOk="0" h="5715" w="53103">
                  <a:moveTo>
                    <a:pt x="6445" y="0"/>
                  </a:moveTo>
                  <a:cubicBezTo>
                    <a:pt x="3101" y="0"/>
                    <a:pt x="366" y="2493"/>
                    <a:pt x="1" y="5715"/>
                  </a:cubicBezTo>
                  <a:lnTo>
                    <a:pt x="53102" y="5715"/>
                  </a:lnTo>
                  <a:cubicBezTo>
                    <a:pt x="52737" y="2493"/>
                    <a:pt x="50002" y="0"/>
                    <a:pt x="4668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68"/>
            <p:cNvSpPr/>
            <p:nvPr/>
          </p:nvSpPr>
          <p:spPr>
            <a:xfrm>
              <a:off x="16208800" y="2396275"/>
              <a:ext cx="1453700" cy="2176350"/>
            </a:xfrm>
            <a:custGeom>
              <a:rect b="b" l="l" r="r" t="t"/>
              <a:pathLst>
                <a:path extrusionOk="0" h="87054" w="58148">
                  <a:moveTo>
                    <a:pt x="4560" y="0"/>
                  </a:moveTo>
                  <a:cubicBezTo>
                    <a:pt x="2037" y="0"/>
                    <a:pt x="0" y="2037"/>
                    <a:pt x="0" y="4559"/>
                  </a:cubicBezTo>
                  <a:lnTo>
                    <a:pt x="0" y="82494"/>
                  </a:lnTo>
                  <a:cubicBezTo>
                    <a:pt x="0" y="85017"/>
                    <a:pt x="2037" y="87053"/>
                    <a:pt x="4560" y="87053"/>
                  </a:cubicBezTo>
                  <a:lnTo>
                    <a:pt x="53588" y="87053"/>
                  </a:lnTo>
                  <a:cubicBezTo>
                    <a:pt x="56111" y="87053"/>
                    <a:pt x="58147" y="85017"/>
                    <a:pt x="58147" y="82494"/>
                  </a:cubicBezTo>
                  <a:lnTo>
                    <a:pt x="58147" y="4559"/>
                  </a:lnTo>
                  <a:cubicBezTo>
                    <a:pt x="58147" y="2037"/>
                    <a:pt x="56111" y="0"/>
                    <a:pt x="53588" y="0"/>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68"/>
            <p:cNvSpPr/>
            <p:nvPr/>
          </p:nvSpPr>
          <p:spPr>
            <a:xfrm>
              <a:off x="16253625" y="2437300"/>
              <a:ext cx="1364025" cy="2074525"/>
            </a:xfrm>
            <a:custGeom>
              <a:rect b="b" l="l" r="r" t="t"/>
              <a:pathLst>
                <a:path extrusionOk="0" h="82981" w="54561">
                  <a:moveTo>
                    <a:pt x="4256" y="0"/>
                  </a:moveTo>
                  <a:cubicBezTo>
                    <a:pt x="1916" y="0"/>
                    <a:pt x="1" y="1946"/>
                    <a:pt x="1" y="4347"/>
                  </a:cubicBezTo>
                  <a:lnTo>
                    <a:pt x="1" y="78634"/>
                  </a:lnTo>
                  <a:cubicBezTo>
                    <a:pt x="1" y="81035"/>
                    <a:pt x="1916" y="82980"/>
                    <a:pt x="4256" y="82980"/>
                  </a:cubicBezTo>
                  <a:lnTo>
                    <a:pt x="50275" y="82980"/>
                  </a:lnTo>
                  <a:cubicBezTo>
                    <a:pt x="52646" y="82980"/>
                    <a:pt x="54561" y="81035"/>
                    <a:pt x="54561" y="78634"/>
                  </a:cubicBezTo>
                  <a:lnTo>
                    <a:pt x="54561" y="4347"/>
                  </a:lnTo>
                  <a:cubicBezTo>
                    <a:pt x="54561" y="1946"/>
                    <a:pt x="52646" y="0"/>
                    <a:pt x="50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68"/>
            <p:cNvSpPr/>
            <p:nvPr/>
          </p:nvSpPr>
          <p:spPr>
            <a:xfrm>
              <a:off x="16253625" y="2437300"/>
              <a:ext cx="699125" cy="2074525"/>
            </a:xfrm>
            <a:custGeom>
              <a:rect b="b" l="l" r="r" t="t"/>
              <a:pathLst>
                <a:path extrusionOk="0" h="82981" w="27965">
                  <a:moveTo>
                    <a:pt x="4256" y="0"/>
                  </a:moveTo>
                  <a:cubicBezTo>
                    <a:pt x="1916" y="0"/>
                    <a:pt x="1" y="1946"/>
                    <a:pt x="1" y="4347"/>
                  </a:cubicBezTo>
                  <a:lnTo>
                    <a:pt x="1" y="78634"/>
                  </a:lnTo>
                  <a:cubicBezTo>
                    <a:pt x="1" y="81035"/>
                    <a:pt x="1916" y="82980"/>
                    <a:pt x="4256" y="82980"/>
                  </a:cubicBezTo>
                  <a:lnTo>
                    <a:pt x="27965" y="82980"/>
                  </a:lnTo>
                  <a:lnTo>
                    <a:pt x="27965" y="0"/>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68"/>
            <p:cNvSpPr/>
            <p:nvPr/>
          </p:nvSpPr>
          <p:spPr>
            <a:xfrm>
              <a:off x="16548475" y="3248850"/>
              <a:ext cx="773600" cy="887575"/>
            </a:xfrm>
            <a:custGeom>
              <a:rect b="b" l="l" r="r" t="t"/>
              <a:pathLst>
                <a:path extrusionOk="0" h="35503" w="30944">
                  <a:moveTo>
                    <a:pt x="5350" y="1"/>
                  </a:moveTo>
                  <a:cubicBezTo>
                    <a:pt x="2401" y="1"/>
                    <a:pt x="0" y="2402"/>
                    <a:pt x="0" y="5320"/>
                  </a:cubicBezTo>
                  <a:lnTo>
                    <a:pt x="0" y="30153"/>
                  </a:lnTo>
                  <a:cubicBezTo>
                    <a:pt x="0" y="33102"/>
                    <a:pt x="2401" y="35503"/>
                    <a:pt x="5350" y="35503"/>
                  </a:cubicBezTo>
                  <a:lnTo>
                    <a:pt x="25624" y="35503"/>
                  </a:lnTo>
                  <a:cubicBezTo>
                    <a:pt x="28572" y="35503"/>
                    <a:pt x="30943" y="33102"/>
                    <a:pt x="30943" y="30153"/>
                  </a:cubicBezTo>
                  <a:lnTo>
                    <a:pt x="30943" y="5320"/>
                  </a:lnTo>
                  <a:cubicBezTo>
                    <a:pt x="30943" y="2402"/>
                    <a:pt x="28572" y="1"/>
                    <a:pt x="25624"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68"/>
            <p:cNvSpPr/>
            <p:nvPr/>
          </p:nvSpPr>
          <p:spPr>
            <a:xfrm>
              <a:off x="16576575" y="3278500"/>
              <a:ext cx="717375" cy="822975"/>
            </a:xfrm>
            <a:custGeom>
              <a:rect b="b" l="l" r="r" t="t"/>
              <a:pathLst>
                <a:path extrusionOk="0" h="32919" w="28695">
                  <a:moveTo>
                    <a:pt x="4955" y="0"/>
                  </a:moveTo>
                  <a:cubicBezTo>
                    <a:pt x="2220" y="0"/>
                    <a:pt x="1" y="2219"/>
                    <a:pt x="1" y="4955"/>
                  </a:cubicBezTo>
                  <a:lnTo>
                    <a:pt x="1" y="27964"/>
                  </a:lnTo>
                  <a:cubicBezTo>
                    <a:pt x="1" y="30700"/>
                    <a:pt x="2220" y="32919"/>
                    <a:pt x="4955" y="32919"/>
                  </a:cubicBezTo>
                  <a:lnTo>
                    <a:pt x="23770" y="32919"/>
                  </a:lnTo>
                  <a:cubicBezTo>
                    <a:pt x="26506" y="32919"/>
                    <a:pt x="28694" y="30700"/>
                    <a:pt x="28694" y="27964"/>
                  </a:cubicBezTo>
                  <a:lnTo>
                    <a:pt x="28694" y="4955"/>
                  </a:lnTo>
                  <a:cubicBezTo>
                    <a:pt x="28694" y="2219"/>
                    <a:pt x="26506" y="0"/>
                    <a:pt x="2377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68"/>
            <p:cNvSpPr/>
            <p:nvPr/>
          </p:nvSpPr>
          <p:spPr>
            <a:xfrm>
              <a:off x="16695125" y="3784575"/>
              <a:ext cx="122375" cy="122375"/>
            </a:xfrm>
            <a:custGeom>
              <a:rect b="b" l="l" r="r" t="t"/>
              <a:pathLst>
                <a:path extrusionOk="0" h="4895" w="4895">
                  <a:moveTo>
                    <a:pt x="2463" y="1"/>
                  </a:moveTo>
                  <a:cubicBezTo>
                    <a:pt x="1095" y="1"/>
                    <a:pt x="1" y="1095"/>
                    <a:pt x="1" y="2463"/>
                  </a:cubicBezTo>
                  <a:cubicBezTo>
                    <a:pt x="1" y="3800"/>
                    <a:pt x="1095" y="4895"/>
                    <a:pt x="2463" y="4895"/>
                  </a:cubicBezTo>
                  <a:cubicBezTo>
                    <a:pt x="3800" y="4895"/>
                    <a:pt x="4894" y="3800"/>
                    <a:pt x="4894" y="2463"/>
                  </a:cubicBezTo>
                  <a:cubicBezTo>
                    <a:pt x="4894" y="1125"/>
                    <a:pt x="3800" y="1"/>
                    <a:pt x="2463" y="1"/>
                  </a:cubicBezTo>
                  <a:close/>
                </a:path>
              </a:pathLst>
            </a:custGeom>
            <a:solidFill>
              <a:srgbClr val="DB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68"/>
            <p:cNvSpPr/>
            <p:nvPr/>
          </p:nvSpPr>
          <p:spPr>
            <a:xfrm>
              <a:off x="16695125" y="3375000"/>
              <a:ext cx="481050" cy="63100"/>
            </a:xfrm>
            <a:custGeom>
              <a:rect b="b" l="l" r="r" t="t"/>
              <a:pathLst>
                <a:path extrusionOk="0" h="2524" w="19242">
                  <a:moveTo>
                    <a:pt x="1277" y="1"/>
                  </a:moveTo>
                  <a:cubicBezTo>
                    <a:pt x="578" y="1"/>
                    <a:pt x="1" y="548"/>
                    <a:pt x="1" y="1247"/>
                  </a:cubicBezTo>
                  <a:cubicBezTo>
                    <a:pt x="1" y="1946"/>
                    <a:pt x="578" y="2523"/>
                    <a:pt x="1277" y="2523"/>
                  </a:cubicBezTo>
                  <a:lnTo>
                    <a:pt x="17964" y="2523"/>
                  </a:lnTo>
                  <a:cubicBezTo>
                    <a:pt x="18664" y="2523"/>
                    <a:pt x="19241" y="1946"/>
                    <a:pt x="19241" y="1247"/>
                  </a:cubicBezTo>
                  <a:cubicBezTo>
                    <a:pt x="19241" y="548"/>
                    <a:pt x="18664" y="1"/>
                    <a:pt x="17964" y="1"/>
                  </a:cubicBezTo>
                  <a:close/>
                </a:path>
              </a:pathLst>
            </a:custGeom>
            <a:solidFill>
              <a:srgbClr val="DB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68"/>
            <p:cNvSpPr/>
            <p:nvPr/>
          </p:nvSpPr>
          <p:spPr>
            <a:xfrm>
              <a:off x="16695125" y="3494300"/>
              <a:ext cx="481050" cy="63100"/>
            </a:xfrm>
            <a:custGeom>
              <a:rect b="b" l="l" r="r" t="t"/>
              <a:pathLst>
                <a:path extrusionOk="0" h="2524" w="19242">
                  <a:moveTo>
                    <a:pt x="1277" y="1"/>
                  </a:moveTo>
                  <a:cubicBezTo>
                    <a:pt x="578" y="1"/>
                    <a:pt x="1" y="578"/>
                    <a:pt x="1" y="1247"/>
                  </a:cubicBezTo>
                  <a:cubicBezTo>
                    <a:pt x="1" y="1946"/>
                    <a:pt x="578" y="2524"/>
                    <a:pt x="1277" y="2524"/>
                  </a:cubicBezTo>
                  <a:lnTo>
                    <a:pt x="17964" y="2524"/>
                  </a:lnTo>
                  <a:cubicBezTo>
                    <a:pt x="18664" y="2524"/>
                    <a:pt x="19241" y="1946"/>
                    <a:pt x="19241" y="1247"/>
                  </a:cubicBezTo>
                  <a:cubicBezTo>
                    <a:pt x="19241" y="578"/>
                    <a:pt x="18664" y="1"/>
                    <a:pt x="17964" y="1"/>
                  </a:cubicBezTo>
                  <a:close/>
                </a:path>
              </a:pathLst>
            </a:custGeom>
            <a:solidFill>
              <a:srgbClr val="DB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68"/>
            <p:cNvSpPr/>
            <p:nvPr/>
          </p:nvSpPr>
          <p:spPr>
            <a:xfrm>
              <a:off x="16695125" y="3609050"/>
              <a:ext cx="481050" cy="63100"/>
            </a:xfrm>
            <a:custGeom>
              <a:rect b="b" l="l" r="r" t="t"/>
              <a:pathLst>
                <a:path extrusionOk="0" h="2524" w="19242">
                  <a:moveTo>
                    <a:pt x="1277" y="0"/>
                  </a:moveTo>
                  <a:cubicBezTo>
                    <a:pt x="578" y="0"/>
                    <a:pt x="1" y="548"/>
                    <a:pt x="1" y="1247"/>
                  </a:cubicBezTo>
                  <a:cubicBezTo>
                    <a:pt x="1" y="1946"/>
                    <a:pt x="578" y="2523"/>
                    <a:pt x="1277" y="2523"/>
                  </a:cubicBezTo>
                  <a:lnTo>
                    <a:pt x="17964" y="2523"/>
                  </a:lnTo>
                  <a:cubicBezTo>
                    <a:pt x="18664" y="2523"/>
                    <a:pt x="19241" y="1946"/>
                    <a:pt x="19241" y="1247"/>
                  </a:cubicBezTo>
                  <a:cubicBezTo>
                    <a:pt x="19241" y="548"/>
                    <a:pt x="18664" y="0"/>
                    <a:pt x="17964" y="0"/>
                  </a:cubicBezTo>
                  <a:close/>
                </a:path>
              </a:pathLst>
            </a:custGeom>
            <a:solidFill>
              <a:srgbClr val="DB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68"/>
            <p:cNvSpPr/>
            <p:nvPr/>
          </p:nvSpPr>
          <p:spPr>
            <a:xfrm>
              <a:off x="16454250" y="2703250"/>
              <a:ext cx="962800" cy="348075"/>
            </a:xfrm>
            <a:custGeom>
              <a:rect b="b" l="l" r="r" t="t"/>
              <a:pathLst>
                <a:path extrusionOk="0" h="13923" w="38512">
                  <a:moveTo>
                    <a:pt x="0" y="1"/>
                  </a:moveTo>
                  <a:lnTo>
                    <a:pt x="0" y="13922"/>
                  </a:lnTo>
                  <a:lnTo>
                    <a:pt x="38512" y="13922"/>
                  </a:lnTo>
                  <a:lnTo>
                    <a:pt x="38512" y="1"/>
                  </a:ln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68"/>
            <p:cNvSpPr/>
            <p:nvPr/>
          </p:nvSpPr>
          <p:spPr>
            <a:xfrm>
              <a:off x="16540100" y="2804325"/>
              <a:ext cx="791075" cy="147450"/>
            </a:xfrm>
            <a:custGeom>
              <a:rect b="b" l="l" r="r" t="t"/>
              <a:pathLst>
                <a:path extrusionOk="0" h="5898" w="31643">
                  <a:moveTo>
                    <a:pt x="2949" y="1"/>
                  </a:moveTo>
                  <a:cubicBezTo>
                    <a:pt x="1308" y="1"/>
                    <a:pt x="1" y="1338"/>
                    <a:pt x="1" y="2949"/>
                  </a:cubicBezTo>
                  <a:cubicBezTo>
                    <a:pt x="1" y="4590"/>
                    <a:pt x="1308" y="5897"/>
                    <a:pt x="2949" y="5897"/>
                  </a:cubicBezTo>
                  <a:lnTo>
                    <a:pt x="28694" y="5897"/>
                  </a:lnTo>
                  <a:cubicBezTo>
                    <a:pt x="30336" y="5897"/>
                    <a:pt x="31643" y="4590"/>
                    <a:pt x="31643" y="2949"/>
                  </a:cubicBezTo>
                  <a:cubicBezTo>
                    <a:pt x="31643" y="1338"/>
                    <a:pt x="30336" y="1"/>
                    <a:pt x="2869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91" name="Shape 2791"/>
        <p:cNvGrpSpPr/>
        <p:nvPr/>
      </p:nvGrpSpPr>
      <p:grpSpPr>
        <a:xfrm>
          <a:off x="0" y="0"/>
          <a:ext cx="0" cy="0"/>
          <a:chOff x="0" y="0"/>
          <a:chExt cx="0" cy="0"/>
        </a:xfrm>
      </p:grpSpPr>
      <p:sp>
        <p:nvSpPr>
          <p:cNvPr id="2792" name="Google Shape;2792;p69"/>
          <p:cNvSpPr txBox="1"/>
          <p:nvPr>
            <p:ph type="title"/>
          </p:nvPr>
        </p:nvSpPr>
        <p:spPr>
          <a:xfrm>
            <a:off x="752400" y="691150"/>
            <a:ext cx="3819600" cy="465900"/>
          </a:xfrm>
          <a:prstGeom prst="rect">
            <a:avLst/>
          </a:prstGeom>
        </p:spPr>
        <p:txBody>
          <a:bodyPr anchorCtr="0" anchor="ctr" bIns="91425" lIns="54000" spcFirstLastPara="1" rIns="91425" wrap="square" tIns="91425">
            <a:noAutofit/>
          </a:bodyPr>
          <a:lstStyle/>
          <a:p>
            <a:pPr indent="0" lvl="0" marL="0" rtl="0" algn="l">
              <a:spcBef>
                <a:spcPts val="0"/>
              </a:spcBef>
              <a:spcAft>
                <a:spcPts val="0"/>
              </a:spcAft>
              <a:buNone/>
            </a:pPr>
            <a:r>
              <a:rPr lang="en"/>
              <a:t>OTHER RESOURCES</a:t>
            </a:r>
            <a:endParaRPr/>
          </a:p>
        </p:txBody>
      </p:sp>
      <p:sp>
        <p:nvSpPr>
          <p:cNvPr id="2793" name="Google Shape;2793;p69"/>
          <p:cNvSpPr/>
          <p:nvPr/>
        </p:nvSpPr>
        <p:spPr>
          <a:xfrm>
            <a:off x="-46" y="4454650"/>
            <a:ext cx="9144432" cy="704262"/>
          </a:xfrm>
          <a:custGeom>
            <a:rect b="b" l="l" r="r" t="t"/>
            <a:pathLst>
              <a:path extrusionOk="0" h="43406" w="366694">
                <a:moveTo>
                  <a:pt x="366694" y="43405"/>
                </a:moveTo>
                <a:lnTo>
                  <a:pt x="0" y="43405"/>
                </a:lnTo>
                <a:lnTo>
                  <a:pt x="0" y="0"/>
                </a:lnTo>
                <a:lnTo>
                  <a:pt x="366694" y="0"/>
                </a:ln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94" name="Google Shape;2794;p69"/>
          <p:cNvGrpSpPr/>
          <p:nvPr/>
        </p:nvGrpSpPr>
        <p:grpSpPr>
          <a:xfrm>
            <a:off x="688629" y="1933992"/>
            <a:ext cx="3422702" cy="2705888"/>
            <a:chOff x="20483175" y="-1940900"/>
            <a:chExt cx="4065450" cy="3214025"/>
          </a:xfrm>
        </p:grpSpPr>
        <p:sp>
          <p:nvSpPr>
            <p:cNvPr id="2795" name="Google Shape;2795;p69"/>
            <p:cNvSpPr/>
            <p:nvPr/>
          </p:nvSpPr>
          <p:spPr>
            <a:xfrm>
              <a:off x="20483175" y="1074025"/>
              <a:ext cx="4065450" cy="199100"/>
            </a:xfrm>
            <a:custGeom>
              <a:rect b="b" l="l" r="r" t="t"/>
              <a:pathLst>
                <a:path extrusionOk="0" h="7964" w="162618">
                  <a:moveTo>
                    <a:pt x="81309" y="0"/>
                  </a:moveTo>
                  <a:cubicBezTo>
                    <a:pt x="36384" y="0"/>
                    <a:pt x="0" y="1763"/>
                    <a:pt x="0" y="3982"/>
                  </a:cubicBezTo>
                  <a:cubicBezTo>
                    <a:pt x="0" y="6170"/>
                    <a:pt x="36384" y="7964"/>
                    <a:pt x="81309" y="7964"/>
                  </a:cubicBezTo>
                  <a:cubicBezTo>
                    <a:pt x="126203" y="7964"/>
                    <a:pt x="162617" y="6170"/>
                    <a:pt x="162617" y="3982"/>
                  </a:cubicBezTo>
                  <a:cubicBezTo>
                    <a:pt x="162617" y="1763"/>
                    <a:pt x="126203" y="0"/>
                    <a:pt x="81309" y="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69"/>
            <p:cNvSpPr/>
            <p:nvPr/>
          </p:nvSpPr>
          <p:spPr>
            <a:xfrm>
              <a:off x="22218775" y="-731475"/>
              <a:ext cx="701400" cy="1177850"/>
            </a:xfrm>
            <a:custGeom>
              <a:rect b="b" l="l" r="r" t="t"/>
              <a:pathLst>
                <a:path extrusionOk="0" h="47114" w="28056">
                  <a:moveTo>
                    <a:pt x="14165" y="0"/>
                  </a:moveTo>
                  <a:lnTo>
                    <a:pt x="5532" y="4499"/>
                  </a:lnTo>
                  <a:lnTo>
                    <a:pt x="5228" y="9605"/>
                  </a:lnTo>
                  <a:cubicBezTo>
                    <a:pt x="5107" y="12037"/>
                    <a:pt x="6505" y="14317"/>
                    <a:pt x="8754" y="15228"/>
                  </a:cubicBezTo>
                  <a:lnTo>
                    <a:pt x="15441" y="17994"/>
                  </a:lnTo>
                  <a:cubicBezTo>
                    <a:pt x="15745" y="18116"/>
                    <a:pt x="15836" y="18511"/>
                    <a:pt x="15654" y="18754"/>
                  </a:cubicBezTo>
                  <a:lnTo>
                    <a:pt x="3496" y="34074"/>
                  </a:lnTo>
                  <a:cubicBezTo>
                    <a:pt x="3435" y="34165"/>
                    <a:pt x="3465" y="34286"/>
                    <a:pt x="3556" y="34347"/>
                  </a:cubicBezTo>
                  <a:lnTo>
                    <a:pt x="4468" y="34834"/>
                  </a:lnTo>
                  <a:lnTo>
                    <a:pt x="3374" y="36657"/>
                  </a:lnTo>
                  <a:cubicBezTo>
                    <a:pt x="3224" y="36599"/>
                    <a:pt x="3066" y="36570"/>
                    <a:pt x="2911" y="36570"/>
                  </a:cubicBezTo>
                  <a:cubicBezTo>
                    <a:pt x="2501" y="36570"/>
                    <a:pt x="2105" y="36769"/>
                    <a:pt x="1885" y="37144"/>
                  </a:cubicBezTo>
                  <a:lnTo>
                    <a:pt x="0" y="40031"/>
                  </a:lnTo>
                  <a:lnTo>
                    <a:pt x="10973" y="47113"/>
                  </a:lnTo>
                  <a:cubicBezTo>
                    <a:pt x="11520" y="46262"/>
                    <a:pt x="11277" y="45138"/>
                    <a:pt x="10426" y="44591"/>
                  </a:cubicBezTo>
                  <a:lnTo>
                    <a:pt x="9484" y="43952"/>
                  </a:lnTo>
                  <a:cubicBezTo>
                    <a:pt x="8845" y="43557"/>
                    <a:pt x="8420" y="42858"/>
                    <a:pt x="8389" y="42098"/>
                  </a:cubicBezTo>
                  <a:lnTo>
                    <a:pt x="8298" y="40487"/>
                  </a:lnTo>
                  <a:cubicBezTo>
                    <a:pt x="8268" y="40031"/>
                    <a:pt x="8025" y="39606"/>
                    <a:pt x="7629" y="39362"/>
                  </a:cubicBezTo>
                  <a:lnTo>
                    <a:pt x="7508" y="39271"/>
                  </a:lnTo>
                  <a:lnTo>
                    <a:pt x="8481" y="37022"/>
                  </a:lnTo>
                  <a:lnTo>
                    <a:pt x="8997" y="37296"/>
                  </a:lnTo>
                  <a:cubicBezTo>
                    <a:pt x="9124" y="37376"/>
                    <a:pt x="9268" y="37413"/>
                    <a:pt x="9413" y="37413"/>
                  </a:cubicBezTo>
                  <a:cubicBezTo>
                    <a:pt x="9651" y="37413"/>
                    <a:pt x="9891" y="37314"/>
                    <a:pt x="10061" y="37144"/>
                  </a:cubicBezTo>
                  <a:lnTo>
                    <a:pt x="25502" y="21004"/>
                  </a:lnTo>
                  <a:cubicBezTo>
                    <a:pt x="27995" y="18663"/>
                    <a:pt x="28055" y="14742"/>
                    <a:pt x="25624" y="12341"/>
                  </a:cubicBezTo>
                  <a:lnTo>
                    <a:pt x="14165" y="0"/>
                  </a:ln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69"/>
            <p:cNvSpPr/>
            <p:nvPr/>
          </p:nvSpPr>
          <p:spPr>
            <a:xfrm>
              <a:off x="22205100" y="269300"/>
              <a:ext cx="291050" cy="205950"/>
            </a:xfrm>
            <a:custGeom>
              <a:rect b="b" l="l" r="r" t="t"/>
              <a:pathLst>
                <a:path extrusionOk="0" h="8238" w="11642">
                  <a:moveTo>
                    <a:pt x="547" y="0"/>
                  </a:moveTo>
                  <a:lnTo>
                    <a:pt x="182" y="578"/>
                  </a:lnTo>
                  <a:cubicBezTo>
                    <a:pt x="0" y="851"/>
                    <a:pt x="91" y="1216"/>
                    <a:pt x="365" y="1398"/>
                  </a:cubicBezTo>
                  <a:lnTo>
                    <a:pt x="10912" y="8237"/>
                  </a:lnTo>
                  <a:lnTo>
                    <a:pt x="11642" y="7143"/>
                  </a:lnTo>
                  <a:lnTo>
                    <a:pt x="547" y="0"/>
                  </a:ln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69"/>
            <p:cNvSpPr/>
            <p:nvPr/>
          </p:nvSpPr>
          <p:spPr>
            <a:xfrm>
              <a:off x="21332725" y="-157775"/>
              <a:ext cx="726475" cy="208250"/>
            </a:xfrm>
            <a:custGeom>
              <a:rect b="b" l="l" r="r" t="t"/>
              <a:pathLst>
                <a:path extrusionOk="0" h="8330" w="29059">
                  <a:moveTo>
                    <a:pt x="578" y="1"/>
                  </a:moveTo>
                  <a:cubicBezTo>
                    <a:pt x="274" y="1"/>
                    <a:pt x="1" y="274"/>
                    <a:pt x="1" y="578"/>
                  </a:cubicBezTo>
                  <a:cubicBezTo>
                    <a:pt x="1" y="882"/>
                    <a:pt x="274" y="1156"/>
                    <a:pt x="578" y="1156"/>
                  </a:cubicBezTo>
                  <a:lnTo>
                    <a:pt x="18724" y="1156"/>
                  </a:lnTo>
                  <a:cubicBezTo>
                    <a:pt x="20214" y="1156"/>
                    <a:pt x="21582" y="1733"/>
                    <a:pt x="22646" y="2767"/>
                  </a:cubicBezTo>
                  <a:lnTo>
                    <a:pt x="28026" y="8147"/>
                  </a:lnTo>
                  <a:cubicBezTo>
                    <a:pt x="28147" y="8268"/>
                    <a:pt x="28269" y="8329"/>
                    <a:pt x="28421" y="8329"/>
                  </a:cubicBezTo>
                  <a:cubicBezTo>
                    <a:pt x="28573" y="8329"/>
                    <a:pt x="28725" y="8268"/>
                    <a:pt x="28816" y="8147"/>
                  </a:cubicBezTo>
                  <a:cubicBezTo>
                    <a:pt x="29059" y="7934"/>
                    <a:pt x="29059" y="7569"/>
                    <a:pt x="28816" y="7357"/>
                  </a:cubicBezTo>
                  <a:lnTo>
                    <a:pt x="23436" y="1977"/>
                  </a:lnTo>
                  <a:cubicBezTo>
                    <a:pt x="22190" y="700"/>
                    <a:pt x="20518" y="1"/>
                    <a:pt x="18724"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69"/>
            <p:cNvSpPr/>
            <p:nvPr/>
          </p:nvSpPr>
          <p:spPr>
            <a:xfrm>
              <a:off x="22844925" y="30675"/>
              <a:ext cx="1186200" cy="1185475"/>
            </a:xfrm>
            <a:custGeom>
              <a:rect b="b" l="l" r="r" t="t"/>
              <a:pathLst>
                <a:path extrusionOk="0" h="47419" w="47448">
                  <a:moveTo>
                    <a:pt x="23709" y="3800"/>
                  </a:moveTo>
                  <a:cubicBezTo>
                    <a:pt x="34712" y="3800"/>
                    <a:pt x="43648" y="12737"/>
                    <a:pt x="43648" y="23710"/>
                  </a:cubicBezTo>
                  <a:cubicBezTo>
                    <a:pt x="43648" y="34682"/>
                    <a:pt x="34712" y="43619"/>
                    <a:pt x="23709" y="43619"/>
                  </a:cubicBezTo>
                  <a:cubicBezTo>
                    <a:pt x="12736" y="43619"/>
                    <a:pt x="3800" y="34682"/>
                    <a:pt x="3800" y="23710"/>
                  </a:cubicBezTo>
                  <a:cubicBezTo>
                    <a:pt x="3800" y="12706"/>
                    <a:pt x="12736" y="3800"/>
                    <a:pt x="23709" y="3800"/>
                  </a:cubicBezTo>
                  <a:close/>
                  <a:moveTo>
                    <a:pt x="23709" y="1"/>
                  </a:moveTo>
                  <a:cubicBezTo>
                    <a:pt x="10639" y="1"/>
                    <a:pt x="0" y="10639"/>
                    <a:pt x="0" y="23710"/>
                  </a:cubicBezTo>
                  <a:cubicBezTo>
                    <a:pt x="0" y="36780"/>
                    <a:pt x="10639" y="47418"/>
                    <a:pt x="23709" y="47418"/>
                  </a:cubicBezTo>
                  <a:cubicBezTo>
                    <a:pt x="36809" y="47418"/>
                    <a:pt x="47448" y="36780"/>
                    <a:pt x="47448" y="23710"/>
                  </a:cubicBezTo>
                  <a:cubicBezTo>
                    <a:pt x="47448" y="10639"/>
                    <a:pt x="36809" y="1"/>
                    <a:pt x="23709"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69"/>
            <p:cNvSpPr/>
            <p:nvPr/>
          </p:nvSpPr>
          <p:spPr>
            <a:xfrm>
              <a:off x="23362400" y="548175"/>
              <a:ext cx="158075" cy="158075"/>
            </a:xfrm>
            <a:custGeom>
              <a:rect b="b" l="l" r="r" t="t"/>
              <a:pathLst>
                <a:path extrusionOk="0" h="6323" w="6323">
                  <a:moveTo>
                    <a:pt x="3162" y="0"/>
                  </a:moveTo>
                  <a:cubicBezTo>
                    <a:pt x="1429" y="0"/>
                    <a:pt x="1" y="1399"/>
                    <a:pt x="1" y="3161"/>
                  </a:cubicBezTo>
                  <a:cubicBezTo>
                    <a:pt x="1" y="4894"/>
                    <a:pt x="1429" y="6323"/>
                    <a:pt x="3162" y="6323"/>
                  </a:cubicBezTo>
                  <a:cubicBezTo>
                    <a:pt x="4894" y="6323"/>
                    <a:pt x="6323" y="4894"/>
                    <a:pt x="6323" y="3161"/>
                  </a:cubicBezTo>
                  <a:cubicBezTo>
                    <a:pt x="6323" y="1399"/>
                    <a:pt x="4894" y="0"/>
                    <a:pt x="3162"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69"/>
            <p:cNvSpPr/>
            <p:nvPr/>
          </p:nvSpPr>
          <p:spPr>
            <a:xfrm>
              <a:off x="22796275" y="-27825"/>
              <a:ext cx="687725" cy="687725"/>
            </a:xfrm>
            <a:custGeom>
              <a:rect b="b" l="l" r="r" t="t"/>
              <a:pathLst>
                <a:path extrusionOk="0" h="27509" w="27509">
                  <a:moveTo>
                    <a:pt x="23314" y="1"/>
                  </a:moveTo>
                  <a:cubicBezTo>
                    <a:pt x="10457" y="1"/>
                    <a:pt x="1" y="10457"/>
                    <a:pt x="1" y="23344"/>
                  </a:cubicBezTo>
                  <a:lnTo>
                    <a:pt x="1" y="26566"/>
                  </a:lnTo>
                  <a:cubicBezTo>
                    <a:pt x="1" y="27083"/>
                    <a:pt x="426" y="27508"/>
                    <a:pt x="943" y="27508"/>
                  </a:cubicBezTo>
                  <a:cubicBezTo>
                    <a:pt x="1490" y="27508"/>
                    <a:pt x="1916" y="27083"/>
                    <a:pt x="1916" y="26566"/>
                  </a:cubicBezTo>
                  <a:lnTo>
                    <a:pt x="1916" y="23344"/>
                  </a:lnTo>
                  <a:cubicBezTo>
                    <a:pt x="1916" y="11520"/>
                    <a:pt x="11521" y="1915"/>
                    <a:pt x="23314" y="1915"/>
                  </a:cubicBezTo>
                  <a:lnTo>
                    <a:pt x="26567" y="1915"/>
                  </a:lnTo>
                  <a:cubicBezTo>
                    <a:pt x="27083" y="1915"/>
                    <a:pt x="27509" y="1490"/>
                    <a:pt x="27509" y="943"/>
                  </a:cubicBezTo>
                  <a:cubicBezTo>
                    <a:pt x="27509" y="426"/>
                    <a:pt x="27083" y="1"/>
                    <a:pt x="26567"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69"/>
            <p:cNvSpPr/>
            <p:nvPr/>
          </p:nvSpPr>
          <p:spPr>
            <a:xfrm>
              <a:off x="21094125" y="30675"/>
              <a:ext cx="1185450" cy="1185475"/>
            </a:xfrm>
            <a:custGeom>
              <a:rect b="b" l="l" r="r" t="t"/>
              <a:pathLst>
                <a:path extrusionOk="0" h="47419" w="47418">
                  <a:moveTo>
                    <a:pt x="23709" y="3800"/>
                  </a:moveTo>
                  <a:cubicBezTo>
                    <a:pt x="34682" y="3800"/>
                    <a:pt x="43618" y="12737"/>
                    <a:pt x="43618" y="23710"/>
                  </a:cubicBezTo>
                  <a:cubicBezTo>
                    <a:pt x="43618" y="34682"/>
                    <a:pt x="34682" y="43619"/>
                    <a:pt x="23709" y="43619"/>
                  </a:cubicBezTo>
                  <a:cubicBezTo>
                    <a:pt x="12736" y="43619"/>
                    <a:pt x="3800" y="34682"/>
                    <a:pt x="3800" y="23710"/>
                  </a:cubicBezTo>
                  <a:cubicBezTo>
                    <a:pt x="3800" y="12706"/>
                    <a:pt x="12736" y="3800"/>
                    <a:pt x="23709" y="3800"/>
                  </a:cubicBezTo>
                  <a:close/>
                  <a:moveTo>
                    <a:pt x="23709" y="1"/>
                  </a:moveTo>
                  <a:cubicBezTo>
                    <a:pt x="10639" y="1"/>
                    <a:pt x="0" y="10639"/>
                    <a:pt x="0" y="23710"/>
                  </a:cubicBezTo>
                  <a:cubicBezTo>
                    <a:pt x="0" y="36780"/>
                    <a:pt x="10639" y="47418"/>
                    <a:pt x="23709" y="47418"/>
                  </a:cubicBezTo>
                  <a:cubicBezTo>
                    <a:pt x="36779" y="47418"/>
                    <a:pt x="47418" y="36780"/>
                    <a:pt x="47418" y="23710"/>
                  </a:cubicBezTo>
                  <a:cubicBezTo>
                    <a:pt x="47418" y="10639"/>
                    <a:pt x="36779" y="1"/>
                    <a:pt x="23709"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69"/>
            <p:cNvSpPr/>
            <p:nvPr/>
          </p:nvSpPr>
          <p:spPr>
            <a:xfrm>
              <a:off x="21024225" y="-36950"/>
              <a:ext cx="1190775" cy="687725"/>
            </a:xfrm>
            <a:custGeom>
              <a:rect b="b" l="l" r="r" t="t"/>
              <a:pathLst>
                <a:path extrusionOk="0" h="27509" w="47631">
                  <a:moveTo>
                    <a:pt x="24073" y="1"/>
                  </a:moveTo>
                  <a:cubicBezTo>
                    <a:pt x="10791" y="1"/>
                    <a:pt x="0" y="10457"/>
                    <a:pt x="0" y="23314"/>
                  </a:cubicBezTo>
                  <a:lnTo>
                    <a:pt x="0" y="26566"/>
                  </a:lnTo>
                  <a:cubicBezTo>
                    <a:pt x="0" y="27083"/>
                    <a:pt x="426" y="27509"/>
                    <a:pt x="973" y="27509"/>
                  </a:cubicBezTo>
                  <a:cubicBezTo>
                    <a:pt x="1489" y="27509"/>
                    <a:pt x="1915" y="27083"/>
                    <a:pt x="1915" y="26566"/>
                  </a:cubicBezTo>
                  <a:lnTo>
                    <a:pt x="1915" y="23314"/>
                  </a:lnTo>
                  <a:cubicBezTo>
                    <a:pt x="1915" y="11490"/>
                    <a:pt x="11854" y="1885"/>
                    <a:pt x="24073" y="1885"/>
                  </a:cubicBezTo>
                  <a:lnTo>
                    <a:pt x="27417" y="1885"/>
                  </a:lnTo>
                  <a:cubicBezTo>
                    <a:pt x="34773" y="1885"/>
                    <a:pt x="41642" y="5442"/>
                    <a:pt x="45776" y="11338"/>
                  </a:cubicBezTo>
                  <a:cubicBezTo>
                    <a:pt x="45965" y="11603"/>
                    <a:pt x="46272" y="11750"/>
                    <a:pt x="46580" y="11750"/>
                  </a:cubicBezTo>
                  <a:cubicBezTo>
                    <a:pt x="46766" y="11750"/>
                    <a:pt x="46953" y="11696"/>
                    <a:pt x="47113" y="11581"/>
                  </a:cubicBezTo>
                  <a:cubicBezTo>
                    <a:pt x="47539" y="11278"/>
                    <a:pt x="47630" y="10700"/>
                    <a:pt x="47357" y="10274"/>
                  </a:cubicBezTo>
                  <a:cubicBezTo>
                    <a:pt x="42858" y="3831"/>
                    <a:pt x="35411" y="1"/>
                    <a:pt x="27417"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69"/>
            <p:cNvSpPr/>
            <p:nvPr/>
          </p:nvSpPr>
          <p:spPr>
            <a:xfrm>
              <a:off x="21611600" y="548175"/>
              <a:ext cx="158100" cy="158075"/>
            </a:xfrm>
            <a:custGeom>
              <a:rect b="b" l="l" r="r" t="t"/>
              <a:pathLst>
                <a:path extrusionOk="0" h="6323" w="6324">
                  <a:moveTo>
                    <a:pt x="3162" y="0"/>
                  </a:moveTo>
                  <a:cubicBezTo>
                    <a:pt x="1399" y="0"/>
                    <a:pt x="1" y="1399"/>
                    <a:pt x="1" y="3161"/>
                  </a:cubicBezTo>
                  <a:cubicBezTo>
                    <a:pt x="1" y="4894"/>
                    <a:pt x="1399" y="6323"/>
                    <a:pt x="3162" y="6323"/>
                  </a:cubicBezTo>
                  <a:cubicBezTo>
                    <a:pt x="4895" y="6323"/>
                    <a:pt x="6323" y="4894"/>
                    <a:pt x="6293" y="3161"/>
                  </a:cubicBezTo>
                  <a:cubicBezTo>
                    <a:pt x="6293" y="1399"/>
                    <a:pt x="4895" y="0"/>
                    <a:pt x="3162"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69"/>
            <p:cNvSpPr/>
            <p:nvPr/>
          </p:nvSpPr>
          <p:spPr>
            <a:xfrm>
              <a:off x="21664050" y="-579775"/>
              <a:ext cx="1814650" cy="1296675"/>
            </a:xfrm>
            <a:custGeom>
              <a:rect b="b" l="l" r="r" t="t"/>
              <a:pathLst>
                <a:path extrusionOk="0" h="51867" w="72586">
                  <a:moveTo>
                    <a:pt x="57327" y="16729"/>
                  </a:moveTo>
                  <a:lnTo>
                    <a:pt x="28511" y="46547"/>
                  </a:lnTo>
                  <a:cubicBezTo>
                    <a:pt x="28481" y="46517"/>
                    <a:pt x="28451" y="46456"/>
                    <a:pt x="28451" y="46395"/>
                  </a:cubicBezTo>
                  <a:lnTo>
                    <a:pt x="21490" y="17215"/>
                  </a:lnTo>
                  <a:cubicBezTo>
                    <a:pt x="22189" y="16881"/>
                    <a:pt x="22919" y="16729"/>
                    <a:pt x="23648" y="16729"/>
                  </a:cubicBezTo>
                  <a:close/>
                  <a:moveTo>
                    <a:pt x="19210" y="19069"/>
                  </a:moveTo>
                  <a:lnTo>
                    <a:pt x="25867" y="47003"/>
                  </a:lnTo>
                  <a:cubicBezTo>
                    <a:pt x="26110" y="48067"/>
                    <a:pt x="26870" y="48857"/>
                    <a:pt x="27843" y="49131"/>
                  </a:cubicBezTo>
                  <a:cubicBezTo>
                    <a:pt x="27870" y="49131"/>
                    <a:pt x="27897" y="49155"/>
                    <a:pt x="27924" y="49160"/>
                  </a:cubicBezTo>
                  <a:lnTo>
                    <a:pt x="27924" y="49160"/>
                  </a:lnTo>
                  <a:lnTo>
                    <a:pt x="3222" y="46760"/>
                  </a:lnTo>
                  <a:lnTo>
                    <a:pt x="18663" y="19890"/>
                  </a:lnTo>
                  <a:cubicBezTo>
                    <a:pt x="18846" y="19586"/>
                    <a:pt x="19028" y="19313"/>
                    <a:pt x="19210" y="19069"/>
                  </a:cubicBezTo>
                  <a:close/>
                  <a:moveTo>
                    <a:pt x="55593" y="0"/>
                  </a:moveTo>
                  <a:cubicBezTo>
                    <a:pt x="55452" y="0"/>
                    <a:pt x="55309" y="23"/>
                    <a:pt x="55168" y="72"/>
                  </a:cubicBezTo>
                  <a:cubicBezTo>
                    <a:pt x="54469" y="315"/>
                    <a:pt x="54105" y="1045"/>
                    <a:pt x="54317" y="1744"/>
                  </a:cubicBezTo>
                  <a:lnTo>
                    <a:pt x="58421" y="14054"/>
                  </a:lnTo>
                  <a:lnTo>
                    <a:pt x="23648" y="14054"/>
                  </a:lnTo>
                  <a:cubicBezTo>
                    <a:pt x="22675" y="14054"/>
                    <a:pt x="21764" y="14236"/>
                    <a:pt x="20882" y="14571"/>
                  </a:cubicBezTo>
                  <a:lnTo>
                    <a:pt x="19575" y="9069"/>
                  </a:lnTo>
                  <a:cubicBezTo>
                    <a:pt x="19418" y="8439"/>
                    <a:pt x="18874" y="8035"/>
                    <a:pt x="18259" y="8035"/>
                  </a:cubicBezTo>
                  <a:cubicBezTo>
                    <a:pt x="18162" y="8035"/>
                    <a:pt x="18063" y="8045"/>
                    <a:pt x="17964" y="8066"/>
                  </a:cubicBezTo>
                  <a:cubicBezTo>
                    <a:pt x="17265" y="8249"/>
                    <a:pt x="16809" y="8948"/>
                    <a:pt x="16991" y="9677"/>
                  </a:cubicBezTo>
                  <a:lnTo>
                    <a:pt x="18481" y="15999"/>
                  </a:lnTo>
                  <a:cubicBezTo>
                    <a:pt x="17660" y="16668"/>
                    <a:pt x="16931" y="17550"/>
                    <a:pt x="16353" y="18553"/>
                  </a:cubicBezTo>
                  <a:lnTo>
                    <a:pt x="365" y="46425"/>
                  </a:lnTo>
                  <a:cubicBezTo>
                    <a:pt x="31" y="47003"/>
                    <a:pt x="0" y="47702"/>
                    <a:pt x="304" y="48279"/>
                  </a:cubicBezTo>
                  <a:cubicBezTo>
                    <a:pt x="608" y="48857"/>
                    <a:pt x="1125" y="49222"/>
                    <a:pt x="1733" y="49283"/>
                  </a:cubicBezTo>
                  <a:lnTo>
                    <a:pt x="28481" y="51866"/>
                  </a:lnTo>
                  <a:lnTo>
                    <a:pt x="28603" y="51866"/>
                  </a:lnTo>
                  <a:cubicBezTo>
                    <a:pt x="29271" y="51866"/>
                    <a:pt x="29849" y="51380"/>
                    <a:pt x="29940" y="50681"/>
                  </a:cubicBezTo>
                  <a:cubicBezTo>
                    <a:pt x="30001" y="49951"/>
                    <a:pt x="29454" y="49283"/>
                    <a:pt x="28724" y="49222"/>
                  </a:cubicBezTo>
                  <a:lnTo>
                    <a:pt x="28603" y="49222"/>
                  </a:lnTo>
                  <a:cubicBezTo>
                    <a:pt x="29271" y="49191"/>
                    <a:pt x="29879" y="48918"/>
                    <a:pt x="30396" y="48401"/>
                  </a:cubicBezTo>
                  <a:lnTo>
                    <a:pt x="59758" y="18036"/>
                  </a:lnTo>
                  <a:lnTo>
                    <a:pt x="69819" y="48279"/>
                  </a:lnTo>
                  <a:cubicBezTo>
                    <a:pt x="70002" y="48857"/>
                    <a:pt x="70518" y="49191"/>
                    <a:pt x="71096" y="49191"/>
                  </a:cubicBezTo>
                  <a:cubicBezTo>
                    <a:pt x="71217" y="49191"/>
                    <a:pt x="71369" y="49191"/>
                    <a:pt x="71521" y="49131"/>
                  </a:cubicBezTo>
                  <a:cubicBezTo>
                    <a:pt x="72220" y="48918"/>
                    <a:pt x="72585" y="48158"/>
                    <a:pt x="72372" y="47459"/>
                  </a:cubicBezTo>
                  <a:lnTo>
                    <a:pt x="56840" y="923"/>
                  </a:lnTo>
                  <a:cubicBezTo>
                    <a:pt x="56670" y="365"/>
                    <a:pt x="56151" y="0"/>
                    <a:pt x="555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69"/>
            <p:cNvSpPr/>
            <p:nvPr/>
          </p:nvSpPr>
          <p:spPr>
            <a:xfrm>
              <a:off x="23018175" y="-585575"/>
              <a:ext cx="412650" cy="250025"/>
            </a:xfrm>
            <a:custGeom>
              <a:rect b="b" l="l" r="r" t="t"/>
              <a:pathLst>
                <a:path extrusionOk="0" h="10001" w="16506">
                  <a:moveTo>
                    <a:pt x="1155" y="0"/>
                  </a:moveTo>
                  <a:cubicBezTo>
                    <a:pt x="517" y="0"/>
                    <a:pt x="0" y="517"/>
                    <a:pt x="0" y="1155"/>
                  </a:cubicBezTo>
                  <a:cubicBezTo>
                    <a:pt x="0" y="1763"/>
                    <a:pt x="517" y="2280"/>
                    <a:pt x="1155" y="2280"/>
                  </a:cubicBezTo>
                  <a:lnTo>
                    <a:pt x="11855" y="2280"/>
                  </a:lnTo>
                  <a:cubicBezTo>
                    <a:pt x="13162" y="2280"/>
                    <a:pt x="14226" y="3344"/>
                    <a:pt x="14226" y="4651"/>
                  </a:cubicBezTo>
                  <a:lnTo>
                    <a:pt x="14226" y="5958"/>
                  </a:lnTo>
                  <a:cubicBezTo>
                    <a:pt x="14226" y="6930"/>
                    <a:pt x="13405" y="7721"/>
                    <a:pt x="12432" y="7721"/>
                  </a:cubicBezTo>
                  <a:lnTo>
                    <a:pt x="11064" y="7721"/>
                  </a:lnTo>
                  <a:cubicBezTo>
                    <a:pt x="10457" y="7721"/>
                    <a:pt x="9940" y="8237"/>
                    <a:pt x="9940" y="8876"/>
                  </a:cubicBezTo>
                  <a:cubicBezTo>
                    <a:pt x="9940" y="9514"/>
                    <a:pt x="10457" y="10000"/>
                    <a:pt x="11064" y="10000"/>
                  </a:cubicBezTo>
                  <a:lnTo>
                    <a:pt x="12432" y="10000"/>
                  </a:lnTo>
                  <a:cubicBezTo>
                    <a:pt x="14682" y="10000"/>
                    <a:pt x="16505" y="8177"/>
                    <a:pt x="16505" y="5958"/>
                  </a:cubicBezTo>
                  <a:lnTo>
                    <a:pt x="16505" y="4651"/>
                  </a:lnTo>
                  <a:cubicBezTo>
                    <a:pt x="16505" y="2097"/>
                    <a:pt x="14408" y="0"/>
                    <a:pt x="11855"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69"/>
            <p:cNvSpPr/>
            <p:nvPr/>
          </p:nvSpPr>
          <p:spPr>
            <a:xfrm>
              <a:off x="22205850" y="518625"/>
              <a:ext cx="330575" cy="301525"/>
            </a:xfrm>
            <a:custGeom>
              <a:rect b="b" l="l" r="r" t="t"/>
              <a:pathLst>
                <a:path extrusionOk="0" h="12061" w="13223">
                  <a:moveTo>
                    <a:pt x="6604" y="1"/>
                  </a:moveTo>
                  <a:cubicBezTo>
                    <a:pt x="3845" y="1"/>
                    <a:pt x="1359" y="1902"/>
                    <a:pt x="730" y="4708"/>
                  </a:cubicBezTo>
                  <a:cubicBezTo>
                    <a:pt x="0" y="7930"/>
                    <a:pt x="2037" y="11182"/>
                    <a:pt x="5289" y="11912"/>
                  </a:cubicBezTo>
                  <a:cubicBezTo>
                    <a:pt x="5735" y="12012"/>
                    <a:pt x="6181" y="12060"/>
                    <a:pt x="6619" y="12060"/>
                  </a:cubicBezTo>
                  <a:cubicBezTo>
                    <a:pt x="9378" y="12060"/>
                    <a:pt x="11864" y="10159"/>
                    <a:pt x="12493" y="7353"/>
                  </a:cubicBezTo>
                  <a:cubicBezTo>
                    <a:pt x="13223" y="4100"/>
                    <a:pt x="11186" y="878"/>
                    <a:pt x="7934" y="149"/>
                  </a:cubicBezTo>
                  <a:cubicBezTo>
                    <a:pt x="7488" y="49"/>
                    <a:pt x="7042" y="1"/>
                    <a:pt x="6604"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69"/>
            <p:cNvSpPr/>
            <p:nvPr/>
          </p:nvSpPr>
          <p:spPr>
            <a:xfrm>
              <a:off x="21931525" y="-479200"/>
              <a:ext cx="427850" cy="190000"/>
            </a:xfrm>
            <a:custGeom>
              <a:rect b="b" l="l" r="r" t="t"/>
              <a:pathLst>
                <a:path extrusionOk="0" h="7600" w="17114">
                  <a:moveTo>
                    <a:pt x="3800" y="1"/>
                  </a:moveTo>
                  <a:cubicBezTo>
                    <a:pt x="1703" y="1"/>
                    <a:pt x="1" y="1703"/>
                    <a:pt x="1" y="3800"/>
                  </a:cubicBezTo>
                  <a:cubicBezTo>
                    <a:pt x="1" y="5897"/>
                    <a:pt x="1703" y="7599"/>
                    <a:pt x="3800" y="7599"/>
                  </a:cubicBezTo>
                  <a:lnTo>
                    <a:pt x="13314" y="7599"/>
                  </a:lnTo>
                  <a:cubicBezTo>
                    <a:pt x="15381" y="7599"/>
                    <a:pt x="17113" y="5897"/>
                    <a:pt x="17113" y="3800"/>
                  </a:cubicBezTo>
                  <a:cubicBezTo>
                    <a:pt x="17113" y="1703"/>
                    <a:pt x="15381" y="1"/>
                    <a:pt x="13314"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69"/>
            <p:cNvSpPr/>
            <p:nvPr/>
          </p:nvSpPr>
          <p:spPr>
            <a:xfrm>
              <a:off x="22275750" y="-1940900"/>
              <a:ext cx="1108725" cy="1064375"/>
            </a:xfrm>
            <a:custGeom>
              <a:rect b="b" l="l" r="r" t="t"/>
              <a:pathLst>
                <a:path extrusionOk="0" h="42575" w="44349">
                  <a:moveTo>
                    <a:pt x="17083" y="26462"/>
                  </a:moveTo>
                  <a:cubicBezTo>
                    <a:pt x="17083" y="26553"/>
                    <a:pt x="17083" y="26614"/>
                    <a:pt x="17083" y="26705"/>
                  </a:cubicBezTo>
                  <a:cubicBezTo>
                    <a:pt x="17053" y="26644"/>
                    <a:pt x="16992" y="26584"/>
                    <a:pt x="16931" y="26553"/>
                  </a:cubicBezTo>
                  <a:cubicBezTo>
                    <a:pt x="16992" y="26523"/>
                    <a:pt x="17022" y="26492"/>
                    <a:pt x="17083" y="26462"/>
                  </a:cubicBezTo>
                  <a:close/>
                  <a:moveTo>
                    <a:pt x="33967" y="1"/>
                  </a:moveTo>
                  <a:cubicBezTo>
                    <a:pt x="31220" y="1"/>
                    <a:pt x="28709" y="1132"/>
                    <a:pt x="26901" y="2966"/>
                  </a:cubicBezTo>
                  <a:cubicBezTo>
                    <a:pt x="26901" y="2966"/>
                    <a:pt x="26901" y="2966"/>
                    <a:pt x="26901" y="2966"/>
                  </a:cubicBezTo>
                  <a:cubicBezTo>
                    <a:pt x="26841" y="2966"/>
                    <a:pt x="20869" y="8956"/>
                    <a:pt x="16366" y="8956"/>
                  </a:cubicBezTo>
                  <a:cubicBezTo>
                    <a:pt x="16321" y="8956"/>
                    <a:pt x="16277" y="8955"/>
                    <a:pt x="16232" y="8954"/>
                  </a:cubicBezTo>
                  <a:cubicBezTo>
                    <a:pt x="14712" y="8924"/>
                    <a:pt x="11916" y="8133"/>
                    <a:pt x="11886" y="8133"/>
                  </a:cubicBezTo>
                  <a:cubicBezTo>
                    <a:pt x="11267" y="7980"/>
                    <a:pt x="10665" y="7908"/>
                    <a:pt x="10083" y="7908"/>
                  </a:cubicBezTo>
                  <a:cubicBezTo>
                    <a:pt x="5233" y="7908"/>
                    <a:pt x="1778" y="12917"/>
                    <a:pt x="1642" y="17830"/>
                  </a:cubicBezTo>
                  <a:lnTo>
                    <a:pt x="1642" y="17860"/>
                  </a:lnTo>
                  <a:cubicBezTo>
                    <a:pt x="1612" y="18924"/>
                    <a:pt x="1977" y="19988"/>
                    <a:pt x="2615" y="20808"/>
                  </a:cubicBezTo>
                  <a:cubicBezTo>
                    <a:pt x="3496" y="21903"/>
                    <a:pt x="4195" y="23726"/>
                    <a:pt x="4165" y="25429"/>
                  </a:cubicBezTo>
                  <a:cubicBezTo>
                    <a:pt x="4135" y="26644"/>
                    <a:pt x="3800" y="27769"/>
                    <a:pt x="3253" y="28742"/>
                  </a:cubicBezTo>
                  <a:cubicBezTo>
                    <a:pt x="2706" y="29745"/>
                    <a:pt x="1916" y="30596"/>
                    <a:pt x="973" y="31204"/>
                  </a:cubicBezTo>
                  <a:cubicBezTo>
                    <a:pt x="487" y="31538"/>
                    <a:pt x="183" y="32024"/>
                    <a:pt x="153" y="32602"/>
                  </a:cubicBezTo>
                  <a:cubicBezTo>
                    <a:pt x="153" y="32632"/>
                    <a:pt x="153" y="32663"/>
                    <a:pt x="153" y="32693"/>
                  </a:cubicBezTo>
                  <a:cubicBezTo>
                    <a:pt x="1" y="38012"/>
                    <a:pt x="4195" y="42420"/>
                    <a:pt x="9515" y="42572"/>
                  </a:cubicBezTo>
                  <a:cubicBezTo>
                    <a:pt x="9590" y="42573"/>
                    <a:pt x="9665" y="42574"/>
                    <a:pt x="9740" y="42574"/>
                  </a:cubicBezTo>
                  <a:cubicBezTo>
                    <a:pt x="14929" y="42574"/>
                    <a:pt x="19243" y="38453"/>
                    <a:pt x="19393" y="33210"/>
                  </a:cubicBezTo>
                  <a:cubicBezTo>
                    <a:pt x="19393" y="32845"/>
                    <a:pt x="19393" y="32511"/>
                    <a:pt x="19363" y="32176"/>
                  </a:cubicBezTo>
                  <a:lnTo>
                    <a:pt x="19363" y="32176"/>
                  </a:lnTo>
                  <a:cubicBezTo>
                    <a:pt x="21164" y="34372"/>
                    <a:pt x="23930" y="35759"/>
                    <a:pt x="27033" y="35759"/>
                  </a:cubicBezTo>
                  <a:cubicBezTo>
                    <a:pt x="27281" y="35759"/>
                    <a:pt x="27531" y="35751"/>
                    <a:pt x="27782" y="35733"/>
                  </a:cubicBezTo>
                  <a:cubicBezTo>
                    <a:pt x="32463" y="35398"/>
                    <a:pt x="36324" y="31751"/>
                    <a:pt x="36932" y="27131"/>
                  </a:cubicBezTo>
                  <a:cubicBezTo>
                    <a:pt x="37266" y="24425"/>
                    <a:pt x="36536" y="21903"/>
                    <a:pt x="35108" y="19927"/>
                  </a:cubicBezTo>
                  <a:cubicBezTo>
                    <a:pt x="40306" y="19319"/>
                    <a:pt x="44348" y="14760"/>
                    <a:pt x="43953" y="9228"/>
                  </a:cubicBezTo>
                  <a:cubicBezTo>
                    <a:pt x="43619" y="4608"/>
                    <a:pt x="40032" y="747"/>
                    <a:pt x="35442" y="109"/>
                  </a:cubicBezTo>
                  <a:cubicBezTo>
                    <a:pt x="34945" y="36"/>
                    <a:pt x="34452" y="1"/>
                    <a:pt x="33967"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69"/>
            <p:cNvSpPr/>
            <p:nvPr/>
          </p:nvSpPr>
          <p:spPr>
            <a:xfrm>
              <a:off x="22335025" y="485100"/>
              <a:ext cx="142875" cy="95000"/>
            </a:xfrm>
            <a:custGeom>
              <a:rect b="b" l="l" r="r" t="t"/>
              <a:pathLst>
                <a:path extrusionOk="0" h="3800" w="5715">
                  <a:moveTo>
                    <a:pt x="396" y="1"/>
                  </a:moveTo>
                  <a:lnTo>
                    <a:pt x="1" y="2797"/>
                  </a:lnTo>
                  <a:lnTo>
                    <a:pt x="5715" y="3800"/>
                  </a:lnTo>
                  <a:lnTo>
                    <a:pt x="5715" y="1"/>
                  </a:lnTo>
                  <a:close/>
                </a:path>
              </a:pathLst>
            </a:custGeom>
            <a:solidFill>
              <a:srgbClr val="F6D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69"/>
            <p:cNvSpPr/>
            <p:nvPr/>
          </p:nvSpPr>
          <p:spPr>
            <a:xfrm>
              <a:off x="22277275" y="685700"/>
              <a:ext cx="389100" cy="101100"/>
            </a:xfrm>
            <a:custGeom>
              <a:rect b="b" l="l" r="r" t="t"/>
              <a:pathLst>
                <a:path extrusionOk="0" h="4044" w="15564">
                  <a:moveTo>
                    <a:pt x="244" y="1"/>
                  </a:moveTo>
                  <a:lnTo>
                    <a:pt x="1" y="1490"/>
                  </a:lnTo>
                  <a:lnTo>
                    <a:pt x="15320" y="4044"/>
                  </a:lnTo>
                  <a:lnTo>
                    <a:pt x="15563" y="2554"/>
                  </a:lnTo>
                  <a:lnTo>
                    <a:pt x="244" y="1"/>
                  </a:lnTo>
                  <a:close/>
                </a:path>
              </a:pathLst>
            </a:custGeom>
            <a:solidFill>
              <a:srgbClr val="F6D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69"/>
            <p:cNvSpPr/>
            <p:nvPr/>
          </p:nvSpPr>
          <p:spPr>
            <a:xfrm>
              <a:off x="22283350" y="554600"/>
              <a:ext cx="384525" cy="194200"/>
            </a:xfrm>
            <a:custGeom>
              <a:rect b="b" l="l" r="r" t="t"/>
              <a:pathLst>
                <a:path extrusionOk="0" h="7768" w="15381">
                  <a:moveTo>
                    <a:pt x="2173" y="0"/>
                  </a:moveTo>
                  <a:cubicBezTo>
                    <a:pt x="1439" y="0"/>
                    <a:pt x="780" y="519"/>
                    <a:pt x="669" y="1263"/>
                  </a:cubicBezTo>
                  <a:lnTo>
                    <a:pt x="1" y="5245"/>
                  </a:lnTo>
                  <a:lnTo>
                    <a:pt x="15168" y="7768"/>
                  </a:lnTo>
                  <a:cubicBezTo>
                    <a:pt x="15381" y="6582"/>
                    <a:pt x="14560" y="5488"/>
                    <a:pt x="13405" y="5275"/>
                  </a:cubicBezTo>
                  <a:lnTo>
                    <a:pt x="12068" y="5063"/>
                  </a:lnTo>
                  <a:cubicBezTo>
                    <a:pt x="11186" y="4911"/>
                    <a:pt x="10426" y="4363"/>
                    <a:pt x="10031" y="3543"/>
                  </a:cubicBezTo>
                  <a:lnTo>
                    <a:pt x="9180" y="1871"/>
                  </a:lnTo>
                  <a:cubicBezTo>
                    <a:pt x="8937" y="1385"/>
                    <a:pt x="8481" y="1050"/>
                    <a:pt x="7934" y="959"/>
                  </a:cubicBezTo>
                  <a:lnTo>
                    <a:pt x="2402" y="17"/>
                  </a:lnTo>
                  <a:cubicBezTo>
                    <a:pt x="2325" y="6"/>
                    <a:pt x="2249" y="0"/>
                    <a:pt x="2173"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69"/>
            <p:cNvSpPr/>
            <p:nvPr/>
          </p:nvSpPr>
          <p:spPr>
            <a:xfrm>
              <a:off x="21959650" y="-930575"/>
              <a:ext cx="612500" cy="1474675"/>
            </a:xfrm>
            <a:custGeom>
              <a:rect b="b" l="l" r="r" t="t"/>
              <a:pathLst>
                <a:path extrusionOk="0" h="58987" w="24500">
                  <a:moveTo>
                    <a:pt x="5137" y="1"/>
                  </a:moveTo>
                  <a:lnTo>
                    <a:pt x="2979" y="2675"/>
                  </a:lnTo>
                  <a:cubicBezTo>
                    <a:pt x="395" y="5867"/>
                    <a:pt x="0" y="10365"/>
                    <a:pt x="2037" y="13952"/>
                  </a:cubicBezTo>
                  <a:lnTo>
                    <a:pt x="15411" y="36111"/>
                  </a:lnTo>
                  <a:lnTo>
                    <a:pt x="14985" y="56901"/>
                  </a:lnTo>
                  <a:cubicBezTo>
                    <a:pt x="14985" y="57570"/>
                    <a:pt x="15441" y="58117"/>
                    <a:pt x="16110" y="58238"/>
                  </a:cubicBezTo>
                  <a:lnTo>
                    <a:pt x="20305" y="58968"/>
                  </a:lnTo>
                  <a:cubicBezTo>
                    <a:pt x="20380" y="58981"/>
                    <a:pt x="20454" y="58987"/>
                    <a:pt x="20528" y="58987"/>
                  </a:cubicBezTo>
                  <a:cubicBezTo>
                    <a:pt x="21166" y="58987"/>
                    <a:pt x="21712" y="58528"/>
                    <a:pt x="21794" y="57874"/>
                  </a:cubicBezTo>
                  <a:lnTo>
                    <a:pt x="24438" y="37144"/>
                  </a:lnTo>
                  <a:cubicBezTo>
                    <a:pt x="24499" y="36688"/>
                    <a:pt x="24469" y="36262"/>
                    <a:pt x="24347" y="35837"/>
                  </a:cubicBezTo>
                  <a:lnTo>
                    <a:pt x="19119" y="16141"/>
                  </a:lnTo>
                  <a:lnTo>
                    <a:pt x="19970" y="12919"/>
                  </a:lnTo>
                  <a:lnTo>
                    <a:pt x="5137" y="1"/>
                  </a:ln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69"/>
            <p:cNvSpPr/>
            <p:nvPr/>
          </p:nvSpPr>
          <p:spPr>
            <a:xfrm>
              <a:off x="22350225" y="737275"/>
              <a:ext cx="247750" cy="111200"/>
            </a:xfrm>
            <a:custGeom>
              <a:rect b="b" l="l" r="r" t="t"/>
              <a:pathLst>
                <a:path extrusionOk="0" h="4448" w="9910">
                  <a:moveTo>
                    <a:pt x="787" y="0"/>
                  </a:moveTo>
                  <a:cubicBezTo>
                    <a:pt x="597" y="0"/>
                    <a:pt x="423" y="118"/>
                    <a:pt x="396" y="309"/>
                  </a:cubicBezTo>
                  <a:lnTo>
                    <a:pt x="31" y="2558"/>
                  </a:lnTo>
                  <a:cubicBezTo>
                    <a:pt x="1" y="2771"/>
                    <a:pt x="122" y="2953"/>
                    <a:pt x="335" y="2984"/>
                  </a:cubicBezTo>
                  <a:lnTo>
                    <a:pt x="9059" y="4443"/>
                  </a:lnTo>
                  <a:cubicBezTo>
                    <a:pt x="9080" y="4446"/>
                    <a:pt x="9102" y="4447"/>
                    <a:pt x="9123" y="4447"/>
                  </a:cubicBezTo>
                  <a:cubicBezTo>
                    <a:pt x="9307" y="4447"/>
                    <a:pt x="9460" y="4330"/>
                    <a:pt x="9514" y="4139"/>
                  </a:cubicBezTo>
                  <a:lnTo>
                    <a:pt x="9879" y="1889"/>
                  </a:lnTo>
                  <a:cubicBezTo>
                    <a:pt x="9910" y="1677"/>
                    <a:pt x="9758" y="1494"/>
                    <a:pt x="9575" y="1464"/>
                  </a:cubicBezTo>
                  <a:lnTo>
                    <a:pt x="852" y="5"/>
                  </a:lnTo>
                  <a:cubicBezTo>
                    <a:pt x="830" y="2"/>
                    <a:pt x="808" y="0"/>
                    <a:pt x="787" y="0"/>
                  </a:cubicBezTo>
                  <a:close/>
                </a:path>
              </a:pathLst>
            </a:custGeom>
            <a:solidFill>
              <a:srgbClr val="DB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69"/>
            <p:cNvSpPr/>
            <p:nvPr/>
          </p:nvSpPr>
          <p:spPr>
            <a:xfrm>
              <a:off x="22822125" y="-1044500"/>
              <a:ext cx="453675" cy="512900"/>
            </a:xfrm>
            <a:custGeom>
              <a:rect b="b" l="l" r="r" t="t"/>
              <a:pathLst>
                <a:path extrusionOk="0" h="20516" w="18147">
                  <a:moveTo>
                    <a:pt x="2944" y="1"/>
                  </a:moveTo>
                  <a:cubicBezTo>
                    <a:pt x="2291" y="1"/>
                    <a:pt x="1638" y="244"/>
                    <a:pt x="1125" y="728"/>
                  </a:cubicBezTo>
                  <a:cubicBezTo>
                    <a:pt x="61" y="1731"/>
                    <a:pt x="0" y="3433"/>
                    <a:pt x="1003" y="4497"/>
                  </a:cubicBezTo>
                  <a:lnTo>
                    <a:pt x="13557" y="17780"/>
                  </a:lnTo>
                  <a:cubicBezTo>
                    <a:pt x="13709" y="17962"/>
                    <a:pt x="13861" y="18023"/>
                    <a:pt x="13982" y="18053"/>
                  </a:cubicBezTo>
                  <a:lnTo>
                    <a:pt x="13952" y="18084"/>
                  </a:lnTo>
                  <a:cubicBezTo>
                    <a:pt x="13952" y="18084"/>
                    <a:pt x="15472" y="18084"/>
                    <a:pt x="15472" y="18692"/>
                  </a:cubicBezTo>
                  <a:lnTo>
                    <a:pt x="15472" y="19938"/>
                  </a:lnTo>
                  <a:cubicBezTo>
                    <a:pt x="15472" y="20272"/>
                    <a:pt x="15745" y="20515"/>
                    <a:pt x="16049" y="20515"/>
                  </a:cubicBezTo>
                  <a:cubicBezTo>
                    <a:pt x="17113" y="20515"/>
                    <a:pt x="17964" y="19725"/>
                    <a:pt x="18055" y="18661"/>
                  </a:cubicBezTo>
                  <a:cubicBezTo>
                    <a:pt x="18147" y="17445"/>
                    <a:pt x="17356" y="16351"/>
                    <a:pt x="16171" y="16047"/>
                  </a:cubicBezTo>
                  <a:lnTo>
                    <a:pt x="16232" y="15956"/>
                  </a:lnTo>
                  <a:lnTo>
                    <a:pt x="4864" y="849"/>
                  </a:lnTo>
                  <a:cubicBezTo>
                    <a:pt x="4344" y="282"/>
                    <a:pt x="3645" y="1"/>
                    <a:pt x="2944" y="1"/>
                  </a:cubicBezTo>
                  <a:close/>
                </a:path>
              </a:pathLst>
            </a:custGeom>
            <a:solidFill>
              <a:srgbClr val="F6D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69"/>
            <p:cNvSpPr/>
            <p:nvPr/>
          </p:nvSpPr>
          <p:spPr>
            <a:xfrm>
              <a:off x="22044000" y="-1443800"/>
              <a:ext cx="964325" cy="846200"/>
            </a:xfrm>
            <a:custGeom>
              <a:rect b="b" l="l" r="r" t="t"/>
              <a:pathLst>
                <a:path extrusionOk="0" h="33848" w="38573">
                  <a:moveTo>
                    <a:pt x="31445" y="1"/>
                  </a:moveTo>
                  <a:cubicBezTo>
                    <a:pt x="30006" y="1"/>
                    <a:pt x="28573" y="428"/>
                    <a:pt x="27295" y="1289"/>
                  </a:cubicBezTo>
                  <a:lnTo>
                    <a:pt x="1338" y="18432"/>
                  </a:lnTo>
                  <a:cubicBezTo>
                    <a:pt x="152" y="19223"/>
                    <a:pt x="0" y="21137"/>
                    <a:pt x="1064" y="22171"/>
                  </a:cubicBezTo>
                  <a:lnTo>
                    <a:pt x="11702" y="32505"/>
                  </a:lnTo>
                  <a:cubicBezTo>
                    <a:pt x="12627" y="33399"/>
                    <a:pt x="13754" y="33848"/>
                    <a:pt x="14875" y="33848"/>
                  </a:cubicBezTo>
                  <a:cubicBezTo>
                    <a:pt x="15927" y="33848"/>
                    <a:pt x="16974" y="33452"/>
                    <a:pt x="17842" y="32657"/>
                  </a:cubicBezTo>
                  <a:lnTo>
                    <a:pt x="27721" y="22201"/>
                  </a:lnTo>
                  <a:lnTo>
                    <a:pt x="32767" y="20560"/>
                  </a:lnTo>
                  <a:cubicBezTo>
                    <a:pt x="34530" y="19952"/>
                    <a:pt x="35837" y="18341"/>
                    <a:pt x="36080" y="16426"/>
                  </a:cubicBezTo>
                  <a:lnTo>
                    <a:pt x="37113" y="9770"/>
                  </a:lnTo>
                  <a:cubicBezTo>
                    <a:pt x="38329" y="8645"/>
                    <a:pt x="38572" y="6092"/>
                    <a:pt x="37812" y="4481"/>
                  </a:cubicBezTo>
                  <a:lnTo>
                    <a:pt x="36080" y="1593"/>
                  </a:lnTo>
                  <a:cubicBezTo>
                    <a:pt x="34668" y="534"/>
                    <a:pt x="33053" y="1"/>
                    <a:pt x="31445"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69"/>
            <p:cNvSpPr/>
            <p:nvPr/>
          </p:nvSpPr>
          <p:spPr>
            <a:xfrm>
              <a:off x="22494600" y="-1101550"/>
              <a:ext cx="683925" cy="626925"/>
            </a:xfrm>
            <a:custGeom>
              <a:rect b="b" l="l" r="r" t="t"/>
              <a:pathLst>
                <a:path extrusionOk="0" h="25077" w="27357">
                  <a:moveTo>
                    <a:pt x="2493" y="1"/>
                  </a:moveTo>
                  <a:cubicBezTo>
                    <a:pt x="1612" y="1642"/>
                    <a:pt x="1" y="6748"/>
                    <a:pt x="92" y="7751"/>
                  </a:cubicBezTo>
                  <a:cubicBezTo>
                    <a:pt x="305" y="9484"/>
                    <a:pt x="1825" y="11794"/>
                    <a:pt x="4256" y="13314"/>
                  </a:cubicBezTo>
                  <a:lnTo>
                    <a:pt x="22372" y="22493"/>
                  </a:lnTo>
                  <a:cubicBezTo>
                    <a:pt x="22428" y="22524"/>
                    <a:pt x="22485" y="22538"/>
                    <a:pt x="22543" y="22538"/>
                  </a:cubicBezTo>
                  <a:cubicBezTo>
                    <a:pt x="22769" y="22538"/>
                    <a:pt x="23011" y="22335"/>
                    <a:pt x="23253" y="22189"/>
                  </a:cubicBezTo>
                  <a:cubicBezTo>
                    <a:pt x="23679" y="22281"/>
                    <a:pt x="24013" y="22463"/>
                    <a:pt x="24013" y="22797"/>
                  </a:cubicBezTo>
                  <a:lnTo>
                    <a:pt x="24013" y="24378"/>
                  </a:lnTo>
                  <a:cubicBezTo>
                    <a:pt x="24013" y="24773"/>
                    <a:pt x="24348" y="25077"/>
                    <a:pt x="24743" y="25077"/>
                  </a:cubicBezTo>
                  <a:cubicBezTo>
                    <a:pt x="26050" y="25077"/>
                    <a:pt x="27144" y="24074"/>
                    <a:pt x="27235" y="22767"/>
                  </a:cubicBezTo>
                  <a:cubicBezTo>
                    <a:pt x="27357" y="21247"/>
                    <a:pt x="26354" y="19879"/>
                    <a:pt x="24895" y="19515"/>
                  </a:cubicBezTo>
                  <a:lnTo>
                    <a:pt x="24409" y="19393"/>
                  </a:lnTo>
                  <a:lnTo>
                    <a:pt x="6749" y="7964"/>
                  </a:lnTo>
                  <a:cubicBezTo>
                    <a:pt x="6353" y="7721"/>
                    <a:pt x="6050" y="7508"/>
                    <a:pt x="5837" y="7326"/>
                  </a:cubicBezTo>
                  <a:lnTo>
                    <a:pt x="9971" y="2007"/>
                  </a:lnTo>
                  <a:lnTo>
                    <a:pt x="9940" y="2007"/>
                  </a:lnTo>
                  <a:lnTo>
                    <a:pt x="2858" y="153"/>
                  </a:lnTo>
                  <a:cubicBezTo>
                    <a:pt x="2706" y="122"/>
                    <a:pt x="2584" y="61"/>
                    <a:pt x="2493" y="1"/>
                  </a:cubicBezTo>
                  <a:close/>
                </a:path>
              </a:pathLst>
            </a:custGeom>
            <a:solidFill>
              <a:srgbClr val="F6D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69"/>
            <p:cNvSpPr/>
            <p:nvPr/>
          </p:nvSpPr>
          <p:spPr>
            <a:xfrm>
              <a:off x="22531850" y="-1348950"/>
              <a:ext cx="386050" cy="298800"/>
            </a:xfrm>
            <a:custGeom>
              <a:rect b="b" l="l" r="r" t="t"/>
              <a:pathLst>
                <a:path extrusionOk="0" h="11952" w="15442">
                  <a:moveTo>
                    <a:pt x="9598" y="1"/>
                  </a:moveTo>
                  <a:cubicBezTo>
                    <a:pt x="8275" y="1"/>
                    <a:pt x="7024" y="550"/>
                    <a:pt x="6170" y="1477"/>
                  </a:cubicBezTo>
                  <a:lnTo>
                    <a:pt x="608" y="7799"/>
                  </a:lnTo>
                  <a:cubicBezTo>
                    <a:pt x="0" y="8498"/>
                    <a:pt x="213" y="9501"/>
                    <a:pt x="1003" y="9927"/>
                  </a:cubicBezTo>
                  <a:cubicBezTo>
                    <a:pt x="1094" y="9988"/>
                    <a:pt x="1216" y="10018"/>
                    <a:pt x="1368" y="10049"/>
                  </a:cubicBezTo>
                  <a:lnTo>
                    <a:pt x="8420" y="11903"/>
                  </a:lnTo>
                  <a:lnTo>
                    <a:pt x="8481" y="11903"/>
                  </a:lnTo>
                  <a:cubicBezTo>
                    <a:pt x="8611" y="11935"/>
                    <a:pt x="8744" y="11951"/>
                    <a:pt x="8876" y="11951"/>
                  </a:cubicBezTo>
                  <a:cubicBezTo>
                    <a:pt x="9361" y="11951"/>
                    <a:pt x="9835" y="11738"/>
                    <a:pt x="10122" y="11356"/>
                  </a:cubicBezTo>
                  <a:cubicBezTo>
                    <a:pt x="11733" y="9380"/>
                    <a:pt x="15441" y="4334"/>
                    <a:pt x="13678" y="2085"/>
                  </a:cubicBezTo>
                  <a:cubicBezTo>
                    <a:pt x="12502" y="626"/>
                    <a:pt x="11009" y="1"/>
                    <a:pt x="9598"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69"/>
            <p:cNvSpPr/>
            <p:nvPr/>
          </p:nvSpPr>
          <p:spPr>
            <a:xfrm>
              <a:off x="22870000" y="-1707175"/>
              <a:ext cx="421000" cy="380725"/>
            </a:xfrm>
            <a:custGeom>
              <a:rect b="b" l="l" r="r" t="t"/>
              <a:pathLst>
                <a:path extrusionOk="0" h="15229" w="16840">
                  <a:moveTo>
                    <a:pt x="16839" y="0"/>
                  </a:moveTo>
                  <a:cubicBezTo>
                    <a:pt x="15958" y="2432"/>
                    <a:pt x="9666" y="2827"/>
                    <a:pt x="7326" y="2888"/>
                  </a:cubicBezTo>
                  <a:cubicBezTo>
                    <a:pt x="7038" y="2157"/>
                    <a:pt x="6325" y="1628"/>
                    <a:pt x="5494" y="1628"/>
                  </a:cubicBezTo>
                  <a:cubicBezTo>
                    <a:pt x="5358" y="1628"/>
                    <a:pt x="5218" y="1642"/>
                    <a:pt x="5076" y="1672"/>
                  </a:cubicBezTo>
                  <a:cubicBezTo>
                    <a:pt x="4316" y="1824"/>
                    <a:pt x="3709" y="2432"/>
                    <a:pt x="3557" y="3161"/>
                  </a:cubicBezTo>
                  <a:cubicBezTo>
                    <a:pt x="3374" y="4013"/>
                    <a:pt x="3739" y="4803"/>
                    <a:pt x="4377" y="5228"/>
                  </a:cubicBezTo>
                  <a:lnTo>
                    <a:pt x="4104" y="6171"/>
                  </a:lnTo>
                  <a:cubicBezTo>
                    <a:pt x="3952" y="7143"/>
                    <a:pt x="4012" y="7964"/>
                    <a:pt x="4164" y="8663"/>
                  </a:cubicBezTo>
                  <a:lnTo>
                    <a:pt x="3952" y="8663"/>
                  </a:lnTo>
                  <a:lnTo>
                    <a:pt x="0" y="11277"/>
                  </a:lnTo>
                  <a:lnTo>
                    <a:pt x="3952" y="15228"/>
                  </a:lnTo>
                  <a:lnTo>
                    <a:pt x="7873" y="12614"/>
                  </a:lnTo>
                  <a:cubicBezTo>
                    <a:pt x="8116" y="12766"/>
                    <a:pt x="8389" y="12918"/>
                    <a:pt x="8663" y="13070"/>
                  </a:cubicBezTo>
                  <a:cubicBezTo>
                    <a:pt x="9269" y="13416"/>
                    <a:pt x="9922" y="13577"/>
                    <a:pt x="10563" y="13577"/>
                  </a:cubicBezTo>
                  <a:cubicBezTo>
                    <a:pt x="12237" y="13577"/>
                    <a:pt x="13833" y="12480"/>
                    <a:pt x="14317" y="10700"/>
                  </a:cubicBezTo>
                  <a:cubicBezTo>
                    <a:pt x="15502" y="6232"/>
                    <a:pt x="16839" y="3"/>
                    <a:pt x="16839" y="0"/>
                  </a:cubicBezTo>
                  <a:close/>
                </a:path>
              </a:pathLst>
            </a:custGeom>
            <a:solidFill>
              <a:srgbClr val="F6D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69"/>
            <p:cNvSpPr/>
            <p:nvPr/>
          </p:nvSpPr>
          <p:spPr>
            <a:xfrm>
              <a:off x="23047800" y="-550625"/>
              <a:ext cx="25" cy="25"/>
            </a:xfrm>
            <a:custGeom>
              <a:rect b="b" l="l" r="r" t="t"/>
              <a:pathLst>
                <a:path extrusionOk="0" h="1" w="1">
                  <a:moveTo>
                    <a:pt x="1" y="0"/>
                  </a:moveTo>
                  <a:close/>
                </a:path>
              </a:pathLst>
            </a:custGeom>
            <a:solidFill>
              <a:srgbClr val="F6D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69"/>
            <p:cNvSpPr/>
            <p:nvPr/>
          </p:nvSpPr>
          <p:spPr>
            <a:xfrm>
              <a:off x="23053900" y="-550625"/>
              <a:ext cx="31925" cy="12475"/>
            </a:xfrm>
            <a:custGeom>
              <a:rect b="b" l="l" r="r" t="t"/>
              <a:pathLst>
                <a:path extrusionOk="0" h="499" w="1277">
                  <a:moveTo>
                    <a:pt x="1277" y="0"/>
                  </a:moveTo>
                  <a:lnTo>
                    <a:pt x="1277" y="0"/>
                  </a:lnTo>
                  <a:cubicBezTo>
                    <a:pt x="1149" y="0"/>
                    <a:pt x="1018" y="61"/>
                    <a:pt x="887" y="139"/>
                  </a:cubicBezTo>
                  <a:lnTo>
                    <a:pt x="887" y="139"/>
                  </a:lnTo>
                  <a:lnTo>
                    <a:pt x="1277" y="0"/>
                  </a:lnTo>
                  <a:close/>
                  <a:moveTo>
                    <a:pt x="887" y="139"/>
                  </a:moveTo>
                  <a:lnTo>
                    <a:pt x="0" y="456"/>
                  </a:lnTo>
                  <a:cubicBezTo>
                    <a:pt x="54" y="485"/>
                    <a:pt x="110" y="498"/>
                    <a:pt x="166" y="498"/>
                  </a:cubicBezTo>
                  <a:cubicBezTo>
                    <a:pt x="397" y="498"/>
                    <a:pt x="642" y="287"/>
                    <a:pt x="887" y="139"/>
                  </a:cubicBezTo>
                  <a:close/>
                </a:path>
              </a:pathLst>
            </a:custGeom>
            <a:solidFill>
              <a:srgbClr val="F6D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69"/>
            <p:cNvSpPr/>
            <p:nvPr/>
          </p:nvSpPr>
          <p:spPr>
            <a:xfrm>
              <a:off x="21178475" y="-835575"/>
              <a:ext cx="708250" cy="674800"/>
            </a:xfrm>
            <a:custGeom>
              <a:rect b="b" l="l" r="r" t="t"/>
              <a:pathLst>
                <a:path extrusionOk="0" h="26992" w="28330">
                  <a:moveTo>
                    <a:pt x="1399" y="0"/>
                  </a:moveTo>
                  <a:cubicBezTo>
                    <a:pt x="639" y="0"/>
                    <a:pt x="0" y="638"/>
                    <a:pt x="0" y="1398"/>
                  </a:cubicBezTo>
                  <a:lnTo>
                    <a:pt x="0" y="25593"/>
                  </a:lnTo>
                  <a:cubicBezTo>
                    <a:pt x="0" y="26353"/>
                    <a:pt x="639" y="26991"/>
                    <a:pt x="1399" y="26991"/>
                  </a:cubicBezTo>
                  <a:lnTo>
                    <a:pt x="26931" y="26991"/>
                  </a:lnTo>
                  <a:cubicBezTo>
                    <a:pt x="27691" y="26991"/>
                    <a:pt x="28329" y="26353"/>
                    <a:pt x="28329" y="25593"/>
                  </a:cubicBezTo>
                  <a:lnTo>
                    <a:pt x="28329" y="1398"/>
                  </a:lnTo>
                  <a:cubicBezTo>
                    <a:pt x="28329" y="638"/>
                    <a:pt x="27691" y="0"/>
                    <a:pt x="2693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69"/>
            <p:cNvSpPr/>
            <p:nvPr/>
          </p:nvSpPr>
          <p:spPr>
            <a:xfrm>
              <a:off x="21454325" y="-844700"/>
              <a:ext cx="156550" cy="205400"/>
            </a:xfrm>
            <a:custGeom>
              <a:rect b="b" l="l" r="r" t="t"/>
              <a:pathLst>
                <a:path extrusionOk="0" h="8216" w="6262">
                  <a:moveTo>
                    <a:pt x="365" y="0"/>
                  </a:moveTo>
                  <a:cubicBezTo>
                    <a:pt x="152" y="0"/>
                    <a:pt x="0" y="152"/>
                    <a:pt x="0" y="335"/>
                  </a:cubicBezTo>
                  <a:lnTo>
                    <a:pt x="0" y="7873"/>
                  </a:lnTo>
                  <a:cubicBezTo>
                    <a:pt x="0" y="8079"/>
                    <a:pt x="182" y="8215"/>
                    <a:pt x="365" y="8215"/>
                  </a:cubicBezTo>
                  <a:cubicBezTo>
                    <a:pt x="452" y="8215"/>
                    <a:pt x="539" y="8184"/>
                    <a:pt x="608" y="8116"/>
                  </a:cubicBezTo>
                  <a:lnTo>
                    <a:pt x="2979" y="5745"/>
                  </a:lnTo>
                  <a:cubicBezTo>
                    <a:pt x="3055" y="5684"/>
                    <a:pt x="3146" y="5654"/>
                    <a:pt x="3237" y="5654"/>
                  </a:cubicBezTo>
                  <a:cubicBezTo>
                    <a:pt x="3328" y="5654"/>
                    <a:pt x="3420" y="5684"/>
                    <a:pt x="3496" y="5745"/>
                  </a:cubicBezTo>
                  <a:lnTo>
                    <a:pt x="5654" y="7934"/>
                  </a:lnTo>
                  <a:cubicBezTo>
                    <a:pt x="5731" y="8001"/>
                    <a:pt x="5820" y="8032"/>
                    <a:pt x="5906" y="8032"/>
                  </a:cubicBezTo>
                  <a:cubicBezTo>
                    <a:pt x="6091" y="8032"/>
                    <a:pt x="6262" y="7888"/>
                    <a:pt x="6262" y="7660"/>
                  </a:cubicBezTo>
                  <a:lnTo>
                    <a:pt x="6262" y="335"/>
                  </a:lnTo>
                  <a:cubicBezTo>
                    <a:pt x="6262" y="152"/>
                    <a:pt x="6110" y="0"/>
                    <a:pt x="5927"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69"/>
            <p:cNvSpPr/>
            <p:nvPr/>
          </p:nvSpPr>
          <p:spPr>
            <a:xfrm>
              <a:off x="21249150" y="-407775"/>
              <a:ext cx="227975" cy="142125"/>
            </a:xfrm>
            <a:custGeom>
              <a:rect b="b" l="l" r="r" t="t"/>
              <a:pathLst>
                <a:path extrusionOk="0" h="5685" w="9119">
                  <a:moveTo>
                    <a:pt x="7417" y="1520"/>
                  </a:moveTo>
                  <a:cubicBezTo>
                    <a:pt x="7630" y="1520"/>
                    <a:pt x="7782" y="1672"/>
                    <a:pt x="7782" y="1885"/>
                  </a:cubicBezTo>
                  <a:cubicBezTo>
                    <a:pt x="7782" y="2098"/>
                    <a:pt x="7630" y="2280"/>
                    <a:pt x="7417" y="2280"/>
                  </a:cubicBezTo>
                  <a:lnTo>
                    <a:pt x="1702" y="2280"/>
                  </a:lnTo>
                  <a:cubicBezTo>
                    <a:pt x="1490" y="2280"/>
                    <a:pt x="1338" y="2098"/>
                    <a:pt x="1338" y="1885"/>
                  </a:cubicBezTo>
                  <a:cubicBezTo>
                    <a:pt x="1338" y="1672"/>
                    <a:pt x="1490" y="1520"/>
                    <a:pt x="1702" y="1520"/>
                  </a:cubicBezTo>
                  <a:close/>
                  <a:moveTo>
                    <a:pt x="6474" y="3223"/>
                  </a:moveTo>
                  <a:cubicBezTo>
                    <a:pt x="6657" y="3223"/>
                    <a:pt x="6839" y="3375"/>
                    <a:pt x="6839" y="3587"/>
                  </a:cubicBezTo>
                  <a:cubicBezTo>
                    <a:pt x="6839" y="3800"/>
                    <a:pt x="6687" y="3983"/>
                    <a:pt x="6474" y="3983"/>
                  </a:cubicBezTo>
                  <a:lnTo>
                    <a:pt x="2675" y="3983"/>
                  </a:lnTo>
                  <a:cubicBezTo>
                    <a:pt x="2462" y="3983"/>
                    <a:pt x="2280" y="3800"/>
                    <a:pt x="2280" y="3587"/>
                  </a:cubicBezTo>
                  <a:cubicBezTo>
                    <a:pt x="2280" y="3375"/>
                    <a:pt x="2462" y="3223"/>
                    <a:pt x="2675" y="3223"/>
                  </a:cubicBezTo>
                  <a:close/>
                  <a:moveTo>
                    <a:pt x="639" y="1"/>
                  </a:moveTo>
                  <a:cubicBezTo>
                    <a:pt x="274" y="1"/>
                    <a:pt x="0" y="274"/>
                    <a:pt x="0" y="639"/>
                  </a:cubicBezTo>
                  <a:lnTo>
                    <a:pt x="0" y="5046"/>
                  </a:lnTo>
                  <a:cubicBezTo>
                    <a:pt x="0" y="5411"/>
                    <a:pt x="274" y="5685"/>
                    <a:pt x="639" y="5685"/>
                  </a:cubicBezTo>
                  <a:lnTo>
                    <a:pt x="8481" y="5685"/>
                  </a:lnTo>
                  <a:cubicBezTo>
                    <a:pt x="8845" y="5685"/>
                    <a:pt x="9119" y="5411"/>
                    <a:pt x="9119" y="5046"/>
                  </a:cubicBezTo>
                  <a:lnTo>
                    <a:pt x="9119" y="639"/>
                  </a:lnTo>
                  <a:cubicBezTo>
                    <a:pt x="9119" y="274"/>
                    <a:pt x="8845" y="1"/>
                    <a:pt x="8481"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69"/>
            <p:cNvSpPr/>
            <p:nvPr/>
          </p:nvSpPr>
          <p:spPr>
            <a:xfrm>
              <a:off x="21289425" y="-864100"/>
              <a:ext cx="533450" cy="741325"/>
            </a:xfrm>
            <a:custGeom>
              <a:rect b="b" l="l" r="r" t="t"/>
              <a:pathLst>
                <a:path extrusionOk="0" h="29653" w="21338">
                  <a:moveTo>
                    <a:pt x="416" y="1"/>
                  </a:moveTo>
                  <a:cubicBezTo>
                    <a:pt x="380" y="1"/>
                    <a:pt x="342" y="6"/>
                    <a:pt x="304" y="16"/>
                  </a:cubicBezTo>
                  <a:cubicBezTo>
                    <a:pt x="122" y="77"/>
                    <a:pt x="0" y="290"/>
                    <a:pt x="61" y="503"/>
                  </a:cubicBezTo>
                  <a:cubicBezTo>
                    <a:pt x="395" y="1597"/>
                    <a:pt x="8450" y="27676"/>
                    <a:pt x="20882" y="29622"/>
                  </a:cubicBezTo>
                  <a:cubicBezTo>
                    <a:pt x="20912" y="29652"/>
                    <a:pt x="20912" y="29652"/>
                    <a:pt x="20943" y="29652"/>
                  </a:cubicBezTo>
                  <a:cubicBezTo>
                    <a:pt x="21125" y="29652"/>
                    <a:pt x="21277" y="29500"/>
                    <a:pt x="21308" y="29318"/>
                  </a:cubicBezTo>
                  <a:cubicBezTo>
                    <a:pt x="21338" y="29105"/>
                    <a:pt x="21216" y="28923"/>
                    <a:pt x="21004" y="28892"/>
                  </a:cubicBezTo>
                  <a:cubicBezTo>
                    <a:pt x="9058" y="27008"/>
                    <a:pt x="851" y="533"/>
                    <a:pt x="790" y="260"/>
                  </a:cubicBezTo>
                  <a:cubicBezTo>
                    <a:pt x="740" y="109"/>
                    <a:pt x="588" y="1"/>
                    <a:pt x="416"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69"/>
            <p:cNvSpPr/>
            <p:nvPr/>
          </p:nvSpPr>
          <p:spPr>
            <a:xfrm>
              <a:off x="21380600" y="-853925"/>
              <a:ext cx="506125" cy="733425"/>
            </a:xfrm>
            <a:custGeom>
              <a:rect b="b" l="l" r="r" t="t"/>
              <a:pathLst>
                <a:path extrusionOk="0" h="29337" w="20245">
                  <a:moveTo>
                    <a:pt x="19812" y="1"/>
                  </a:moveTo>
                  <a:cubicBezTo>
                    <a:pt x="19794" y="1"/>
                    <a:pt x="19776" y="2"/>
                    <a:pt x="19758" y="5"/>
                  </a:cubicBezTo>
                  <a:cubicBezTo>
                    <a:pt x="7083" y="2284"/>
                    <a:pt x="335" y="27756"/>
                    <a:pt x="61" y="28850"/>
                  </a:cubicBezTo>
                  <a:cubicBezTo>
                    <a:pt x="1" y="29063"/>
                    <a:pt x="122" y="29275"/>
                    <a:pt x="335" y="29306"/>
                  </a:cubicBezTo>
                  <a:cubicBezTo>
                    <a:pt x="365" y="29336"/>
                    <a:pt x="396" y="29336"/>
                    <a:pt x="426" y="29336"/>
                  </a:cubicBezTo>
                  <a:cubicBezTo>
                    <a:pt x="578" y="29336"/>
                    <a:pt x="730" y="29215"/>
                    <a:pt x="791" y="29032"/>
                  </a:cubicBezTo>
                  <a:cubicBezTo>
                    <a:pt x="852" y="28789"/>
                    <a:pt x="7691" y="2922"/>
                    <a:pt x="19879" y="764"/>
                  </a:cubicBezTo>
                  <a:cubicBezTo>
                    <a:pt x="20092" y="734"/>
                    <a:pt x="20244" y="521"/>
                    <a:pt x="20183" y="308"/>
                  </a:cubicBezTo>
                  <a:cubicBezTo>
                    <a:pt x="20156" y="142"/>
                    <a:pt x="20001" y="1"/>
                    <a:pt x="19812"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69"/>
            <p:cNvSpPr/>
            <p:nvPr/>
          </p:nvSpPr>
          <p:spPr>
            <a:xfrm>
              <a:off x="21319050" y="-1724650"/>
              <a:ext cx="474950" cy="537550"/>
            </a:xfrm>
            <a:custGeom>
              <a:rect b="b" l="l" r="r" t="t"/>
              <a:pathLst>
                <a:path extrusionOk="0" h="21502" w="18998">
                  <a:moveTo>
                    <a:pt x="2311" y="0"/>
                  </a:moveTo>
                  <a:cubicBezTo>
                    <a:pt x="1034" y="0"/>
                    <a:pt x="1" y="1338"/>
                    <a:pt x="1" y="2949"/>
                  </a:cubicBezTo>
                  <a:lnTo>
                    <a:pt x="1" y="13526"/>
                  </a:lnTo>
                  <a:cubicBezTo>
                    <a:pt x="1" y="15168"/>
                    <a:pt x="1034" y="16505"/>
                    <a:pt x="2311" y="16505"/>
                  </a:cubicBezTo>
                  <a:lnTo>
                    <a:pt x="5837" y="16505"/>
                  </a:lnTo>
                  <a:lnTo>
                    <a:pt x="9332" y="21277"/>
                  </a:lnTo>
                  <a:cubicBezTo>
                    <a:pt x="9451" y="21425"/>
                    <a:pt x="9606" y="21501"/>
                    <a:pt x="9754" y="21501"/>
                  </a:cubicBezTo>
                  <a:cubicBezTo>
                    <a:pt x="9910" y="21501"/>
                    <a:pt x="10059" y="21418"/>
                    <a:pt x="10153" y="21247"/>
                  </a:cubicBezTo>
                  <a:lnTo>
                    <a:pt x="12919" y="16748"/>
                  </a:lnTo>
                  <a:cubicBezTo>
                    <a:pt x="13040" y="16596"/>
                    <a:pt x="13192" y="16505"/>
                    <a:pt x="13344" y="16505"/>
                  </a:cubicBezTo>
                  <a:lnTo>
                    <a:pt x="16688" y="16505"/>
                  </a:lnTo>
                  <a:cubicBezTo>
                    <a:pt x="17964" y="16505"/>
                    <a:pt x="18998" y="15168"/>
                    <a:pt x="18998" y="13526"/>
                  </a:cubicBezTo>
                  <a:lnTo>
                    <a:pt x="18998" y="2949"/>
                  </a:lnTo>
                  <a:cubicBezTo>
                    <a:pt x="18998" y="1338"/>
                    <a:pt x="17964" y="0"/>
                    <a:pt x="16688" y="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69"/>
            <p:cNvSpPr/>
            <p:nvPr/>
          </p:nvSpPr>
          <p:spPr>
            <a:xfrm>
              <a:off x="21443675" y="-1633475"/>
              <a:ext cx="228750" cy="229525"/>
            </a:xfrm>
            <a:custGeom>
              <a:rect b="b" l="l" r="r" t="t"/>
              <a:pathLst>
                <a:path extrusionOk="0" h="9181" w="9150">
                  <a:moveTo>
                    <a:pt x="4590" y="548"/>
                  </a:moveTo>
                  <a:cubicBezTo>
                    <a:pt x="6809" y="548"/>
                    <a:pt x="8633" y="2341"/>
                    <a:pt x="8633" y="4590"/>
                  </a:cubicBezTo>
                  <a:cubicBezTo>
                    <a:pt x="8633" y="6809"/>
                    <a:pt x="6809" y="8633"/>
                    <a:pt x="4590" y="8633"/>
                  </a:cubicBezTo>
                  <a:cubicBezTo>
                    <a:pt x="2341" y="8633"/>
                    <a:pt x="517" y="6809"/>
                    <a:pt x="517" y="4590"/>
                  </a:cubicBezTo>
                  <a:cubicBezTo>
                    <a:pt x="517" y="2341"/>
                    <a:pt x="2341" y="548"/>
                    <a:pt x="4590" y="548"/>
                  </a:cubicBezTo>
                  <a:close/>
                  <a:moveTo>
                    <a:pt x="4590" y="1"/>
                  </a:moveTo>
                  <a:cubicBezTo>
                    <a:pt x="2037" y="1"/>
                    <a:pt x="1" y="2068"/>
                    <a:pt x="1" y="4590"/>
                  </a:cubicBezTo>
                  <a:cubicBezTo>
                    <a:pt x="1" y="7113"/>
                    <a:pt x="2037" y="9180"/>
                    <a:pt x="4590" y="9180"/>
                  </a:cubicBezTo>
                  <a:cubicBezTo>
                    <a:pt x="7113" y="9180"/>
                    <a:pt x="9150" y="7113"/>
                    <a:pt x="9150" y="4590"/>
                  </a:cubicBezTo>
                  <a:cubicBezTo>
                    <a:pt x="9150" y="2068"/>
                    <a:pt x="7113" y="1"/>
                    <a:pt x="45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69"/>
            <p:cNvSpPr/>
            <p:nvPr/>
          </p:nvSpPr>
          <p:spPr>
            <a:xfrm>
              <a:off x="21549300" y="-1578750"/>
              <a:ext cx="44850" cy="85125"/>
            </a:xfrm>
            <a:custGeom>
              <a:rect b="b" l="l" r="r" t="t"/>
              <a:pathLst>
                <a:path extrusionOk="0" h="3405" w="1794">
                  <a:moveTo>
                    <a:pt x="274" y="0"/>
                  </a:moveTo>
                  <a:cubicBezTo>
                    <a:pt x="122" y="0"/>
                    <a:pt x="1" y="122"/>
                    <a:pt x="1" y="274"/>
                  </a:cubicBezTo>
                  <a:lnTo>
                    <a:pt x="1" y="3404"/>
                  </a:lnTo>
                  <a:lnTo>
                    <a:pt x="1703" y="1702"/>
                  </a:lnTo>
                  <a:cubicBezTo>
                    <a:pt x="1794" y="1581"/>
                    <a:pt x="1794" y="1429"/>
                    <a:pt x="1703" y="1307"/>
                  </a:cubicBezTo>
                  <a:cubicBezTo>
                    <a:pt x="1642" y="1262"/>
                    <a:pt x="1573" y="1239"/>
                    <a:pt x="1505" y="1239"/>
                  </a:cubicBezTo>
                  <a:cubicBezTo>
                    <a:pt x="1437" y="1239"/>
                    <a:pt x="1368" y="1262"/>
                    <a:pt x="1308" y="1307"/>
                  </a:cubicBezTo>
                  <a:lnTo>
                    <a:pt x="517" y="2097"/>
                  </a:lnTo>
                  <a:lnTo>
                    <a:pt x="517" y="274"/>
                  </a:lnTo>
                  <a:cubicBezTo>
                    <a:pt x="517" y="122"/>
                    <a:pt x="396" y="0"/>
                    <a:pt x="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69"/>
            <p:cNvSpPr/>
            <p:nvPr/>
          </p:nvSpPr>
          <p:spPr>
            <a:xfrm>
              <a:off x="23607850" y="-660825"/>
              <a:ext cx="474950" cy="537850"/>
            </a:xfrm>
            <a:custGeom>
              <a:rect b="b" l="l" r="r" t="t"/>
              <a:pathLst>
                <a:path extrusionOk="0" h="21514" w="18998">
                  <a:moveTo>
                    <a:pt x="2311" y="1"/>
                  </a:moveTo>
                  <a:cubicBezTo>
                    <a:pt x="1034" y="1"/>
                    <a:pt x="0" y="1338"/>
                    <a:pt x="0" y="2949"/>
                  </a:cubicBezTo>
                  <a:lnTo>
                    <a:pt x="0" y="13557"/>
                  </a:lnTo>
                  <a:cubicBezTo>
                    <a:pt x="0" y="15168"/>
                    <a:pt x="1034" y="16506"/>
                    <a:pt x="2311" y="16506"/>
                  </a:cubicBezTo>
                  <a:lnTo>
                    <a:pt x="5836" y="16506"/>
                  </a:lnTo>
                  <a:lnTo>
                    <a:pt x="9362" y="21278"/>
                  </a:lnTo>
                  <a:cubicBezTo>
                    <a:pt x="9464" y="21437"/>
                    <a:pt x="9607" y="21514"/>
                    <a:pt x="9752" y="21514"/>
                  </a:cubicBezTo>
                  <a:cubicBezTo>
                    <a:pt x="9911" y="21514"/>
                    <a:pt x="10072" y="21422"/>
                    <a:pt x="10183" y="21247"/>
                  </a:cubicBezTo>
                  <a:lnTo>
                    <a:pt x="12949" y="16749"/>
                  </a:lnTo>
                  <a:cubicBezTo>
                    <a:pt x="13040" y="16597"/>
                    <a:pt x="13192" y="16506"/>
                    <a:pt x="13375" y="16506"/>
                  </a:cubicBezTo>
                  <a:lnTo>
                    <a:pt x="16688" y="16506"/>
                  </a:lnTo>
                  <a:cubicBezTo>
                    <a:pt x="17964" y="16506"/>
                    <a:pt x="18998" y="15168"/>
                    <a:pt x="18998" y="13527"/>
                  </a:cubicBezTo>
                  <a:lnTo>
                    <a:pt x="18998" y="2949"/>
                  </a:lnTo>
                  <a:cubicBezTo>
                    <a:pt x="18998" y="1338"/>
                    <a:pt x="17964" y="1"/>
                    <a:pt x="16688"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69"/>
            <p:cNvSpPr/>
            <p:nvPr/>
          </p:nvSpPr>
          <p:spPr>
            <a:xfrm>
              <a:off x="23712725" y="-587875"/>
              <a:ext cx="260650" cy="230300"/>
            </a:xfrm>
            <a:custGeom>
              <a:rect b="b" l="l" r="r" t="t"/>
              <a:pathLst>
                <a:path extrusionOk="0" h="9212" w="10426">
                  <a:moveTo>
                    <a:pt x="9879" y="1338"/>
                  </a:moveTo>
                  <a:cubicBezTo>
                    <a:pt x="9757" y="2737"/>
                    <a:pt x="9484" y="5685"/>
                    <a:pt x="8511" y="7387"/>
                  </a:cubicBezTo>
                  <a:cubicBezTo>
                    <a:pt x="8212" y="7895"/>
                    <a:pt x="7091" y="8756"/>
                    <a:pt x="5898" y="8756"/>
                  </a:cubicBezTo>
                  <a:cubicBezTo>
                    <a:pt x="5877" y="8756"/>
                    <a:pt x="5857" y="8755"/>
                    <a:pt x="5836" y="8755"/>
                  </a:cubicBezTo>
                  <a:cubicBezTo>
                    <a:pt x="5228" y="8755"/>
                    <a:pt x="4681" y="8512"/>
                    <a:pt x="4164" y="8056"/>
                  </a:cubicBezTo>
                  <a:cubicBezTo>
                    <a:pt x="6505" y="6901"/>
                    <a:pt x="7842" y="5047"/>
                    <a:pt x="7873" y="5016"/>
                  </a:cubicBezTo>
                  <a:cubicBezTo>
                    <a:pt x="7933" y="4925"/>
                    <a:pt x="7903" y="4803"/>
                    <a:pt x="7812" y="4712"/>
                  </a:cubicBezTo>
                  <a:cubicBezTo>
                    <a:pt x="7779" y="4691"/>
                    <a:pt x="7740" y="4681"/>
                    <a:pt x="7699" y="4681"/>
                  </a:cubicBezTo>
                  <a:cubicBezTo>
                    <a:pt x="7624" y="4681"/>
                    <a:pt x="7547" y="4714"/>
                    <a:pt x="7508" y="4773"/>
                  </a:cubicBezTo>
                  <a:cubicBezTo>
                    <a:pt x="7477" y="4803"/>
                    <a:pt x="6140" y="6658"/>
                    <a:pt x="3860" y="7721"/>
                  </a:cubicBezTo>
                  <a:cubicBezTo>
                    <a:pt x="3617" y="7478"/>
                    <a:pt x="3404" y="7174"/>
                    <a:pt x="3192" y="6810"/>
                  </a:cubicBezTo>
                  <a:cubicBezTo>
                    <a:pt x="2918" y="6293"/>
                    <a:pt x="2827" y="5867"/>
                    <a:pt x="2979" y="5472"/>
                  </a:cubicBezTo>
                  <a:cubicBezTo>
                    <a:pt x="3313" y="4530"/>
                    <a:pt x="4863" y="3952"/>
                    <a:pt x="6383" y="3375"/>
                  </a:cubicBezTo>
                  <a:cubicBezTo>
                    <a:pt x="6991" y="3132"/>
                    <a:pt x="7629" y="2919"/>
                    <a:pt x="8146" y="2645"/>
                  </a:cubicBezTo>
                  <a:cubicBezTo>
                    <a:pt x="8845" y="2311"/>
                    <a:pt x="9484" y="1734"/>
                    <a:pt x="9879" y="1338"/>
                  </a:cubicBezTo>
                  <a:close/>
                  <a:moveTo>
                    <a:pt x="10426" y="1"/>
                  </a:moveTo>
                  <a:lnTo>
                    <a:pt x="10000" y="548"/>
                  </a:lnTo>
                  <a:cubicBezTo>
                    <a:pt x="9970" y="578"/>
                    <a:pt x="9058" y="1703"/>
                    <a:pt x="7964" y="2250"/>
                  </a:cubicBezTo>
                  <a:cubicBezTo>
                    <a:pt x="7447" y="2493"/>
                    <a:pt x="6839" y="2706"/>
                    <a:pt x="6201" y="2949"/>
                  </a:cubicBezTo>
                  <a:cubicBezTo>
                    <a:pt x="4620" y="3557"/>
                    <a:pt x="2948" y="4196"/>
                    <a:pt x="2553" y="5320"/>
                  </a:cubicBezTo>
                  <a:cubicBezTo>
                    <a:pt x="2371" y="5837"/>
                    <a:pt x="2462" y="6414"/>
                    <a:pt x="2796" y="7022"/>
                  </a:cubicBezTo>
                  <a:cubicBezTo>
                    <a:pt x="3009" y="7357"/>
                    <a:pt x="3222" y="7661"/>
                    <a:pt x="3404" y="7904"/>
                  </a:cubicBezTo>
                  <a:cubicBezTo>
                    <a:pt x="2544" y="8277"/>
                    <a:pt x="1548" y="8514"/>
                    <a:pt x="442" y="8514"/>
                  </a:cubicBezTo>
                  <a:cubicBezTo>
                    <a:pt x="376" y="8514"/>
                    <a:pt x="310" y="8513"/>
                    <a:pt x="243" y="8512"/>
                  </a:cubicBezTo>
                  <a:cubicBezTo>
                    <a:pt x="122" y="8512"/>
                    <a:pt x="0" y="8603"/>
                    <a:pt x="0" y="8724"/>
                  </a:cubicBezTo>
                  <a:cubicBezTo>
                    <a:pt x="0" y="8846"/>
                    <a:pt x="91" y="8937"/>
                    <a:pt x="182" y="8937"/>
                  </a:cubicBezTo>
                  <a:lnTo>
                    <a:pt x="213" y="8937"/>
                  </a:lnTo>
                  <a:cubicBezTo>
                    <a:pt x="328" y="8942"/>
                    <a:pt x="441" y="8945"/>
                    <a:pt x="554" y="8945"/>
                  </a:cubicBezTo>
                  <a:cubicBezTo>
                    <a:pt x="1752" y="8945"/>
                    <a:pt x="2822" y="8658"/>
                    <a:pt x="3739" y="8269"/>
                  </a:cubicBezTo>
                  <a:cubicBezTo>
                    <a:pt x="4316" y="8846"/>
                    <a:pt x="4924" y="9089"/>
                    <a:pt x="5411" y="9180"/>
                  </a:cubicBezTo>
                  <a:cubicBezTo>
                    <a:pt x="5562" y="9180"/>
                    <a:pt x="5684" y="9211"/>
                    <a:pt x="5806" y="9211"/>
                  </a:cubicBezTo>
                  <a:cubicBezTo>
                    <a:pt x="5827" y="9211"/>
                    <a:pt x="5849" y="9212"/>
                    <a:pt x="5870" y="9212"/>
                  </a:cubicBezTo>
                  <a:cubicBezTo>
                    <a:pt x="7214" y="9212"/>
                    <a:pt x="8457" y="8288"/>
                    <a:pt x="8876" y="7630"/>
                  </a:cubicBezTo>
                  <a:cubicBezTo>
                    <a:pt x="10031" y="5837"/>
                    <a:pt x="10365" y="913"/>
                    <a:pt x="10365" y="700"/>
                  </a:cubicBezTo>
                  <a:lnTo>
                    <a:pt x="1042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32" name="Google Shape;2832;p69"/>
          <p:cNvGrpSpPr/>
          <p:nvPr/>
        </p:nvGrpSpPr>
        <p:grpSpPr>
          <a:xfrm>
            <a:off x="4454535" y="1768090"/>
            <a:ext cx="4000294" cy="2841040"/>
            <a:chOff x="4454574" y="1902902"/>
            <a:chExt cx="3810529" cy="2706268"/>
          </a:xfrm>
        </p:grpSpPr>
        <p:sp>
          <p:nvSpPr>
            <p:cNvPr id="2833" name="Google Shape;2833;p69"/>
            <p:cNvSpPr/>
            <p:nvPr/>
          </p:nvSpPr>
          <p:spPr>
            <a:xfrm>
              <a:off x="5913939" y="3305707"/>
              <a:ext cx="120153" cy="1181903"/>
            </a:xfrm>
            <a:custGeom>
              <a:rect b="b" l="l" r="r" t="t"/>
              <a:pathLst>
                <a:path extrusionOk="0" h="97176" w="9879">
                  <a:moveTo>
                    <a:pt x="0" y="1"/>
                  </a:moveTo>
                  <a:lnTo>
                    <a:pt x="9879" y="1"/>
                  </a:lnTo>
                  <a:lnTo>
                    <a:pt x="9879" y="97176"/>
                  </a:lnTo>
                  <a:lnTo>
                    <a:pt x="0" y="97176"/>
                  </a:ln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69"/>
            <p:cNvSpPr/>
            <p:nvPr/>
          </p:nvSpPr>
          <p:spPr>
            <a:xfrm>
              <a:off x="5794906" y="4442377"/>
              <a:ext cx="358246" cy="90209"/>
            </a:xfrm>
            <a:custGeom>
              <a:rect b="b" l="l" r="r" t="t"/>
              <a:pathLst>
                <a:path extrusionOk="0" h="7417" w="29455">
                  <a:moveTo>
                    <a:pt x="25746" y="7417"/>
                  </a:moveTo>
                  <a:lnTo>
                    <a:pt x="3709" y="7417"/>
                  </a:lnTo>
                  <a:cubicBezTo>
                    <a:pt x="1673" y="7417"/>
                    <a:pt x="1" y="5745"/>
                    <a:pt x="1" y="3709"/>
                  </a:cubicBezTo>
                  <a:lnTo>
                    <a:pt x="1" y="3709"/>
                  </a:lnTo>
                  <a:cubicBezTo>
                    <a:pt x="1" y="1672"/>
                    <a:pt x="1673" y="0"/>
                    <a:pt x="3709" y="0"/>
                  </a:cubicBezTo>
                  <a:lnTo>
                    <a:pt x="25746" y="0"/>
                  </a:lnTo>
                  <a:cubicBezTo>
                    <a:pt x="27782" y="0"/>
                    <a:pt x="29454" y="1672"/>
                    <a:pt x="29454" y="3709"/>
                  </a:cubicBezTo>
                  <a:lnTo>
                    <a:pt x="29454" y="3709"/>
                  </a:lnTo>
                  <a:cubicBezTo>
                    <a:pt x="29454" y="5745"/>
                    <a:pt x="27782" y="7417"/>
                    <a:pt x="25746" y="7417"/>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69"/>
            <p:cNvSpPr/>
            <p:nvPr/>
          </p:nvSpPr>
          <p:spPr>
            <a:xfrm>
              <a:off x="5713584" y="4487470"/>
              <a:ext cx="520908" cy="110922"/>
            </a:xfrm>
            <a:custGeom>
              <a:rect b="b" l="l" r="r" t="t"/>
              <a:pathLst>
                <a:path extrusionOk="0" h="9120" w="42829">
                  <a:moveTo>
                    <a:pt x="38269" y="9119"/>
                  </a:moveTo>
                  <a:lnTo>
                    <a:pt x="4560" y="9119"/>
                  </a:lnTo>
                  <a:cubicBezTo>
                    <a:pt x="2068" y="9119"/>
                    <a:pt x="1" y="7052"/>
                    <a:pt x="1" y="4560"/>
                  </a:cubicBezTo>
                  <a:lnTo>
                    <a:pt x="1" y="4560"/>
                  </a:lnTo>
                  <a:cubicBezTo>
                    <a:pt x="1" y="2037"/>
                    <a:pt x="2037" y="1"/>
                    <a:pt x="4560" y="1"/>
                  </a:cubicBezTo>
                  <a:lnTo>
                    <a:pt x="38269" y="1"/>
                  </a:lnTo>
                  <a:cubicBezTo>
                    <a:pt x="40761" y="1"/>
                    <a:pt x="42828" y="2037"/>
                    <a:pt x="42828" y="4560"/>
                  </a:cubicBezTo>
                  <a:lnTo>
                    <a:pt x="42828" y="4560"/>
                  </a:lnTo>
                  <a:cubicBezTo>
                    <a:pt x="42828" y="7052"/>
                    <a:pt x="40761" y="9119"/>
                    <a:pt x="38269" y="9119"/>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69"/>
            <p:cNvSpPr/>
            <p:nvPr/>
          </p:nvSpPr>
          <p:spPr>
            <a:xfrm>
              <a:off x="5113649" y="2342419"/>
              <a:ext cx="1716104" cy="1018488"/>
            </a:xfrm>
            <a:custGeom>
              <a:rect b="b" l="l" r="r" t="t"/>
              <a:pathLst>
                <a:path extrusionOk="0" h="83740" w="141098">
                  <a:moveTo>
                    <a:pt x="114319" y="35958"/>
                  </a:moveTo>
                  <a:lnTo>
                    <a:pt x="114319" y="0"/>
                  </a:lnTo>
                  <a:lnTo>
                    <a:pt x="26779" y="0"/>
                  </a:lnTo>
                  <a:lnTo>
                    <a:pt x="26779" y="0"/>
                  </a:lnTo>
                  <a:cubicBezTo>
                    <a:pt x="12068" y="0"/>
                    <a:pt x="1" y="12067"/>
                    <a:pt x="1" y="26779"/>
                  </a:cubicBezTo>
                  <a:lnTo>
                    <a:pt x="1" y="42068"/>
                  </a:lnTo>
                  <a:lnTo>
                    <a:pt x="1" y="68451"/>
                  </a:lnTo>
                  <a:lnTo>
                    <a:pt x="1" y="77630"/>
                  </a:lnTo>
                  <a:cubicBezTo>
                    <a:pt x="1" y="80974"/>
                    <a:pt x="2767" y="83740"/>
                    <a:pt x="6110" y="83740"/>
                  </a:cubicBezTo>
                  <a:lnTo>
                    <a:pt x="134957" y="83740"/>
                  </a:lnTo>
                  <a:cubicBezTo>
                    <a:pt x="138331" y="83740"/>
                    <a:pt x="141097" y="81004"/>
                    <a:pt x="141097" y="77630"/>
                  </a:cubicBezTo>
                  <a:lnTo>
                    <a:pt x="141097" y="42068"/>
                  </a:lnTo>
                  <a:cubicBezTo>
                    <a:pt x="141097" y="38694"/>
                    <a:pt x="138331" y="35958"/>
                    <a:pt x="134957" y="35958"/>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69"/>
            <p:cNvSpPr/>
            <p:nvPr/>
          </p:nvSpPr>
          <p:spPr>
            <a:xfrm>
              <a:off x="5113649" y="2342419"/>
              <a:ext cx="654355" cy="569327"/>
            </a:xfrm>
            <a:custGeom>
              <a:rect b="b" l="l" r="r" t="t"/>
              <a:pathLst>
                <a:path extrusionOk="0" h="46810" w="53801">
                  <a:moveTo>
                    <a:pt x="53801" y="0"/>
                  </a:moveTo>
                  <a:lnTo>
                    <a:pt x="26779" y="0"/>
                  </a:lnTo>
                  <a:lnTo>
                    <a:pt x="26779" y="0"/>
                  </a:lnTo>
                  <a:cubicBezTo>
                    <a:pt x="12068" y="0"/>
                    <a:pt x="1" y="12067"/>
                    <a:pt x="1" y="26779"/>
                  </a:cubicBezTo>
                  <a:lnTo>
                    <a:pt x="1" y="42068"/>
                  </a:lnTo>
                  <a:lnTo>
                    <a:pt x="1" y="46809"/>
                  </a:lnTo>
                  <a:lnTo>
                    <a:pt x="49910" y="46809"/>
                  </a:lnTo>
                  <a:cubicBezTo>
                    <a:pt x="52068" y="46809"/>
                    <a:pt x="53801" y="45046"/>
                    <a:pt x="53801" y="42919"/>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69"/>
            <p:cNvSpPr/>
            <p:nvPr/>
          </p:nvSpPr>
          <p:spPr>
            <a:xfrm>
              <a:off x="5913562" y="3360785"/>
              <a:ext cx="120530" cy="1081721"/>
            </a:xfrm>
            <a:custGeom>
              <a:rect b="b" l="l" r="r" t="t"/>
              <a:pathLst>
                <a:path extrusionOk="0" h="88939" w="9910">
                  <a:moveTo>
                    <a:pt x="7174" y="3861"/>
                  </a:moveTo>
                  <a:lnTo>
                    <a:pt x="9636" y="3861"/>
                  </a:lnTo>
                  <a:cubicBezTo>
                    <a:pt x="9727" y="3861"/>
                    <a:pt x="9819" y="3892"/>
                    <a:pt x="9910" y="3892"/>
                  </a:cubicBezTo>
                  <a:lnTo>
                    <a:pt x="9910" y="1"/>
                  </a:lnTo>
                  <a:lnTo>
                    <a:pt x="1" y="1"/>
                  </a:lnTo>
                  <a:lnTo>
                    <a:pt x="1" y="88938"/>
                  </a:lnTo>
                  <a:lnTo>
                    <a:pt x="3466" y="88938"/>
                  </a:lnTo>
                  <a:lnTo>
                    <a:pt x="3466" y="7600"/>
                  </a:lnTo>
                  <a:cubicBezTo>
                    <a:pt x="3466" y="5533"/>
                    <a:pt x="5138" y="3861"/>
                    <a:pt x="7174" y="386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69"/>
            <p:cNvSpPr/>
            <p:nvPr/>
          </p:nvSpPr>
          <p:spPr>
            <a:xfrm>
              <a:off x="5113649" y="2342419"/>
              <a:ext cx="1593738" cy="1018488"/>
            </a:xfrm>
            <a:custGeom>
              <a:rect b="b" l="l" r="r" t="t"/>
              <a:pathLst>
                <a:path extrusionOk="0" h="83740" w="131037">
                  <a:moveTo>
                    <a:pt x="71400" y="70214"/>
                  </a:moveTo>
                  <a:lnTo>
                    <a:pt x="7265" y="70214"/>
                  </a:lnTo>
                  <a:lnTo>
                    <a:pt x="1" y="70214"/>
                  </a:lnTo>
                  <a:lnTo>
                    <a:pt x="1" y="77630"/>
                  </a:lnTo>
                  <a:cubicBezTo>
                    <a:pt x="1" y="80974"/>
                    <a:pt x="2767" y="83740"/>
                    <a:pt x="6140" y="83740"/>
                  </a:cubicBezTo>
                  <a:lnTo>
                    <a:pt x="11612" y="83740"/>
                  </a:lnTo>
                  <a:lnTo>
                    <a:pt x="65807" y="83740"/>
                  </a:lnTo>
                  <a:lnTo>
                    <a:pt x="75686" y="83740"/>
                  </a:lnTo>
                  <a:lnTo>
                    <a:pt x="83619" y="83740"/>
                  </a:lnTo>
                  <a:lnTo>
                    <a:pt x="124927" y="83740"/>
                  </a:lnTo>
                  <a:cubicBezTo>
                    <a:pt x="128270" y="83740"/>
                    <a:pt x="131036" y="81004"/>
                    <a:pt x="131036" y="77630"/>
                  </a:cubicBezTo>
                  <a:lnTo>
                    <a:pt x="131036" y="35958"/>
                  </a:lnTo>
                  <a:lnTo>
                    <a:pt x="114319" y="35958"/>
                  </a:lnTo>
                  <a:lnTo>
                    <a:pt x="114319" y="1976"/>
                  </a:lnTo>
                  <a:cubicBezTo>
                    <a:pt x="111218" y="730"/>
                    <a:pt x="107814" y="0"/>
                    <a:pt x="104258" y="0"/>
                  </a:cubicBezTo>
                  <a:cubicBezTo>
                    <a:pt x="89546" y="0"/>
                    <a:pt x="77510" y="12067"/>
                    <a:pt x="77510" y="26779"/>
                  </a:cubicBezTo>
                  <a:lnTo>
                    <a:pt x="77510" y="64104"/>
                  </a:lnTo>
                  <a:cubicBezTo>
                    <a:pt x="77510" y="67478"/>
                    <a:pt x="74744" y="70214"/>
                    <a:pt x="71400" y="70214"/>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69"/>
            <p:cNvSpPr/>
            <p:nvPr/>
          </p:nvSpPr>
          <p:spPr>
            <a:xfrm>
              <a:off x="6178603" y="2342419"/>
              <a:ext cx="651034" cy="1018488"/>
            </a:xfrm>
            <a:custGeom>
              <a:rect b="b" l="l" r="r" t="t"/>
              <a:pathLst>
                <a:path extrusionOk="0" h="83740" w="53528">
                  <a:moveTo>
                    <a:pt x="53527" y="26779"/>
                  </a:moveTo>
                  <a:cubicBezTo>
                    <a:pt x="53527" y="12067"/>
                    <a:pt x="41460" y="0"/>
                    <a:pt x="26749" y="0"/>
                  </a:cubicBezTo>
                  <a:lnTo>
                    <a:pt x="26749" y="0"/>
                  </a:lnTo>
                  <a:cubicBezTo>
                    <a:pt x="12037" y="0"/>
                    <a:pt x="1" y="12067"/>
                    <a:pt x="1" y="26779"/>
                  </a:cubicBezTo>
                  <a:lnTo>
                    <a:pt x="1" y="77630"/>
                  </a:lnTo>
                  <a:cubicBezTo>
                    <a:pt x="1" y="80974"/>
                    <a:pt x="2736" y="83740"/>
                    <a:pt x="6110" y="83740"/>
                  </a:cubicBezTo>
                  <a:lnTo>
                    <a:pt x="47387" y="83740"/>
                  </a:lnTo>
                  <a:cubicBezTo>
                    <a:pt x="50761" y="83740"/>
                    <a:pt x="53527" y="81004"/>
                    <a:pt x="53527" y="7763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69"/>
            <p:cNvSpPr/>
            <p:nvPr/>
          </p:nvSpPr>
          <p:spPr>
            <a:xfrm>
              <a:off x="4491897" y="2050758"/>
              <a:ext cx="1236987" cy="823681"/>
            </a:xfrm>
            <a:custGeom>
              <a:rect b="b" l="l" r="r" t="t"/>
              <a:pathLst>
                <a:path extrusionOk="0" h="67723" w="101705">
                  <a:moveTo>
                    <a:pt x="3892" y="1"/>
                  </a:moveTo>
                  <a:lnTo>
                    <a:pt x="97814" y="1"/>
                  </a:lnTo>
                  <a:cubicBezTo>
                    <a:pt x="99942" y="1"/>
                    <a:pt x="101705" y="1764"/>
                    <a:pt x="101705" y="3922"/>
                  </a:cubicBezTo>
                  <a:lnTo>
                    <a:pt x="101705" y="63801"/>
                  </a:lnTo>
                  <a:cubicBezTo>
                    <a:pt x="101705" y="65959"/>
                    <a:pt x="99942" y="67722"/>
                    <a:pt x="97814" y="67722"/>
                  </a:cubicBezTo>
                  <a:lnTo>
                    <a:pt x="3892" y="67722"/>
                  </a:lnTo>
                  <a:cubicBezTo>
                    <a:pt x="1764" y="67722"/>
                    <a:pt x="1" y="65959"/>
                    <a:pt x="1" y="63801"/>
                  </a:cubicBezTo>
                  <a:lnTo>
                    <a:pt x="1" y="3922"/>
                  </a:lnTo>
                  <a:cubicBezTo>
                    <a:pt x="1" y="1764"/>
                    <a:pt x="1764" y="1"/>
                    <a:pt x="3892"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69"/>
            <p:cNvSpPr/>
            <p:nvPr/>
          </p:nvSpPr>
          <p:spPr>
            <a:xfrm>
              <a:off x="4491897" y="2117669"/>
              <a:ext cx="225152" cy="756763"/>
            </a:xfrm>
            <a:custGeom>
              <a:rect b="b" l="l" r="r" t="t"/>
              <a:pathLst>
                <a:path extrusionOk="0" h="62221" w="18512">
                  <a:moveTo>
                    <a:pt x="18512" y="62220"/>
                  </a:moveTo>
                  <a:lnTo>
                    <a:pt x="3892" y="62220"/>
                  </a:lnTo>
                  <a:cubicBezTo>
                    <a:pt x="1764" y="62220"/>
                    <a:pt x="1" y="60457"/>
                    <a:pt x="1" y="58299"/>
                  </a:cubicBezTo>
                  <a:lnTo>
                    <a:pt x="1" y="1"/>
                  </a:lnTo>
                  <a:lnTo>
                    <a:pt x="18512" y="1"/>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69"/>
            <p:cNvSpPr/>
            <p:nvPr/>
          </p:nvSpPr>
          <p:spPr>
            <a:xfrm>
              <a:off x="4491897" y="2050758"/>
              <a:ext cx="1236987" cy="100572"/>
            </a:xfrm>
            <a:custGeom>
              <a:rect b="b" l="l" r="r" t="t"/>
              <a:pathLst>
                <a:path extrusionOk="0" h="8269" w="101705">
                  <a:moveTo>
                    <a:pt x="3892" y="1"/>
                  </a:moveTo>
                  <a:lnTo>
                    <a:pt x="97814" y="1"/>
                  </a:lnTo>
                  <a:cubicBezTo>
                    <a:pt x="99942" y="1"/>
                    <a:pt x="101705" y="1764"/>
                    <a:pt x="101705" y="3922"/>
                  </a:cubicBezTo>
                  <a:lnTo>
                    <a:pt x="101705" y="8269"/>
                  </a:lnTo>
                  <a:lnTo>
                    <a:pt x="1" y="8269"/>
                  </a:lnTo>
                  <a:lnTo>
                    <a:pt x="1" y="3922"/>
                  </a:lnTo>
                  <a:cubicBezTo>
                    <a:pt x="1" y="1764"/>
                    <a:pt x="1764" y="1"/>
                    <a:pt x="3892"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69"/>
            <p:cNvSpPr/>
            <p:nvPr/>
          </p:nvSpPr>
          <p:spPr>
            <a:xfrm>
              <a:off x="4529973" y="2085879"/>
              <a:ext cx="30333" cy="30321"/>
            </a:xfrm>
            <a:custGeom>
              <a:rect b="b" l="l" r="r" t="t"/>
              <a:pathLst>
                <a:path extrusionOk="0" h="2493" w="2494">
                  <a:moveTo>
                    <a:pt x="2493" y="1247"/>
                  </a:moveTo>
                  <a:cubicBezTo>
                    <a:pt x="2493" y="1946"/>
                    <a:pt x="1916" y="2493"/>
                    <a:pt x="1247" y="2493"/>
                  </a:cubicBezTo>
                  <a:cubicBezTo>
                    <a:pt x="548" y="2493"/>
                    <a:pt x="1" y="1946"/>
                    <a:pt x="1" y="1247"/>
                  </a:cubicBezTo>
                  <a:cubicBezTo>
                    <a:pt x="1" y="578"/>
                    <a:pt x="548" y="1"/>
                    <a:pt x="1247" y="1"/>
                  </a:cubicBezTo>
                  <a:cubicBezTo>
                    <a:pt x="1916" y="1"/>
                    <a:pt x="2493" y="578"/>
                    <a:pt x="2493" y="124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69"/>
            <p:cNvSpPr/>
            <p:nvPr/>
          </p:nvSpPr>
          <p:spPr>
            <a:xfrm>
              <a:off x="4585428" y="2085879"/>
              <a:ext cx="30321" cy="30321"/>
            </a:xfrm>
            <a:custGeom>
              <a:rect b="b" l="l" r="r" t="t"/>
              <a:pathLst>
                <a:path extrusionOk="0" h="2493" w="2493">
                  <a:moveTo>
                    <a:pt x="1246" y="2493"/>
                  </a:moveTo>
                  <a:cubicBezTo>
                    <a:pt x="1915" y="2493"/>
                    <a:pt x="2493" y="1946"/>
                    <a:pt x="2493" y="1247"/>
                  </a:cubicBezTo>
                  <a:cubicBezTo>
                    <a:pt x="2493" y="578"/>
                    <a:pt x="1915" y="1"/>
                    <a:pt x="1246" y="1"/>
                  </a:cubicBezTo>
                  <a:cubicBezTo>
                    <a:pt x="547" y="1"/>
                    <a:pt x="0" y="578"/>
                    <a:pt x="0" y="1247"/>
                  </a:cubicBezTo>
                  <a:cubicBezTo>
                    <a:pt x="0" y="1946"/>
                    <a:pt x="547" y="2493"/>
                    <a:pt x="1246" y="249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69"/>
            <p:cNvSpPr/>
            <p:nvPr/>
          </p:nvSpPr>
          <p:spPr>
            <a:xfrm>
              <a:off x="4640871" y="2085879"/>
              <a:ext cx="30321" cy="30321"/>
            </a:xfrm>
            <a:custGeom>
              <a:rect b="b" l="l" r="r" t="t"/>
              <a:pathLst>
                <a:path extrusionOk="0" h="2493" w="2493">
                  <a:moveTo>
                    <a:pt x="2493" y="1247"/>
                  </a:moveTo>
                  <a:cubicBezTo>
                    <a:pt x="2493" y="1946"/>
                    <a:pt x="1946" y="2493"/>
                    <a:pt x="1247" y="2493"/>
                  </a:cubicBezTo>
                  <a:cubicBezTo>
                    <a:pt x="548" y="2493"/>
                    <a:pt x="0" y="1946"/>
                    <a:pt x="0" y="1247"/>
                  </a:cubicBezTo>
                  <a:cubicBezTo>
                    <a:pt x="0" y="578"/>
                    <a:pt x="548" y="1"/>
                    <a:pt x="1247" y="1"/>
                  </a:cubicBezTo>
                  <a:cubicBezTo>
                    <a:pt x="1946" y="1"/>
                    <a:pt x="2493" y="578"/>
                    <a:pt x="2493" y="124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69"/>
            <p:cNvSpPr/>
            <p:nvPr/>
          </p:nvSpPr>
          <p:spPr>
            <a:xfrm>
              <a:off x="4531457" y="2346481"/>
              <a:ext cx="146035" cy="14060"/>
            </a:xfrm>
            <a:custGeom>
              <a:rect b="b" l="l" r="r" t="t"/>
              <a:pathLst>
                <a:path extrusionOk="0" h="1156" w="12007">
                  <a:moveTo>
                    <a:pt x="578" y="0"/>
                  </a:moveTo>
                  <a:lnTo>
                    <a:pt x="11429" y="0"/>
                  </a:lnTo>
                  <a:cubicBezTo>
                    <a:pt x="11763" y="0"/>
                    <a:pt x="12007" y="244"/>
                    <a:pt x="12007" y="578"/>
                  </a:cubicBezTo>
                  <a:lnTo>
                    <a:pt x="12007" y="578"/>
                  </a:lnTo>
                  <a:cubicBezTo>
                    <a:pt x="12007" y="912"/>
                    <a:pt x="11763" y="1155"/>
                    <a:pt x="11429" y="1155"/>
                  </a:cubicBezTo>
                  <a:lnTo>
                    <a:pt x="578" y="1155"/>
                  </a:lnTo>
                  <a:cubicBezTo>
                    <a:pt x="274" y="1155"/>
                    <a:pt x="0" y="882"/>
                    <a:pt x="0" y="578"/>
                  </a:cubicBezTo>
                  <a:lnTo>
                    <a:pt x="0" y="578"/>
                  </a:lnTo>
                  <a:cubicBezTo>
                    <a:pt x="0" y="244"/>
                    <a:pt x="274" y="0"/>
                    <a:pt x="57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69"/>
            <p:cNvSpPr/>
            <p:nvPr/>
          </p:nvSpPr>
          <p:spPr>
            <a:xfrm>
              <a:off x="4531457" y="2377529"/>
              <a:ext cx="89102" cy="14437"/>
            </a:xfrm>
            <a:custGeom>
              <a:rect b="b" l="l" r="r" t="t"/>
              <a:pathLst>
                <a:path extrusionOk="0" h="1187" w="7326">
                  <a:moveTo>
                    <a:pt x="578" y="1"/>
                  </a:moveTo>
                  <a:lnTo>
                    <a:pt x="6748" y="1"/>
                  </a:lnTo>
                  <a:cubicBezTo>
                    <a:pt x="7052" y="1"/>
                    <a:pt x="7326" y="274"/>
                    <a:pt x="7326" y="609"/>
                  </a:cubicBezTo>
                  <a:lnTo>
                    <a:pt x="7326" y="609"/>
                  </a:lnTo>
                  <a:cubicBezTo>
                    <a:pt x="7326" y="913"/>
                    <a:pt x="7052" y="1186"/>
                    <a:pt x="6748" y="1186"/>
                  </a:cubicBezTo>
                  <a:lnTo>
                    <a:pt x="578" y="1186"/>
                  </a:lnTo>
                  <a:cubicBezTo>
                    <a:pt x="274" y="1186"/>
                    <a:pt x="0" y="913"/>
                    <a:pt x="0" y="609"/>
                  </a:cubicBezTo>
                  <a:lnTo>
                    <a:pt x="0" y="609"/>
                  </a:lnTo>
                  <a:cubicBezTo>
                    <a:pt x="0" y="274"/>
                    <a:pt x="274" y="1"/>
                    <a:pt x="5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69"/>
            <p:cNvSpPr/>
            <p:nvPr/>
          </p:nvSpPr>
          <p:spPr>
            <a:xfrm>
              <a:off x="4531457" y="2440743"/>
              <a:ext cx="146035" cy="14060"/>
            </a:xfrm>
            <a:custGeom>
              <a:rect b="b" l="l" r="r" t="t"/>
              <a:pathLst>
                <a:path extrusionOk="0" h="1156" w="12007">
                  <a:moveTo>
                    <a:pt x="578" y="0"/>
                  </a:moveTo>
                  <a:lnTo>
                    <a:pt x="11429" y="0"/>
                  </a:lnTo>
                  <a:cubicBezTo>
                    <a:pt x="11763" y="0"/>
                    <a:pt x="12007" y="274"/>
                    <a:pt x="12007" y="578"/>
                  </a:cubicBezTo>
                  <a:lnTo>
                    <a:pt x="12007" y="578"/>
                  </a:lnTo>
                  <a:cubicBezTo>
                    <a:pt x="12007" y="912"/>
                    <a:pt x="11763" y="1155"/>
                    <a:pt x="11429" y="1155"/>
                  </a:cubicBezTo>
                  <a:lnTo>
                    <a:pt x="578" y="1155"/>
                  </a:lnTo>
                  <a:cubicBezTo>
                    <a:pt x="274" y="1155"/>
                    <a:pt x="0" y="912"/>
                    <a:pt x="0" y="578"/>
                  </a:cubicBezTo>
                  <a:lnTo>
                    <a:pt x="0" y="578"/>
                  </a:lnTo>
                  <a:cubicBezTo>
                    <a:pt x="0" y="274"/>
                    <a:pt x="274" y="0"/>
                    <a:pt x="57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69"/>
            <p:cNvSpPr/>
            <p:nvPr/>
          </p:nvSpPr>
          <p:spPr>
            <a:xfrm>
              <a:off x="4531457" y="2472155"/>
              <a:ext cx="89102" cy="14060"/>
            </a:xfrm>
            <a:custGeom>
              <a:rect b="b" l="l" r="r" t="t"/>
              <a:pathLst>
                <a:path extrusionOk="0" h="1156" w="7326">
                  <a:moveTo>
                    <a:pt x="578" y="1"/>
                  </a:moveTo>
                  <a:lnTo>
                    <a:pt x="6748" y="1"/>
                  </a:lnTo>
                  <a:cubicBezTo>
                    <a:pt x="7052" y="1"/>
                    <a:pt x="7326" y="244"/>
                    <a:pt x="7326" y="578"/>
                  </a:cubicBezTo>
                  <a:lnTo>
                    <a:pt x="7326" y="578"/>
                  </a:lnTo>
                  <a:cubicBezTo>
                    <a:pt x="7326" y="913"/>
                    <a:pt x="7052" y="1156"/>
                    <a:pt x="6748" y="1156"/>
                  </a:cubicBezTo>
                  <a:lnTo>
                    <a:pt x="578" y="1156"/>
                  </a:lnTo>
                  <a:cubicBezTo>
                    <a:pt x="274" y="1156"/>
                    <a:pt x="0" y="882"/>
                    <a:pt x="0" y="578"/>
                  </a:cubicBezTo>
                  <a:lnTo>
                    <a:pt x="0" y="578"/>
                  </a:lnTo>
                  <a:cubicBezTo>
                    <a:pt x="0" y="244"/>
                    <a:pt x="274" y="1"/>
                    <a:pt x="5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69"/>
            <p:cNvSpPr/>
            <p:nvPr/>
          </p:nvSpPr>
          <p:spPr>
            <a:xfrm>
              <a:off x="4631628" y="2472155"/>
              <a:ext cx="25152" cy="14060"/>
            </a:xfrm>
            <a:custGeom>
              <a:rect b="b" l="l" r="r" t="t"/>
              <a:pathLst>
                <a:path extrusionOk="0" h="1156" w="2068">
                  <a:moveTo>
                    <a:pt x="578" y="1"/>
                  </a:moveTo>
                  <a:lnTo>
                    <a:pt x="1460" y="1"/>
                  </a:lnTo>
                  <a:cubicBezTo>
                    <a:pt x="1794" y="1"/>
                    <a:pt x="2067" y="244"/>
                    <a:pt x="2067" y="578"/>
                  </a:cubicBezTo>
                  <a:lnTo>
                    <a:pt x="2067" y="578"/>
                  </a:lnTo>
                  <a:cubicBezTo>
                    <a:pt x="2067" y="913"/>
                    <a:pt x="1794" y="1156"/>
                    <a:pt x="1460" y="1156"/>
                  </a:cubicBezTo>
                  <a:lnTo>
                    <a:pt x="578" y="1156"/>
                  </a:lnTo>
                  <a:cubicBezTo>
                    <a:pt x="244" y="1156"/>
                    <a:pt x="1" y="882"/>
                    <a:pt x="1" y="578"/>
                  </a:cubicBezTo>
                  <a:lnTo>
                    <a:pt x="1" y="578"/>
                  </a:lnTo>
                  <a:cubicBezTo>
                    <a:pt x="1" y="244"/>
                    <a:pt x="274" y="1"/>
                    <a:pt x="5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69"/>
            <p:cNvSpPr/>
            <p:nvPr/>
          </p:nvSpPr>
          <p:spPr>
            <a:xfrm>
              <a:off x="4531457" y="2544247"/>
              <a:ext cx="81343" cy="14060"/>
            </a:xfrm>
            <a:custGeom>
              <a:rect b="b" l="l" r="r" t="t"/>
              <a:pathLst>
                <a:path extrusionOk="0" h="1156" w="6688">
                  <a:moveTo>
                    <a:pt x="578" y="1155"/>
                  </a:moveTo>
                  <a:lnTo>
                    <a:pt x="6110" y="1155"/>
                  </a:lnTo>
                  <a:cubicBezTo>
                    <a:pt x="6444" y="1155"/>
                    <a:pt x="6687" y="912"/>
                    <a:pt x="6687" y="578"/>
                  </a:cubicBezTo>
                  <a:lnTo>
                    <a:pt x="6687" y="578"/>
                  </a:lnTo>
                  <a:cubicBezTo>
                    <a:pt x="6687" y="243"/>
                    <a:pt x="6444" y="0"/>
                    <a:pt x="6110" y="0"/>
                  </a:cubicBezTo>
                  <a:lnTo>
                    <a:pt x="578" y="0"/>
                  </a:lnTo>
                  <a:cubicBezTo>
                    <a:pt x="274" y="0"/>
                    <a:pt x="0" y="243"/>
                    <a:pt x="0" y="578"/>
                  </a:cubicBezTo>
                  <a:lnTo>
                    <a:pt x="0" y="578"/>
                  </a:lnTo>
                  <a:cubicBezTo>
                    <a:pt x="0" y="912"/>
                    <a:pt x="274" y="1155"/>
                    <a:pt x="578" y="115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69"/>
            <p:cNvSpPr/>
            <p:nvPr/>
          </p:nvSpPr>
          <p:spPr>
            <a:xfrm>
              <a:off x="4531457" y="2512822"/>
              <a:ext cx="107225" cy="14425"/>
            </a:xfrm>
            <a:custGeom>
              <a:rect b="b" l="l" r="r" t="t"/>
              <a:pathLst>
                <a:path extrusionOk="0" h="1186" w="8816">
                  <a:moveTo>
                    <a:pt x="578" y="1186"/>
                  </a:moveTo>
                  <a:lnTo>
                    <a:pt x="8207" y="1186"/>
                  </a:lnTo>
                  <a:cubicBezTo>
                    <a:pt x="8542" y="1186"/>
                    <a:pt x="8815" y="912"/>
                    <a:pt x="8815" y="578"/>
                  </a:cubicBezTo>
                  <a:lnTo>
                    <a:pt x="8815" y="578"/>
                  </a:lnTo>
                  <a:cubicBezTo>
                    <a:pt x="8815" y="274"/>
                    <a:pt x="8542" y="0"/>
                    <a:pt x="8207" y="0"/>
                  </a:cubicBezTo>
                  <a:lnTo>
                    <a:pt x="578" y="0"/>
                  </a:lnTo>
                  <a:cubicBezTo>
                    <a:pt x="274" y="0"/>
                    <a:pt x="0" y="274"/>
                    <a:pt x="0" y="578"/>
                  </a:cubicBezTo>
                  <a:lnTo>
                    <a:pt x="0" y="578"/>
                  </a:lnTo>
                  <a:cubicBezTo>
                    <a:pt x="0" y="912"/>
                    <a:pt x="274" y="1186"/>
                    <a:pt x="578" y="118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69"/>
            <p:cNvSpPr/>
            <p:nvPr/>
          </p:nvSpPr>
          <p:spPr>
            <a:xfrm>
              <a:off x="4651962" y="2512822"/>
              <a:ext cx="29956" cy="14425"/>
            </a:xfrm>
            <a:custGeom>
              <a:rect b="b" l="l" r="r" t="t"/>
              <a:pathLst>
                <a:path extrusionOk="0" h="1186" w="2463">
                  <a:moveTo>
                    <a:pt x="578" y="1186"/>
                  </a:moveTo>
                  <a:lnTo>
                    <a:pt x="1885" y="1186"/>
                  </a:lnTo>
                  <a:cubicBezTo>
                    <a:pt x="2219" y="1186"/>
                    <a:pt x="2462" y="912"/>
                    <a:pt x="2462" y="578"/>
                  </a:cubicBezTo>
                  <a:lnTo>
                    <a:pt x="2462" y="578"/>
                  </a:lnTo>
                  <a:cubicBezTo>
                    <a:pt x="2462" y="274"/>
                    <a:pt x="2219" y="0"/>
                    <a:pt x="1885" y="0"/>
                  </a:cubicBezTo>
                  <a:lnTo>
                    <a:pt x="578" y="0"/>
                  </a:lnTo>
                  <a:cubicBezTo>
                    <a:pt x="243" y="0"/>
                    <a:pt x="0" y="274"/>
                    <a:pt x="0" y="578"/>
                  </a:cubicBezTo>
                  <a:lnTo>
                    <a:pt x="0" y="578"/>
                  </a:lnTo>
                  <a:cubicBezTo>
                    <a:pt x="0" y="912"/>
                    <a:pt x="243" y="1186"/>
                    <a:pt x="578" y="118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69"/>
            <p:cNvSpPr/>
            <p:nvPr/>
          </p:nvSpPr>
          <p:spPr>
            <a:xfrm>
              <a:off x="4531457" y="2576766"/>
              <a:ext cx="58794" cy="14437"/>
            </a:xfrm>
            <a:custGeom>
              <a:rect b="b" l="l" r="r" t="t"/>
              <a:pathLst>
                <a:path extrusionOk="0" h="1187" w="4834">
                  <a:moveTo>
                    <a:pt x="578" y="1186"/>
                  </a:moveTo>
                  <a:lnTo>
                    <a:pt x="4225" y="1186"/>
                  </a:lnTo>
                  <a:cubicBezTo>
                    <a:pt x="4560" y="1186"/>
                    <a:pt x="4833" y="913"/>
                    <a:pt x="4833" y="578"/>
                  </a:cubicBezTo>
                  <a:lnTo>
                    <a:pt x="4833" y="578"/>
                  </a:lnTo>
                  <a:cubicBezTo>
                    <a:pt x="4833" y="274"/>
                    <a:pt x="4560" y="1"/>
                    <a:pt x="4225" y="1"/>
                  </a:cubicBezTo>
                  <a:lnTo>
                    <a:pt x="578" y="1"/>
                  </a:lnTo>
                  <a:cubicBezTo>
                    <a:pt x="274" y="1"/>
                    <a:pt x="0" y="274"/>
                    <a:pt x="0" y="578"/>
                  </a:cubicBezTo>
                  <a:lnTo>
                    <a:pt x="0" y="578"/>
                  </a:lnTo>
                  <a:cubicBezTo>
                    <a:pt x="0" y="913"/>
                    <a:pt x="274" y="1186"/>
                    <a:pt x="578" y="118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69"/>
            <p:cNvSpPr/>
            <p:nvPr/>
          </p:nvSpPr>
          <p:spPr>
            <a:xfrm>
              <a:off x="4531457" y="2608190"/>
              <a:ext cx="112759" cy="14060"/>
            </a:xfrm>
            <a:custGeom>
              <a:rect b="b" l="l" r="r" t="t"/>
              <a:pathLst>
                <a:path extrusionOk="0" h="1156" w="9271">
                  <a:moveTo>
                    <a:pt x="578" y="1156"/>
                  </a:moveTo>
                  <a:lnTo>
                    <a:pt x="8693" y="1156"/>
                  </a:lnTo>
                  <a:cubicBezTo>
                    <a:pt x="8997" y="1156"/>
                    <a:pt x="9271" y="912"/>
                    <a:pt x="9271" y="578"/>
                  </a:cubicBezTo>
                  <a:lnTo>
                    <a:pt x="9271" y="578"/>
                  </a:lnTo>
                  <a:cubicBezTo>
                    <a:pt x="9271" y="274"/>
                    <a:pt x="8997" y="1"/>
                    <a:pt x="8693" y="1"/>
                  </a:cubicBezTo>
                  <a:lnTo>
                    <a:pt x="578" y="1"/>
                  </a:lnTo>
                  <a:cubicBezTo>
                    <a:pt x="274" y="1"/>
                    <a:pt x="0" y="274"/>
                    <a:pt x="0" y="578"/>
                  </a:cubicBezTo>
                  <a:lnTo>
                    <a:pt x="0" y="578"/>
                  </a:lnTo>
                  <a:cubicBezTo>
                    <a:pt x="0" y="912"/>
                    <a:pt x="274" y="1156"/>
                    <a:pt x="578" y="115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69"/>
            <p:cNvSpPr/>
            <p:nvPr/>
          </p:nvSpPr>
          <p:spPr>
            <a:xfrm>
              <a:off x="4853047" y="2301752"/>
              <a:ext cx="757128" cy="14425"/>
            </a:xfrm>
            <a:custGeom>
              <a:rect b="b" l="l" r="r" t="t"/>
              <a:pathLst>
                <a:path extrusionOk="0" h="1186" w="62251">
                  <a:moveTo>
                    <a:pt x="578" y="1"/>
                  </a:moveTo>
                  <a:lnTo>
                    <a:pt x="61673" y="1"/>
                  </a:lnTo>
                  <a:cubicBezTo>
                    <a:pt x="62008" y="1"/>
                    <a:pt x="62251" y="274"/>
                    <a:pt x="62251" y="578"/>
                  </a:cubicBezTo>
                  <a:lnTo>
                    <a:pt x="62251" y="578"/>
                  </a:lnTo>
                  <a:cubicBezTo>
                    <a:pt x="62251" y="912"/>
                    <a:pt x="62008" y="1186"/>
                    <a:pt x="61673" y="1186"/>
                  </a:cubicBezTo>
                  <a:lnTo>
                    <a:pt x="578" y="1186"/>
                  </a:lnTo>
                  <a:cubicBezTo>
                    <a:pt x="274" y="1186"/>
                    <a:pt x="1" y="912"/>
                    <a:pt x="1" y="578"/>
                  </a:cubicBezTo>
                  <a:lnTo>
                    <a:pt x="1" y="578"/>
                  </a:lnTo>
                  <a:cubicBezTo>
                    <a:pt x="1" y="274"/>
                    <a:pt x="274" y="1"/>
                    <a:pt x="5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69"/>
            <p:cNvSpPr/>
            <p:nvPr/>
          </p:nvSpPr>
          <p:spPr>
            <a:xfrm>
              <a:off x="4783181" y="2296949"/>
              <a:ext cx="23680" cy="23668"/>
            </a:xfrm>
            <a:custGeom>
              <a:rect b="b" l="l" r="r" t="t"/>
              <a:pathLst>
                <a:path extrusionOk="0" h="1946" w="1947">
                  <a:moveTo>
                    <a:pt x="973" y="1946"/>
                  </a:moveTo>
                  <a:cubicBezTo>
                    <a:pt x="1490" y="1946"/>
                    <a:pt x="1946" y="1520"/>
                    <a:pt x="1946" y="973"/>
                  </a:cubicBezTo>
                  <a:cubicBezTo>
                    <a:pt x="1946" y="456"/>
                    <a:pt x="1521" y="0"/>
                    <a:pt x="973" y="0"/>
                  </a:cubicBezTo>
                  <a:cubicBezTo>
                    <a:pt x="426" y="0"/>
                    <a:pt x="1" y="426"/>
                    <a:pt x="1" y="973"/>
                  </a:cubicBezTo>
                  <a:cubicBezTo>
                    <a:pt x="1" y="1520"/>
                    <a:pt x="426" y="1946"/>
                    <a:pt x="973" y="194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69"/>
            <p:cNvSpPr/>
            <p:nvPr/>
          </p:nvSpPr>
          <p:spPr>
            <a:xfrm>
              <a:off x="4853047" y="2362376"/>
              <a:ext cx="757128" cy="14425"/>
            </a:xfrm>
            <a:custGeom>
              <a:rect b="b" l="l" r="r" t="t"/>
              <a:pathLst>
                <a:path extrusionOk="0" h="1186" w="62251">
                  <a:moveTo>
                    <a:pt x="578" y="0"/>
                  </a:moveTo>
                  <a:lnTo>
                    <a:pt x="61673" y="0"/>
                  </a:lnTo>
                  <a:cubicBezTo>
                    <a:pt x="62008" y="0"/>
                    <a:pt x="62251" y="274"/>
                    <a:pt x="62251" y="608"/>
                  </a:cubicBezTo>
                  <a:lnTo>
                    <a:pt x="62251" y="608"/>
                  </a:lnTo>
                  <a:cubicBezTo>
                    <a:pt x="62251" y="912"/>
                    <a:pt x="62008" y="1186"/>
                    <a:pt x="61673" y="1186"/>
                  </a:cubicBezTo>
                  <a:lnTo>
                    <a:pt x="578" y="1186"/>
                  </a:lnTo>
                  <a:cubicBezTo>
                    <a:pt x="274" y="1186"/>
                    <a:pt x="1" y="912"/>
                    <a:pt x="1" y="608"/>
                  </a:cubicBezTo>
                  <a:lnTo>
                    <a:pt x="1" y="608"/>
                  </a:lnTo>
                  <a:cubicBezTo>
                    <a:pt x="1" y="274"/>
                    <a:pt x="274" y="0"/>
                    <a:pt x="57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69"/>
            <p:cNvSpPr/>
            <p:nvPr/>
          </p:nvSpPr>
          <p:spPr>
            <a:xfrm>
              <a:off x="4783181" y="2357572"/>
              <a:ext cx="23680" cy="24045"/>
            </a:xfrm>
            <a:custGeom>
              <a:rect b="b" l="l" r="r" t="t"/>
              <a:pathLst>
                <a:path extrusionOk="0" h="1977" w="1947">
                  <a:moveTo>
                    <a:pt x="973" y="1976"/>
                  </a:moveTo>
                  <a:cubicBezTo>
                    <a:pt x="1490" y="1976"/>
                    <a:pt x="1946" y="1520"/>
                    <a:pt x="1946" y="1003"/>
                  </a:cubicBezTo>
                  <a:cubicBezTo>
                    <a:pt x="1946" y="456"/>
                    <a:pt x="1521" y="0"/>
                    <a:pt x="973" y="0"/>
                  </a:cubicBezTo>
                  <a:cubicBezTo>
                    <a:pt x="426" y="0"/>
                    <a:pt x="1" y="456"/>
                    <a:pt x="1" y="1003"/>
                  </a:cubicBezTo>
                  <a:cubicBezTo>
                    <a:pt x="1" y="1520"/>
                    <a:pt x="426" y="1976"/>
                    <a:pt x="973" y="197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69"/>
            <p:cNvSpPr/>
            <p:nvPr/>
          </p:nvSpPr>
          <p:spPr>
            <a:xfrm>
              <a:off x="4853047" y="2423364"/>
              <a:ext cx="757128" cy="14060"/>
            </a:xfrm>
            <a:custGeom>
              <a:rect b="b" l="l" r="r" t="t"/>
              <a:pathLst>
                <a:path extrusionOk="0" h="1156" w="62251">
                  <a:moveTo>
                    <a:pt x="578" y="1"/>
                  </a:moveTo>
                  <a:lnTo>
                    <a:pt x="61673" y="1"/>
                  </a:lnTo>
                  <a:cubicBezTo>
                    <a:pt x="62008" y="1"/>
                    <a:pt x="62251" y="244"/>
                    <a:pt x="62251" y="578"/>
                  </a:cubicBezTo>
                  <a:lnTo>
                    <a:pt x="62251" y="578"/>
                  </a:lnTo>
                  <a:cubicBezTo>
                    <a:pt x="62251" y="882"/>
                    <a:pt x="62008" y="1156"/>
                    <a:pt x="61673" y="1156"/>
                  </a:cubicBezTo>
                  <a:lnTo>
                    <a:pt x="578" y="1156"/>
                  </a:lnTo>
                  <a:cubicBezTo>
                    <a:pt x="274" y="1156"/>
                    <a:pt x="1" y="882"/>
                    <a:pt x="1" y="578"/>
                  </a:cubicBezTo>
                  <a:lnTo>
                    <a:pt x="1" y="578"/>
                  </a:lnTo>
                  <a:cubicBezTo>
                    <a:pt x="1" y="244"/>
                    <a:pt x="274" y="1"/>
                    <a:pt x="5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69"/>
            <p:cNvSpPr/>
            <p:nvPr/>
          </p:nvSpPr>
          <p:spPr>
            <a:xfrm>
              <a:off x="4783181" y="2418561"/>
              <a:ext cx="23680" cy="23668"/>
            </a:xfrm>
            <a:custGeom>
              <a:rect b="b" l="l" r="r" t="t"/>
              <a:pathLst>
                <a:path extrusionOk="0" h="1946" w="1947">
                  <a:moveTo>
                    <a:pt x="973" y="1946"/>
                  </a:moveTo>
                  <a:cubicBezTo>
                    <a:pt x="1490" y="1946"/>
                    <a:pt x="1946" y="1490"/>
                    <a:pt x="1946" y="973"/>
                  </a:cubicBezTo>
                  <a:cubicBezTo>
                    <a:pt x="1946" y="426"/>
                    <a:pt x="1521" y="1"/>
                    <a:pt x="973" y="1"/>
                  </a:cubicBezTo>
                  <a:cubicBezTo>
                    <a:pt x="426" y="1"/>
                    <a:pt x="1" y="426"/>
                    <a:pt x="1" y="973"/>
                  </a:cubicBezTo>
                  <a:cubicBezTo>
                    <a:pt x="1" y="1490"/>
                    <a:pt x="426" y="1946"/>
                    <a:pt x="973" y="194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69"/>
            <p:cNvSpPr/>
            <p:nvPr/>
          </p:nvSpPr>
          <p:spPr>
            <a:xfrm>
              <a:off x="4853047" y="2483988"/>
              <a:ext cx="757128" cy="14060"/>
            </a:xfrm>
            <a:custGeom>
              <a:rect b="b" l="l" r="r" t="t"/>
              <a:pathLst>
                <a:path extrusionOk="0" h="1156" w="62251">
                  <a:moveTo>
                    <a:pt x="578" y="1"/>
                  </a:moveTo>
                  <a:lnTo>
                    <a:pt x="61673" y="1"/>
                  </a:lnTo>
                  <a:cubicBezTo>
                    <a:pt x="62008" y="1"/>
                    <a:pt x="62251" y="244"/>
                    <a:pt x="62251" y="578"/>
                  </a:cubicBezTo>
                  <a:lnTo>
                    <a:pt x="62251" y="578"/>
                  </a:lnTo>
                  <a:cubicBezTo>
                    <a:pt x="62251" y="912"/>
                    <a:pt x="62008" y="1156"/>
                    <a:pt x="61673" y="1156"/>
                  </a:cubicBezTo>
                  <a:lnTo>
                    <a:pt x="578" y="1156"/>
                  </a:lnTo>
                  <a:cubicBezTo>
                    <a:pt x="274" y="1156"/>
                    <a:pt x="1" y="912"/>
                    <a:pt x="1" y="578"/>
                  </a:cubicBezTo>
                  <a:lnTo>
                    <a:pt x="1" y="578"/>
                  </a:lnTo>
                  <a:cubicBezTo>
                    <a:pt x="1" y="244"/>
                    <a:pt x="274" y="1"/>
                    <a:pt x="5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69"/>
            <p:cNvSpPr/>
            <p:nvPr/>
          </p:nvSpPr>
          <p:spPr>
            <a:xfrm>
              <a:off x="4783181" y="2479184"/>
              <a:ext cx="23680" cy="23668"/>
            </a:xfrm>
            <a:custGeom>
              <a:rect b="b" l="l" r="r" t="t"/>
              <a:pathLst>
                <a:path extrusionOk="0" h="1946" w="1947">
                  <a:moveTo>
                    <a:pt x="973" y="1946"/>
                  </a:moveTo>
                  <a:cubicBezTo>
                    <a:pt x="1490" y="1946"/>
                    <a:pt x="1946" y="1520"/>
                    <a:pt x="1946" y="973"/>
                  </a:cubicBezTo>
                  <a:cubicBezTo>
                    <a:pt x="1946" y="426"/>
                    <a:pt x="1521" y="0"/>
                    <a:pt x="973" y="0"/>
                  </a:cubicBezTo>
                  <a:cubicBezTo>
                    <a:pt x="426" y="0"/>
                    <a:pt x="1" y="426"/>
                    <a:pt x="1" y="973"/>
                  </a:cubicBezTo>
                  <a:cubicBezTo>
                    <a:pt x="1" y="1520"/>
                    <a:pt x="426" y="1946"/>
                    <a:pt x="973" y="194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69"/>
            <p:cNvSpPr/>
            <p:nvPr/>
          </p:nvSpPr>
          <p:spPr>
            <a:xfrm>
              <a:off x="4853047" y="2544611"/>
              <a:ext cx="757128" cy="14060"/>
            </a:xfrm>
            <a:custGeom>
              <a:rect b="b" l="l" r="r" t="t"/>
              <a:pathLst>
                <a:path extrusionOk="0" h="1156" w="62251">
                  <a:moveTo>
                    <a:pt x="578" y="0"/>
                  </a:moveTo>
                  <a:lnTo>
                    <a:pt x="61673" y="0"/>
                  </a:lnTo>
                  <a:cubicBezTo>
                    <a:pt x="62008" y="0"/>
                    <a:pt x="62251" y="274"/>
                    <a:pt x="62251" y="578"/>
                  </a:cubicBezTo>
                  <a:lnTo>
                    <a:pt x="62251" y="578"/>
                  </a:lnTo>
                  <a:cubicBezTo>
                    <a:pt x="62251" y="912"/>
                    <a:pt x="62008" y="1156"/>
                    <a:pt x="61673" y="1156"/>
                  </a:cubicBezTo>
                  <a:lnTo>
                    <a:pt x="578" y="1156"/>
                  </a:lnTo>
                  <a:cubicBezTo>
                    <a:pt x="274" y="1156"/>
                    <a:pt x="1" y="912"/>
                    <a:pt x="1" y="578"/>
                  </a:cubicBezTo>
                  <a:lnTo>
                    <a:pt x="1" y="578"/>
                  </a:lnTo>
                  <a:cubicBezTo>
                    <a:pt x="1" y="274"/>
                    <a:pt x="274" y="0"/>
                    <a:pt x="57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69"/>
            <p:cNvSpPr/>
            <p:nvPr/>
          </p:nvSpPr>
          <p:spPr>
            <a:xfrm>
              <a:off x="4783181" y="2539808"/>
              <a:ext cx="23680" cy="23668"/>
            </a:xfrm>
            <a:custGeom>
              <a:rect b="b" l="l" r="r" t="t"/>
              <a:pathLst>
                <a:path extrusionOk="0" h="1946" w="1947">
                  <a:moveTo>
                    <a:pt x="973" y="1946"/>
                  </a:moveTo>
                  <a:cubicBezTo>
                    <a:pt x="1490" y="1946"/>
                    <a:pt x="1946" y="1520"/>
                    <a:pt x="1946" y="973"/>
                  </a:cubicBezTo>
                  <a:cubicBezTo>
                    <a:pt x="1946" y="456"/>
                    <a:pt x="1521" y="0"/>
                    <a:pt x="973" y="0"/>
                  </a:cubicBezTo>
                  <a:cubicBezTo>
                    <a:pt x="426" y="0"/>
                    <a:pt x="1" y="426"/>
                    <a:pt x="1" y="973"/>
                  </a:cubicBezTo>
                  <a:cubicBezTo>
                    <a:pt x="1" y="1520"/>
                    <a:pt x="426" y="1946"/>
                    <a:pt x="973" y="194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69"/>
            <p:cNvSpPr/>
            <p:nvPr/>
          </p:nvSpPr>
          <p:spPr>
            <a:xfrm>
              <a:off x="4853047" y="2605235"/>
              <a:ext cx="757128" cy="14425"/>
            </a:xfrm>
            <a:custGeom>
              <a:rect b="b" l="l" r="r" t="t"/>
              <a:pathLst>
                <a:path extrusionOk="0" h="1186" w="62251">
                  <a:moveTo>
                    <a:pt x="578" y="0"/>
                  </a:moveTo>
                  <a:lnTo>
                    <a:pt x="61673" y="0"/>
                  </a:lnTo>
                  <a:cubicBezTo>
                    <a:pt x="62008" y="0"/>
                    <a:pt x="62251" y="274"/>
                    <a:pt x="62251" y="578"/>
                  </a:cubicBezTo>
                  <a:lnTo>
                    <a:pt x="62251" y="578"/>
                  </a:lnTo>
                  <a:cubicBezTo>
                    <a:pt x="62251" y="912"/>
                    <a:pt x="62008" y="1186"/>
                    <a:pt x="61673" y="1186"/>
                  </a:cubicBezTo>
                  <a:lnTo>
                    <a:pt x="578" y="1186"/>
                  </a:lnTo>
                  <a:cubicBezTo>
                    <a:pt x="274" y="1186"/>
                    <a:pt x="1" y="912"/>
                    <a:pt x="1" y="578"/>
                  </a:cubicBezTo>
                  <a:lnTo>
                    <a:pt x="1" y="578"/>
                  </a:lnTo>
                  <a:cubicBezTo>
                    <a:pt x="1" y="274"/>
                    <a:pt x="274" y="0"/>
                    <a:pt x="57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69"/>
            <p:cNvSpPr/>
            <p:nvPr/>
          </p:nvSpPr>
          <p:spPr>
            <a:xfrm>
              <a:off x="4783181" y="2600431"/>
              <a:ext cx="23680" cy="24033"/>
            </a:xfrm>
            <a:custGeom>
              <a:rect b="b" l="l" r="r" t="t"/>
              <a:pathLst>
                <a:path extrusionOk="0" h="1976" w="1947">
                  <a:moveTo>
                    <a:pt x="973" y="1976"/>
                  </a:moveTo>
                  <a:cubicBezTo>
                    <a:pt x="1490" y="1976"/>
                    <a:pt x="1946" y="1520"/>
                    <a:pt x="1946" y="973"/>
                  </a:cubicBezTo>
                  <a:cubicBezTo>
                    <a:pt x="1946" y="456"/>
                    <a:pt x="1521" y="0"/>
                    <a:pt x="973" y="0"/>
                  </a:cubicBezTo>
                  <a:cubicBezTo>
                    <a:pt x="426" y="0"/>
                    <a:pt x="1" y="456"/>
                    <a:pt x="1" y="973"/>
                  </a:cubicBezTo>
                  <a:cubicBezTo>
                    <a:pt x="1" y="1520"/>
                    <a:pt x="426" y="1976"/>
                    <a:pt x="973" y="197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69"/>
            <p:cNvSpPr/>
            <p:nvPr/>
          </p:nvSpPr>
          <p:spPr>
            <a:xfrm>
              <a:off x="4853047" y="2665858"/>
              <a:ext cx="757128" cy="14425"/>
            </a:xfrm>
            <a:custGeom>
              <a:rect b="b" l="l" r="r" t="t"/>
              <a:pathLst>
                <a:path extrusionOk="0" h="1186" w="62251">
                  <a:moveTo>
                    <a:pt x="578" y="0"/>
                  </a:moveTo>
                  <a:lnTo>
                    <a:pt x="61673" y="0"/>
                  </a:lnTo>
                  <a:cubicBezTo>
                    <a:pt x="62008" y="0"/>
                    <a:pt x="62251" y="274"/>
                    <a:pt x="62251" y="608"/>
                  </a:cubicBezTo>
                  <a:lnTo>
                    <a:pt x="62251" y="608"/>
                  </a:lnTo>
                  <a:cubicBezTo>
                    <a:pt x="62251" y="912"/>
                    <a:pt x="62008" y="1186"/>
                    <a:pt x="61673" y="1186"/>
                  </a:cubicBezTo>
                  <a:lnTo>
                    <a:pt x="578" y="1186"/>
                  </a:lnTo>
                  <a:cubicBezTo>
                    <a:pt x="274" y="1186"/>
                    <a:pt x="1" y="912"/>
                    <a:pt x="1" y="608"/>
                  </a:cubicBezTo>
                  <a:lnTo>
                    <a:pt x="1" y="608"/>
                  </a:lnTo>
                  <a:cubicBezTo>
                    <a:pt x="1" y="274"/>
                    <a:pt x="274" y="0"/>
                    <a:pt x="57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69"/>
            <p:cNvSpPr/>
            <p:nvPr/>
          </p:nvSpPr>
          <p:spPr>
            <a:xfrm>
              <a:off x="4783181" y="2661055"/>
              <a:ext cx="23680" cy="24033"/>
            </a:xfrm>
            <a:custGeom>
              <a:rect b="b" l="l" r="r" t="t"/>
              <a:pathLst>
                <a:path extrusionOk="0" h="1976" w="1947">
                  <a:moveTo>
                    <a:pt x="973" y="1976"/>
                  </a:moveTo>
                  <a:cubicBezTo>
                    <a:pt x="1490" y="1976"/>
                    <a:pt x="1946" y="1520"/>
                    <a:pt x="1946" y="1003"/>
                  </a:cubicBezTo>
                  <a:cubicBezTo>
                    <a:pt x="1946" y="456"/>
                    <a:pt x="1521" y="0"/>
                    <a:pt x="973" y="0"/>
                  </a:cubicBezTo>
                  <a:cubicBezTo>
                    <a:pt x="426" y="0"/>
                    <a:pt x="1" y="456"/>
                    <a:pt x="1" y="1003"/>
                  </a:cubicBezTo>
                  <a:cubicBezTo>
                    <a:pt x="1" y="1520"/>
                    <a:pt x="426" y="1976"/>
                    <a:pt x="973" y="197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69"/>
            <p:cNvSpPr/>
            <p:nvPr/>
          </p:nvSpPr>
          <p:spPr>
            <a:xfrm>
              <a:off x="4853047" y="2726847"/>
              <a:ext cx="757128" cy="14060"/>
            </a:xfrm>
            <a:custGeom>
              <a:rect b="b" l="l" r="r" t="t"/>
              <a:pathLst>
                <a:path extrusionOk="0" h="1156" w="62251">
                  <a:moveTo>
                    <a:pt x="578" y="0"/>
                  </a:moveTo>
                  <a:lnTo>
                    <a:pt x="61673" y="0"/>
                  </a:lnTo>
                  <a:cubicBezTo>
                    <a:pt x="62008" y="0"/>
                    <a:pt x="62251" y="244"/>
                    <a:pt x="62251" y="578"/>
                  </a:cubicBezTo>
                  <a:lnTo>
                    <a:pt x="62251" y="578"/>
                  </a:lnTo>
                  <a:cubicBezTo>
                    <a:pt x="62251" y="912"/>
                    <a:pt x="62008" y="1156"/>
                    <a:pt x="61673" y="1156"/>
                  </a:cubicBezTo>
                  <a:lnTo>
                    <a:pt x="578" y="1156"/>
                  </a:lnTo>
                  <a:cubicBezTo>
                    <a:pt x="274" y="1156"/>
                    <a:pt x="1" y="882"/>
                    <a:pt x="1" y="578"/>
                  </a:cubicBezTo>
                  <a:lnTo>
                    <a:pt x="1" y="578"/>
                  </a:lnTo>
                  <a:cubicBezTo>
                    <a:pt x="1" y="244"/>
                    <a:pt x="274" y="0"/>
                    <a:pt x="57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69"/>
            <p:cNvSpPr/>
            <p:nvPr/>
          </p:nvSpPr>
          <p:spPr>
            <a:xfrm>
              <a:off x="4783181" y="2722043"/>
              <a:ext cx="23680" cy="23668"/>
            </a:xfrm>
            <a:custGeom>
              <a:rect b="b" l="l" r="r" t="t"/>
              <a:pathLst>
                <a:path extrusionOk="0" h="1946" w="1947">
                  <a:moveTo>
                    <a:pt x="973" y="1946"/>
                  </a:moveTo>
                  <a:cubicBezTo>
                    <a:pt x="1490" y="1946"/>
                    <a:pt x="1946" y="1520"/>
                    <a:pt x="1946" y="973"/>
                  </a:cubicBezTo>
                  <a:cubicBezTo>
                    <a:pt x="1946" y="426"/>
                    <a:pt x="1521" y="0"/>
                    <a:pt x="973" y="0"/>
                  </a:cubicBezTo>
                  <a:cubicBezTo>
                    <a:pt x="426" y="0"/>
                    <a:pt x="1" y="426"/>
                    <a:pt x="1" y="973"/>
                  </a:cubicBezTo>
                  <a:cubicBezTo>
                    <a:pt x="1" y="1520"/>
                    <a:pt x="426" y="1946"/>
                    <a:pt x="973" y="194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69"/>
            <p:cNvSpPr/>
            <p:nvPr/>
          </p:nvSpPr>
          <p:spPr>
            <a:xfrm>
              <a:off x="4783181" y="2197519"/>
              <a:ext cx="579689" cy="28472"/>
            </a:xfrm>
            <a:custGeom>
              <a:rect b="b" l="l" r="r" t="t"/>
              <a:pathLst>
                <a:path extrusionOk="0" h="2341" w="47662">
                  <a:moveTo>
                    <a:pt x="1156" y="0"/>
                  </a:moveTo>
                  <a:lnTo>
                    <a:pt x="46476" y="0"/>
                  </a:lnTo>
                  <a:cubicBezTo>
                    <a:pt x="47114" y="0"/>
                    <a:pt x="47661" y="517"/>
                    <a:pt x="47661" y="1155"/>
                  </a:cubicBezTo>
                  <a:lnTo>
                    <a:pt x="47661" y="1155"/>
                  </a:lnTo>
                  <a:cubicBezTo>
                    <a:pt x="47661" y="1793"/>
                    <a:pt x="47114" y="2340"/>
                    <a:pt x="46476" y="2340"/>
                  </a:cubicBezTo>
                  <a:lnTo>
                    <a:pt x="1156" y="2340"/>
                  </a:lnTo>
                  <a:cubicBezTo>
                    <a:pt x="518" y="2340"/>
                    <a:pt x="1" y="1793"/>
                    <a:pt x="1" y="1155"/>
                  </a:cubicBezTo>
                  <a:lnTo>
                    <a:pt x="1" y="1155"/>
                  </a:lnTo>
                  <a:cubicBezTo>
                    <a:pt x="1" y="517"/>
                    <a:pt x="518" y="0"/>
                    <a:pt x="11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69"/>
            <p:cNvSpPr/>
            <p:nvPr/>
          </p:nvSpPr>
          <p:spPr>
            <a:xfrm>
              <a:off x="5396797" y="2197519"/>
              <a:ext cx="213318" cy="28472"/>
            </a:xfrm>
            <a:custGeom>
              <a:rect b="b" l="l" r="r" t="t"/>
              <a:pathLst>
                <a:path extrusionOk="0" h="2341" w="17539">
                  <a:moveTo>
                    <a:pt x="1156" y="0"/>
                  </a:moveTo>
                  <a:lnTo>
                    <a:pt x="16384" y="0"/>
                  </a:lnTo>
                  <a:cubicBezTo>
                    <a:pt x="17022" y="0"/>
                    <a:pt x="17539" y="517"/>
                    <a:pt x="17539" y="1155"/>
                  </a:cubicBezTo>
                  <a:lnTo>
                    <a:pt x="17539" y="1155"/>
                  </a:lnTo>
                  <a:cubicBezTo>
                    <a:pt x="17539" y="1793"/>
                    <a:pt x="17022" y="2340"/>
                    <a:pt x="16384" y="2340"/>
                  </a:cubicBezTo>
                  <a:lnTo>
                    <a:pt x="1156" y="2340"/>
                  </a:lnTo>
                  <a:cubicBezTo>
                    <a:pt x="517" y="2340"/>
                    <a:pt x="1" y="1793"/>
                    <a:pt x="1" y="1155"/>
                  </a:cubicBezTo>
                  <a:lnTo>
                    <a:pt x="1" y="1155"/>
                  </a:lnTo>
                  <a:cubicBezTo>
                    <a:pt x="1" y="517"/>
                    <a:pt x="517" y="0"/>
                    <a:pt x="11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69"/>
            <p:cNvSpPr/>
            <p:nvPr/>
          </p:nvSpPr>
          <p:spPr>
            <a:xfrm>
              <a:off x="4546245" y="2187899"/>
              <a:ext cx="116833" cy="116833"/>
            </a:xfrm>
            <a:custGeom>
              <a:rect b="b" l="l" r="r" t="t"/>
              <a:pathLst>
                <a:path extrusionOk="0" h="9606" w="9606">
                  <a:moveTo>
                    <a:pt x="9575" y="4773"/>
                  </a:moveTo>
                  <a:cubicBezTo>
                    <a:pt x="9605" y="7417"/>
                    <a:pt x="7477" y="9575"/>
                    <a:pt x="4833" y="9575"/>
                  </a:cubicBezTo>
                  <a:cubicBezTo>
                    <a:pt x="2189" y="9606"/>
                    <a:pt x="31" y="7478"/>
                    <a:pt x="31" y="4834"/>
                  </a:cubicBezTo>
                  <a:cubicBezTo>
                    <a:pt x="0" y="2189"/>
                    <a:pt x="2128" y="31"/>
                    <a:pt x="4772" y="31"/>
                  </a:cubicBezTo>
                  <a:cubicBezTo>
                    <a:pt x="7417" y="1"/>
                    <a:pt x="9575" y="2128"/>
                    <a:pt x="9575" y="477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69"/>
            <p:cNvSpPr/>
            <p:nvPr/>
          </p:nvSpPr>
          <p:spPr>
            <a:xfrm>
              <a:off x="4574337" y="2204901"/>
              <a:ext cx="60265" cy="89857"/>
            </a:xfrm>
            <a:custGeom>
              <a:rect b="b" l="l" r="r" t="t"/>
              <a:pathLst>
                <a:path extrusionOk="0" h="7388" w="4955">
                  <a:moveTo>
                    <a:pt x="4955" y="6536"/>
                  </a:moveTo>
                  <a:cubicBezTo>
                    <a:pt x="4286" y="7053"/>
                    <a:pt x="3405" y="7387"/>
                    <a:pt x="2493" y="7387"/>
                  </a:cubicBezTo>
                  <a:cubicBezTo>
                    <a:pt x="1550" y="7387"/>
                    <a:pt x="699" y="7053"/>
                    <a:pt x="0" y="6536"/>
                  </a:cubicBezTo>
                  <a:cubicBezTo>
                    <a:pt x="61" y="5199"/>
                    <a:pt x="1155" y="4135"/>
                    <a:pt x="2493" y="4135"/>
                  </a:cubicBezTo>
                  <a:lnTo>
                    <a:pt x="2493" y="4135"/>
                  </a:lnTo>
                  <a:cubicBezTo>
                    <a:pt x="3830" y="4135"/>
                    <a:pt x="4924" y="5199"/>
                    <a:pt x="4955" y="6536"/>
                  </a:cubicBezTo>
                  <a:close/>
                  <a:moveTo>
                    <a:pt x="2493" y="1"/>
                  </a:moveTo>
                  <a:cubicBezTo>
                    <a:pt x="3465" y="1"/>
                    <a:pt x="4256" y="791"/>
                    <a:pt x="4256" y="1764"/>
                  </a:cubicBezTo>
                  <a:cubicBezTo>
                    <a:pt x="4256" y="2737"/>
                    <a:pt x="3465" y="3557"/>
                    <a:pt x="2493" y="3557"/>
                  </a:cubicBezTo>
                  <a:cubicBezTo>
                    <a:pt x="1490" y="3557"/>
                    <a:pt x="699" y="2737"/>
                    <a:pt x="699" y="1764"/>
                  </a:cubicBezTo>
                  <a:cubicBezTo>
                    <a:pt x="699" y="791"/>
                    <a:pt x="1490" y="1"/>
                    <a:pt x="2493"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69"/>
            <p:cNvSpPr/>
            <p:nvPr/>
          </p:nvSpPr>
          <p:spPr>
            <a:xfrm>
              <a:off x="8048817" y="2791909"/>
              <a:ext cx="216286" cy="229579"/>
            </a:xfrm>
            <a:custGeom>
              <a:rect b="b" l="l" r="r" t="t"/>
              <a:pathLst>
                <a:path extrusionOk="0" h="18876" w="17783">
                  <a:moveTo>
                    <a:pt x="13709" y="14438"/>
                  </a:moveTo>
                  <a:close/>
                  <a:moveTo>
                    <a:pt x="11673" y="6687"/>
                  </a:moveTo>
                  <a:cubicBezTo>
                    <a:pt x="10943" y="5988"/>
                    <a:pt x="9971" y="5532"/>
                    <a:pt x="8907" y="5532"/>
                  </a:cubicBezTo>
                  <a:cubicBezTo>
                    <a:pt x="7812" y="5532"/>
                    <a:pt x="6840" y="5988"/>
                    <a:pt x="6110" y="6687"/>
                  </a:cubicBezTo>
                  <a:cubicBezTo>
                    <a:pt x="5411" y="7386"/>
                    <a:pt x="4986" y="8389"/>
                    <a:pt x="4986" y="9453"/>
                  </a:cubicBezTo>
                  <a:cubicBezTo>
                    <a:pt x="4986" y="10547"/>
                    <a:pt x="5411" y="11520"/>
                    <a:pt x="6110" y="12219"/>
                  </a:cubicBezTo>
                  <a:cubicBezTo>
                    <a:pt x="6840" y="12949"/>
                    <a:pt x="7812" y="13374"/>
                    <a:pt x="8907" y="13374"/>
                  </a:cubicBezTo>
                  <a:cubicBezTo>
                    <a:pt x="9971" y="13374"/>
                    <a:pt x="10943" y="12949"/>
                    <a:pt x="11673" y="12219"/>
                  </a:cubicBezTo>
                  <a:cubicBezTo>
                    <a:pt x="12372" y="11520"/>
                    <a:pt x="12797" y="10547"/>
                    <a:pt x="12797" y="9453"/>
                  </a:cubicBezTo>
                  <a:cubicBezTo>
                    <a:pt x="12797" y="8389"/>
                    <a:pt x="12372" y="7386"/>
                    <a:pt x="11673" y="6687"/>
                  </a:cubicBezTo>
                  <a:close/>
                  <a:moveTo>
                    <a:pt x="10822" y="2797"/>
                  </a:moveTo>
                  <a:cubicBezTo>
                    <a:pt x="11369" y="2948"/>
                    <a:pt x="11886" y="3192"/>
                    <a:pt x="12341" y="3465"/>
                  </a:cubicBezTo>
                  <a:cubicBezTo>
                    <a:pt x="12828" y="3739"/>
                    <a:pt x="13284" y="4073"/>
                    <a:pt x="13709" y="4468"/>
                  </a:cubicBezTo>
                  <a:cubicBezTo>
                    <a:pt x="13770" y="4559"/>
                    <a:pt x="13892" y="4559"/>
                    <a:pt x="13983" y="4499"/>
                  </a:cubicBezTo>
                  <a:lnTo>
                    <a:pt x="15807" y="3465"/>
                  </a:lnTo>
                  <a:lnTo>
                    <a:pt x="15807" y="3435"/>
                  </a:lnTo>
                  <a:cubicBezTo>
                    <a:pt x="15928" y="3374"/>
                    <a:pt x="16050" y="3374"/>
                    <a:pt x="16141" y="3404"/>
                  </a:cubicBezTo>
                  <a:cubicBezTo>
                    <a:pt x="16262" y="3435"/>
                    <a:pt x="16354" y="3496"/>
                    <a:pt x="16414" y="3617"/>
                  </a:cubicBezTo>
                  <a:lnTo>
                    <a:pt x="16445" y="3617"/>
                  </a:lnTo>
                  <a:lnTo>
                    <a:pt x="17721" y="5836"/>
                  </a:lnTo>
                  <a:cubicBezTo>
                    <a:pt x="17782" y="5958"/>
                    <a:pt x="17782" y="6079"/>
                    <a:pt x="17752" y="6201"/>
                  </a:cubicBezTo>
                  <a:cubicBezTo>
                    <a:pt x="17721" y="6292"/>
                    <a:pt x="17661" y="6383"/>
                    <a:pt x="17539" y="6474"/>
                  </a:cubicBezTo>
                  <a:lnTo>
                    <a:pt x="17539" y="6474"/>
                  </a:lnTo>
                  <a:lnTo>
                    <a:pt x="15715" y="7508"/>
                  </a:lnTo>
                  <a:cubicBezTo>
                    <a:pt x="15624" y="7569"/>
                    <a:pt x="15594" y="7660"/>
                    <a:pt x="15624" y="7781"/>
                  </a:cubicBezTo>
                  <a:lnTo>
                    <a:pt x="15624" y="7781"/>
                  </a:lnTo>
                  <a:cubicBezTo>
                    <a:pt x="15685" y="8055"/>
                    <a:pt x="15746" y="8329"/>
                    <a:pt x="15776" y="8602"/>
                  </a:cubicBezTo>
                  <a:cubicBezTo>
                    <a:pt x="15807" y="8876"/>
                    <a:pt x="15807" y="9149"/>
                    <a:pt x="15807" y="9453"/>
                  </a:cubicBezTo>
                  <a:cubicBezTo>
                    <a:pt x="15807" y="9727"/>
                    <a:pt x="15807" y="10031"/>
                    <a:pt x="15776" y="10304"/>
                  </a:cubicBezTo>
                  <a:cubicBezTo>
                    <a:pt x="15746" y="10578"/>
                    <a:pt x="15685" y="10851"/>
                    <a:pt x="15624" y="11125"/>
                  </a:cubicBezTo>
                  <a:cubicBezTo>
                    <a:pt x="15594" y="11216"/>
                    <a:pt x="15655" y="11338"/>
                    <a:pt x="15746" y="11398"/>
                  </a:cubicBezTo>
                  <a:lnTo>
                    <a:pt x="17539" y="12432"/>
                  </a:lnTo>
                  <a:lnTo>
                    <a:pt x="17539" y="12432"/>
                  </a:lnTo>
                  <a:cubicBezTo>
                    <a:pt x="17661" y="12493"/>
                    <a:pt x="17721" y="12584"/>
                    <a:pt x="17752" y="12705"/>
                  </a:cubicBezTo>
                  <a:cubicBezTo>
                    <a:pt x="17782" y="12827"/>
                    <a:pt x="17782" y="12949"/>
                    <a:pt x="17721" y="13040"/>
                  </a:cubicBezTo>
                  <a:lnTo>
                    <a:pt x="16414" y="15289"/>
                  </a:lnTo>
                  <a:lnTo>
                    <a:pt x="16414" y="15289"/>
                  </a:lnTo>
                  <a:cubicBezTo>
                    <a:pt x="16354" y="15380"/>
                    <a:pt x="16262" y="15471"/>
                    <a:pt x="16141" y="15471"/>
                  </a:cubicBezTo>
                  <a:cubicBezTo>
                    <a:pt x="16019" y="15502"/>
                    <a:pt x="15928" y="15502"/>
                    <a:pt x="15807" y="15441"/>
                  </a:cubicBezTo>
                  <a:lnTo>
                    <a:pt x="15776" y="15441"/>
                  </a:lnTo>
                  <a:lnTo>
                    <a:pt x="13983" y="14377"/>
                  </a:lnTo>
                  <a:cubicBezTo>
                    <a:pt x="13892" y="14347"/>
                    <a:pt x="13770" y="14347"/>
                    <a:pt x="13709" y="14408"/>
                  </a:cubicBezTo>
                  <a:cubicBezTo>
                    <a:pt x="13284" y="14803"/>
                    <a:pt x="12828" y="15168"/>
                    <a:pt x="12341" y="15441"/>
                  </a:cubicBezTo>
                  <a:cubicBezTo>
                    <a:pt x="11855" y="15715"/>
                    <a:pt x="11338" y="15927"/>
                    <a:pt x="10791" y="16110"/>
                  </a:cubicBezTo>
                  <a:cubicBezTo>
                    <a:pt x="10700" y="16110"/>
                    <a:pt x="10639" y="16231"/>
                    <a:pt x="10639" y="16323"/>
                  </a:cubicBezTo>
                  <a:lnTo>
                    <a:pt x="10639" y="18420"/>
                  </a:lnTo>
                  <a:cubicBezTo>
                    <a:pt x="10639" y="18541"/>
                    <a:pt x="10578" y="18663"/>
                    <a:pt x="10487" y="18754"/>
                  </a:cubicBezTo>
                  <a:cubicBezTo>
                    <a:pt x="10427" y="18815"/>
                    <a:pt x="10305" y="18876"/>
                    <a:pt x="10183" y="18876"/>
                  </a:cubicBezTo>
                  <a:lnTo>
                    <a:pt x="7600" y="18876"/>
                  </a:lnTo>
                  <a:cubicBezTo>
                    <a:pt x="7478" y="18876"/>
                    <a:pt x="7357" y="18815"/>
                    <a:pt x="7265" y="18754"/>
                  </a:cubicBezTo>
                  <a:cubicBezTo>
                    <a:pt x="7205" y="18663"/>
                    <a:pt x="7144" y="18541"/>
                    <a:pt x="7144" y="18420"/>
                  </a:cubicBezTo>
                  <a:lnTo>
                    <a:pt x="7144" y="16323"/>
                  </a:lnTo>
                  <a:cubicBezTo>
                    <a:pt x="7144" y="16201"/>
                    <a:pt x="7053" y="16110"/>
                    <a:pt x="6961" y="16079"/>
                  </a:cubicBezTo>
                  <a:cubicBezTo>
                    <a:pt x="6414" y="15927"/>
                    <a:pt x="5898" y="15715"/>
                    <a:pt x="5411" y="15441"/>
                  </a:cubicBezTo>
                  <a:cubicBezTo>
                    <a:pt x="4925" y="15168"/>
                    <a:pt x="4469" y="14803"/>
                    <a:pt x="4074" y="14408"/>
                  </a:cubicBezTo>
                  <a:cubicBezTo>
                    <a:pt x="3983" y="14347"/>
                    <a:pt x="3861" y="14347"/>
                    <a:pt x="3770" y="14408"/>
                  </a:cubicBezTo>
                  <a:lnTo>
                    <a:pt x="1977" y="15441"/>
                  </a:lnTo>
                  <a:cubicBezTo>
                    <a:pt x="1855" y="15502"/>
                    <a:pt x="1733" y="15502"/>
                    <a:pt x="1612" y="15471"/>
                  </a:cubicBezTo>
                  <a:cubicBezTo>
                    <a:pt x="1521" y="15471"/>
                    <a:pt x="1399" y="15380"/>
                    <a:pt x="1338" y="15289"/>
                  </a:cubicBezTo>
                  <a:lnTo>
                    <a:pt x="1338" y="15259"/>
                  </a:lnTo>
                  <a:lnTo>
                    <a:pt x="62" y="13040"/>
                  </a:lnTo>
                  <a:lnTo>
                    <a:pt x="62" y="13040"/>
                  </a:lnTo>
                  <a:cubicBezTo>
                    <a:pt x="1" y="12949"/>
                    <a:pt x="1" y="12827"/>
                    <a:pt x="31" y="12705"/>
                  </a:cubicBezTo>
                  <a:cubicBezTo>
                    <a:pt x="62" y="12584"/>
                    <a:pt x="122" y="12493"/>
                    <a:pt x="244" y="12432"/>
                  </a:cubicBezTo>
                  <a:lnTo>
                    <a:pt x="2037" y="11368"/>
                  </a:lnTo>
                  <a:cubicBezTo>
                    <a:pt x="2159" y="11338"/>
                    <a:pt x="2189" y="11216"/>
                    <a:pt x="2159" y="11125"/>
                  </a:cubicBezTo>
                  <a:lnTo>
                    <a:pt x="2159" y="11125"/>
                  </a:lnTo>
                  <a:cubicBezTo>
                    <a:pt x="2098" y="10851"/>
                    <a:pt x="2037" y="10578"/>
                    <a:pt x="2007" y="10274"/>
                  </a:cubicBezTo>
                  <a:cubicBezTo>
                    <a:pt x="1977" y="10000"/>
                    <a:pt x="1977" y="9727"/>
                    <a:pt x="1977" y="9453"/>
                  </a:cubicBezTo>
                  <a:cubicBezTo>
                    <a:pt x="1977" y="9149"/>
                    <a:pt x="1977" y="8876"/>
                    <a:pt x="2007" y="8602"/>
                  </a:cubicBezTo>
                  <a:cubicBezTo>
                    <a:pt x="2037" y="8329"/>
                    <a:pt x="2098" y="8055"/>
                    <a:pt x="2159" y="7781"/>
                  </a:cubicBezTo>
                  <a:cubicBezTo>
                    <a:pt x="2189" y="7660"/>
                    <a:pt x="2128" y="7538"/>
                    <a:pt x="2037" y="7508"/>
                  </a:cubicBezTo>
                  <a:lnTo>
                    <a:pt x="244" y="6444"/>
                  </a:lnTo>
                  <a:cubicBezTo>
                    <a:pt x="122" y="6383"/>
                    <a:pt x="62" y="6292"/>
                    <a:pt x="31" y="6170"/>
                  </a:cubicBezTo>
                  <a:cubicBezTo>
                    <a:pt x="1" y="6079"/>
                    <a:pt x="1" y="5958"/>
                    <a:pt x="62" y="5836"/>
                  </a:cubicBezTo>
                  <a:lnTo>
                    <a:pt x="62" y="5836"/>
                  </a:lnTo>
                  <a:lnTo>
                    <a:pt x="1338" y="3617"/>
                  </a:lnTo>
                  <a:lnTo>
                    <a:pt x="1338" y="3617"/>
                  </a:lnTo>
                  <a:cubicBezTo>
                    <a:pt x="1399" y="3496"/>
                    <a:pt x="1521" y="3435"/>
                    <a:pt x="1612" y="3404"/>
                  </a:cubicBezTo>
                  <a:cubicBezTo>
                    <a:pt x="1733" y="3374"/>
                    <a:pt x="1855" y="3374"/>
                    <a:pt x="1977" y="3435"/>
                  </a:cubicBezTo>
                  <a:lnTo>
                    <a:pt x="1977" y="3435"/>
                  </a:lnTo>
                  <a:lnTo>
                    <a:pt x="3800" y="4499"/>
                  </a:lnTo>
                  <a:cubicBezTo>
                    <a:pt x="3891" y="4559"/>
                    <a:pt x="4013" y="4529"/>
                    <a:pt x="4074" y="4468"/>
                  </a:cubicBezTo>
                  <a:cubicBezTo>
                    <a:pt x="4469" y="4073"/>
                    <a:pt x="4925" y="3739"/>
                    <a:pt x="5411" y="3435"/>
                  </a:cubicBezTo>
                  <a:cubicBezTo>
                    <a:pt x="5898" y="3161"/>
                    <a:pt x="6414" y="2948"/>
                    <a:pt x="6961" y="2797"/>
                  </a:cubicBezTo>
                  <a:cubicBezTo>
                    <a:pt x="7083" y="2766"/>
                    <a:pt x="7144" y="2675"/>
                    <a:pt x="7144" y="2553"/>
                  </a:cubicBezTo>
                  <a:lnTo>
                    <a:pt x="7144" y="456"/>
                  </a:lnTo>
                  <a:cubicBezTo>
                    <a:pt x="7144" y="334"/>
                    <a:pt x="7205" y="213"/>
                    <a:pt x="7265" y="122"/>
                  </a:cubicBezTo>
                  <a:cubicBezTo>
                    <a:pt x="7357" y="61"/>
                    <a:pt x="7478" y="0"/>
                    <a:pt x="7600" y="0"/>
                  </a:cubicBezTo>
                  <a:lnTo>
                    <a:pt x="10183" y="0"/>
                  </a:lnTo>
                  <a:cubicBezTo>
                    <a:pt x="10305" y="0"/>
                    <a:pt x="10396" y="61"/>
                    <a:pt x="10487" y="122"/>
                  </a:cubicBezTo>
                  <a:cubicBezTo>
                    <a:pt x="10578" y="213"/>
                    <a:pt x="10609" y="334"/>
                    <a:pt x="10609" y="456"/>
                  </a:cubicBezTo>
                  <a:lnTo>
                    <a:pt x="10609" y="2553"/>
                  </a:lnTo>
                  <a:cubicBezTo>
                    <a:pt x="10639" y="2675"/>
                    <a:pt x="10700" y="2766"/>
                    <a:pt x="10822" y="2797"/>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69"/>
            <p:cNvSpPr/>
            <p:nvPr/>
          </p:nvSpPr>
          <p:spPr>
            <a:xfrm>
              <a:off x="7414701" y="3542656"/>
              <a:ext cx="716469" cy="389662"/>
            </a:xfrm>
            <a:custGeom>
              <a:rect b="b" l="l" r="r" t="t"/>
              <a:pathLst>
                <a:path extrusionOk="0" h="32038" w="58908">
                  <a:moveTo>
                    <a:pt x="42889" y="1"/>
                  </a:moveTo>
                  <a:cubicBezTo>
                    <a:pt x="51734" y="1"/>
                    <a:pt x="58908" y="7174"/>
                    <a:pt x="58908" y="16019"/>
                  </a:cubicBezTo>
                  <a:cubicBezTo>
                    <a:pt x="58908" y="24864"/>
                    <a:pt x="51734" y="32037"/>
                    <a:pt x="42889" y="32037"/>
                  </a:cubicBezTo>
                  <a:lnTo>
                    <a:pt x="10305" y="32037"/>
                  </a:lnTo>
                  <a:cubicBezTo>
                    <a:pt x="4621" y="32037"/>
                    <a:pt x="1" y="27417"/>
                    <a:pt x="1" y="21703"/>
                  </a:cubicBezTo>
                  <a:cubicBezTo>
                    <a:pt x="1" y="15989"/>
                    <a:pt x="4621" y="11368"/>
                    <a:pt x="10305" y="11368"/>
                  </a:cubicBezTo>
                  <a:cubicBezTo>
                    <a:pt x="11460" y="11368"/>
                    <a:pt x="12554" y="11551"/>
                    <a:pt x="13588" y="11885"/>
                  </a:cubicBezTo>
                  <a:cubicBezTo>
                    <a:pt x="15047" y="8177"/>
                    <a:pt x="18694" y="5533"/>
                    <a:pt x="22950" y="5533"/>
                  </a:cubicBezTo>
                  <a:cubicBezTo>
                    <a:pt x="25290" y="5533"/>
                    <a:pt x="27479" y="6353"/>
                    <a:pt x="29181" y="7721"/>
                  </a:cubicBezTo>
                  <a:cubicBezTo>
                    <a:pt x="32007" y="3101"/>
                    <a:pt x="37084" y="1"/>
                    <a:pt x="42889"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69"/>
            <p:cNvSpPr/>
            <p:nvPr/>
          </p:nvSpPr>
          <p:spPr>
            <a:xfrm>
              <a:off x="7549994" y="3979948"/>
              <a:ext cx="51399" cy="51399"/>
            </a:xfrm>
            <a:custGeom>
              <a:rect b="b" l="l" r="r" t="t"/>
              <a:pathLst>
                <a:path extrusionOk="0" h="4226" w="4226">
                  <a:moveTo>
                    <a:pt x="852" y="0"/>
                  </a:moveTo>
                  <a:lnTo>
                    <a:pt x="3375" y="0"/>
                  </a:lnTo>
                  <a:cubicBezTo>
                    <a:pt x="3830" y="0"/>
                    <a:pt x="4226" y="365"/>
                    <a:pt x="4226" y="821"/>
                  </a:cubicBezTo>
                  <a:lnTo>
                    <a:pt x="4226" y="3374"/>
                  </a:lnTo>
                  <a:cubicBezTo>
                    <a:pt x="4226" y="3830"/>
                    <a:pt x="3830" y="4225"/>
                    <a:pt x="3375" y="4225"/>
                  </a:cubicBezTo>
                  <a:lnTo>
                    <a:pt x="852" y="4225"/>
                  </a:lnTo>
                  <a:cubicBezTo>
                    <a:pt x="396" y="4225"/>
                    <a:pt x="1" y="3830"/>
                    <a:pt x="1" y="3374"/>
                  </a:cubicBezTo>
                  <a:lnTo>
                    <a:pt x="1" y="821"/>
                  </a:lnTo>
                  <a:cubicBezTo>
                    <a:pt x="1" y="365"/>
                    <a:pt x="396" y="0"/>
                    <a:pt x="852"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69"/>
            <p:cNvSpPr/>
            <p:nvPr/>
          </p:nvSpPr>
          <p:spPr>
            <a:xfrm>
              <a:off x="7655347" y="3979948"/>
              <a:ext cx="51399" cy="51399"/>
            </a:xfrm>
            <a:custGeom>
              <a:rect b="b" l="l" r="r" t="t"/>
              <a:pathLst>
                <a:path extrusionOk="0" h="4226" w="4226">
                  <a:moveTo>
                    <a:pt x="851" y="0"/>
                  </a:moveTo>
                  <a:lnTo>
                    <a:pt x="3374" y="0"/>
                  </a:lnTo>
                  <a:cubicBezTo>
                    <a:pt x="3830" y="0"/>
                    <a:pt x="4225" y="365"/>
                    <a:pt x="4225" y="821"/>
                  </a:cubicBezTo>
                  <a:lnTo>
                    <a:pt x="4225" y="3374"/>
                  </a:lnTo>
                  <a:cubicBezTo>
                    <a:pt x="4225" y="3830"/>
                    <a:pt x="3830" y="4225"/>
                    <a:pt x="3374" y="4225"/>
                  </a:cubicBezTo>
                  <a:lnTo>
                    <a:pt x="851" y="4225"/>
                  </a:lnTo>
                  <a:cubicBezTo>
                    <a:pt x="365" y="4225"/>
                    <a:pt x="0" y="3830"/>
                    <a:pt x="0" y="3374"/>
                  </a:cubicBezTo>
                  <a:lnTo>
                    <a:pt x="0" y="821"/>
                  </a:lnTo>
                  <a:cubicBezTo>
                    <a:pt x="0" y="365"/>
                    <a:pt x="365" y="0"/>
                    <a:pt x="851"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69"/>
            <p:cNvSpPr/>
            <p:nvPr/>
          </p:nvSpPr>
          <p:spPr>
            <a:xfrm>
              <a:off x="7760699" y="3979948"/>
              <a:ext cx="51399" cy="51399"/>
            </a:xfrm>
            <a:custGeom>
              <a:rect b="b" l="l" r="r" t="t"/>
              <a:pathLst>
                <a:path extrusionOk="0" h="4226" w="4226">
                  <a:moveTo>
                    <a:pt x="821" y="0"/>
                  </a:moveTo>
                  <a:lnTo>
                    <a:pt x="3374" y="0"/>
                  </a:lnTo>
                  <a:cubicBezTo>
                    <a:pt x="3830" y="0"/>
                    <a:pt x="4225" y="365"/>
                    <a:pt x="4225" y="821"/>
                  </a:cubicBezTo>
                  <a:lnTo>
                    <a:pt x="4225" y="3374"/>
                  </a:lnTo>
                  <a:cubicBezTo>
                    <a:pt x="4225" y="3830"/>
                    <a:pt x="3830" y="4225"/>
                    <a:pt x="3374" y="4225"/>
                  </a:cubicBezTo>
                  <a:lnTo>
                    <a:pt x="821" y="4225"/>
                  </a:lnTo>
                  <a:cubicBezTo>
                    <a:pt x="365" y="4225"/>
                    <a:pt x="0" y="3830"/>
                    <a:pt x="0" y="3374"/>
                  </a:cubicBezTo>
                  <a:lnTo>
                    <a:pt x="0" y="821"/>
                  </a:lnTo>
                  <a:cubicBezTo>
                    <a:pt x="0" y="365"/>
                    <a:pt x="365" y="0"/>
                    <a:pt x="821"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69"/>
            <p:cNvSpPr/>
            <p:nvPr/>
          </p:nvSpPr>
          <p:spPr>
            <a:xfrm>
              <a:off x="7865674" y="3979948"/>
              <a:ext cx="51399" cy="51399"/>
            </a:xfrm>
            <a:custGeom>
              <a:rect b="b" l="l" r="r" t="t"/>
              <a:pathLst>
                <a:path extrusionOk="0" h="4226" w="4226">
                  <a:moveTo>
                    <a:pt x="852" y="0"/>
                  </a:moveTo>
                  <a:lnTo>
                    <a:pt x="3405" y="0"/>
                  </a:lnTo>
                  <a:cubicBezTo>
                    <a:pt x="3861" y="0"/>
                    <a:pt x="4226" y="365"/>
                    <a:pt x="4226" y="821"/>
                  </a:cubicBezTo>
                  <a:lnTo>
                    <a:pt x="4226" y="3374"/>
                  </a:lnTo>
                  <a:cubicBezTo>
                    <a:pt x="4226" y="3830"/>
                    <a:pt x="3861" y="4225"/>
                    <a:pt x="3405" y="4225"/>
                  </a:cubicBezTo>
                  <a:lnTo>
                    <a:pt x="852" y="4225"/>
                  </a:lnTo>
                  <a:cubicBezTo>
                    <a:pt x="396" y="4225"/>
                    <a:pt x="1" y="3830"/>
                    <a:pt x="1" y="3374"/>
                  </a:cubicBezTo>
                  <a:lnTo>
                    <a:pt x="1" y="821"/>
                  </a:lnTo>
                  <a:cubicBezTo>
                    <a:pt x="1" y="365"/>
                    <a:pt x="396" y="0"/>
                    <a:pt x="852"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69"/>
            <p:cNvSpPr/>
            <p:nvPr/>
          </p:nvSpPr>
          <p:spPr>
            <a:xfrm>
              <a:off x="5394207" y="3468363"/>
              <a:ext cx="51399" cy="51387"/>
            </a:xfrm>
            <a:custGeom>
              <a:rect b="b" l="l" r="r" t="t"/>
              <a:pathLst>
                <a:path extrusionOk="0" h="4225" w="4226">
                  <a:moveTo>
                    <a:pt x="852" y="0"/>
                  </a:moveTo>
                  <a:lnTo>
                    <a:pt x="3375" y="0"/>
                  </a:lnTo>
                  <a:cubicBezTo>
                    <a:pt x="3831" y="0"/>
                    <a:pt x="4226" y="395"/>
                    <a:pt x="4226" y="851"/>
                  </a:cubicBezTo>
                  <a:lnTo>
                    <a:pt x="4226" y="3404"/>
                  </a:lnTo>
                  <a:cubicBezTo>
                    <a:pt x="4226" y="3860"/>
                    <a:pt x="3831" y="4225"/>
                    <a:pt x="3375" y="4225"/>
                  </a:cubicBezTo>
                  <a:lnTo>
                    <a:pt x="852" y="4225"/>
                  </a:lnTo>
                  <a:cubicBezTo>
                    <a:pt x="366" y="4225"/>
                    <a:pt x="1" y="3860"/>
                    <a:pt x="1" y="3404"/>
                  </a:cubicBezTo>
                  <a:lnTo>
                    <a:pt x="1" y="851"/>
                  </a:lnTo>
                  <a:cubicBezTo>
                    <a:pt x="1" y="395"/>
                    <a:pt x="366" y="0"/>
                    <a:pt x="852"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69"/>
            <p:cNvSpPr/>
            <p:nvPr/>
          </p:nvSpPr>
          <p:spPr>
            <a:xfrm>
              <a:off x="5499559" y="3468363"/>
              <a:ext cx="51034" cy="51387"/>
            </a:xfrm>
            <a:custGeom>
              <a:rect b="b" l="l" r="r" t="t"/>
              <a:pathLst>
                <a:path extrusionOk="0" h="4225" w="4196">
                  <a:moveTo>
                    <a:pt x="821" y="0"/>
                  </a:moveTo>
                  <a:lnTo>
                    <a:pt x="3375" y="0"/>
                  </a:lnTo>
                  <a:cubicBezTo>
                    <a:pt x="3831" y="0"/>
                    <a:pt x="4195" y="395"/>
                    <a:pt x="4195" y="851"/>
                  </a:cubicBezTo>
                  <a:lnTo>
                    <a:pt x="4195" y="3404"/>
                  </a:lnTo>
                  <a:cubicBezTo>
                    <a:pt x="4195" y="3860"/>
                    <a:pt x="3831" y="4225"/>
                    <a:pt x="3375" y="4225"/>
                  </a:cubicBezTo>
                  <a:lnTo>
                    <a:pt x="821" y="4225"/>
                  </a:lnTo>
                  <a:cubicBezTo>
                    <a:pt x="365" y="4225"/>
                    <a:pt x="1" y="3860"/>
                    <a:pt x="1" y="3404"/>
                  </a:cubicBezTo>
                  <a:lnTo>
                    <a:pt x="1" y="851"/>
                  </a:lnTo>
                  <a:cubicBezTo>
                    <a:pt x="1" y="395"/>
                    <a:pt x="365" y="0"/>
                    <a:pt x="821"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69"/>
            <p:cNvSpPr/>
            <p:nvPr/>
          </p:nvSpPr>
          <p:spPr>
            <a:xfrm>
              <a:off x="5604547" y="3468363"/>
              <a:ext cx="51387" cy="51387"/>
            </a:xfrm>
            <a:custGeom>
              <a:rect b="b" l="l" r="r" t="t"/>
              <a:pathLst>
                <a:path extrusionOk="0" h="4225" w="4225">
                  <a:moveTo>
                    <a:pt x="851" y="0"/>
                  </a:moveTo>
                  <a:lnTo>
                    <a:pt x="3404" y="0"/>
                  </a:lnTo>
                  <a:cubicBezTo>
                    <a:pt x="3860" y="0"/>
                    <a:pt x="4225" y="395"/>
                    <a:pt x="4225" y="851"/>
                  </a:cubicBezTo>
                  <a:lnTo>
                    <a:pt x="4225" y="3404"/>
                  </a:lnTo>
                  <a:cubicBezTo>
                    <a:pt x="4225" y="3860"/>
                    <a:pt x="3860" y="4225"/>
                    <a:pt x="3404" y="4225"/>
                  </a:cubicBezTo>
                  <a:lnTo>
                    <a:pt x="851" y="4225"/>
                  </a:lnTo>
                  <a:cubicBezTo>
                    <a:pt x="395" y="4225"/>
                    <a:pt x="0" y="3860"/>
                    <a:pt x="0" y="3404"/>
                  </a:cubicBezTo>
                  <a:lnTo>
                    <a:pt x="0" y="851"/>
                  </a:lnTo>
                  <a:cubicBezTo>
                    <a:pt x="0" y="395"/>
                    <a:pt x="395" y="0"/>
                    <a:pt x="851"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69"/>
            <p:cNvSpPr/>
            <p:nvPr/>
          </p:nvSpPr>
          <p:spPr>
            <a:xfrm>
              <a:off x="5709887" y="3468363"/>
              <a:ext cx="51399" cy="51387"/>
            </a:xfrm>
            <a:custGeom>
              <a:rect b="b" l="l" r="r" t="t"/>
              <a:pathLst>
                <a:path extrusionOk="0" h="4225" w="4226">
                  <a:moveTo>
                    <a:pt x="852" y="0"/>
                  </a:moveTo>
                  <a:lnTo>
                    <a:pt x="3375" y="0"/>
                  </a:lnTo>
                  <a:cubicBezTo>
                    <a:pt x="3831" y="0"/>
                    <a:pt x="4226" y="395"/>
                    <a:pt x="4226" y="851"/>
                  </a:cubicBezTo>
                  <a:lnTo>
                    <a:pt x="4226" y="3404"/>
                  </a:lnTo>
                  <a:cubicBezTo>
                    <a:pt x="4226" y="3860"/>
                    <a:pt x="3831" y="4225"/>
                    <a:pt x="3375" y="4225"/>
                  </a:cubicBezTo>
                  <a:lnTo>
                    <a:pt x="852" y="4225"/>
                  </a:lnTo>
                  <a:cubicBezTo>
                    <a:pt x="396" y="4225"/>
                    <a:pt x="1" y="3860"/>
                    <a:pt x="1" y="3404"/>
                  </a:cubicBezTo>
                  <a:lnTo>
                    <a:pt x="1" y="851"/>
                  </a:lnTo>
                  <a:cubicBezTo>
                    <a:pt x="1" y="395"/>
                    <a:pt x="396" y="0"/>
                    <a:pt x="852"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69"/>
            <p:cNvSpPr/>
            <p:nvPr/>
          </p:nvSpPr>
          <p:spPr>
            <a:xfrm>
              <a:off x="4742526" y="3221430"/>
              <a:ext cx="426624" cy="1385224"/>
            </a:xfrm>
            <a:custGeom>
              <a:rect b="b" l="l" r="r" t="t"/>
              <a:pathLst>
                <a:path extrusionOk="0" h="113893" w="35077">
                  <a:moveTo>
                    <a:pt x="20213" y="11794"/>
                  </a:moveTo>
                  <a:cubicBezTo>
                    <a:pt x="8633" y="1"/>
                    <a:pt x="0" y="14986"/>
                    <a:pt x="1216" y="30032"/>
                  </a:cubicBezTo>
                  <a:cubicBezTo>
                    <a:pt x="2341" y="44318"/>
                    <a:pt x="14651" y="93285"/>
                    <a:pt x="12371" y="113893"/>
                  </a:cubicBezTo>
                  <a:lnTo>
                    <a:pt x="17083" y="113893"/>
                  </a:lnTo>
                  <a:cubicBezTo>
                    <a:pt x="28603" y="87479"/>
                    <a:pt x="35077" y="26901"/>
                    <a:pt x="20213" y="11794"/>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69"/>
            <p:cNvSpPr/>
            <p:nvPr/>
          </p:nvSpPr>
          <p:spPr>
            <a:xfrm>
              <a:off x="4875594" y="3390726"/>
              <a:ext cx="190039" cy="1215909"/>
            </a:xfrm>
            <a:custGeom>
              <a:rect b="b" l="l" r="r" t="t"/>
              <a:pathLst>
                <a:path extrusionOk="0" h="99972" w="15625">
                  <a:moveTo>
                    <a:pt x="4408" y="99972"/>
                  </a:moveTo>
                  <a:cubicBezTo>
                    <a:pt x="15624" y="58330"/>
                    <a:pt x="1429" y="761"/>
                    <a:pt x="1369" y="578"/>
                  </a:cubicBezTo>
                  <a:cubicBezTo>
                    <a:pt x="1277" y="214"/>
                    <a:pt x="943" y="1"/>
                    <a:pt x="578" y="62"/>
                  </a:cubicBezTo>
                  <a:cubicBezTo>
                    <a:pt x="213" y="153"/>
                    <a:pt x="1" y="518"/>
                    <a:pt x="92" y="882"/>
                  </a:cubicBezTo>
                  <a:cubicBezTo>
                    <a:pt x="122" y="1065"/>
                    <a:pt x="14347" y="58695"/>
                    <a:pt x="3040" y="99972"/>
                  </a:cubicBezTo>
                  <a:lnTo>
                    <a:pt x="4408" y="99972"/>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69"/>
            <p:cNvSpPr/>
            <p:nvPr/>
          </p:nvSpPr>
          <p:spPr>
            <a:xfrm>
              <a:off x="4454574" y="3602537"/>
              <a:ext cx="480224" cy="1004075"/>
            </a:xfrm>
            <a:custGeom>
              <a:rect b="b" l="l" r="r" t="t"/>
              <a:pathLst>
                <a:path extrusionOk="0" h="82555" w="39484">
                  <a:moveTo>
                    <a:pt x="15289" y="6475"/>
                  </a:moveTo>
                  <a:cubicBezTo>
                    <a:pt x="3070" y="1"/>
                    <a:pt x="0" y="14135"/>
                    <a:pt x="4772" y="25806"/>
                  </a:cubicBezTo>
                  <a:cubicBezTo>
                    <a:pt x="8724" y="35503"/>
                    <a:pt x="26140" y="64135"/>
                    <a:pt x="32736" y="82555"/>
                  </a:cubicBezTo>
                  <a:lnTo>
                    <a:pt x="38967" y="82555"/>
                  </a:lnTo>
                  <a:cubicBezTo>
                    <a:pt x="39484" y="57114"/>
                    <a:pt x="29727" y="14104"/>
                    <a:pt x="15289" y="6475"/>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69"/>
            <p:cNvSpPr/>
            <p:nvPr/>
          </p:nvSpPr>
          <p:spPr>
            <a:xfrm>
              <a:off x="4558807" y="3727481"/>
              <a:ext cx="341973" cy="879118"/>
            </a:xfrm>
            <a:custGeom>
              <a:rect b="b" l="l" r="r" t="t"/>
              <a:pathLst>
                <a:path extrusionOk="0" h="72281" w="28117">
                  <a:moveTo>
                    <a:pt x="28117" y="72281"/>
                  </a:moveTo>
                  <a:cubicBezTo>
                    <a:pt x="24074" y="37873"/>
                    <a:pt x="1186" y="487"/>
                    <a:pt x="1125" y="335"/>
                  </a:cubicBezTo>
                  <a:cubicBezTo>
                    <a:pt x="943" y="92"/>
                    <a:pt x="609" y="0"/>
                    <a:pt x="335" y="152"/>
                  </a:cubicBezTo>
                  <a:cubicBezTo>
                    <a:pt x="92" y="304"/>
                    <a:pt x="1" y="639"/>
                    <a:pt x="153" y="912"/>
                  </a:cubicBezTo>
                  <a:cubicBezTo>
                    <a:pt x="244" y="1064"/>
                    <a:pt x="22980" y="38208"/>
                    <a:pt x="27022" y="7228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69"/>
            <p:cNvSpPr/>
            <p:nvPr/>
          </p:nvSpPr>
          <p:spPr>
            <a:xfrm>
              <a:off x="4947308" y="3816939"/>
              <a:ext cx="488373" cy="789650"/>
            </a:xfrm>
            <a:custGeom>
              <a:rect b="b" l="l" r="r" t="t"/>
              <a:pathLst>
                <a:path extrusionOk="0" h="64925" w="40154">
                  <a:moveTo>
                    <a:pt x="26414" y="5167"/>
                  </a:moveTo>
                  <a:cubicBezTo>
                    <a:pt x="38269" y="0"/>
                    <a:pt x="40153" y="13374"/>
                    <a:pt x="34895" y="23921"/>
                  </a:cubicBezTo>
                  <a:cubicBezTo>
                    <a:pt x="31338" y="31064"/>
                    <a:pt x="18481" y="49362"/>
                    <a:pt x="9849" y="64925"/>
                  </a:cubicBezTo>
                  <a:lnTo>
                    <a:pt x="0" y="64925"/>
                  </a:lnTo>
                  <a:cubicBezTo>
                    <a:pt x="3374" y="41368"/>
                    <a:pt x="14195" y="10517"/>
                    <a:pt x="26414" y="5167"/>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69"/>
            <p:cNvSpPr/>
            <p:nvPr/>
          </p:nvSpPr>
          <p:spPr>
            <a:xfrm>
              <a:off x="4990189" y="3928202"/>
              <a:ext cx="350839" cy="678376"/>
            </a:xfrm>
            <a:custGeom>
              <a:rect b="b" l="l" r="r" t="t"/>
              <a:pathLst>
                <a:path extrusionOk="0" h="55776" w="28846">
                  <a:moveTo>
                    <a:pt x="0" y="55776"/>
                  </a:moveTo>
                  <a:cubicBezTo>
                    <a:pt x="8390" y="27265"/>
                    <a:pt x="27752" y="395"/>
                    <a:pt x="27843" y="274"/>
                  </a:cubicBezTo>
                  <a:cubicBezTo>
                    <a:pt x="27995" y="31"/>
                    <a:pt x="28329" y="0"/>
                    <a:pt x="28572" y="152"/>
                  </a:cubicBezTo>
                  <a:cubicBezTo>
                    <a:pt x="28785" y="334"/>
                    <a:pt x="28846" y="638"/>
                    <a:pt x="28694" y="882"/>
                  </a:cubicBezTo>
                  <a:cubicBezTo>
                    <a:pt x="28603" y="973"/>
                    <a:pt x="9453" y="27569"/>
                    <a:pt x="1064" y="55776"/>
                  </a:cubicBezTo>
                  <a:lnTo>
                    <a:pt x="0" y="55776"/>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69"/>
            <p:cNvSpPr/>
            <p:nvPr/>
          </p:nvSpPr>
          <p:spPr>
            <a:xfrm>
              <a:off x="6401870" y="3635069"/>
              <a:ext cx="364899" cy="973389"/>
            </a:xfrm>
            <a:custGeom>
              <a:rect b="b" l="l" r="r" t="t"/>
              <a:pathLst>
                <a:path extrusionOk="0" h="80032" w="30002">
                  <a:moveTo>
                    <a:pt x="12980" y="8025"/>
                  </a:moveTo>
                  <a:cubicBezTo>
                    <a:pt x="23101" y="0"/>
                    <a:pt x="30001" y="10760"/>
                    <a:pt x="28542" y="21308"/>
                  </a:cubicBezTo>
                  <a:cubicBezTo>
                    <a:pt x="27174" y="31308"/>
                    <a:pt x="15411" y="65473"/>
                    <a:pt x="16749" y="80032"/>
                  </a:cubicBezTo>
                  <a:lnTo>
                    <a:pt x="12767" y="79910"/>
                  </a:lnTo>
                  <a:cubicBezTo>
                    <a:pt x="3770" y="61065"/>
                    <a:pt x="1" y="18329"/>
                    <a:pt x="12980" y="8025"/>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69"/>
            <p:cNvSpPr/>
            <p:nvPr/>
          </p:nvSpPr>
          <p:spPr>
            <a:xfrm>
              <a:off x="6473949" y="3753360"/>
              <a:ext cx="180419" cy="854355"/>
            </a:xfrm>
            <a:custGeom>
              <a:rect b="b" l="l" r="r" t="t"/>
              <a:pathLst>
                <a:path extrusionOk="0" h="70245" w="14834">
                  <a:moveTo>
                    <a:pt x="8299" y="70214"/>
                  </a:moveTo>
                  <a:cubicBezTo>
                    <a:pt x="1" y="40669"/>
                    <a:pt x="13618" y="517"/>
                    <a:pt x="13679" y="395"/>
                  </a:cubicBezTo>
                  <a:cubicBezTo>
                    <a:pt x="13740" y="122"/>
                    <a:pt x="14074" y="0"/>
                    <a:pt x="14348" y="61"/>
                  </a:cubicBezTo>
                  <a:cubicBezTo>
                    <a:pt x="14651" y="122"/>
                    <a:pt x="14834" y="395"/>
                    <a:pt x="14743" y="638"/>
                  </a:cubicBezTo>
                  <a:cubicBezTo>
                    <a:pt x="14712" y="760"/>
                    <a:pt x="1065" y="40973"/>
                    <a:pt x="9454" y="70244"/>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69"/>
            <p:cNvSpPr/>
            <p:nvPr/>
          </p:nvSpPr>
          <p:spPr>
            <a:xfrm>
              <a:off x="6575969" y="3911565"/>
              <a:ext cx="423681" cy="697605"/>
            </a:xfrm>
            <a:custGeom>
              <a:rect b="b" l="l" r="r" t="t"/>
              <a:pathLst>
                <a:path extrusionOk="0" h="57357" w="34835">
                  <a:moveTo>
                    <a:pt x="22129" y="4256"/>
                  </a:moveTo>
                  <a:cubicBezTo>
                    <a:pt x="32646" y="0"/>
                    <a:pt x="34834" y="10000"/>
                    <a:pt x="30488" y="18116"/>
                  </a:cubicBezTo>
                  <a:cubicBezTo>
                    <a:pt x="26871" y="24833"/>
                    <a:pt x="11339" y="44560"/>
                    <a:pt x="5229" y="57357"/>
                  </a:cubicBezTo>
                  <a:lnTo>
                    <a:pt x="1" y="57205"/>
                  </a:lnTo>
                  <a:cubicBezTo>
                    <a:pt x="244" y="39302"/>
                    <a:pt x="9697" y="9301"/>
                    <a:pt x="22129" y="4256"/>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69"/>
            <p:cNvSpPr/>
            <p:nvPr/>
          </p:nvSpPr>
          <p:spPr>
            <a:xfrm>
              <a:off x="6599258" y="3997691"/>
              <a:ext cx="313513" cy="610728"/>
            </a:xfrm>
            <a:custGeom>
              <a:rect b="b" l="l" r="r" t="t"/>
              <a:pathLst>
                <a:path extrusionOk="0" h="50214" w="25777">
                  <a:moveTo>
                    <a:pt x="1" y="50184"/>
                  </a:moveTo>
                  <a:cubicBezTo>
                    <a:pt x="4378" y="26080"/>
                    <a:pt x="24773" y="335"/>
                    <a:pt x="24834" y="213"/>
                  </a:cubicBezTo>
                  <a:cubicBezTo>
                    <a:pt x="24986" y="31"/>
                    <a:pt x="25260" y="0"/>
                    <a:pt x="25503" y="122"/>
                  </a:cubicBezTo>
                  <a:cubicBezTo>
                    <a:pt x="25716" y="244"/>
                    <a:pt x="25776" y="487"/>
                    <a:pt x="25624" y="669"/>
                  </a:cubicBezTo>
                  <a:cubicBezTo>
                    <a:pt x="25564" y="760"/>
                    <a:pt x="5290" y="26353"/>
                    <a:pt x="913" y="50214"/>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69"/>
            <p:cNvSpPr/>
            <p:nvPr/>
          </p:nvSpPr>
          <p:spPr>
            <a:xfrm>
              <a:off x="6164557" y="4040936"/>
              <a:ext cx="395208" cy="566006"/>
            </a:xfrm>
            <a:custGeom>
              <a:rect b="b" l="l" r="r" t="t"/>
              <a:pathLst>
                <a:path extrusionOk="0" h="46537" w="32494">
                  <a:moveTo>
                    <a:pt x="11824" y="3891"/>
                  </a:moveTo>
                  <a:cubicBezTo>
                    <a:pt x="1946" y="1"/>
                    <a:pt x="1" y="9363"/>
                    <a:pt x="4134" y="16901"/>
                  </a:cubicBezTo>
                  <a:cubicBezTo>
                    <a:pt x="6961" y="22007"/>
                    <a:pt x="17296" y="35168"/>
                    <a:pt x="24165" y="46324"/>
                  </a:cubicBezTo>
                  <a:lnTo>
                    <a:pt x="32494" y="46536"/>
                  </a:lnTo>
                  <a:cubicBezTo>
                    <a:pt x="30305" y="29910"/>
                    <a:pt x="22037" y="7964"/>
                    <a:pt x="11824" y="389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69"/>
            <p:cNvSpPr/>
            <p:nvPr/>
          </p:nvSpPr>
          <p:spPr>
            <a:xfrm>
              <a:off x="6245514" y="4120786"/>
              <a:ext cx="278010" cy="485040"/>
            </a:xfrm>
            <a:custGeom>
              <a:rect b="b" l="l" r="r" t="t"/>
              <a:pathLst>
                <a:path extrusionOk="0" h="39880" w="22858">
                  <a:moveTo>
                    <a:pt x="22858" y="39879"/>
                  </a:moveTo>
                  <a:cubicBezTo>
                    <a:pt x="16566" y="19636"/>
                    <a:pt x="942" y="304"/>
                    <a:pt x="882" y="213"/>
                  </a:cubicBezTo>
                  <a:cubicBezTo>
                    <a:pt x="730" y="31"/>
                    <a:pt x="456" y="0"/>
                    <a:pt x="243" y="122"/>
                  </a:cubicBezTo>
                  <a:cubicBezTo>
                    <a:pt x="61" y="213"/>
                    <a:pt x="0" y="456"/>
                    <a:pt x="122" y="608"/>
                  </a:cubicBezTo>
                  <a:cubicBezTo>
                    <a:pt x="213" y="699"/>
                    <a:pt x="15654" y="19849"/>
                    <a:pt x="21946" y="39849"/>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69"/>
            <p:cNvSpPr/>
            <p:nvPr/>
          </p:nvSpPr>
          <p:spPr>
            <a:xfrm>
              <a:off x="7636497" y="2024891"/>
              <a:ext cx="505376" cy="466189"/>
            </a:xfrm>
            <a:custGeom>
              <a:rect b="b" l="l" r="r" t="t"/>
              <a:pathLst>
                <a:path extrusionOk="0" h="38330" w="41552">
                  <a:moveTo>
                    <a:pt x="37235" y="0"/>
                  </a:moveTo>
                  <a:lnTo>
                    <a:pt x="4316" y="0"/>
                  </a:lnTo>
                  <a:cubicBezTo>
                    <a:pt x="1946" y="0"/>
                    <a:pt x="0" y="1946"/>
                    <a:pt x="0" y="4347"/>
                  </a:cubicBezTo>
                  <a:lnTo>
                    <a:pt x="0" y="25077"/>
                  </a:lnTo>
                  <a:lnTo>
                    <a:pt x="0" y="26414"/>
                  </a:lnTo>
                  <a:lnTo>
                    <a:pt x="0" y="37812"/>
                  </a:lnTo>
                  <a:cubicBezTo>
                    <a:pt x="0" y="38025"/>
                    <a:pt x="91" y="38177"/>
                    <a:pt x="274" y="38268"/>
                  </a:cubicBezTo>
                  <a:cubicBezTo>
                    <a:pt x="456" y="38329"/>
                    <a:pt x="669" y="38299"/>
                    <a:pt x="821" y="38147"/>
                  </a:cubicBezTo>
                  <a:lnTo>
                    <a:pt x="8207" y="30761"/>
                  </a:lnTo>
                  <a:lnTo>
                    <a:pt x="37235" y="30761"/>
                  </a:lnTo>
                  <a:cubicBezTo>
                    <a:pt x="39606" y="30761"/>
                    <a:pt x="41551" y="28815"/>
                    <a:pt x="41551" y="26414"/>
                  </a:cubicBezTo>
                  <a:lnTo>
                    <a:pt x="41551" y="4347"/>
                  </a:lnTo>
                  <a:cubicBezTo>
                    <a:pt x="41551" y="1946"/>
                    <a:pt x="39606" y="0"/>
                    <a:pt x="37235"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69"/>
            <p:cNvSpPr/>
            <p:nvPr/>
          </p:nvSpPr>
          <p:spPr>
            <a:xfrm>
              <a:off x="7613573" y="2007890"/>
              <a:ext cx="505741" cy="466554"/>
            </a:xfrm>
            <a:custGeom>
              <a:rect b="b" l="l" r="r" t="t"/>
              <a:pathLst>
                <a:path extrusionOk="0" h="38360" w="41582">
                  <a:moveTo>
                    <a:pt x="37235" y="0"/>
                  </a:moveTo>
                  <a:lnTo>
                    <a:pt x="4347" y="0"/>
                  </a:lnTo>
                  <a:cubicBezTo>
                    <a:pt x="1946" y="0"/>
                    <a:pt x="1" y="1945"/>
                    <a:pt x="1" y="4347"/>
                  </a:cubicBezTo>
                  <a:lnTo>
                    <a:pt x="1" y="25107"/>
                  </a:lnTo>
                  <a:lnTo>
                    <a:pt x="1" y="26414"/>
                  </a:lnTo>
                  <a:lnTo>
                    <a:pt x="1" y="37812"/>
                  </a:lnTo>
                  <a:cubicBezTo>
                    <a:pt x="1" y="38025"/>
                    <a:pt x="122" y="38207"/>
                    <a:pt x="305" y="38268"/>
                  </a:cubicBezTo>
                  <a:cubicBezTo>
                    <a:pt x="487" y="38359"/>
                    <a:pt x="700" y="38299"/>
                    <a:pt x="821" y="38177"/>
                  </a:cubicBezTo>
                  <a:lnTo>
                    <a:pt x="8238" y="30760"/>
                  </a:lnTo>
                  <a:lnTo>
                    <a:pt x="37235" y="30760"/>
                  </a:lnTo>
                  <a:cubicBezTo>
                    <a:pt x="39637" y="30760"/>
                    <a:pt x="41582" y="28815"/>
                    <a:pt x="41582" y="26414"/>
                  </a:cubicBezTo>
                  <a:lnTo>
                    <a:pt x="41582" y="4347"/>
                  </a:lnTo>
                  <a:cubicBezTo>
                    <a:pt x="41582" y="1945"/>
                    <a:pt x="39637" y="0"/>
                    <a:pt x="37235" y="0"/>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69"/>
            <p:cNvSpPr/>
            <p:nvPr/>
          </p:nvSpPr>
          <p:spPr>
            <a:xfrm>
              <a:off x="7703396" y="2106955"/>
              <a:ext cx="124605" cy="9244"/>
            </a:xfrm>
            <a:custGeom>
              <a:rect b="b" l="l" r="r" t="t"/>
              <a:pathLst>
                <a:path extrusionOk="0" h="760" w="10245">
                  <a:moveTo>
                    <a:pt x="9849" y="760"/>
                  </a:moveTo>
                  <a:cubicBezTo>
                    <a:pt x="10062" y="760"/>
                    <a:pt x="10244" y="578"/>
                    <a:pt x="10244" y="395"/>
                  </a:cubicBezTo>
                  <a:cubicBezTo>
                    <a:pt x="10244" y="182"/>
                    <a:pt x="10062" y="0"/>
                    <a:pt x="9849" y="0"/>
                  </a:cubicBezTo>
                  <a:lnTo>
                    <a:pt x="366" y="0"/>
                  </a:lnTo>
                  <a:cubicBezTo>
                    <a:pt x="153" y="0"/>
                    <a:pt x="1" y="182"/>
                    <a:pt x="1" y="395"/>
                  </a:cubicBezTo>
                  <a:cubicBezTo>
                    <a:pt x="1" y="578"/>
                    <a:pt x="153" y="760"/>
                    <a:pt x="366" y="76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69"/>
            <p:cNvSpPr/>
            <p:nvPr/>
          </p:nvSpPr>
          <p:spPr>
            <a:xfrm>
              <a:off x="7757367" y="2157959"/>
              <a:ext cx="70628" cy="8891"/>
            </a:xfrm>
            <a:custGeom>
              <a:rect b="b" l="l" r="r" t="t"/>
              <a:pathLst>
                <a:path extrusionOk="0" h="731" w="5807">
                  <a:moveTo>
                    <a:pt x="5411" y="730"/>
                  </a:moveTo>
                  <a:cubicBezTo>
                    <a:pt x="5624" y="730"/>
                    <a:pt x="5806" y="578"/>
                    <a:pt x="5806" y="365"/>
                  </a:cubicBezTo>
                  <a:cubicBezTo>
                    <a:pt x="5806" y="153"/>
                    <a:pt x="5624" y="1"/>
                    <a:pt x="5411" y="1"/>
                  </a:cubicBezTo>
                  <a:lnTo>
                    <a:pt x="365" y="1"/>
                  </a:lnTo>
                  <a:cubicBezTo>
                    <a:pt x="153" y="1"/>
                    <a:pt x="1" y="153"/>
                    <a:pt x="1" y="365"/>
                  </a:cubicBezTo>
                  <a:cubicBezTo>
                    <a:pt x="1" y="578"/>
                    <a:pt x="183" y="730"/>
                    <a:pt x="365" y="73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69"/>
            <p:cNvSpPr/>
            <p:nvPr/>
          </p:nvSpPr>
          <p:spPr>
            <a:xfrm>
              <a:off x="7685652" y="2197519"/>
              <a:ext cx="142350" cy="8879"/>
            </a:xfrm>
            <a:custGeom>
              <a:rect b="b" l="l" r="r" t="t"/>
              <a:pathLst>
                <a:path extrusionOk="0" h="730" w="11704">
                  <a:moveTo>
                    <a:pt x="11308" y="730"/>
                  </a:moveTo>
                  <a:cubicBezTo>
                    <a:pt x="11521" y="730"/>
                    <a:pt x="11703" y="578"/>
                    <a:pt x="11703" y="365"/>
                  </a:cubicBezTo>
                  <a:cubicBezTo>
                    <a:pt x="11703" y="152"/>
                    <a:pt x="11521" y="0"/>
                    <a:pt x="11308" y="0"/>
                  </a:cubicBezTo>
                  <a:lnTo>
                    <a:pt x="366" y="0"/>
                  </a:lnTo>
                  <a:cubicBezTo>
                    <a:pt x="153" y="0"/>
                    <a:pt x="1" y="152"/>
                    <a:pt x="1" y="365"/>
                  </a:cubicBezTo>
                  <a:cubicBezTo>
                    <a:pt x="1" y="578"/>
                    <a:pt x="153" y="730"/>
                    <a:pt x="366" y="73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69"/>
            <p:cNvSpPr/>
            <p:nvPr/>
          </p:nvSpPr>
          <p:spPr>
            <a:xfrm>
              <a:off x="7696002" y="2249630"/>
              <a:ext cx="132000" cy="9256"/>
            </a:xfrm>
            <a:custGeom>
              <a:rect b="b" l="l" r="r" t="t"/>
              <a:pathLst>
                <a:path extrusionOk="0" h="761" w="10853">
                  <a:moveTo>
                    <a:pt x="10457" y="761"/>
                  </a:moveTo>
                  <a:cubicBezTo>
                    <a:pt x="10670" y="761"/>
                    <a:pt x="10852" y="578"/>
                    <a:pt x="10852" y="396"/>
                  </a:cubicBezTo>
                  <a:cubicBezTo>
                    <a:pt x="10852" y="183"/>
                    <a:pt x="10670" y="1"/>
                    <a:pt x="10457" y="1"/>
                  </a:cubicBezTo>
                  <a:lnTo>
                    <a:pt x="396" y="1"/>
                  </a:lnTo>
                  <a:cubicBezTo>
                    <a:pt x="183" y="1"/>
                    <a:pt x="1" y="183"/>
                    <a:pt x="1" y="396"/>
                  </a:cubicBezTo>
                  <a:cubicBezTo>
                    <a:pt x="1" y="578"/>
                    <a:pt x="183" y="761"/>
                    <a:pt x="396" y="76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69"/>
            <p:cNvSpPr/>
            <p:nvPr/>
          </p:nvSpPr>
          <p:spPr>
            <a:xfrm>
              <a:off x="7664212" y="2249630"/>
              <a:ext cx="24410" cy="9256"/>
            </a:xfrm>
            <a:custGeom>
              <a:rect b="b" l="l" r="r" t="t"/>
              <a:pathLst>
                <a:path extrusionOk="0" h="761" w="2007">
                  <a:moveTo>
                    <a:pt x="366" y="1"/>
                  </a:moveTo>
                  <a:cubicBezTo>
                    <a:pt x="183" y="1"/>
                    <a:pt x="1" y="183"/>
                    <a:pt x="1" y="396"/>
                  </a:cubicBezTo>
                  <a:cubicBezTo>
                    <a:pt x="1" y="609"/>
                    <a:pt x="183" y="761"/>
                    <a:pt x="366" y="761"/>
                  </a:cubicBezTo>
                  <a:lnTo>
                    <a:pt x="1642" y="761"/>
                  </a:lnTo>
                  <a:cubicBezTo>
                    <a:pt x="1855" y="761"/>
                    <a:pt x="2007" y="609"/>
                    <a:pt x="2007" y="396"/>
                  </a:cubicBezTo>
                  <a:cubicBezTo>
                    <a:pt x="2007" y="183"/>
                    <a:pt x="1855" y="1"/>
                    <a:pt x="16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69"/>
            <p:cNvSpPr/>
            <p:nvPr/>
          </p:nvSpPr>
          <p:spPr>
            <a:xfrm>
              <a:off x="7867158" y="2086986"/>
              <a:ext cx="201484" cy="201496"/>
            </a:xfrm>
            <a:custGeom>
              <a:rect b="b" l="l" r="r" t="t"/>
              <a:pathLst>
                <a:path extrusionOk="0" h="16567" w="16566">
                  <a:moveTo>
                    <a:pt x="8298" y="16566"/>
                  </a:moveTo>
                  <a:cubicBezTo>
                    <a:pt x="12858" y="16566"/>
                    <a:pt x="16566" y="12858"/>
                    <a:pt x="16566" y="8299"/>
                  </a:cubicBezTo>
                  <a:cubicBezTo>
                    <a:pt x="16566" y="3739"/>
                    <a:pt x="12858" y="1"/>
                    <a:pt x="8298" y="1"/>
                  </a:cubicBezTo>
                  <a:cubicBezTo>
                    <a:pt x="3739" y="1"/>
                    <a:pt x="0" y="3739"/>
                    <a:pt x="0" y="8299"/>
                  </a:cubicBezTo>
                  <a:cubicBezTo>
                    <a:pt x="0" y="12858"/>
                    <a:pt x="3739" y="16566"/>
                    <a:pt x="8298" y="1656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69"/>
            <p:cNvSpPr/>
            <p:nvPr/>
          </p:nvSpPr>
          <p:spPr>
            <a:xfrm>
              <a:off x="7915949" y="2116197"/>
              <a:ext cx="104257" cy="155644"/>
            </a:xfrm>
            <a:custGeom>
              <a:rect b="b" l="l" r="r" t="t"/>
              <a:pathLst>
                <a:path extrusionOk="0" h="12797" w="8572">
                  <a:moveTo>
                    <a:pt x="8572" y="11338"/>
                  </a:moveTo>
                  <a:cubicBezTo>
                    <a:pt x="7387" y="12249"/>
                    <a:pt x="5897" y="12797"/>
                    <a:pt x="4286" y="12797"/>
                  </a:cubicBezTo>
                  <a:cubicBezTo>
                    <a:pt x="2645" y="12797"/>
                    <a:pt x="1155" y="12249"/>
                    <a:pt x="0" y="11338"/>
                  </a:cubicBezTo>
                  <a:cubicBezTo>
                    <a:pt x="61" y="9027"/>
                    <a:pt x="1976" y="7173"/>
                    <a:pt x="4286" y="7173"/>
                  </a:cubicBezTo>
                  <a:lnTo>
                    <a:pt x="4286" y="7173"/>
                  </a:lnTo>
                  <a:cubicBezTo>
                    <a:pt x="6596" y="7173"/>
                    <a:pt x="8481" y="9027"/>
                    <a:pt x="8572" y="11338"/>
                  </a:cubicBezTo>
                  <a:close/>
                  <a:moveTo>
                    <a:pt x="4286" y="0"/>
                  </a:moveTo>
                  <a:cubicBezTo>
                    <a:pt x="5988" y="0"/>
                    <a:pt x="7356" y="1368"/>
                    <a:pt x="7356" y="3070"/>
                  </a:cubicBezTo>
                  <a:cubicBezTo>
                    <a:pt x="7356" y="4772"/>
                    <a:pt x="5958" y="6140"/>
                    <a:pt x="4286" y="6140"/>
                  </a:cubicBezTo>
                  <a:cubicBezTo>
                    <a:pt x="2584" y="6140"/>
                    <a:pt x="1186" y="4772"/>
                    <a:pt x="1186" y="3070"/>
                  </a:cubicBezTo>
                  <a:cubicBezTo>
                    <a:pt x="1186" y="1368"/>
                    <a:pt x="2584" y="0"/>
                    <a:pt x="4286" y="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69"/>
            <p:cNvSpPr/>
            <p:nvPr/>
          </p:nvSpPr>
          <p:spPr>
            <a:xfrm>
              <a:off x="6005610" y="2127653"/>
              <a:ext cx="94284" cy="94284"/>
            </a:xfrm>
            <a:custGeom>
              <a:rect b="b" l="l" r="r" t="t"/>
              <a:pathLst>
                <a:path extrusionOk="0" h="7752" w="7752">
                  <a:moveTo>
                    <a:pt x="3526" y="365"/>
                  </a:moveTo>
                  <a:cubicBezTo>
                    <a:pt x="3526" y="152"/>
                    <a:pt x="3678" y="0"/>
                    <a:pt x="3891" y="0"/>
                  </a:cubicBezTo>
                  <a:cubicBezTo>
                    <a:pt x="4073" y="0"/>
                    <a:pt x="4225" y="152"/>
                    <a:pt x="4225" y="365"/>
                  </a:cubicBezTo>
                  <a:lnTo>
                    <a:pt x="4225" y="1915"/>
                  </a:lnTo>
                  <a:cubicBezTo>
                    <a:pt x="4225" y="2128"/>
                    <a:pt x="4073" y="2280"/>
                    <a:pt x="3891" y="2280"/>
                  </a:cubicBezTo>
                  <a:cubicBezTo>
                    <a:pt x="3678" y="2280"/>
                    <a:pt x="3526" y="2128"/>
                    <a:pt x="3526" y="1915"/>
                  </a:cubicBezTo>
                  <a:close/>
                  <a:moveTo>
                    <a:pt x="1155" y="1642"/>
                  </a:moveTo>
                  <a:cubicBezTo>
                    <a:pt x="1003" y="1490"/>
                    <a:pt x="1003" y="1277"/>
                    <a:pt x="1155" y="1125"/>
                  </a:cubicBezTo>
                  <a:cubicBezTo>
                    <a:pt x="1277" y="1003"/>
                    <a:pt x="1490" y="1003"/>
                    <a:pt x="1642" y="1125"/>
                  </a:cubicBezTo>
                  <a:lnTo>
                    <a:pt x="2766" y="2250"/>
                  </a:lnTo>
                  <a:cubicBezTo>
                    <a:pt x="2888" y="2402"/>
                    <a:pt x="2888" y="2614"/>
                    <a:pt x="2766" y="2736"/>
                  </a:cubicBezTo>
                  <a:cubicBezTo>
                    <a:pt x="2614" y="2888"/>
                    <a:pt x="2402" y="2888"/>
                    <a:pt x="2250" y="2736"/>
                  </a:cubicBezTo>
                  <a:close/>
                  <a:moveTo>
                    <a:pt x="365" y="4225"/>
                  </a:moveTo>
                  <a:cubicBezTo>
                    <a:pt x="183" y="4225"/>
                    <a:pt x="0" y="4073"/>
                    <a:pt x="0" y="3861"/>
                  </a:cubicBezTo>
                  <a:cubicBezTo>
                    <a:pt x="0" y="3678"/>
                    <a:pt x="183" y="3526"/>
                    <a:pt x="365" y="3526"/>
                  </a:cubicBezTo>
                  <a:lnTo>
                    <a:pt x="1946" y="3526"/>
                  </a:lnTo>
                  <a:cubicBezTo>
                    <a:pt x="2128" y="3526"/>
                    <a:pt x="2280" y="3678"/>
                    <a:pt x="2280" y="3861"/>
                  </a:cubicBezTo>
                  <a:cubicBezTo>
                    <a:pt x="2280" y="4073"/>
                    <a:pt x="2128" y="4225"/>
                    <a:pt x="1946" y="4225"/>
                  </a:cubicBezTo>
                  <a:close/>
                  <a:moveTo>
                    <a:pt x="1642" y="6596"/>
                  </a:moveTo>
                  <a:cubicBezTo>
                    <a:pt x="1490" y="6748"/>
                    <a:pt x="1277" y="6748"/>
                    <a:pt x="1155" y="6596"/>
                  </a:cubicBezTo>
                  <a:cubicBezTo>
                    <a:pt x="1003" y="6475"/>
                    <a:pt x="1003" y="6262"/>
                    <a:pt x="1155" y="6110"/>
                  </a:cubicBezTo>
                  <a:lnTo>
                    <a:pt x="2250" y="4985"/>
                  </a:lnTo>
                  <a:cubicBezTo>
                    <a:pt x="2402" y="4864"/>
                    <a:pt x="2614" y="4864"/>
                    <a:pt x="2736" y="4985"/>
                  </a:cubicBezTo>
                  <a:cubicBezTo>
                    <a:pt x="2888" y="5137"/>
                    <a:pt x="2888" y="5350"/>
                    <a:pt x="2736" y="5502"/>
                  </a:cubicBezTo>
                  <a:close/>
                  <a:moveTo>
                    <a:pt x="4225" y="7386"/>
                  </a:moveTo>
                  <a:cubicBezTo>
                    <a:pt x="4225" y="7569"/>
                    <a:pt x="4073" y="7751"/>
                    <a:pt x="3891" y="7751"/>
                  </a:cubicBezTo>
                  <a:cubicBezTo>
                    <a:pt x="3678" y="7751"/>
                    <a:pt x="3526" y="7569"/>
                    <a:pt x="3526" y="7386"/>
                  </a:cubicBezTo>
                  <a:lnTo>
                    <a:pt x="3526" y="5806"/>
                  </a:lnTo>
                  <a:cubicBezTo>
                    <a:pt x="3526" y="5623"/>
                    <a:pt x="3678" y="5471"/>
                    <a:pt x="3891" y="5471"/>
                  </a:cubicBezTo>
                  <a:cubicBezTo>
                    <a:pt x="4073" y="5471"/>
                    <a:pt x="4225" y="5623"/>
                    <a:pt x="4225" y="5806"/>
                  </a:cubicBezTo>
                  <a:close/>
                  <a:moveTo>
                    <a:pt x="6627" y="6110"/>
                  </a:moveTo>
                  <a:cubicBezTo>
                    <a:pt x="6748" y="6262"/>
                    <a:pt x="6748" y="6475"/>
                    <a:pt x="6627" y="6596"/>
                  </a:cubicBezTo>
                  <a:cubicBezTo>
                    <a:pt x="6475" y="6748"/>
                    <a:pt x="6262" y="6748"/>
                    <a:pt x="6110" y="6596"/>
                  </a:cubicBezTo>
                  <a:lnTo>
                    <a:pt x="5016" y="5502"/>
                  </a:lnTo>
                  <a:cubicBezTo>
                    <a:pt x="4864" y="5350"/>
                    <a:pt x="4864" y="5137"/>
                    <a:pt x="5016" y="4985"/>
                  </a:cubicBezTo>
                  <a:cubicBezTo>
                    <a:pt x="5137" y="4864"/>
                    <a:pt x="5350" y="4864"/>
                    <a:pt x="5502" y="4985"/>
                  </a:cubicBezTo>
                  <a:close/>
                  <a:moveTo>
                    <a:pt x="7387" y="3526"/>
                  </a:moveTo>
                  <a:cubicBezTo>
                    <a:pt x="7599" y="3526"/>
                    <a:pt x="7751" y="3678"/>
                    <a:pt x="7751" y="3861"/>
                  </a:cubicBezTo>
                  <a:cubicBezTo>
                    <a:pt x="7751" y="4073"/>
                    <a:pt x="7599" y="4225"/>
                    <a:pt x="7387" y="4225"/>
                  </a:cubicBezTo>
                  <a:lnTo>
                    <a:pt x="5836" y="4225"/>
                  </a:lnTo>
                  <a:cubicBezTo>
                    <a:pt x="5624" y="4225"/>
                    <a:pt x="5472" y="4073"/>
                    <a:pt x="5472" y="3861"/>
                  </a:cubicBezTo>
                  <a:cubicBezTo>
                    <a:pt x="5472" y="3678"/>
                    <a:pt x="5624" y="3526"/>
                    <a:pt x="5836" y="3526"/>
                  </a:cubicBezTo>
                  <a:close/>
                  <a:moveTo>
                    <a:pt x="6110" y="1125"/>
                  </a:moveTo>
                  <a:cubicBezTo>
                    <a:pt x="6262" y="1003"/>
                    <a:pt x="6475" y="1003"/>
                    <a:pt x="6627" y="1125"/>
                  </a:cubicBezTo>
                  <a:cubicBezTo>
                    <a:pt x="6748" y="1277"/>
                    <a:pt x="6748" y="1490"/>
                    <a:pt x="6627" y="1642"/>
                  </a:cubicBezTo>
                  <a:lnTo>
                    <a:pt x="5502" y="2736"/>
                  </a:lnTo>
                  <a:cubicBezTo>
                    <a:pt x="5350" y="2888"/>
                    <a:pt x="5137" y="2888"/>
                    <a:pt x="5016" y="2736"/>
                  </a:cubicBezTo>
                  <a:cubicBezTo>
                    <a:pt x="4864" y="2614"/>
                    <a:pt x="4864" y="2371"/>
                    <a:pt x="5016" y="225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69"/>
            <p:cNvSpPr/>
            <p:nvPr/>
          </p:nvSpPr>
          <p:spPr>
            <a:xfrm>
              <a:off x="7803579" y="2547567"/>
              <a:ext cx="416274" cy="20348"/>
            </a:xfrm>
            <a:custGeom>
              <a:rect b="b" l="l" r="r" t="t"/>
              <a:pathLst>
                <a:path extrusionOk="0" h="1673" w="34226">
                  <a:moveTo>
                    <a:pt x="6535" y="1672"/>
                  </a:moveTo>
                  <a:cubicBezTo>
                    <a:pt x="6201" y="1672"/>
                    <a:pt x="5958" y="1277"/>
                    <a:pt x="5958" y="821"/>
                  </a:cubicBezTo>
                  <a:cubicBezTo>
                    <a:pt x="5958" y="365"/>
                    <a:pt x="6201" y="1"/>
                    <a:pt x="6535" y="1"/>
                  </a:cubicBezTo>
                  <a:lnTo>
                    <a:pt x="33648" y="1"/>
                  </a:lnTo>
                  <a:cubicBezTo>
                    <a:pt x="33952" y="1"/>
                    <a:pt x="34226" y="365"/>
                    <a:pt x="34226" y="821"/>
                  </a:cubicBezTo>
                  <a:cubicBezTo>
                    <a:pt x="34226" y="1277"/>
                    <a:pt x="33952" y="1672"/>
                    <a:pt x="33648" y="1672"/>
                  </a:cubicBezTo>
                  <a:close/>
                  <a:moveTo>
                    <a:pt x="2857" y="1"/>
                  </a:moveTo>
                  <a:cubicBezTo>
                    <a:pt x="3161" y="1"/>
                    <a:pt x="3435" y="396"/>
                    <a:pt x="3435" y="821"/>
                  </a:cubicBezTo>
                  <a:cubicBezTo>
                    <a:pt x="3435" y="1308"/>
                    <a:pt x="3161" y="1672"/>
                    <a:pt x="2857" y="1672"/>
                  </a:cubicBezTo>
                  <a:lnTo>
                    <a:pt x="578" y="1672"/>
                  </a:lnTo>
                  <a:cubicBezTo>
                    <a:pt x="274" y="1672"/>
                    <a:pt x="0" y="1277"/>
                    <a:pt x="0" y="821"/>
                  </a:cubicBezTo>
                  <a:cubicBezTo>
                    <a:pt x="0" y="365"/>
                    <a:pt x="274" y="1"/>
                    <a:pt x="578"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69"/>
            <p:cNvSpPr/>
            <p:nvPr/>
          </p:nvSpPr>
          <p:spPr>
            <a:xfrm>
              <a:off x="4524805" y="1959829"/>
              <a:ext cx="415909" cy="19983"/>
            </a:xfrm>
            <a:custGeom>
              <a:rect b="b" l="l" r="r" t="t"/>
              <a:pathLst>
                <a:path extrusionOk="0" h="1643" w="34196">
                  <a:moveTo>
                    <a:pt x="6505" y="1642"/>
                  </a:moveTo>
                  <a:cubicBezTo>
                    <a:pt x="6171" y="1642"/>
                    <a:pt x="5927" y="1277"/>
                    <a:pt x="5927" y="821"/>
                  </a:cubicBezTo>
                  <a:cubicBezTo>
                    <a:pt x="5927" y="365"/>
                    <a:pt x="6171" y="1"/>
                    <a:pt x="6505" y="1"/>
                  </a:cubicBezTo>
                  <a:lnTo>
                    <a:pt x="33618" y="1"/>
                  </a:lnTo>
                  <a:cubicBezTo>
                    <a:pt x="33952" y="1"/>
                    <a:pt x="34195" y="365"/>
                    <a:pt x="34195" y="821"/>
                  </a:cubicBezTo>
                  <a:cubicBezTo>
                    <a:pt x="34195" y="1277"/>
                    <a:pt x="33952" y="1642"/>
                    <a:pt x="33618" y="1642"/>
                  </a:cubicBezTo>
                  <a:close/>
                  <a:moveTo>
                    <a:pt x="2827" y="1"/>
                  </a:moveTo>
                  <a:cubicBezTo>
                    <a:pt x="3131" y="1"/>
                    <a:pt x="3405" y="365"/>
                    <a:pt x="3405" y="821"/>
                  </a:cubicBezTo>
                  <a:cubicBezTo>
                    <a:pt x="3405" y="1277"/>
                    <a:pt x="3131" y="1642"/>
                    <a:pt x="2827" y="1642"/>
                  </a:cubicBezTo>
                  <a:lnTo>
                    <a:pt x="578" y="1642"/>
                  </a:lnTo>
                  <a:cubicBezTo>
                    <a:pt x="243" y="1642"/>
                    <a:pt x="0" y="1277"/>
                    <a:pt x="0" y="821"/>
                  </a:cubicBezTo>
                  <a:cubicBezTo>
                    <a:pt x="0" y="365"/>
                    <a:pt x="243" y="1"/>
                    <a:pt x="578"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69"/>
            <p:cNvSpPr/>
            <p:nvPr/>
          </p:nvSpPr>
          <p:spPr>
            <a:xfrm>
              <a:off x="6527179" y="3532671"/>
              <a:ext cx="93919" cy="93919"/>
            </a:xfrm>
            <a:custGeom>
              <a:rect b="b" l="l" r="r" t="t"/>
              <a:pathLst>
                <a:path extrusionOk="0" h="7722" w="7722">
                  <a:moveTo>
                    <a:pt x="3527" y="335"/>
                  </a:moveTo>
                  <a:cubicBezTo>
                    <a:pt x="3527" y="153"/>
                    <a:pt x="3679" y="1"/>
                    <a:pt x="3861" y="1"/>
                  </a:cubicBezTo>
                  <a:cubicBezTo>
                    <a:pt x="4043" y="1"/>
                    <a:pt x="4226" y="153"/>
                    <a:pt x="4226" y="335"/>
                  </a:cubicBezTo>
                  <a:lnTo>
                    <a:pt x="4226" y="1916"/>
                  </a:lnTo>
                  <a:cubicBezTo>
                    <a:pt x="4226" y="2098"/>
                    <a:pt x="4043" y="2250"/>
                    <a:pt x="3861" y="2250"/>
                  </a:cubicBezTo>
                  <a:cubicBezTo>
                    <a:pt x="3679" y="2250"/>
                    <a:pt x="3527" y="2098"/>
                    <a:pt x="3527" y="1916"/>
                  </a:cubicBezTo>
                  <a:close/>
                  <a:moveTo>
                    <a:pt x="1125" y="1612"/>
                  </a:moveTo>
                  <a:cubicBezTo>
                    <a:pt x="1004" y="1490"/>
                    <a:pt x="1004" y="1247"/>
                    <a:pt x="1125" y="1125"/>
                  </a:cubicBezTo>
                  <a:cubicBezTo>
                    <a:pt x="1277" y="974"/>
                    <a:pt x="1490" y="974"/>
                    <a:pt x="1612" y="1125"/>
                  </a:cubicBezTo>
                  <a:lnTo>
                    <a:pt x="2736" y="2250"/>
                  </a:lnTo>
                  <a:cubicBezTo>
                    <a:pt x="2858" y="2372"/>
                    <a:pt x="2858" y="2584"/>
                    <a:pt x="2736" y="2736"/>
                  </a:cubicBezTo>
                  <a:cubicBezTo>
                    <a:pt x="2584" y="2858"/>
                    <a:pt x="2372" y="2858"/>
                    <a:pt x="2250" y="2736"/>
                  </a:cubicBezTo>
                  <a:close/>
                  <a:moveTo>
                    <a:pt x="335" y="4195"/>
                  </a:moveTo>
                  <a:cubicBezTo>
                    <a:pt x="153" y="4195"/>
                    <a:pt x="1" y="4043"/>
                    <a:pt x="1" y="3861"/>
                  </a:cubicBezTo>
                  <a:cubicBezTo>
                    <a:pt x="1" y="3648"/>
                    <a:pt x="153" y="3496"/>
                    <a:pt x="335" y="3496"/>
                  </a:cubicBezTo>
                  <a:lnTo>
                    <a:pt x="1916" y="3496"/>
                  </a:lnTo>
                  <a:cubicBezTo>
                    <a:pt x="2098" y="3496"/>
                    <a:pt x="2280" y="3648"/>
                    <a:pt x="2280" y="3861"/>
                  </a:cubicBezTo>
                  <a:cubicBezTo>
                    <a:pt x="2280" y="4043"/>
                    <a:pt x="2098" y="4195"/>
                    <a:pt x="1916" y="4195"/>
                  </a:cubicBezTo>
                  <a:close/>
                  <a:moveTo>
                    <a:pt x="1612" y="6597"/>
                  </a:moveTo>
                  <a:cubicBezTo>
                    <a:pt x="1490" y="6718"/>
                    <a:pt x="1277" y="6718"/>
                    <a:pt x="1125" y="6597"/>
                  </a:cubicBezTo>
                  <a:cubicBezTo>
                    <a:pt x="1004" y="6445"/>
                    <a:pt x="1004" y="6232"/>
                    <a:pt x="1125" y="6110"/>
                  </a:cubicBezTo>
                  <a:lnTo>
                    <a:pt x="2250" y="4986"/>
                  </a:lnTo>
                  <a:cubicBezTo>
                    <a:pt x="2372" y="4864"/>
                    <a:pt x="2584" y="4864"/>
                    <a:pt x="2736" y="4986"/>
                  </a:cubicBezTo>
                  <a:cubicBezTo>
                    <a:pt x="2888" y="5107"/>
                    <a:pt x="2888" y="5350"/>
                    <a:pt x="2736" y="5472"/>
                  </a:cubicBezTo>
                  <a:close/>
                  <a:moveTo>
                    <a:pt x="4226" y="7387"/>
                  </a:moveTo>
                  <a:cubicBezTo>
                    <a:pt x="4226" y="7569"/>
                    <a:pt x="4043" y="7721"/>
                    <a:pt x="3861" y="7721"/>
                  </a:cubicBezTo>
                  <a:cubicBezTo>
                    <a:pt x="3679" y="7721"/>
                    <a:pt x="3496" y="7569"/>
                    <a:pt x="3496" y="7387"/>
                  </a:cubicBezTo>
                  <a:lnTo>
                    <a:pt x="3496" y="5806"/>
                  </a:lnTo>
                  <a:cubicBezTo>
                    <a:pt x="3496" y="5624"/>
                    <a:pt x="3679" y="5442"/>
                    <a:pt x="3861" y="5442"/>
                  </a:cubicBezTo>
                  <a:cubicBezTo>
                    <a:pt x="4043" y="5442"/>
                    <a:pt x="4226" y="5624"/>
                    <a:pt x="4226" y="5806"/>
                  </a:cubicBezTo>
                  <a:close/>
                  <a:moveTo>
                    <a:pt x="6597" y="6110"/>
                  </a:moveTo>
                  <a:cubicBezTo>
                    <a:pt x="6749" y="6232"/>
                    <a:pt x="6749" y="6445"/>
                    <a:pt x="6597" y="6597"/>
                  </a:cubicBezTo>
                  <a:cubicBezTo>
                    <a:pt x="6475" y="6718"/>
                    <a:pt x="6232" y="6718"/>
                    <a:pt x="6110" y="6597"/>
                  </a:cubicBezTo>
                  <a:lnTo>
                    <a:pt x="4986" y="5472"/>
                  </a:lnTo>
                  <a:cubicBezTo>
                    <a:pt x="4864" y="5350"/>
                    <a:pt x="4864" y="5107"/>
                    <a:pt x="4986" y="4986"/>
                  </a:cubicBezTo>
                  <a:cubicBezTo>
                    <a:pt x="5138" y="4834"/>
                    <a:pt x="5350" y="4834"/>
                    <a:pt x="5472" y="4986"/>
                  </a:cubicBezTo>
                  <a:close/>
                  <a:moveTo>
                    <a:pt x="7387" y="3496"/>
                  </a:moveTo>
                  <a:cubicBezTo>
                    <a:pt x="7569" y="3496"/>
                    <a:pt x="7721" y="3679"/>
                    <a:pt x="7721" y="3861"/>
                  </a:cubicBezTo>
                  <a:cubicBezTo>
                    <a:pt x="7721" y="4043"/>
                    <a:pt x="7569" y="4195"/>
                    <a:pt x="7387" y="4195"/>
                  </a:cubicBezTo>
                  <a:lnTo>
                    <a:pt x="5806" y="4195"/>
                  </a:lnTo>
                  <a:cubicBezTo>
                    <a:pt x="5624" y="4195"/>
                    <a:pt x="5472" y="4043"/>
                    <a:pt x="5472" y="3861"/>
                  </a:cubicBezTo>
                  <a:cubicBezTo>
                    <a:pt x="5472" y="3679"/>
                    <a:pt x="5624" y="3496"/>
                    <a:pt x="5806" y="3496"/>
                  </a:cubicBezTo>
                  <a:close/>
                  <a:moveTo>
                    <a:pt x="6110" y="1125"/>
                  </a:moveTo>
                  <a:cubicBezTo>
                    <a:pt x="6232" y="974"/>
                    <a:pt x="6445" y="974"/>
                    <a:pt x="6597" y="1125"/>
                  </a:cubicBezTo>
                  <a:cubicBezTo>
                    <a:pt x="6718" y="1247"/>
                    <a:pt x="6718" y="1490"/>
                    <a:pt x="6597" y="1612"/>
                  </a:cubicBezTo>
                  <a:lnTo>
                    <a:pt x="5472" y="2736"/>
                  </a:lnTo>
                  <a:cubicBezTo>
                    <a:pt x="5350" y="2858"/>
                    <a:pt x="5138" y="2858"/>
                    <a:pt x="4986" y="2736"/>
                  </a:cubicBezTo>
                  <a:cubicBezTo>
                    <a:pt x="4864" y="2584"/>
                    <a:pt x="4864" y="2372"/>
                    <a:pt x="4986" y="225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69"/>
            <p:cNvSpPr/>
            <p:nvPr/>
          </p:nvSpPr>
          <p:spPr>
            <a:xfrm>
              <a:off x="4611672" y="3086137"/>
              <a:ext cx="93907" cy="94284"/>
            </a:xfrm>
            <a:custGeom>
              <a:rect b="b" l="l" r="r" t="t"/>
              <a:pathLst>
                <a:path extrusionOk="0" h="7752" w="7721">
                  <a:moveTo>
                    <a:pt x="3496" y="366"/>
                  </a:moveTo>
                  <a:cubicBezTo>
                    <a:pt x="3496" y="153"/>
                    <a:pt x="3648" y="1"/>
                    <a:pt x="3860" y="1"/>
                  </a:cubicBezTo>
                  <a:cubicBezTo>
                    <a:pt x="4043" y="1"/>
                    <a:pt x="4195" y="153"/>
                    <a:pt x="4195" y="366"/>
                  </a:cubicBezTo>
                  <a:lnTo>
                    <a:pt x="4195" y="1916"/>
                  </a:lnTo>
                  <a:cubicBezTo>
                    <a:pt x="4195" y="2129"/>
                    <a:pt x="4043" y="2281"/>
                    <a:pt x="3860" y="2281"/>
                  </a:cubicBezTo>
                  <a:cubicBezTo>
                    <a:pt x="3648" y="2281"/>
                    <a:pt x="3496" y="2129"/>
                    <a:pt x="3496" y="1916"/>
                  </a:cubicBezTo>
                  <a:close/>
                  <a:moveTo>
                    <a:pt x="1125" y="1642"/>
                  </a:moveTo>
                  <a:cubicBezTo>
                    <a:pt x="973" y="1490"/>
                    <a:pt x="973" y="1278"/>
                    <a:pt x="1125" y="1126"/>
                  </a:cubicBezTo>
                  <a:cubicBezTo>
                    <a:pt x="1246" y="1004"/>
                    <a:pt x="1490" y="1004"/>
                    <a:pt x="1611" y="1126"/>
                  </a:cubicBezTo>
                  <a:lnTo>
                    <a:pt x="2736" y="2250"/>
                  </a:lnTo>
                  <a:cubicBezTo>
                    <a:pt x="2857" y="2372"/>
                    <a:pt x="2857" y="2615"/>
                    <a:pt x="2736" y="2737"/>
                  </a:cubicBezTo>
                  <a:cubicBezTo>
                    <a:pt x="2584" y="2889"/>
                    <a:pt x="2371" y="2889"/>
                    <a:pt x="2249" y="2737"/>
                  </a:cubicBezTo>
                  <a:close/>
                  <a:moveTo>
                    <a:pt x="335" y="4226"/>
                  </a:moveTo>
                  <a:cubicBezTo>
                    <a:pt x="152" y="4226"/>
                    <a:pt x="0" y="4074"/>
                    <a:pt x="0" y="3861"/>
                  </a:cubicBezTo>
                  <a:cubicBezTo>
                    <a:pt x="0" y="3679"/>
                    <a:pt x="152" y="3527"/>
                    <a:pt x="335" y="3527"/>
                  </a:cubicBezTo>
                  <a:lnTo>
                    <a:pt x="1915" y="3527"/>
                  </a:lnTo>
                  <a:cubicBezTo>
                    <a:pt x="2097" y="3527"/>
                    <a:pt x="2249" y="3679"/>
                    <a:pt x="2249" y="3861"/>
                  </a:cubicBezTo>
                  <a:cubicBezTo>
                    <a:pt x="2249" y="4074"/>
                    <a:pt x="2097" y="4226"/>
                    <a:pt x="1915" y="4226"/>
                  </a:cubicBezTo>
                  <a:close/>
                  <a:moveTo>
                    <a:pt x="1611" y="6597"/>
                  </a:moveTo>
                  <a:cubicBezTo>
                    <a:pt x="1490" y="6749"/>
                    <a:pt x="1246" y="6749"/>
                    <a:pt x="1125" y="6597"/>
                  </a:cubicBezTo>
                  <a:cubicBezTo>
                    <a:pt x="973" y="6475"/>
                    <a:pt x="973" y="6262"/>
                    <a:pt x="1125" y="6111"/>
                  </a:cubicBezTo>
                  <a:lnTo>
                    <a:pt x="2249" y="5016"/>
                  </a:lnTo>
                  <a:cubicBezTo>
                    <a:pt x="2371" y="4864"/>
                    <a:pt x="2584" y="4864"/>
                    <a:pt x="2736" y="5016"/>
                  </a:cubicBezTo>
                  <a:cubicBezTo>
                    <a:pt x="2857" y="5138"/>
                    <a:pt x="2857" y="5351"/>
                    <a:pt x="2736" y="5503"/>
                  </a:cubicBezTo>
                  <a:close/>
                  <a:moveTo>
                    <a:pt x="4195" y="7387"/>
                  </a:moveTo>
                  <a:cubicBezTo>
                    <a:pt x="4195" y="7569"/>
                    <a:pt x="4043" y="7752"/>
                    <a:pt x="3860" y="7752"/>
                  </a:cubicBezTo>
                  <a:cubicBezTo>
                    <a:pt x="3648" y="7752"/>
                    <a:pt x="3496" y="7569"/>
                    <a:pt x="3496" y="7387"/>
                  </a:cubicBezTo>
                  <a:lnTo>
                    <a:pt x="3496" y="5807"/>
                  </a:lnTo>
                  <a:cubicBezTo>
                    <a:pt x="3496" y="5624"/>
                    <a:pt x="3648" y="5472"/>
                    <a:pt x="3860" y="5472"/>
                  </a:cubicBezTo>
                  <a:cubicBezTo>
                    <a:pt x="4043" y="5472"/>
                    <a:pt x="4195" y="5624"/>
                    <a:pt x="4195" y="5807"/>
                  </a:cubicBezTo>
                  <a:close/>
                  <a:moveTo>
                    <a:pt x="6596" y="6111"/>
                  </a:moveTo>
                  <a:cubicBezTo>
                    <a:pt x="6718" y="6262"/>
                    <a:pt x="6718" y="6475"/>
                    <a:pt x="6596" y="6597"/>
                  </a:cubicBezTo>
                  <a:cubicBezTo>
                    <a:pt x="6444" y="6749"/>
                    <a:pt x="6231" y="6749"/>
                    <a:pt x="6110" y="6597"/>
                  </a:cubicBezTo>
                  <a:lnTo>
                    <a:pt x="4985" y="5503"/>
                  </a:lnTo>
                  <a:cubicBezTo>
                    <a:pt x="4833" y="5351"/>
                    <a:pt x="4833" y="5138"/>
                    <a:pt x="4985" y="4986"/>
                  </a:cubicBezTo>
                  <a:cubicBezTo>
                    <a:pt x="5107" y="4864"/>
                    <a:pt x="5350" y="4864"/>
                    <a:pt x="5471" y="4986"/>
                  </a:cubicBezTo>
                  <a:close/>
                  <a:moveTo>
                    <a:pt x="7386" y="3527"/>
                  </a:moveTo>
                  <a:cubicBezTo>
                    <a:pt x="7569" y="3527"/>
                    <a:pt x="7721" y="3679"/>
                    <a:pt x="7721" y="3861"/>
                  </a:cubicBezTo>
                  <a:cubicBezTo>
                    <a:pt x="7721" y="4074"/>
                    <a:pt x="7569" y="4226"/>
                    <a:pt x="7386" y="4226"/>
                  </a:cubicBezTo>
                  <a:lnTo>
                    <a:pt x="5806" y="4226"/>
                  </a:lnTo>
                  <a:cubicBezTo>
                    <a:pt x="5593" y="4226"/>
                    <a:pt x="5441" y="4074"/>
                    <a:pt x="5441" y="3861"/>
                  </a:cubicBezTo>
                  <a:cubicBezTo>
                    <a:pt x="5441" y="3679"/>
                    <a:pt x="5593" y="3527"/>
                    <a:pt x="5806" y="3527"/>
                  </a:cubicBezTo>
                  <a:close/>
                  <a:moveTo>
                    <a:pt x="6110" y="1126"/>
                  </a:moveTo>
                  <a:cubicBezTo>
                    <a:pt x="6231" y="1004"/>
                    <a:pt x="6444" y="1004"/>
                    <a:pt x="6596" y="1126"/>
                  </a:cubicBezTo>
                  <a:cubicBezTo>
                    <a:pt x="6718" y="1278"/>
                    <a:pt x="6718" y="1490"/>
                    <a:pt x="6596" y="1642"/>
                  </a:cubicBezTo>
                  <a:lnTo>
                    <a:pt x="5471" y="2737"/>
                  </a:lnTo>
                  <a:cubicBezTo>
                    <a:pt x="5350" y="2889"/>
                    <a:pt x="5107" y="2889"/>
                    <a:pt x="4985" y="2737"/>
                  </a:cubicBezTo>
                  <a:cubicBezTo>
                    <a:pt x="4833" y="2615"/>
                    <a:pt x="4833" y="2372"/>
                    <a:pt x="4985" y="225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69"/>
            <p:cNvSpPr/>
            <p:nvPr/>
          </p:nvSpPr>
          <p:spPr>
            <a:xfrm>
              <a:off x="5645202" y="3851684"/>
              <a:ext cx="93919" cy="94284"/>
            </a:xfrm>
            <a:custGeom>
              <a:rect b="b" l="l" r="r" t="t"/>
              <a:pathLst>
                <a:path extrusionOk="0" h="7752" w="7722">
                  <a:moveTo>
                    <a:pt x="3496" y="365"/>
                  </a:moveTo>
                  <a:cubicBezTo>
                    <a:pt x="3496" y="183"/>
                    <a:pt x="3648" y="0"/>
                    <a:pt x="3861" y="0"/>
                  </a:cubicBezTo>
                  <a:cubicBezTo>
                    <a:pt x="4043" y="0"/>
                    <a:pt x="4195" y="183"/>
                    <a:pt x="4195" y="365"/>
                  </a:cubicBezTo>
                  <a:lnTo>
                    <a:pt x="4195" y="1946"/>
                  </a:lnTo>
                  <a:cubicBezTo>
                    <a:pt x="4195" y="2128"/>
                    <a:pt x="4043" y="2280"/>
                    <a:pt x="3861" y="2280"/>
                  </a:cubicBezTo>
                  <a:cubicBezTo>
                    <a:pt x="3648" y="2280"/>
                    <a:pt x="3496" y="2128"/>
                    <a:pt x="3496" y="1946"/>
                  </a:cubicBezTo>
                  <a:close/>
                  <a:moveTo>
                    <a:pt x="1125" y="1642"/>
                  </a:moveTo>
                  <a:cubicBezTo>
                    <a:pt x="973" y="1490"/>
                    <a:pt x="973" y="1277"/>
                    <a:pt x="1125" y="1155"/>
                  </a:cubicBezTo>
                  <a:cubicBezTo>
                    <a:pt x="1277" y="1003"/>
                    <a:pt x="1490" y="1003"/>
                    <a:pt x="1612" y="1155"/>
                  </a:cubicBezTo>
                  <a:lnTo>
                    <a:pt x="2736" y="2250"/>
                  </a:lnTo>
                  <a:cubicBezTo>
                    <a:pt x="2858" y="2401"/>
                    <a:pt x="2858" y="2614"/>
                    <a:pt x="2736" y="2766"/>
                  </a:cubicBezTo>
                  <a:cubicBezTo>
                    <a:pt x="2584" y="2888"/>
                    <a:pt x="2371" y="2888"/>
                    <a:pt x="2250" y="2766"/>
                  </a:cubicBezTo>
                  <a:close/>
                  <a:moveTo>
                    <a:pt x="335" y="4225"/>
                  </a:moveTo>
                  <a:cubicBezTo>
                    <a:pt x="153" y="4225"/>
                    <a:pt x="1" y="4073"/>
                    <a:pt x="1" y="3891"/>
                  </a:cubicBezTo>
                  <a:cubicBezTo>
                    <a:pt x="1" y="3678"/>
                    <a:pt x="153" y="3526"/>
                    <a:pt x="335" y="3526"/>
                  </a:cubicBezTo>
                  <a:lnTo>
                    <a:pt x="1915" y="3526"/>
                  </a:lnTo>
                  <a:cubicBezTo>
                    <a:pt x="2098" y="3526"/>
                    <a:pt x="2250" y="3678"/>
                    <a:pt x="2250" y="3891"/>
                  </a:cubicBezTo>
                  <a:cubicBezTo>
                    <a:pt x="2250" y="4073"/>
                    <a:pt x="2098" y="4225"/>
                    <a:pt x="1915" y="4225"/>
                  </a:cubicBezTo>
                  <a:close/>
                  <a:moveTo>
                    <a:pt x="1612" y="6626"/>
                  </a:moveTo>
                  <a:cubicBezTo>
                    <a:pt x="1490" y="6748"/>
                    <a:pt x="1277" y="6748"/>
                    <a:pt x="1125" y="6626"/>
                  </a:cubicBezTo>
                  <a:cubicBezTo>
                    <a:pt x="973" y="6474"/>
                    <a:pt x="973" y="6262"/>
                    <a:pt x="1125" y="6110"/>
                  </a:cubicBezTo>
                  <a:lnTo>
                    <a:pt x="2250" y="5016"/>
                  </a:lnTo>
                  <a:cubicBezTo>
                    <a:pt x="2371" y="4864"/>
                    <a:pt x="2584" y="4864"/>
                    <a:pt x="2736" y="5016"/>
                  </a:cubicBezTo>
                  <a:cubicBezTo>
                    <a:pt x="2858" y="5137"/>
                    <a:pt x="2858" y="5350"/>
                    <a:pt x="2736" y="5502"/>
                  </a:cubicBezTo>
                  <a:close/>
                  <a:moveTo>
                    <a:pt x="4195" y="7386"/>
                  </a:moveTo>
                  <a:cubicBezTo>
                    <a:pt x="4195" y="7599"/>
                    <a:pt x="4043" y="7751"/>
                    <a:pt x="3861" y="7751"/>
                  </a:cubicBezTo>
                  <a:cubicBezTo>
                    <a:pt x="3648" y="7751"/>
                    <a:pt x="3496" y="7599"/>
                    <a:pt x="3496" y="7386"/>
                  </a:cubicBezTo>
                  <a:lnTo>
                    <a:pt x="3496" y="5836"/>
                  </a:lnTo>
                  <a:cubicBezTo>
                    <a:pt x="3496" y="5623"/>
                    <a:pt x="3648" y="5471"/>
                    <a:pt x="3861" y="5471"/>
                  </a:cubicBezTo>
                  <a:cubicBezTo>
                    <a:pt x="4043" y="5471"/>
                    <a:pt x="4195" y="5623"/>
                    <a:pt x="4195" y="5836"/>
                  </a:cubicBezTo>
                  <a:close/>
                  <a:moveTo>
                    <a:pt x="6596" y="6110"/>
                  </a:moveTo>
                  <a:cubicBezTo>
                    <a:pt x="6718" y="6262"/>
                    <a:pt x="6718" y="6474"/>
                    <a:pt x="6596" y="6596"/>
                  </a:cubicBezTo>
                  <a:cubicBezTo>
                    <a:pt x="6444" y="6748"/>
                    <a:pt x="6232" y="6748"/>
                    <a:pt x="6110" y="6596"/>
                  </a:cubicBezTo>
                  <a:lnTo>
                    <a:pt x="4985" y="5502"/>
                  </a:lnTo>
                  <a:cubicBezTo>
                    <a:pt x="4864" y="5350"/>
                    <a:pt x="4864" y="5137"/>
                    <a:pt x="4985" y="5016"/>
                  </a:cubicBezTo>
                  <a:cubicBezTo>
                    <a:pt x="5137" y="4864"/>
                    <a:pt x="5350" y="4864"/>
                    <a:pt x="5472" y="5016"/>
                  </a:cubicBezTo>
                  <a:close/>
                  <a:moveTo>
                    <a:pt x="7387" y="3526"/>
                  </a:moveTo>
                  <a:cubicBezTo>
                    <a:pt x="7569" y="3526"/>
                    <a:pt x="7721" y="3678"/>
                    <a:pt x="7721" y="3891"/>
                  </a:cubicBezTo>
                  <a:cubicBezTo>
                    <a:pt x="7721" y="4073"/>
                    <a:pt x="7569" y="4225"/>
                    <a:pt x="7387" y="4225"/>
                  </a:cubicBezTo>
                  <a:lnTo>
                    <a:pt x="5806" y="4225"/>
                  </a:lnTo>
                  <a:cubicBezTo>
                    <a:pt x="5624" y="4225"/>
                    <a:pt x="5441" y="4073"/>
                    <a:pt x="5441" y="3891"/>
                  </a:cubicBezTo>
                  <a:cubicBezTo>
                    <a:pt x="5441" y="3678"/>
                    <a:pt x="5624" y="3526"/>
                    <a:pt x="5806" y="3526"/>
                  </a:cubicBezTo>
                  <a:close/>
                  <a:moveTo>
                    <a:pt x="6110" y="1155"/>
                  </a:moveTo>
                  <a:cubicBezTo>
                    <a:pt x="6232" y="1003"/>
                    <a:pt x="6444" y="1003"/>
                    <a:pt x="6596" y="1155"/>
                  </a:cubicBezTo>
                  <a:cubicBezTo>
                    <a:pt x="6718" y="1277"/>
                    <a:pt x="6718" y="1490"/>
                    <a:pt x="6596" y="1642"/>
                  </a:cubicBezTo>
                  <a:lnTo>
                    <a:pt x="5472" y="2766"/>
                  </a:lnTo>
                  <a:cubicBezTo>
                    <a:pt x="5350" y="2888"/>
                    <a:pt x="5137" y="2888"/>
                    <a:pt x="4985" y="2766"/>
                  </a:cubicBezTo>
                  <a:cubicBezTo>
                    <a:pt x="4864" y="2614"/>
                    <a:pt x="4864" y="2401"/>
                    <a:pt x="4985" y="225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69"/>
            <p:cNvSpPr/>
            <p:nvPr/>
          </p:nvSpPr>
          <p:spPr>
            <a:xfrm>
              <a:off x="6982590" y="3239173"/>
              <a:ext cx="470251" cy="141973"/>
            </a:xfrm>
            <a:custGeom>
              <a:rect b="b" l="l" r="r" t="t"/>
              <a:pathLst>
                <a:path extrusionOk="0" h="11673" w="38664">
                  <a:moveTo>
                    <a:pt x="38299" y="8177"/>
                  </a:moveTo>
                  <a:lnTo>
                    <a:pt x="38664" y="8815"/>
                  </a:lnTo>
                  <a:cubicBezTo>
                    <a:pt x="38664" y="8815"/>
                    <a:pt x="38633" y="9363"/>
                    <a:pt x="37113" y="9667"/>
                  </a:cubicBezTo>
                  <a:cubicBezTo>
                    <a:pt x="35594" y="9971"/>
                    <a:pt x="6930" y="11673"/>
                    <a:pt x="4560" y="11186"/>
                  </a:cubicBezTo>
                  <a:cubicBezTo>
                    <a:pt x="2219" y="10700"/>
                    <a:pt x="882" y="9484"/>
                    <a:pt x="426" y="8603"/>
                  </a:cubicBezTo>
                  <a:cubicBezTo>
                    <a:pt x="0" y="7721"/>
                    <a:pt x="1186" y="6293"/>
                    <a:pt x="1186" y="6293"/>
                  </a:cubicBezTo>
                  <a:cubicBezTo>
                    <a:pt x="1186" y="6293"/>
                    <a:pt x="27600" y="1"/>
                    <a:pt x="38299" y="8177"/>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69"/>
            <p:cNvSpPr/>
            <p:nvPr/>
          </p:nvSpPr>
          <p:spPr>
            <a:xfrm>
              <a:off x="7010306" y="3151199"/>
              <a:ext cx="510922" cy="1173402"/>
            </a:xfrm>
            <a:custGeom>
              <a:rect b="b" l="l" r="r" t="t"/>
              <a:pathLst>
                <a:path extrusionOk="0" h="96477" w="42008">
                  <a:moveTo>
                    <a:pt x="1551" y="6718"/>
                  </a:moveTo>
                  <a:lnTo>
                    <a:pt x="1" y="9940"/>
                  </a:lnTo>
                  <a:cubicBezTo>
                    <a:pt x="1" y="9940"/>
                    <a:pt x="4317" y="44834"/>
                    <a:pt x="5472" y="51916"/>
                  </a:cubicBezTo>
                  <a:cubicBezTo>
                    <a:pt x="6627" y="58998"/>
                    <a:pt x="16445" y="68026"/>
                    <a:pt x="33710" y="92190"/>
                  </a:cubicBezTo>
                  <a:lnTo>
                    <a:pt x="37144" y="96172"/>
                  </a:lnTo>
                  <a:cubicBezTo>
                    <a:pt x="37144" y="96172"/>
                    <a:pt x="37692" y="96476"/>
                    <a:pt x="38148" y="96142"/>
                  </a:cubicBezTo>
                  <a:cubicBezTo>
                    <a:pt x="38603" y="95838"/>
                    <a:pt x="41430" y="92555"/>
                    <a:pt x="41430" y="92555"/>
                  </a:cubicBezTo>
                  <a:cubicBezTo>
                    <a:pt x="41430" y="92555"/>
                    <a:pt x="42008" y="91826"/>
                    <a:pt x="41369" y="90914"/>
                  </a:cubicBezTo>
                  <a:cubicBezTo>
                    <a:pt x="40731" y="90002"/>
                    <a:pt x="21521" y="54135"/>
                    <a:pt x="18633" y="47904"/>
                  </a:cubicBezTo>
                  <a:cubicBezTo>
                    <a:pt x="18633" y="47904"/>
                    <a:pt x="23041" y="8998"/>
                    <a:pt x="21612" y="4499"/>
                  </a:cubicBezTo>
                  <a:cubicBezTo>
                    <a:pt x="20184" y="1"/>
                    <a:pt x="1551" y="6718"/>
                    <a:pt x="1551" y="6718"/>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69"/>
            <p:cNvSpPr/>
            <p:nvPr/>
          </p:nvSpPr>
          <p:spPr>
            <a:xfrm>
              <a:off x="7082397" y="3152306"/>
              <a:ext cx="360825" cy="1255097"/>
            </a:xfrm>
            <a:custGeom>
              <a:rect b="b" l="l" r="r" t="t"/>
              <a:pathLst>
                <a:path extrusionOk="0" h="103194" w="29667">
                  <a:moveTo>
                    <a:pt x="27630" y="7144"/>
                  </a:moveTo>
                  <a:lnTo>
                    <a:pt x="29666" y="11551"/>
                  </a:lnTo>
                  <a:cubicBezTo>
                    <a:pt x="29666" y="11551"/>
                    <a:pt x="28876" y="22402"/>
                    <a:pt x="23891" y="32281"/>
                  </a:cubicBezTo>
                  <a:cubicBezTo>
                    <a:pt x="18876" y="42159"/>
                    <a:pt x="14438" y="52160"/>
                    <a:pt x="13465" y="53983"/>
                  </a:cubicBezTo>
                  <a:cubicBezTo>
                    <a:pt x="12493" y="55807"/>
                    <a:pt x="13465" y="60093"/>
                    <a:pt x="11733" y="70731"/>
                  </a:cubicBezTo>
                  <a:cubicBezTo>
                    <a:pt x="10000" y="81339"/>
                    <a:pt x="7052" y="100732"/>
                    <a:pt x="6930" y="101978"/>
                  </a:cubicBezTo>
                  <a:cubicBezTo>
                    <a:pt x="6778" y="103194"/>
                    <a:pt x="6231" y="103042"/>
                    <a:pt x="5441" y="103042"/>
                  </a:cubicBezTo>
                  <a:lnTo>
                    <a:pt x="1672" y="103042"/>
                  </a:lnTo>
                  <a:cubicBezTo>
                    <a:pt x="669" y="103042"/>
                    <a:pt x="0" y="102373"/>
                    <a:pt x="0" y="101613"/>
                  </a:cubicBezTo>
                  <a:cubicBezTo>
                    <a:pt x="0" y="100884"/>
                    <a:pt x="1611" y="54834"/>
                    <a:pt x="1854" y="51065"/>
                  </a:cubicBezTo>
                  <a:cubicBezTo>
                    <a:pt x="2097" y="47327"/>
                    <a:pt x="5167" y="35351"/>
                    <a:pt x="6322" y="28481"/>
                  </a:cubicBezTo>
                  <a:cubicBezTo>
                    <a:pt x="7477" y="21612"/>
                    <a:pt x="9332" y="11399"/>
                    <a:pt x="5380" y="5715"/>
                  </a:cubicBezTo>
                  <a:cubicBezTo>
                    <a:pt x="1429" y="1"/>
                    <a:pt x="27630" y="7144"/>
                    <a:pt x="27630" y="7144"/>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69"/>
            <p:cNvSpPr/>
            <p:nvPr/>
          </p:nvSpPr>
          <p:spPr>
            <a:xfrm>
              <a:off x="7139312" y="2410060"/>
              <a:ext cx="192995" cy="62114"/>
            </a:xfrm>
            <a:custGeom>
              <a:rect b="b" l="l" r="r" t="t"/>
              <a:pathLst>
                <a:path extrusionOk="0" h="5107" w="15868">
                  <a:moveTo>
                    <a:pt x="1" y="2219"/>
                  </a:moveTo>
                  <a:cubicBezTo>
                    <a:pt x="1" y="2219"/>
                    <a:pt x="1034" y="548"/>
                    <a:pt x="2919" y="274"/>
                  </a:cubicBezTo>
                  <a:cubicBezTo>
                    <a:pt x="4804" y="0"/>
                    <a:pt x="11825" y="61"/>
                    <a:pt x="13831" y="1338"/>
                  </a:cubicBezTo>
                  <a:cubicBezTo>
                    <a:pt x="15868" y="2615"/>
                    <a:pt x="14773" y="5107"/>
                    <a:pt x="14773" y="5107"/>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69"/>
            <p:cNvSpPr/>
            <p:nvPr/>
          </p:nvSpPr>
          <p:spPr>
            <a:xfrm>
              <a:off x="6823644" y="2446288"/>
              <a:ext cx="286147" cy="501679"/>
            </a:xfrm>
            <a:custGeom>
              <a:rect b="b" l="l" r="r" t="t"/>
              <a:pathLst>
                <a:path extrusionOk="0" h="41248" w="23527">
                  <a:moveTo>
                    <a:pt x="23526" y="0"/>
                  </a:moveTo>
                  <a:cubicBezTo>
                    <a:pt x="23526" y="0"/>
                    <a:pt x="17569" y="2462"/>
                    <a:pt x="15320" y="4316"/>
                  </a:cubicBezTo>
                  <a:cubicBezTo>
                    <a:pt x="13040" y="6171"/>
                    <a:pt x="2584" y="32098"/>
                    <a:pt x="730" y="36900"/>
                  </a:cubicBezTo>
                  <a:cubicBezTo>
                    <a:pt x="730" y="36900"/>
                    <a:pt x="0" y="38785"/>
                    <a:pt x="1581" y="40031"/>
                  </a:cubicBezTo>
                  <a:cubicBezTo>
                    <a:pt x="3131" y="41247"/>
                    <a:pt x="5745" y="41217"/>
                    <a:pt x="7234" y="40214"/>
                  </a:cubicBezTo>
                  <a:cubicBezTo>
                    <a:pt x="8754" y="39211"/>
                    <a:pt x="13739" y="31125"/>
                    <a:pt x="13739" y="31125"/>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69"/>
            <p:cNvSpPr/>
            <p:nvPr/>
          </p:nvSpPr>
          <p:spPr>
            <a:xfrm>
              <a:off x="7106793" y="2289190"/>
              <a:ext cx="228473" cy="252129"/>
            </a:xfrm>
            <a:custGeom>
              <a:rect b="b" l="l" r="r" t="t"/>
              <a:pathLst>
                <a:path extrusionOk="0" h="20730" w="18785">
                  <a:moveTo>
                    <a:pt x="14317" y="0"/>
                  </a:moveTo>
                  <a:lnTo>
                    <a:pt x="14165" y="3252"/>
                  </a:lnTo>
                  <a:lnTo>
                    <a:pt x="14165" y="10943"/>
                  </a:lnTo>
                  <a:cubicBezTo>
                    <a:pt x="14165" y="11702"/>
                    <a:pt x="14803" y="12888"/>
                    <a:pt x="15928" y="12888"/>
                  </a:cubicBezTo>
                  <a:cubicBezTo>
                    <a:pt x="18785" y="16505"/>
                    <a:pt x="15624" y="20061"/>
                    <a:pt x="13526" y="20396"/>
                  </a:cubicBezTo>
                  <a:cubicBezTo>
                    <a:pt x="11399" y="20730"/>
                    <a:pt x="1186" y="18268"/>
                    <a:pt x="487" y="17690"/>
                  </a:cubicBezTo>
                  <a:cubicBezTo>
                    <a:pt x="0" y="17265"/>
                    <a:pt x="3070" y="13557"/>
                    <a:pt x="2797" y="12371"/>
                  </a:cubicBezTo>
                  <a:cubicBezTo>
                    <a:pt x="3009" y="12310"/>
                    <a:pt x="2766" y="12371"/>
                    <a:pt x="2979" y="12310"/>
                  </a:cubicBezTo>
                  <a:cubicBezTo>
                    <a:pt x="3556" y="12128"/>
                    <a:pt x="4104" y="11824"/>
                    <a:pt x="4468" y="11459"/>
                  </a:cubicBezTo>
                  <a:cubicBezTo>
                    <a:pt x="5593" y="10243"/>
                    <a:pt x="5532" y="4803"/>
                    <a:pt x="4438" y="3404"/>
                  </a:cubicBezTo>
                  <a:cubicBezTo>
                    <a:pt x="3313" y="1976"/>
                    <a:pt x="14317" y="0"/>
                    <a:pt x="14317" y="0"/>
                  </a:cubicBezTo>
                  <a:close/>
                </a:path>
              </a:pathLst>
            </a:custGeom>
            <a:solidFill>
              <a:srgbClr val="F6D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69"/>
            <p:cNvSpPr/>
            <p:nvPr/>
          </p:nvSpPr>
          <p:spPr>
            <a:xfrm>
              <a:off x="6908286" y="2433349"/>
              <a:ext cx="570810" cy="913136"/>
            </a:xfrm>
            <a:custGeom>
              <a:rect b="b" l="l" r="r" t="t"/>
              <a:pathLst>
                <a:path extrusionOk="0" h="75078" w="46932">
                  <a:moveTo>
                    <a:pt x="17721" y="608"/>
                  </a:moveTo>
                  <a:cubicBezTo>
                    <a:pt x="18390" y="426"/>
                    <a:pt x="19727" y="61"/>
                    <a:pt x="20305" y="0"/>
                  </a:cubicBezTo>
                  <a:cubicBezTo>
                    <a:pt x="21095" y="4134"/>
                    <a:pt x="25351" y="8268"/>
                    <a:pt x="31673" y="639"/>
                  </a:cubicBezTo>
                  <a:cubicBezTo>
                    <a:pt x="35260" y="1277"/>
                    <a:pt x="46263" y="4408"/>
                    <a:pt x="46932" y="8450"/>
                  </a:cubicBezTo>
                  <a:cubicBezTo>
                    <a:pt x="46932" y="21581"/>
                    <a:pt x="42129" y="30396"/>
                    <a:pt x="42129" y="46323"/>
                  </a:cubicBezTo>
                  <a:cubicBezTo>
                    <a:pt x="42129" y="53588"/>
                    <a:pt x="44834" y="65017"/>
                    <a:pt x="44774" y="75077"/>
                  </a:cubicBezTo>
                  <a:cubicBezTo>
                    <a:pt x="38512" y="74318"/>
                    <a:pt x="11095" y="69333"/>
                    <a:pt x="6536" y="74865"/>
                  </a:cubicBezTo>
                  <a:cubicBezTo>
                    <a:pt x="6201" y="74561"/>
                    <a:pt x="5624" y="73193"/>
                    <a:pt x="6110" y="71126"/>
                  </a:cubicBezTo>
                  <a:cubicBezTo>
                    <a:pt x="11764" y="46323"/>
                    <a:pt x="1" y="6961"/>
                    <a:pt x="17721" y="608"/>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69"/>
            <p:cNvSpPr/>
            <p:nvPr/>
          </p:nvSpPr>
          <p:spPr>
            <a:xfrm>
              <a:off x="6996260" y="3117197"/>
              <a:ext cx="456945" cy="229214"/>
            </a:xfrm>
            <a:custGeom>
              <a:rect b="b" l="l" r="r" t="t"/>
              <a:pathLst>
                <a:path extrusionOk="0" h="18846" w="37570">
                  <a:moveTo>
                    <a:pt x="36111" y="2310"/>
                  </a:moveTo>
                  <a:cubicBezTo>
                    <a:pt x="36810" y="7660"/>
                    <a:pt x="37570" y="13435"/>
                    <a:pt x="37540" y="18845"/>
                  </a:cubicBezTo>
                  <a:cubicBezTo>
                    <a:pt x="36020" y="18663"/>
                    <a:pt x="33284" y="18238"/>
                    <a:pt x="29941" y="17782"/>
                  </a:cubicBezTo>
                  <a:cubicBezTo>
                    <a:pt x="30184" y="14469"/>
                    <a:pt x="28573" y="7143"/>
                    <a:pt x="26992" y="7143"/>
                  </a:cubicBezTo>
                  <a:lnTo>
                    <a:pt x="2311" y="7143"/>
                  </a:lnTo>
                  <a:cubicBezTo>
                    <a:pt x="1308" y="7143"/>
                    <a:pt x="518" y="7538"/>
                    <a:pt x="1" y="7933"/>
                  </a:cubicBezTo>
                  <a:cubicBezTo>
                    <a:pt x="214" y="6079"/>
                    <a:pt x="366" y="4134"/>
                    <a:pt x="457" y="2158"/>
                  </a:cubicBezTo>
                  <a:cubicBezTo>
                    <a:pt x="5351" y="1459"/>
                    <a:pt x="21126" y="243"/>
                    <a:pt x="27509" y="91"/>
                  </a:cubicBezTo>
                  <a:cubicBezTo>
                    <a:pt x="32524" y="0"/>
                    <a:pt x="34743" y="1094"/>
                    <a:pt x="36111" y="231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69"/>
            <p:cNvSpPr/>
            <p:nvPr/>
          </p:nvSpPr>
          <p:spPr>
            <a:xfrm>
              <a:off x="7133036" y="2433349"/>
              <a:ext cx="188920" cy="124228"/>
            </a:xfrm>
            <a:custGeom>
              <a:rect b="b" l="l" r="r" t="t"/>
              <a:pathLst>
                <a:path extrusionOk="0" h="10214" w="15533">
                  <a:moveTo>
                    <a:pt x="517" y="304"/>
                  </a:moveTo>
                  <a:cubicBezTo>
                    <a:pt x="1034" y="152"/>
                    <a:pt x="1520" y="31"/>
                    <a:pt x="1824" y="0"/>
                  </a:cubicBezTo>
                  <a:cubicBezTo>
                    <a:pt x="2371" y="3952"/>
                    <a:pt x="6839" y="7478"/>
                    <a:pt x="13192" y="639"/>
                  </a:cubicBezTo>
                  <a:cubicBezTo>
                    <a:pt x="13891" y="791"/>
                    <a:pt x="14681" y="851"/>
                    <a:pt x="15532" y="1155"/>
                  </a:cubicBezTo>
                  <a:cubicBezTo>
                    <a:pt x="10548" y="9545"/>
                    <a:pt x="0" y="10213"/>
                    <a:pt x="487" y="456"/>
                  </a:cubicBezTo>
                  <a:cubicBezTo>
                    <a:pt x="487" y="426"/>
                    <a:pt x="487" y="365"/>
                    <a:pt x="517" y="304"/>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69"/>
            <p:cNvSpPr/>
            <p:nvPr/>
          </p:nvSpPr>
          <p:spPr>
            <a:xfrm>
              <a:off x="7192541" y="2506170"/>
              <a:ext cx="64717" cy="177086"/>
            </a:xfrm>
            <a:custGeom>
              <a:rect b="b" l="l" r="r" t="t"/>
              <a:pathLst>
                <a:path extrusionOk="0" h="14560" w="5321">
                  <a:moveTo>
                    <a:pt x="2493" y="152"/>
                  </a:moveTo>
                  <a:cubicBezTo>
                    <a:pt x="2554" y="31"/>
                    <a:pt x="2737" y="0"/>
                    <a:pt x="2858" y="92"/>
                  </a:cubicBezTo>
                  <a:cubicBezTo>
                    <a:pt x="2980" y="183"/>
                    <a:pt x="3010" y="335"/>
                    <a:pt x="2919" y="456"/>
                  </a:cubicBezTo>
                  <a:cubicBezTo>
                    <a:pt x="639" y="3769"/>
                    <a:pt x="1886" y="5867"/>
                    <a:pt x="3193" y="8116"/>
                  </a:cubicBezTo>
                  <a:cubicBezTo>
                    <a:pt x="4226" y="9879"/>
                    <a:pt x="5320" y="11733"/>
                    <a:pt x="4955" y="14317"/>
                  </a:cubicBezTo>
                  <a:cubicBezTo>
                    <a:pt x="4955" y="14438"/>
                    <a:pt x="4803" y="14560"/>
                    <a:pt x="4652" y="14529"/>
                  </a:cubicBezTo>
                  <a:cubicBezTo>
                    <a:pt x="4530" y="14499"/>
                    <a:pt x="4408" y="14377"/>
                    <a:pt x="4439" y="14225"/>
                  </a:cubicBezTo>
                  <a:cubicBezTo>
                    <a:pt x="4773" y="11824"/>
                    <a:pt x="3740" y="10061"/>
                    <a:pt x="2737" y="8390"/>
                  </a:cubicBezTo>
                  <a:cubicBezTo>
                    <a:pt x="1338" y="5988"/>
                    <a:pt x="1" y="3739"/>
                    <a:pt x="2493" y="15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69"/>
            <p:cNvSpPr/>
            <p:nvPr/>
          </p:nvSpPr>
          <p:spPr>
            <a:xfrm>
              <a:off x="7111219" y="2505063"/>
              <a:ext cx="80978" cy="122002"/>
            </a:xfrm>
            <a:custGeom>
              <a:rect b="b" l="l" r="r" t="t"/>
              <a:pathLst>
                <a:path extrusionOk="0" h="10031" w="6658">
                  <a:moveTo>
                    <a:pt x="5898" y="274"/>
                  </a:moveTo>
                  <a:cubicBezTo>
                    <a:pt x="5898" y="122"/>
                    <a:pt x="6019" y="0"/>
                    <a:pt x="6171" y="0"/>
                  </a:cubicBezTo>
                  <a:cubicBezTo>
                    <a:pt x="6293" y="0"/>
                    <a:pt x="6414" y="91"/>
                    <a:pt x="6414" y="243"/>
                  </a:cubicBezTo>
                  <a:cubicBezTo>
                    <a:pt x="6414" y="274"/>
                    <a:pt x="6658" y="10031"/>
                    <a:pt x="244" y="9575"/>
                  </a:cubicBezTo>
                  <a:cubicBezTo>
                    <a:pt x="92" y="9575"/>
                    <a:pt x="1" y="9453"/>
                    <a:pt x="1" y="9301"/>
                  </a:cubicBezTo>
                  <a:cubicBezTo>
                    <a:pt x="1" y="9149"/>
                    <a:pt x="123" y="9058"/>
                    <a:pt x="274" y="9058"/>
                  </a:cubicBezTo>
                  <a:cubicBezTo>
                    <a:pt x="6110" y="9453"/>
                    <a:pt x="5898" y="274"/>
                    <a:pt x="5898" y="27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69"/>
            <p:cNvSpPr/>
            <p:nvPr/>
          </p:nvSpPr>
          <p:spPr>
            <a:xfrm>
              <a:off x="7103460" y="2610403"/>
              <a:ext cx="15544" cy="15544"/>
            </a:xfrm>
            <a:custGeom>
              <a:rect b="b" l="l" r="r" t="t"/>
              <a:pathLst>
                <a:path extrusionOk="0" h="1278" w="1278">
                  <a:moveTo>
                    <a:pt x="639" y="1278"/>
                  </a:moveTo>
                  <a:cubicBezTo>
                    <a:pt x="1004" y="1278"/>
                    <a:pt x="1277" y="1004"/>
                    <a:pt x="1277" y="639"/>
                  </a:cubicBezTo>
                  <a:cubicBezTo>
                    <a:pt x="1277" y="305"/>
                    <a:pt x="1004" y="1"/>
                    <a:pt x="639" y="1"/>
                  </a:cubicBezTo>
                  <a:cubicBezTo>
                    <a:pt x="274" y="1"/>
                    <a:pt x="1" y="274"/>
                    <a:pt x="1" y="639"/>
                  </a:cubicBezTo>
                  <a:cubicBezTo>
                    <a:pt x="1" y="1004"/>
                    <a:pt x="274" y="1278"/>
                    <a:pt x="639" y="127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69"/>
            <p:cNvSpPr/>
            <p:nvPr/>
          </p:nvSpPr>
          <p:spPr>
            <a:xfrm>
              <a:off x="7241344" y="2675101"/>
              <a:ext cx="15909" cy="15532"/>
            </a:xfrm>
            <a:custGeom>
              <a:rect b="b" l="l" r="r" t="t"/>
              <a:pathLst>
                <a:path extrusionOk="0" h="1277" w="1308">
                  <a:moveTo>
                    <a:pt x="639" y="1277"/>
                  </a:moveTo>
                  <a:cubicBezTo>
                    <a:pt x="1003" y="1277"/>
                    <a:pt x="1307" y="1003"/>
                    <a:pt x="1307" y="638"/>
                  </a:cubicBezTo>
                  <a:cubicBezTo>
                    <a:pt x="1307" y="274"/>
                    <a:pt x="1003" y="0"/>
                    <a:pt x="639" y="0"/>
                  </a:cubicBezTo>
                  <a:cubicBezTo>
                    <a:pt x="304" y="0"/>
                    <a:pt x="0" y="274"/>
                    <a:pt x="0" y="638"/>
                  </a:cubicBezTo>
                  <a:cubicBezTo>
                    <a:pt x="0" y="1003"/>
                    <a:pt x="304" y="1277"/>
                    <a:pt x="639" y="127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69"/>
            <p:cNvSpPr/>
            <p:nvPr/>
          </p:nvSpPr>
          <p:spPr>
            <a:xfrm>
              <a:off x="7315636" y="2212295"/>
              <a:ext cx="82827" cy="82827"/>
            </a:xfrm>
            <a:custGeom>
              <a:rect b="b" l="l" r="r" t="t"/>
              <a:pathLst>
                <a:path extrusionOk="0" h="6810" w="6810">
                  <a:moveTo>
                    <a:pt x="3861" y="31"/>
                  </a:moveTo>
                  <a:cubicBezTo>
                    <a:pt x="3922" y="31"/>
                    <a:pt x="4013" y="62"/>
                    <a:pt x="4104" y="62"/>
                  </a:cubicBezTo>
                  <a:lnTo>
                    <a:pt x="4104" y="62"/>
                  </a:lnTo>
                  <a:lnTo>
                    <a:pt x="4104" y="62"/>
                  </a:lnTo>
                  <a:cubicBezTo>
                    <a:pt x="5624" y="366"/>
                    <a:pt x="6749" y="1703"/>
                    <a:pt x="6779" y="3314"/>
                  </a:cubicBezTo>
                  <a:cubicBezTo>
                    <a:pt x="6809" y="5168"/>
                    <a:pt x="5350" y="6718"/>
                    <a:pt x="3466" y="6779"/>
                  </a:cubicBezTo>
                  <a:cubicBezTo>
                    <a:pt x="1581" y="6809"/>
                    <a:pt x="62" y="5320"/>
                    <a:pt x="1" y="3436"/>
                  </a:cubicBezTo>
                  <a:cubicBezTo>
                    <a:pt x="1" y="2372"/>
                    <a:pt x="487" y="1369"/>
                    <a:pt x="1277" y="761"/>
                  </a:cubicBezTo>
                  <a:cubicBezTo>
                    <a:pt x="1186" y="1733"/>
                    <a:pt x="1338" y="2980"/>
                    <a:pt x="2615" y="3101"/>
                  </a:cubicBezTo>
                  <a:lnTo>
                    <a:pt x="2584" y="1156"/>
                  </a:lnTo>
                  <a:cubicBezTo>
                    <a:pt x="2554" y="366"/>
                    <a:pt x="3314" y="1"/>
                    <a:pt x="3861" y="31"/>
                  </a:cubicBezTo>
                  <a:close/>
                </a:path>
              </a:pathLst>
            </a:custGeom>
            <a:solidFill>
              <a:srgbClr val="F6D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69"/>
            <p:cNvSpPr/>
            <p:nvPr/>
          </p:nvSpPr>
          <p:spPr>
            <a:xfrm>
              <a:off x="7028791" y="2212295"/>
              <a:ext cx="83191" cy="82827"/>
            </a:xfrm>
            <a:custGeom>
              <a:rect b="b" l="l" r="r" t="t"/>
              <a:pathLst>
                <a:path extrusionOk="0" h="6810" w="6840">
                  <a:moveTo>
                    <a:pt x="2979" y="31"/>
                  </a:moveTo>
                  <a:cubicBezTo>
                    <a:pt x="2888" y="31"/>
                    <a:pt x="2827" y="62"/>
                    <a:pt x="2736" y="62"/>
                  </a:cubicBezTo>
                  <a:lnTo>
                    <a:pt x="2736" y="62"/>
                  </a:lnTo>
                  <a:lnTo>
                    <a:pt x="2736" y="62"/>
                  </a:lnTo>
                  <a:cubicBezTo>
                    <a:pt x="1217" y="366"/>
                    <a:pt x="61" y="1703"/>
                    <a:pt x="31" y="3314"/>
                  </a:cubicBezTo>
                  <a:cubicBezTo>
                    <a:pt x="1" y="5168"/>
                    <a:pt x="1490" y="6718"/>
                    <a:pt x="3375" y="6779"/>
                  </a:cubicBezTo>
                  <a:cubicBezTo>
                    <a:pt x="5229" y="6809"/>
                    <a:pt x="6779" y="5320"/>
                    <a:pt x="6809" y="3436"/>
                  </a:cubicBezTo>
                  <a:cubicBezTo>
                    <a:pt x="6840" y="2372"/>
                    <a:pt x="6353" y="1369"/>
                    <a:pt x="5563" y="761"/>
                  </a:cubicBezTo>
                  <a:cubicBezTo>
                    <a:pt x="5654" y="1733"/>
                    <a:pt x="5472" y="2980"/>
                    <a:pt x="4195" y="3101"/>
                  </a:cubicBezTo>
                  <a:lnTo>
                    <a:pt x="4256" y="1156"/>
                  </a:lnTo>
                  <a:cubicBezTo>
                    <a:pt x="4256" y="366"/>
                    <a:pt x="3527" y="1"/>
                    <a:pt x="2979" y="31"/>
                  </a:cubicBezTo>
                  <a:close/>
                </a:path>
              </a:pathLst>
            </a:custGeom>
            <a:solidFill>
              <a:srgbClr val="F6D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69"/>
            <p:cNvSpPr/>
            <p:nvPr/>
          </p:nvSpPr>
          <p:spPr>
            <a:xfrm>
              <a:off x="7072778" y="2006771"/>
              <a:ext cx="282085" cy="410363"/>
            </a:xfrm>
            <a:custGeom>
              <a:rect b="b" l="l" r="r" t="t"/>
              <a:pathLst>
                <a:path extrusionOk="0" h="33740" w="23193">
                  <a:moveTo>
                    <a:pt x="11582" y="1"/>
                  </a:moveTo>
                  <a:lnTo>
                    <a:pt x="11582" y="1"/>
                  </a:lnTo>
                  <a:cubicBezTo>
                    <a:pt x="17965" y="1"/>
                    <a:pt x="23193" y="5229"/>
                    <a:pt x="23193" y="11612"/>
                  </a:cubicBezTo>
                  <a:lnTo>
                    <a:pt x="23193" y="22159"/>
                  </a:lnTo>
                  <a:cubicBezTo>
                    <a:pt x="23193" y="28542"/>
                    <a:pt x="17965" y="33740"/>
                    <a:pt x="11582" y="33740"/>
                  </a:cubicBezTo>
                  <a:lnTo>
                    <a:pt x="11582" y="33740"/>
                  </a:lnTo>
                  <a:cubicBezTo>
                    <a:pt x="5198" y="33740"/>
                    <a:pt x="1" y="28542"/>
                    <a:pt x="1" y="22159"/>
                  </a:cubicBezTo>
                  <a:lnTo>
                    <a:pt x="1" y="11612"/>
                  </a:lnTo>
                  <a:cubicBezTo>
                    <a:pt x="1" y="5229"/>
                    <a:pt x="5198" y="1"/>
                    <a:pt x="11582" y="1"/>
                  </a:cubicBezTo>
                  <a:close/>
                </a:path>
              </a:pathLst>
            </a:custGeom>
            <a:solidFill>
              <a:srgbClr val="F6D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69"/>
            <p:cNvSpPr/>
            <p:nvPr/>
          </p:nvSpPr>
          <p:spPr>
            <a:xfrm>
              <a:off x="7076852" y="2032650"/>
              <a:ext cx="278010" cy="384481"/>
            </a:xfrm>
            <a:custGeom>
              <a:rect b="b" l="l" r="r" t="t"/>
              <a:pathLst>
                <a:path extrusionOk="0" h="31612" w="22858">
                  <a:moveTo>
                    <a:pt x="20396" y="2341"/>
                  </a:moveTo>
                  <a:cubicBezTo>
                    <a:pt x="21915" y="4317"/>
                    <a:pt x="22858" y="6779"/>
                    <a:pt x="22858" y="9484"/>
                  </a:cubicBezTo>
                  <a:lnTo>
                    <a:pt x="22858" y="20031"/>
                  </a:lnTo>
                  <a:cubicBezTo>
                    <a:pt x="22858" y="26232"/>
                    <a:pt x="17903" y="31369"/>
                    <a:pt x="11733" y="31612"/>
                  </a:cubicBezTo>
                  <a:cubicBezTo>
                    <a:pt x="19058" y="29636"/>
                    <a:pt x="20487" y="23952"/>
                    <a:pt x="20487" y="22037"/>
                  </a:cubicBezTo>
                  <a:lnTo>
                    <a:pt x="20487" y="15928"/>
                  </a:lnTo>
                  <a:cubicBezTo>
                    <a:pt x="18845" y="15502"/>
                    <a:pt x="18481" y="13040"/>
                    <a:pt x="18481" y="10852"/>
                  </a:cubicBezTo>
                  <a:cubicBezTo>
                    <a:pt x="18481" y="8694"/>
                    <a:pt x="16140" y="8785"/>
                    <a:pt x="14013" y="8785"/>
                  </a:cubicBezTo>
                  <a:lnTo>
                    <a:pt x="3192" y="8785"/>
                  </a:lnTo>
                  <a:cubicBezTo>
                    <a:pt x="0" y="3830"/>
                    <a:pt x="8906" y="1"/>
                    <a:pt x="8906" y="1"/>
                  </a:cubicBezTo>
                  <a:cubicBezTo>
                    <a:pt x="8906" y="1"/>
                    <a:pt x="14985" y="1004"/>
                    <a:pt x="20396" y="2341"/>
                  </a:cubicBezTo>
                  <a:close/>
                </a:path>
              </a:pathLst>
            </a:custGeom>
            <a:solidFill>
              <a:srgbClr val="F6D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69"/>
            <p:cNvSpPr/>
            <p:nvPr/>
          </p:nvSpPr>
          <p:spPr>
            <a:xfrm>
              <a:off x="7063912" y="1991618"/>
              <a:ext cx="299453" cy="260642"/>
            </a:xfrm>
            <a:custGeom>
              <a:rect b="b" l="l" r="r" t="t"/>
              <a:pathLst>
                <a:path extrusionOk="0" h="21430" w="24621">
                  <a:moveTo>
                    <a:pt x="17052" y="10791"/>
                  </a:moveTo>
                  <a:cubicBezTo>
                    <a:pt x="19271" y="10791"/>
                    <a:pt x="20700" y="11399"/>
                    <a:pt x="20700" y="13891"/>
                  </a:cubicBezTo>
                  <a:cubicBezTo>
                    <a:pt x="20700" y="16384"/>
                    <a:pt x="21186" y="17296"/>
                    <a:pt x="22767" y="17296"/>
                  </a:cubicBezTo>
                  <a:lnTo>
                    <a:pt x="22767" y="19241"/>
                  </a:lnTo>
                  <a:cubicBezTo>
                    <a:pt x="22767" y="20335"/>
                    <a:pt x="22888" y="21430"/>
                    <a:pt x="23922" y="21430"/>
                  </a:cubicBezTo>
                  <a:cubicBezTo>
                    <a:pt x="23922" y="19089"/>
                    <a:pt x="24621" y="18177"/>
                    <a:pt x="24621" y="18177"/>
                  </a:cubicBezTo>
                  <a:lnTo>
                    <a:pt x="24621" y="12250"/>
                  </a:lnTo>
                  <a:cubicBezTo>
                    <a:pt x="24621" y="9515"/>
                    <a:pt x="23861" y="5806"/>
                    <a:pt x="20244" y="3283"/>
                  </a:cubicBezTo>
                  <a:cubicBezTo>
                    <a:pt x="15563" y="1"/>
                    <a:pt x="9058" y="1"/>
                    <a:pt x="4377" y="3283"/>
                  </a:cubicBezTo>
                  <a:cubicBezTo>
                    <a:pt x="791" y="5806"/>
                    <a:pt x="0" y="9515"/>
                    <a:pt x="0" y="12250"/>
                  </a:cubicBezTo>
                  <a:lnTo>
                    <a:pt x="0" y="18177"/>
                  </a:lnTo>
                  <a:cubicBezTo>
                    <a:pt x="0" y="18177"/>
                    <a:pt x="730" y="19089"/>
                    <a:pt x="730" y="21430"/>
                  </a:cubicBezTo>
                  <a:cubicBezTo>
                    <a:pt x="1763" y="21430"/>
                    <a:pt x="1854" y="20335"/>
                    <a:pt x="1854" y="19241"/>
                  </a:cubicBezTo>
                  <a:lnTo>
                    <a:pt x="1854" y="17296"/>
                  </a:lnTo>
                  <a:cubicBezTo>
                    <a:pt x="3465" y="17296"/>
                    <a:pt x="3921" y="16384"/>
                    <a:pt x="3921" y="13891"/>
                  </a:cubicBezTo>
                  <a:cubicBezTo>
                    <a:pt x="3921" y="11399"/>
                    <a:pt x="6353" y="10791"/>
                    <a:pt x="7599" y="1079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69"/>
            <p:cNvSpPr/>
            <p:nvPr/>
          </p:nvSpPr>
          <p:spPr>
            <a:xfrm>
              <a:off x="7017700" y="1902902"/>
              <a:ext cx="351217" cy="237728"/>
            </a:xfrm>
            <a:custGeom>
              <a:rect b="b" l="l" r="r" t="t"/>
              <a:pathLst>
                <a:path extrusionOk="0" h="19546" w="28877">
                  <a:moveTo>
                    <a:pt x="24196" y="19545"/>
                  </a:moveTo>
                  <a:cubicBezTo>
                    <a:pt x="24196" y="19545"/>
                    <a:pt x="27570" y="17053"/>
                    <a:pt x="28208" y="15047"/>
                  </a:cubicBezTo>
                  <a:cubicBezTo>
                    <a:pt x="28877" y="13010"/>
                    <a:pt x="26992" y="10426"/>
                    <a:pt x="26323" y="9910"/>
                  </a:cubicBezTo>
                  <a:cubicBezTo>
                    <a:pt x="25624" y="9363"/>
                    <a:pt x="24986" y="10426"/>
                    <a:pt x="24986" y="10426"/>
                  </a:cubicBezTo>
                  <a:cubicBezTo>
                    <a:pt x="24986" y="10426"/>
                    <a:pt x="21673" y="7326"/>
                    <a:pt x="21308" y="5442"/>
                  </a:cubicBezTo>
                  <a:cubicBezTo>
                    <a:pt x="20913" y="3587"/>
                    <a:pt x="19302" y="4560"/>
                    <a:pt x="19302" y="4560"/>
                  </a:cubicBezTo>
                  <a:cubicBezTo>
                    <a:pt x="19302" y="4560"/>
                    <a:pt x="19728" y="943"/>
                    <a:pt x="17600" y="457"/>
                  </a:cubicBezTo>
                  <a:cubicBezTo>
                    <a:pt x="15442" y="1"/>
                    <a:pt x="9120" y="2311"/>
                    <a:pt x="6749" y="9180"/>
                  </a:cubicBezTo>
                  <a:cubicBezTo>
                    <a:pt x="6749" y="9180"/>
                    <a:pt x="6414" y="8056"/>
                    <a:pt x="5746" y="7904"/>
                  </a:cubicBezTo>
                  <a:cubicBezTo>
                    <a:pt x="5046" y="7752"/>
                    <a:pt x="1" y="14104"/>
                    <a:pt x="7417" y="19089"/>
                  </a:cubicBezTo>
                  <a:cubicBezTo>
                    <a:pt x="7661" y="19241"/>
                    <a:pt x="7934" y="19393"/>
                    <a:pt x="8177" y="19545"/>
                  </a:cubicBezTo>
                  <a:cubicBezTo>
                    <a:pt x="8937" y="18420"/>
                    <a:pt x="10457" y="18086"/>
                    <a:pt x="11369" y="18086"/>
                  </a:cubicBezTo>
                  <a:lnTo>
                    <a:pt x="20852" y="18086"/>
                  </a:lnTo>
                  <a:cubicBezTo>
                    <a:pt x="22463" y="18086"/>
                    <a:pt x="23679" y="18420"/>
                    <a:pt x="24196" y="19545"/>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69"/>
            <p:cNvSpPr/>
            <p:nvPr/>
          </p:nvSpPr>
          <p:spPr>
            <a:xfrm>
              <a:off x="7307136" y="2508018"/>
              <a:ext cx="304269" cy="347884"/>
            </a:xfrm>
            <a:custGeom>
              <a:rect b="b" l="l" r="r" t="t"/>
              <a:pathLst>
                <a:path extrusionOk="0" h="28603" w="25017">
                  <a:moveTo>
                    <a:pt x="12645" y="0"/>
                  </a:moveTo>
                  <a:cubicBezTo>
                    <a:pt x="12645" y="0"/>
                    <a:pt x="15654" y="2006"/>
                    <a:pt x="18542" y="5107"/>
                  </a:cubicBezTo>
                  <a:cubicBezTo>
                    <a:pt x="21430" y="8177"/>
                    <a:pt x="24621" y="23131"/>
                    <a:pt x="24804" y="24469"/>
                  </a:cubicBezTo>
                  <a:cubicBezTo>
                    <a:pt x="25016" y="25806"/>
                    <a:pt x="18846" y="28603"/>
                    <a:pt x="16718" y="28603"/>
                  </a:cubicBezTo>
                  <a:cubicBezTo>
                    <a:pt x="12919" y="28603"/>
                    <a:pt x="1" y="2949"/>
                    <a:pt x="12645"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69"/>
            <p:cNvSpPr/>
            <p:nvPr/>
          </p:nvSpPr>
          <p:spPr>
            <a:xfrm>
              <a:off x="6714595" y="2595251"/>
              <a:ext cx="935685" cy="595573"/>
            </a:xfrm>
            <a:custGeom>
              <a:rect b="b" l="l" r="r" t="t"/>
              <a:pathLst>
                <a:path extrusionOk="0" h="48968" w="76932">
                  <a:moveTo>
                    <a:pt x="74895" y="1"/>
                  </a:moveTo>
                  <a:lnTo>
                    <a:pt x="2037" y="1"/>
                  </a:lnTo>
                  <a:cubicBezTo>
                    <a:pt x="912" y="1"/>
                    <a:pt x="0" y="913"/>
                    <a:pt x="0" y="2007"/>
                  </a:cubicBezTo>
                  <a:lnTo>
                    <a:pt x="0" y="46931"/>
                  </a:lnTo>
                  <a:cubicBezTo>
                    <a:pt x="0" y="48056"/>
                    <a:pt x="912" y="48968"/>
                    <a:pt x="2037" y="48968"/>
                  </a:cubicBezTo>
                  <a:lnTo>
                    <a:pt x="74895" y="48968"/>
                  </a:lnTo>
                  <a:cubicBezTo>
                    <a:pt x="76020" y="48968"/>
                    <a:pt x="76932" y="48056"/>
                    <a:pt x="76932" y="46931"/>
                  </a:cubicBezTo>
                  <a:lnTo>
                    <a:pt x="76932" y="2007"/>
                  </a:lnTo>
                  <a:cubicBezTo>
                    <a:pt x="76932" y="913"/>
                    <a:pt x="76020" y="1"/>
                    <a:pt x="74895"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69"/>
            <p:cNvSpPr/>
            <p:nvPr/>
          </p:nvSpPr>
          <p:spPr>
            <a:xfrm>
              <a:off x="6714595" y="2595251"/>
              <a:ext cx="935685" cy="489103"/>
            </a:xfrm>
            <a:custGeom>
              <a:rect b="b" l="l" r="r" t="t"/>
              <a:pathLst>
                <a:path extrusionOk="0" h="40214" w="76932">
                  <a:moveTo>
                    <a:pt x="74895" y="1"/>
                  </a:moveTo>
                  <a:lnTo>
                    <a:pt x="2037" y="1"/>
                  </a:lnTo>
                  <a:cubicBezTo>
                    <a:pt x="912" y="1"/>
                    <a:pt x="0" y="913"/>
                    <a:pt x="0" y="2007"/>
                  </a:cubicBezTo>
                  <a:lnTo>
                    <a:pt x="0" y="3739"/>
                  </a:lnTo>
                  <a:lnTo>
                    <a:pt x="33618" y="34773"/>
                  </a:lnTo>
                  <a:cubicBezTo>
                    <a:pt x="39028" y="39788"/>
                    <a:pt x="37417" y="40214"/>
                    <a:pt x="42706" y="35320"/>
                  </a:cubicBezTo>
                  <a:lnTo>
                    <a:pt x="76932" y="3739"/>
                  </a:lnTo>
                  <a:lnTo>
                    <a:pt x="76932" y="2007"/>
                  </a:lnTo>
                  <a:cubicBezTo>
                    <a:pt x="76932" y="913"/>
                    <a:pt x="76020" y="1"/>
                    <a:pt x="74895"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69"/>
            <p:cNvSpPr/>
            <p:nvPr/>
          </p:nvSpPr>
          <p:spPr>
            <a:xfrm>
              <a:off x="6714595" y="2736089"/>
              <a:ext cx="935685" cy="454355"/>
            </a:xfrm>
            <a:custGeom>
              <a:rect b="b" l="l" r="r" t="t"/>
              <a:pathLst>
                <a:path extrusionOk="0" h="37357" w="76932">
                  <a:moveTo>
                    <a:pt x="0" y="33405"/>
                  </a:moveTo>
                  <a:lnTo>
                    <a:pt x="0" y="35350"/>
                  </a:lnTo>
                  <a:cubicBezTo>
                    <a:pt x="0" y="36475"/>
                    <a:pt x="912" y="37357"/>
                    <a:pt x="2037" y="37357"/>
                  </a:cubicBezTo>
                  <a:lnTo>
                    <a:pt x="74895" y="37357"/>
                  </a:lnTo>
                  <a:cubicBezTo>
                    <a:pt x="76020" y="37357"/>
                    <a:pt x="76932" y="36445"/>
                    <a:pt x="76932" y="35350"/>
                  </a:cubicBezTo>
                  <a:lnTo>
                    <a:pt x="76932" y="33405"/>
                  </a:lnTo>
                  <a:lnTo>
                    <a:pt x="42463" y="4225"/>
                  </a:lnTo>
                  <a:cubicBezTo>
                    <a:pt x="37478" y="0"/>
                    <a:pt x="38998" y="396"/>
                    <a:pt x="33892" y="4712"/>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69"/>
            <p:cNvSpPr/>
            <p:nvPr/>
          </p:nvSpPr>
          <p:spPr>
            <a:xfrm>
              <a:off x="6715336" y="2766772"/>
              <a:ext cx="934214" cy="424033"/>
            </a:xfrm>
            <a:custGeom>
              <a:rect b="b" l="l" r="r" t="t"/>
              <a:pathLst>
                <a:path extrusionOk="0" h="34864" w="76811">
                  <a:moveTo>
                    <a:pt x="0" y="33253"/>
                  </a:moveTo>
                  <a:cubicBezTo>
                    <a:pt x="213" y="34165"/>
                    <a:pt x="1003" y="34864"/>
                    <a:pt x="1976" y="34864"/>
                  </a:cubicBezTo>
                  <a:lnTo>
                    <a:pt x="74834" y="34864"/>
                  </a:lnTo>
                  <a:cubicBezTo>
                    <a:pt x="75807" y="34864"/>
                    <a:pt x="76628" y="34165"/>
                    <a:pt x="76810" y="33253"/>
                  </a:cubicBezTo>
                  <a:lnTo>
                    <a:pt x="42007" y="3800"/>
                  </a:lnTo>
                  <a:cubicBezTo>
                    <a:pt x="37508" y="0"/>
                    <a:pt x="38876" y="335"/>
                    <a:pt x="34286" y="4225"/>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69"/>
            <p:cNvSpPr/>
            <p:nvPr/>
          </p:nvSpPr>
          <p:spPr>
            <a:xfrm>
              <a:off x="6782977" y="2766772"/>
              <a:ext cx="796315" cy="347142"/>
            </a:xfrm>
            <a:custGeom>
              <a:rect b="b" l="l" r="r" t="t"/>
              <a:pathLst>
                <a:path extrusionOk="0" h="28542" w="65473">
                  <a:moveTo>
                    <a:pt x="65473" y="28390"/>
                  </a:moveTo>
                  <a:lnTo>
                    <a:pt x="36445" y="3800"/>
                  </a:lnTo>
                  <a:cubicBezTo>
                    <a:pt x="31977" y="0"/>
                    <a:pt x="33314" y="335"/>
                    <a:pt x="28724" y="4225"/>
                  </a:cubicBezTo>
                  <a:lnTo>
                    <a:pt x="1" y="28542"/>
                  </a:lnTo>
                  <a:lnTo>
                    <a:pt x="64683" y="28542"/>
                  </a:lnTo>
                  <a:cubicBezTo>
                    <a:pt x="64987" y="28542"/>
                    <a:pt x="65230" y="28481"/>
                    <a:pt x="65473" y="28390"/>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69"/>
            <p:cNvSpPr/>
            <p:nvPr/>
          </p:nvSpPr>
          <p:spPr>
            <a:xfrm>
              <a:off x="7014745" y="2766772"/>
              <a:ext cx="335320" cy="317563"/>
            </a:xfrm>
            <a:custGeom>
              <a:rect b="b" l="l" r="r" t="t"/>
              <a:pathLst>
                <a:path extrusionOk="0" h="26110" w="27570">
                  <a:moveTo>
                    <a:pt x="27570" y="12432"/>
                  </a:moveTo>
                  <a:lnTo>
                    <a:pt x="17387" y="3800"/>
                  </a:lnTo>
                  <a:cubicBezTo>
                    <a:pt x="12888" y="0"/>
                    <a:pt x="14256" y="335"/>
                    <a:pt x="9666" y="4225"/>
                  </a:cubicBezTo>
                  <a:lnTo>
                    <a:pt x="1" y="12402"/>
                  </a:lnTo>
                  <a:lnTo>
                    <a:pt x="8937" y="20669"/>
                  </a:lnTo>
                  <a:cubicBezTo>
                    <a:pt x="14347" y="25684"/>
                    <a:pt x="12736" y="26110"/>
                    <a:pt x="18025" y="21216"/>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69"/>
            <p:cNvSpPr/>
            <p:nvPr/>
          </p:nvSpPr>
          <p:spPr>
            <a:xfrm>
              <a:off x="6719398" y="2595251"/>
              <a:ext cx="926077" cy="447702"/>
            </a:xfrm>
            <a:custGeom>
              <a:rect b="b" l="l" r="r" t="t"/>
              <a:pathLst>
                <a:path extrusionOk="0" h="36810" w="76142">
                  <a:moveTo>
                    <a:pt x="74500" y="1"/>
                  </a:moveTo>
                  <a:lnTo>
                    <a:pt x="1642" y="1"/>
                  </a:lnTo>
                  <a:cubicBezTo>
                    <a:pt x="973" y="1"/>
                    <a:pt x="365" y="335"/>
                    <a:pt x="0" y="821"/>
                  </a:cubicBezTo>
                  <a:lnTo>
                    <a:pt x="33952" y="32190"/>
                  </a:lnTo>
                  <a:cubicBezTo>
                    <a:pt x="38542" y="36415"/>
                    <a:pt x="37205" y="36810"/>
                    <a:pt x="41673" y="32646"/>
                  </a:cubicBezTo>
                  <a:lnTo>
                    <a:pt x="76142" y="821"/>
                  </a:lnTo>
                  <a:cubicBezTo>
                    <a:pt x="75777" y="335"/>
                    <a:pt x="75169" y="1"/>
                    <a:pt x="74500"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69"/>
            <p:cNvSpPr/>
            <p:nvPr/>
          </p:nvSpPr>
          <p:spPr>
            <a:xfrm>
              <a:off x="7285696" y="1963526"/>
              <a:ext cx="48078" cy="77645"/>
            </a:xfrm>
            <a:custGeom>
              <a:rect b="b" l="l" r="r" t="t"/>
              <a:pathLst>
                <a:path extrusionOk="0" h="6384" w="3953">
                  <a:moveTo>
                    <a:pt x="3557" y="6293"/>
                  </a:moveTo>
                  <a:cubicBezTo>
                    <a:pt x="3648" y="6384"/>
                    <a:pt x="3770" y="6384"/>
                    <a:pt x="3861" y="6293"/>
                  </a:cubicBezTo>
                  <a:cubicBezTo>
                    <a:pt x="3922" y="6232"/>
                    <a:pt x="3952" y="6110"/>
                    <a:pt x="3861" y="6019"/>
                  </a:cubicBezTo>
                  <a:cubicBezTo>
                    <a:pt x="3861" y="6019"/>
                    <a:pt x="669" y="2463"/>
                    <a:pt x="426" y="213"/>
                  </a:cubicBezTo>
                  <a:cubicBezTo>
                    <a:pt x="426" y="92"/>
                    <a:pt x="305" y="1"/>
                    <a:pt x="213" y="31"/>
                  </a:cubicBezTo>
                  <a:cubicBezTo>
                    <a:pt x="92" y="31"/>
                    <a:pt x="1" y="122"/>
                    <a:pt x="31" y="244"/>
                  </a:cubicBezTo>
                  <a:cubicBezTo>
                    <a:pt x="305" y="2615"/>
                    <a:pt x="3557" y="6293"/>
                    <a:pt x="3557" y="6293"/>
                  </a:cubicBezTo>
                  <a:close/>
                </a:path>
              </a:pathLst>
            </a:custGeom>
            <a:solidFill>
              <a:srgbClr val="DB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69"/>
            <p:cNvSpPr/>
            <p:nvPr/>
          </p:nvSpPr>
          <p:spPr>
            <a:xfrm>
              <a:off x="7422095" y="4296734"/>
              <a:ext cx="118317" cy="204817"/>
            </a:xfrm>
            <a:custGeom>
              <a:rect b="b" l="l" r="r" t="t"/>
              <a:pathLst>
                <a:path extrusionOk="0" h="16840" w="9728">
                  <a:moveTo>
                    <a:pt x="9727" y="7022"/>
                  </a:moveTo>
                  <a:cubicBezTo>
                    <a:pt x="9727" y="7022"/>
                    <a:pt x="2828" y="16840"/>
                    <a:pt x="1764" y="16627"/>
                  </a:cubicBezTo>
                  <a:cubicBezTo>
                    <a:pt x="1764" y="16627"/>
                    <a:pt x="1125" y="16141"/>
                    <a:pt x="700" y="15806"/>
                  </a:cubicBezTo>
                  <a:cubicBezTo>
                    <a:pt x="274" y="15502"/>
                    <a:pt x="1" y="14621"/>
                    <a:pt x="487" y="13131"/>
                  </a:cubicBezTo>
                  <a:cubicBezTo>
                    <a:pt x="973" y="11642"/>
                    <a:pt x="2128" y="8511"/>
                    <a:pt x="2432" y="7508"/>
                  </a:cubicBezTo>
                  <a:cubicBezTo>
                    <a:pt x="2736" y="6536"/>
                    <a:pt x="1551" y="2159"/>
                    <a:pt x="1460" y="1581"/>
                  </a:cubicBezTo>
                  <a:cubicBezTo>
                    <a:pt x="1338" y="1004"/>
                    <a:pt x="3587" y="365"/>
                    <a:pt x="3983" y="183"/>
                  </a:cubicBezTo>
                  <a:cubicBezTo>
                    <a:pt x="4408" y="1"/>
                    <a:pt x="4712" y="548"/>
                    <a:pt x="5107" y="1095"/>
                  </a:cubicBezTo>
                  <a:cubicBezTo>
                    <a:pt x="5533" y="1672"/>
                    <a:pt x="9727" y="7022"/>
                    <a:pt x="9727" y="7022"/>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69"/>
            <p:cNvSpPr/>
            <p:nvPr/>
          </p:nvSpPr>
          <p:spPr>
            <a:xfrm>
              <a:off x="7441687" y="4309297"/>
              <a:ext cx="162673" cy="207042"/>
            </a:xfrm>
            <a:custGeom>
              <a:rect b="b" l="l" r="r" t="t"/>
              <a:pathLst>
                <a:path extrusionOk="0" h="17023" w="13375">
                  <a:moveTo>
                    <a:pt x="1764" y="16779"/>
                  </a:moveTo>
                  <a:lnTo>
                    <a:pt x="13223" y="1430"/>
                  </a:lnTo>
                  <a:cubicBezTo>
                    <a:pt x="13375" y="1247"/>
                    <a:pt x="13344" y="974"/>
                    <a:pt x="13162" y="852"/>
                  </a:cubicBezTo>
                  <a:lnTo>
                    <a:pt x="12189" y="123"/>
                  </a:lnTo>
                  <a:cubicBezTo>
                    <a:pt x="12007" y="1"/>
                    <a:pt x="11764" y="31"/>
                    <a:pt x="11612" y="214"/>
                  </a:cubicBezTo>
                  <a:lnTo>
                    <a:pt x="153" y="15594"/>
                  </a:lnTo>
                  <a:cubicBezTo>
                    <a:pt x="1" y="15776"/>
                    <a:pt x="61" y="16019"/>
                    <a:pt x="244" y="16171"/>
                  </a:cubicBezTo>
                  <a:lnTo>
                    <a:pt x="1186" y="16871"/>
                  </a:lnTo>
                  <a:cubicBezTo>
                    <a:pt x="1368" y="17022"/>
                    <a:pt x="1642" y="16962"/>
                    <a:pt x="1764" y="16779"/>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69"/>
            <p:cNvSpPr/>
            <p:nvPr/>
          </p:nvSpPr>
          <p:spPr>
            <a:xfrm>
              <a:off x="7441687" y="4432769"/>
              <a:ext cx="70628" cy="83556"/>
            </a:xfrm>
            <a:custGeom>
              <a:rect b="b" l="l" r="r" t="t"/>
              <a:pathLst>
                <a:path extrusionOk="0" h="6870" w="5807">
                  <a:moveTo>
                    <a:pt x="1764" y="6626"/>
                  </a:moveTo>
                  <a:lnTo>
                    <a:pt x="5654" y="1429"/>
                  </a:lnTo>
                  <a:cubicBezTo>
                    <a:pt x="5806" y="1246"/>
                    <a:pt x="5776" y="973"/>
                    <a:pt x="5593" y="851"/>
                  </a:cubicBezTo>
                  <a:lnTo>
                    <a:pt x="4621" y="122"/>
                  </a:lnTo>
                  <a:cubicBezTo>
                    <a:pt x="4438" y="0"/>
                    <a:pt x="4195" y="30"/>
                    <a:pt x="4043" y="213"/>
                  </a:cubicBezTo>
                  <a:lnTo>
                    <a:pt x="153" y="5441"/>
                  </a:lnTo>
                  <a:cubicBezTo>
                    <a:pt x="1" y="5623"/>
                    <a:pt x="61" y="5866"/>
                    <a:pt x="244" y="6018"/>
                  </a:cubicBezTo>
                  <a:lnTo>
                    <a:pt x="1186" y="6718"/>
                  </a:lnTo>
                  <a:cubicBezTo>
                    <a:pt x="1368" y="6869"/>
                    <a:pt x="1642" y="6809"/>
                    <a:pt x="1764" y="6626"/>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69"/>
            <p:cNvSpPr/>
            <p:nvPr/>
          </p:nvSpPr>
          <p:spPr>
            <a:xfrm>
              <a:off x="7425051" y="4254596"/>
              <a:ext cx="157869" cy="244004"/>
            </a:xfrm>
            <a:custGeom>
              <a:rect b="b" l="l" r="r" t="t"/>
              <a:pathLst>
                <a:path extrusionOk="0" h="20062" w="12980">
                  <a:moveTo>
                    <a:pt x="3010" y="10608"/>
                  </a:moveTo>
                  <a:cubicBezTo>
                    <a:pt x="3223" y="10700"/>
                    <a:pt x="4499" y="10912"/>
                    <a:pt x="4499" y="11399"/>
                  </a:cubicBezTo>
                  <a:cubicBezTo>
                    <a:pt x="4469" y="11915"/>
                    <a:pt x="4469" y="13557"/>
                    <a:pt x="4044" y="14165"/>
                  </a:cubicBezTo>
                  <a:cubicBezTo>
                    <a:pt x="3588" y="14773"/>
                    <a:pt x="2645" y="16019"/>
                    <a:pt x="1460" y="17599"/>
                  </a:cubicBezTo>
                  <a:cubicBezTo>
                    <a:pt x="305" y="19180"/>
                    <a:pt x="1" y="18390"/>
                    <a:pt x="1" y="18390"/>
                  </a:cubicBezTo>
                  <a:cubicBezTo>
                    <a:pt x="92" y="18846"/>
                    <a:pt x="244" y="19119"/>
                    <a:pt x="457" y="19271"/>
                  </a:cubicBezTo>
                  <a:cubicBezTo>
                    <a:pt x="882" y="19606"/>
                    <a:pt x="1521" y="20062"/>
                    <a:pt x="1521" y="20062"/>
                  </a:cubicBezTo>
                  <a:lnTo>
                    <a:pt x="12980" y="4712"/>
                  </a:lnTo>
                  <a:cubicBezTo>
                    <a:pt x="12980" y="4712"/>
                    <a:pt x="12706" y="3496"/>
                    <a:pt x="10943" y="2158"/>
                  </a:cubicBezTo>
                  <a:cubicBezTo>
                    <a:pt x="9150" y="851"/>
                    <a:pt x="8208" y="0"/>
                    <a:pt x="7721" y="31"/>
                  </a:cubicBezTo>
                  <a:cubicBezTo>
                    <a:pt x="7235" y="92"/>
                    <a:pt x="7265" y="365"/>
                    <a:pt x="7265" y="365"/>
                  </a:cubicBezTo>
                  <a:cubicBezTo>
                    <a:pt x="7417" y="2341"/>
                    <a:pt x="5594" y="3222"/>
                    <a:pt x="4621" y="3678"/>
                  </a:cubicBezTo>
                  <a:cubicBezTo>
                    <a:pt x="4499" y="3739"/>
                    <a:pt x="4408" y="3769"/>
                    <a:pt x="4287" y="3830"/>
                  </a:cubicBezTo>
                  <a:cubicBezTo>
                    <a:pt x="3466" y="4165"/>
                    <a:pt x="2858" y="4286"/>
                    <a:pt x="2767" y="5076"/>
                  </a:cubicBezTo>
                  <a:cubicBezTo>
                    <a:pt x="2645" y="5928"/>
                    <a:pt x="2585" y="9210"/>
                    <a:pt x="2554" y="9727"/>
                  </a:cubicBezTo>
                  <a:cubicBezTo>
                    <a:pt x="2554" y="10274"/>
                    <a:pt x="2767" y="10517"/>
                    <a:pt x="3010" y="10608"/>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69"/>
            <p:cNvSpPr/>
            <p:nvPr/>
          </p:nvSpPr>
          <p:spPr>
            <a:xfrm>
              <a:off x="7433928" y="4254596"/>
              <a:ext cx="148991" cy="244369"/>
            </a:xfrm>
            <a:custGeom>
              <a:rect b="b" l="l" r="r" t="t"/>
              <a:pathLst>
                <a:path extrusionOk="0" h="20092" w="12250">
                  <a:moveTo>
                    <a:pt x="0" y="19484"/>
                  </a:moveTo>
                  <a:lnTo>
                    <a:pt x="791" y="20092"/>
                  </a:lnTo>
                  <a:lnTo>
                    <a:pt x="12250" y="4712"/>
                  </a:lnTo>
                  <a:cubicBezTo>
                    <a:pt x="12250" y="4712"/>
                    <a:pt x="11976" y="3496"/>
                    <a:pt x="10213" y="2158"/>
                  </a:cubicBezTo>
                  <a:cubicBezTo>
                    <a:pt x="8420" y="851"/>
                    <a:pt x="7478" y="0"/>
                    <a:pt x="6991" y="61"/>
                  </a:cubicBezTo>
                  <a:cubicBezTo>
                    <a:pt x="7599" y="426"/>
                    <a:pt x="7994" y="1216"/>
                    <a:pt x="7599" y="1733"/>
                  </a:cubicBezTo>
                  <a:cubicBezTo>
                    <a:pt x="7204" y="2280"/>
                    <a:pt x="6171" y="3678"/>
                    <a:pt x="5320" y="4803"/>
                  </a:cubicBezTo>
                  <a:cubicBezTo>
                    <a:pt x="4469" y="5928"/>
                    <a:pt x="4924" y="6596"/>
                    <a:pt x="4924" y="6596"/>
                  </a:cubicBezTo>
                  <a:cubicBezTo>
                    <a:pt x="4924" y="6596"/>
                    <a:pt x="5624" y="8025"/>
                    <a:pt x="6110" y="8998"/>
                  </a:cubicBezTo>
                  <a:cubicBezTo>
                    <a:pt x="6596" y="10001"/>
                    <a:pt x="6627" y="11095"/>
                    <a:pt x="6262" y="11581"/>
                  </a:cubicBezTo>
                  <a:cubicBezTo>
                    <a:pt x="5867" y="12098"/>
                    <a:pt x="1338" y="18177"/>
                    <a:pt x="730" y="18967"/>
                  </a:cubicBezTo>
                  <a:cubicBezTo>
                    <a:pt x="487" y="19332"/>
                    <a:pt x="213" y="19454"/>
                    <a:pt x="0" y="19484"/>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69"/>
            <p:cNvSpPr/>
            <p:nvPr/>
          </p:nvSpPr>
          <p:spPr>
            <a:xfrm>
              <a:off x="7441322" y="4318175"/>
              <a:ext cx="22561" cy="51399"/>
            </a:xfrm>
            <a:custGeom>
              <a:rect b="b" l="l" r="r" t="t"/>
              <a:pathLst>
                <a:path extrusionOk="0" h="4226" w="1855">
                  <a:moveTo>
                    <a:pt x="1733" y="304"/>
                  </a:moveTo>
                  <a:cubicBezTo>
                    <a:pt x="1824" y="304"/>
                    <a:pt x="1854" y="213"/>
                    <a:pt x="1824" y="122"/>
                  </a:cubicBezTo>
                  <a:cubicBezTo>
                    <a:pt x="1794" y="31"/>
                    <a:pt x="1702" y="0"/>
                    <a:pt x="1611" y="31"/>
                  </a:cubicBezTo>
                  <a:lnTo>
                    <a:pt x="183" y="456"/>
                  </a:lnTo>
                  <a:lnTo>
                    <a:pt x="0" y="396"/>
                  </a:lnTo>
                  <a:lnTo>
                    <a:pt x="91" y="791"/>
                  </a:lnTo>
                  <a:lnTo>
                    <a:pt x="152" y="760"/>
                  </a:lnTo>
                  <a:lnTo>
                    <a:pt x="1611" y="1216"/>
                  </a:lnTo>
                  <a:cubicBezTo>
                    <a:pt x="1702" y="1247"/>
                    <a:pt x="1794" y="1216"/>
                    <a:pt x="1824" y="1155"/>
                  </a:cubicBezTo>
                  <a:cubicBezTo>
                    <a:pt x="1854" y="1064"/>
                    <a:pt x="1824" y="973"/>
                    <a:pt x="1733" y="943"/>
                  </a:cubicBezTo>
                  <a:lnTo>
                    <a:pt x="699" y="608"/>
                  </a:lnTo>
                  <a:close/>
                  <a:moveTo>
                    <a:pt x="760" y="3921"/>
                  </a:moveTo>
                  <a:cubicBezTo>
                    <a:pt x="730" y="3830"/>
                    <a:pt x="699" y="3709"/>
                    <a:pt x="699" y="3587"/>
                  </a:cubicBezTo>
                  <a:lnTo>
                    <a:pt x="1702" y="3891"/>
                  </a:lnTo>
                  <a:cubicBezTo>
                    <a:pt x="1794" y="3921"/>
                    <a:pt x="1824" y="4013"/>
                    <a:pt x="1794" y="4104"/>
                  </a:cubicBezTo>
                  <a:cubicBezTo>
                    <a:pt x="1763" y="4165"/>
                    <a:pt x="1672" y="4225"/>
                    <a:pt x="1581" y="4195"/>
                  </a:cubicBezTo>
                  <a:close/>
                  <a:moveTo>
                    <a:pt x="699" y="3557"/>
                  </a:moveTo>
                  <a:cubicBezTo>
                    <a:pt x="669" y="3466"/>
                    <a:pt x="639" y="3374"/>
                    <a:pt x="639" y="3253"/>
                  </a:cubicBezTo>
                  <a:lnTo>
                    <a:pt x="1581" y="2979"/>
                  </a:lnTo>
                  <a:cubicBezTo>
                    <a:pt x="1672" y="2949"/>
                    <a:pt x="1763" y="3010"/>
                    <a:pt x="1794" y="3070"/>
                  </a:cubicBezTo>
                  <a:cubicBezTo>
                    <a:pt x="1824" y="3162"/>
                    <a:pt x="1794" y="3253"/>
                    <a:pt x="1702" y="3283"/>
                  </a:cubicBezTo>
                  <a:close/>
                  <a:moveTo>
                    <a:pt x="456" y="2341"/>
                  </a:moveTo>
                  <a:cubicBezTo>
                    <a:pt x="426" y="2189"/>
                    <a:pt x="395" y="2037"/>
                    <a:pt x="335" y="1885"/>
                  </a:cubicBezTo>
                  <a:lnTo>
                    <a:pt x="1611" y="1520"/>
                  </a:lnTo>
                  <a:cubicBezTo>
                    <a:pt x="1702" y="1490"/>
                    <a:pt x="1794" y="1520"/>
                    <a:pt x="1824" y="1611"/>
                  </a:cubicBezTo>
                  <a:cubicBezTo>
                    <a:pt x="1854" y="1672"/>
                    <a:pt x="1824" y="1763"/>
                    <a:pt x="1702" y="1794"/>
                  </a:cubicBezTo>
                  <a:lnTo>
                    <a:pt x="669" y="2098"/>
                  </a:lnTo>
                  <a:lnTo>
                    <a:pt x="1702" y="2432"/>
                  </a:lnTo>
                  <a:cubicBezTo>
                    <a:pt x="1794" y="2462"/>
                    <a:pt x="1854" y="2554"/>
                    <a:pt x="1824" y="2614"/>
                  </a:cubicBezTo>
                  <a:cubicBezTo>
                    <a:pt x="1794" y="2706"/>
                    <a:pt x="1672" y="2736"/>
                    <a:pt x="1581" y="270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69"/>
            <p:cNvSpPr/>
            <p:nvPr/>
          </p:nvSpPr>
          <p:spPr>
            <a:xfrm>
              <a:off x="7099763" y="4405407"/>
              <a:ext cx="66188" cy="109438"/>
            </a:xfrm>
            <a:custGeom>
              <a:rect b="b" l="l" r="r" t="t"/>
              <a:pathLst>
                <a:path extrusionOk="0" h="8998" w="5442">
                  <a:moveTo>
                    <a:pt x="761" y="8998"/>
                  </a:moveTo>
                  <a:lnTo>
                    <a:pt x="4651" y="8998"/>
                  </a:lnTo>
                  <a:cubicBezTo>
                    <a:pt x="5077" y="8998"/>
                    <a:pt x="5441" y="8664"/>
                    <a:pt x="5441" y="8238"/>
                  </a:cubicBezTo>
                  <a:lnTo>
                    <a:pt x="5441" y="761"/>
                  </a:lnTo>
                  <a:cubicBezTo>
                    <a:pt x="5441" y="335"/>
                    <a:pt x="5077" y="1"/>
                    <a:pt x="4651" y="1"/>
                  </a:cubicBezTo>
                  <a:lnTo>
                    <a:pt x="761" y="1"/>
                  </a:lnTo>
                  <a:cubicBezTo>
                    <a:pt x="365" y="1"/>
                    <a:pt x="1" y="335"/>
                    <a:pt x="1" y="761"/>
                  </a:cubicBezTo>
                  <a:lnTo>
                    <a:pt x="1" y="8238"/>
                  </a:lnTo>
                  <a:cubicBezTo>
                    <a:pt x="1" y="8664"/>
                    <a:pt x="365" y="8998"/>
                    <a:pt x="761" y="8998"/>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69"/>
            <p:cNvSpPr/>
            <p:nvPr/>
          </p:nvSpPr>
          <p:spPr>
            <a:xfrm>
              <a:off x="7008834" y="4376208"/>
              <a:ext cx="144928" cy="135685"/>
            </a:xfrm>
            <a:custGeom>
              <a:rect b="b" l="l" r="r" t="t"/>
              <a:pathLst>
                <a:path extrusionOk="0" h="11156" w="11916">
                  <a:moveTo>
                    <a:pt x="11216" y="2280"/>
                  </a:moveTo>
                  <a:cubicBezTo>
                    <a:pt x="11216" y="2280"/>
                    <a:pt x="11581" y="1125"/>
                    <a:pt x="11642" y="943"/>
                  </a:cubicBezTo>
                  <a:cubicBezTo>
                    <a:pt x="11703" y="730"/>
                    <a:pt x="11915" y="1"/>
                    <a:pt x="10912" y="1"/>
                  </a:cubicBezTo>
                  <a:lnTo>
                    <a:pt x="8481" y="1"/>
                  </a:lnTo>
                  <a:cubicBezTo>
                    <a:pt x="7812" y="1"/>
                    <a:pt x="6779" y="244"/>
                    <a:pt x="6383" y="1460"/>
                  </a:cubicBezTo>
                  <a:cubicBezTo>
                    <a:pt x="5988" y="2706"/>
                    <a:pt x="5259" y="4925"/>
                    <a:pt x="5016" y="5685"/>
                  </a:cubicBezTo>
                  <a:cubicBezTo>
                    <a:pt x="4772" y="6444"/>
                    <a:pt x="1216" y="8329"/>
                    <a:pt x="699" y="8876"/>
                  </a:cubicBezTo>
                  <a:cubicBezTo>
                    <a:pt x="152" y="9454"/>
                    <a:pt x="0" y="10092"/>
                    <a:pt x="31" y="10244"/>
                  </a:cubicBezTo>
                  <a:cubicBezTo>
                    <a:pt x="61" y="10365"/>
                    <a:pt x="7113" y="11156"/>
                    <a:pt x="8086" y="10700"/>
                  </a:cubicBezTo>
                  <a:cubicBezTo>
                    <a:pt x="9058" y="10244"/>
                    <a:pt x="10152" y="5958"/>
                    <a:pt x="10152" y="5958"/>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69"/>
            <p:cNvSpPr/>
            <p:nvPr/>
          </p:nvSpPr>
          <p:spPr>
            <a:xfrm>
              <a:off x="6980365" y="4385450"/>
              <a:ext cx="178947" cy="154172"/>
            </a:xfrm>
            <a:custGeom>
              <a:rect b="b" l="l" r="r" t="t"/>
              <a:pathLst>
                <a:path extrusionOk="0" h="12676" w="14713">
                  <a:moveTo>
                    <a:pt x="10366" y="10912"/>
                  </a:moveTo>
                  <a:lnTo>
                    <a:pt x="11065" y="10639"/>
                  </a:lnTo>
                  <a:cubicBezTo>
                    <a:pt x="11065" y="10639"/>
                    <a:pt x="11430" y="10396"/>
                    <a:pt x="11582" y="9909"/>
                  </a:cubicBezTo>
                  <a:cubicBezTo>
                    <a:pt x="11734" y="9423"/>
                    <a:pt x="11977" y="8694"/>
                    <a:pt x="12098" y="8329"/>
                  </a:cubicBezTo>
                  <a:cubicBezTo>
                    <a:pt x="12220" y="7934"/>
                    <a:pt x="12645" y="7873"/>
                    <a:pt x="12889" y="7174"/>
                  </a:cubicBezTo>
                  <a:cubicBezTo>
                    <a:pt x="13101" y="6505"/>
                    <a:pt x="14135" y="3314"/>
                    <a:pt x="14439" y="2462"/>
                  </a:cubicBezTo>
                  <a:cubicBezTo>
                    <a:pt x="14712" y="1581"/>
                    <a:pt x="13800" y="1034"/>
                    <a:pt x="13284" y="517"/>
                  </a:cubicBezTo>
                  <a:cubicBezTo>
                    <a:pt x="12737" y="0"/>
                    <a:pt x="11582" y="487"/>
                    <a:pt x="11247" y="1520"/>
                  </a:cubicBezTo>
                  <a:cubicBezTo>
                    <a:pt x="10913" y="2523"/>
                    <a:pt x="10548" y="3678"/>
                    <a:pt x="10275" y="4529"/>
                  </a:cubicBezTo>
                  <a:cubicBezTo>
                    <a:pt x="9971" y="5411"/>
                    <a:pt x="10001" y="5776"/>
                    <a:pt x="10457" y="6201"/>
                  </a:cubicBezTo>
                  <a:cubicBezTo>
                    <a:pt x="10913" y="6627"/>
                    <a:pt x="11247" y="6931"/>
                    <a:pt x="11399" y="7052"/>
                  </a:cubicBezTo>
                  <a:cubicBezTo>
                    <a:pt x="11521" y="7174"/>
                    <a:pt x="11278" y="7721"/>
                    <a:pt x="10913" y="8146"/>
                  </a:cubicBezTo>
                  <a:cubicBezTo>
                    <a:pt x="10548" y="8572"/>
                    <a:pt x="9484" y="9484"/>
                    <a:pt x="7691" y="9484"/>
                  </a:cubicBezTo>
                  <a:lnTo>
                    <a:pt x="4226" y="9484"/>
                  </a:lnTo>
                  <a:cubicBezTo>
                    <a:pt x="3314" y="9484"/>
                    <a:pt x="3162" y="8937"/>
                    <a:pt x="3405" y="8116"/>
                  </a:cubicBezTo>
                  <a:cubicBezTo>
                    <a:pt x="3679" y="7295"/>
                    <a:pt x="7326" y="6718"/>
                    <a:pt x="7904" y="4864"/>
                  </a:cubicBezTo>
                  <a:cubicBezTo>
                    <a:pt x="8512" y="3040"/>
                    <a:pt x="8907" y="1794"/>
                    <a:pt x="9059" y="1368"/>
                  </a:cubicBezTo>
                  <a:cubicBezTo>
                    <a:pt x="9180" y="973"/>
                    <a:pt x="8907" y="821"/>
                    <a:pt x="8785" y="730"/>
                  </a:cubicBezTo>
                  <a:cubicBezTo>
                    <a:pt x="8664" y="639"/>
                    <a:pt x="8390" y="760"/>
                    <a:pt x="7661" y="1490"/>
                  </a:cubicBezTo>
                  <a:cubicBezTo>
                    <a:pt x="6931" y="2219"/>
                    <a:pt x="6901" y="2766"/>
                    <a:pt x="6475" y="4043"/>
                  </a:cubicBezTo>
                  <a:cubicBezTo>
                    <a:pt x="6050" y="5320"/>
                    <a:pt x="4925" y="6444"/>
                    <a:pt x="3618" y="7326"/>
                  </a:cubicBezTo>
                  <a:cubicBezTo>
                    <a:pt x="2311" y="8207"/>
                    <a:pt x="1125" y="8906"/>
                    <a:pt x="548" y="10639"/>
                  </a:cubicBezTo>
                  <a:cubicBezTo>
                    <a:pt x="1" y="12371"/>
                    <a:pt x="9120" y="12675"/>
                    <a:pt x="10366" y="10912"/>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69"/>
            <p:cNvSpPr/>
            <p:nvPr/>
          </p:nvSpPr>
          <p:spPr>
            <a:xfrm>
              <a:off x="6981107" y="4390619"/>
              <a:ext cx="178205" cy="147896"/>
            </a:xfrm>
            <a:custGeom>
              <a:rect b="b" l="l" r="r" t="t"/>
              <a:pathLst>
                <a:path extrusionOk="0" h="12160" w="14652">
                  <a:moveTo>
                    <a:pt x="13010" y="6232"/>
                  </a:moveTo>
                  <a:lnTo>
                    <a:pt x="14378" y="2037"/>
                  </a:lnTo>
                  <a:cubicBezTo>
                    <a:pt x="14651" y="1156"/>
                    <a:pt x="13739" y="609"/>
                    <a:pt x="13223" y="92"/>
                  </a:cubicBezTo>
                  <a:cubicBezTo>
                    <a:pt x="13162" y="62"/>
                    <a:pt x="13132" y="31"/>
                    <a:pt x="13071" y="1"/>
                  </a:cubicBezTo>
                  <a:cubicBezTo>
                    <a:pt x="13101" y="31"/>
                    <a:pt x="13436" y="366"/>
                    <a:pt x="13192" y="1126"/>
                  </a:cubicBezTo>
                  <a:cubicBezTo>
                    <a:pt x="12919" y="1886"/>
                    <a:pt x="12676" y="2706"/>
                    <a:pt x="12372" y="3588"/>
                  </a:cubicBezTo>
                  <a:cubicBezTo>
                    <a:pt x="12098" y="4439"/>
                    <a:pt x="12037" y="5259"/>
                    <a:pt x="13010" y="6232"/>
                  </a:cubicBezTo>
                  <a:close/>
                  <a:moveTo>
                    <a:pt x="8116" y="579"/>
                  </a:moveTo>
                  <a:cubicBezTo>
                    <a:pt x="7964" y="700"/>
                    <a:pt x="7812" y="852"/>
                    <a:pt x="7600" y="1065"/>
                  </a:cubicBezTo>
                  <a:cubicBezTo>
                    <a:pt x="6870" y="1794"/>
                    <a:pt x="6840" y="2341"/>
                    <a:pt x="6414" y="3618"/>
                  </a:cubicBezTo>
                  <a:cubicBezTo>
                    <a:pt x="6201" y="4287"/>
                    <a:pt x="5806" y="4895"/>
                    <a:pt x="5289" y="5442"/>
                  </a:cubicBezTo>
                  <a:lnTo>
                    <a:pt x="5289" y="5442"/>
                  </a:lnTo>
                  <a:cubicBezTo>
                    <a:pt x="5289" y="5442"/>
                    <a:pt x="6840" y="4044"/>
                    <a:pt x="7113" y="3527"/>
                  </a:cubicBezTo>
                  <a:cubicBezTo>
                    <a:pt x="7296" y="3193"/>
                    <a:pt x="7752" y="1734"/>
                    <a:pt x="8116" y="579"/>
                  </a:cubicBezTo>
                  <a:close/>
                  <a:moveTo>
                    <a:pt x="2311" y="7752"/>
                  </a:moveTo>
                  <a:cubicBezTo>
                    <a:pt x="1520" y="8360"/>
                    <a:pt x="882" y="9059"/>
                    <a:pt x="517" y="10214"/>
                  </a:cubicBezTo>
                  <a:cubicBezTo>
                    <a:pt x="1" y="11734"/>
                    <a:pt x="7022" y="12159"/>
                    <a:pt x="9545" y="11035"/>
                  </a:cubicBezTo>
                  <a:lnTo>
                    <a:pt x="7569" y="11369"/>
                  </a:lnTo>
                  <a:lnTo>
                    <a:pt x="8846" y="10396"/>
                  </a:lnTo>
                  <a:cubicBezTo>
                    <a:pt x="8846" y="10396"/>
                    <a:pt x="8785" y="9545"/>
                    <a:pt x="8177" y="9545"/>
                  </a:cubicBezTo>
                  <a:lnTo>
                    <a:pt x="3131" y="9545"/>
                  </a:lnTo>
                  <a:cubicBezTo>
                    <a:pt x="2432" y="9545"/>
                    <a:pt x="1824" y="9241"/>
                    <a:pt x="2311" y="7752"/>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69"/>
            <p:cNvSpPr/>
            <p:nvPr/>
          </p:nvSpPr>
          <p:spPr>
            <a:xfrm>
              <a:off x="6972971" y="4514821"/>
              <a:ext cx="147154" cy="28108"/>
            </a:xfrm>
            <a:custGeom>
              <a:rect b="b" l="l" r="r" t="t"/>
              <a:pathLst>
                <a:path extrusionOk="0" h="2311" w="12099">
                  <a:moveTo>
                    <a:pt x="10943" y="2311"/>
                  </a:moveTo>
                  <a:lnTo>
                    <a:pt x="426" y="2311"/>
                  </a:lnTo>
                  <a:cubicBezTo>
                    <a:pt x="153" y="2311"/>
                    <a:pt x="1" y="2098"/>
                    <a:pt x="92" y="1825"/>
                  </a:cubicBezTo>
                  <a:lnTo>
                    <a:pt x="548" y="457"/>
                  </a:lnTo>
                  <a:cubicBezTo>
                    <a:pt x="609" y="214"/>
                    <a:pt x="913" y="1"/>
                    <a:pt x="1156" y="1"/>
                  </a:cubicBezTo>
                  <a:lnTo>
                    <a:pt x="11673" y="1"/>
                  </a:lnTo>
                  <a:cubicBezTo>
                    <a:pt x="11946" y="1"/>
                    <a:pt x="12098" y="214"/>
                    <a:pt x="12007" y="457"/>
                  </a:cubicBezTo>
                  <a:lnTo>
                    <a:pt x="11551" y="1825"/>
                  </a:lnTo>
                  <a:cubicBezTo>
                    <a:pt x="11460" y="2098"/>
                    <a:pt x="11187" y="2311"/>
                    <a:pt x="10943" y="231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69"/>
            <p:cNvSpPr/>
            <p:nvPr/>
          </p:nvSpPr>
          <p:spPr>
            <a:xfrm>
              <a:off x="7061687" y="4514821"/>
              <a:ext cx="107589" cy="28108"/>
            </a:xfrm>
            <a:custGeom>
              <a:rect b="b" l="l" r="r" t="t"/>
              <a:pathLst>
                <a:path extrusionOk="0" h="2311" w="8846">
                  <a:moveTo>
                    <a:pt x="7691" y="2311"/>
                  </a:moveTo>
                  <a:lnTo>
                    <a:pt x="426" y="2311"/>
                  </a:lnTo>
                  <a:cubicBezTo>
                    <a:pt x="153" y="2311"/>
                    <a:pt x="1" y="2098"/>
                    <a:pt x="92" y="1825"/>
                  </a:cubicBezTo>
                  <a:lnTo>
                    <a:pt x="548" y="457"/>
                  </a:lnTo>
                  <a:cubicBezTo>
                    <a:pt x="609" y="214"/>
                    <a:pt x="913" y="1"/>
                    <a:pt x="1156" y="1"/>
                  </a:cubicBezTo>
                  <a:lnTo>
                    <a:pt x="8451" y="1"/>
                  </a:lnTo>
                  <a:cubicBezTo>
                    <a:pt x="8694" y="1"/>
                    <a:pt x="8846" y="214"/>
                    <a:pt x="8755" y="457"/>
                  </a:cubicBezTo>
                  <a:lnTo>
                    <a:pt x="8299" y="1825"/>
                  </a:lnTo>
                  <a:cubicBezTo>
                    <a:pt x="8238" y="2098"/>
                    <a:pt x="7934" y="2311"/>
                    <a:pt x="7691" y="231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69"/>
            <p:cNvSpPr/>
            <p:nvPr/>
          </p:nvSpPr>
          <p:spPr>
            <a:xfrm>
              <a:off x="7066503" y="4399132"/>
              <a:ext cx="58781" cy="53235"/>
            </a:xfrm>
            <a:custGeom>
              <a:rect b="b" l="l" r="r" t="t"/>
              <a:pathLst>
                <a:path extrusionOk="0" h="4377" w="4833">
                  <a:moveTo>
                    <a:pt x="1429" y="334"/>
                  </a:moveTo>
                  <a:cubicBezTo>
                    <a:pt x="1337" y="304"/>
                    <a:pt x="1307" y="213"/>
                    <a:pt x="1368" y="122"/>
                  </a:cubicBezTo>
                  <a:cubicBezTo>
                    <a:pt x="1429" y="30"/>
                    <a:pt x="1550" y="0"/>
                    <a:pt x="1641" y="30"/>
                  </a:cubicBezTo>
                  <a:lnTo>
                    <a:pt x="2979" y="486"/>
                  </a:lnTo>
                  <a:lnTo>
                    <a:pt x="4620" y="30"/>
                  </a:lnTo>
                  <a:cubicBezTo>
                    <a:pt x="4742" y="0"/>
                    <a:pt x="4833" y="30"/>
                    <a:pt x="4833" y="122"/>
                  </a:cubicBezTo>
                  <a:cubicBezTo>
                    <a:pt x="4833" y="213"/>
                    <a:pt x="4772" y="304"/>
                    <a:pt x="4651" y="334"/>
                  </a:cubicBezTo>
                  <a:lnTo>
                    <a:pt x="3465" y="638"/>
                  </a:lnTo>
                  <a:lnTo>
                    <a:pt x="4438" y="973"/>
                  </a:lnTo>
                  <a:cubicBezTo>
                    <a:pt x="4529" y="1003"/>
                    <a:pt x="4559" y="1094"/>
                    <a:pt x="4499" y="1186"/>
                  </a:cubicBezTo>
                  <a:cubicBezTo>
                    <a:pt x="4438" y="1246"/>
                    <a:pt x="4316" y="1307"/>
                    <a:pt x="4225" y="1277"/>
                  </a:cubicBezTo>
                  <a:lnTo>
                    <a:pt x="2888" y="821"/>
                  </a:lnTo>
                  <a:lnTo>
                    <a:pt x="1246" y="1277"/>
                  </a:lnTo>
                  <a:cubicBezTo>
                    <a:pt x="1125" y="1307"/>
                    <a:pt x="1033" y="1246"/>
                    <a:pt x="1033" y="1186"/>
                  </a:cubicBezTo>
                  <a:cubicBezTo>
                    <a:pt x="1033" y="1094"/>
                    <a:pt x="1094" y="1003"/>
                    <a:pt x="1216" y="973"/>
                  </a:cubicBezTo>
                  <a:lnTo>
                    <a:pt x="2371" y="638"/>
                  </a:lnTo>
                  <a:close/>
                  <a:moveTo>
                    <a:pt x="3617" y="3100"/>
                  </a:moveTo>
                  <a:cubicBezTo>
                    <a:pt x="3739" y="3070"/>
                    <a:pt x="3830" y="3100"/>
                    <a:pt x="3830" y="3192"/>
                  </a:cubicBezTo>
                  <a:cubicBezTo>
                    <a:pt x="3830" y="3283"/>
                    <a:pt x="3769" y="3344"/>
                    <a:pt x="3648" y="3374"/>
                  </a:cubicBezTo>
                  <a:lnTo>
                    <a:pt x="2462" y="3708"/>
                  </a:lnTo>
                  <a:lnTo>
                    <a:pt x="3435" y="4043"/>
                  </a:lnTo>
                  <a:cubicBezTo>
                    <a:pt x="3526" y="4073"/>
                    <a:pt x="3556" y="4164"/>
                    <a:pt x="3496" y="4255"/>
                  </a:cubicBezTo>
                  <a:cubicBezTo>
                    <a:pt x="3435" y="4316"/>
                    <a:pt x="3313" y="4377"/>
                    <a:pt x="3222" y="4347"/>
                  </a:cubicBezTo>
                  <a:lnTo>
                    <a:pt x="1885" y="3891"/>
                  </a:lnTo>
                  <a:lnTo>
                    <a:pt x="243" y="4347"/>
                  </a:lnTo>
                  <a:cubicBezTo>
                    <a:pt x="122" y="4377"/>
                    <a:pt x="30" y="4316"/>
                    <a:pt x="30" y="4255"/>
                  </a:cubicBezTo>
                  <a:cubicBezTo>
                    <a:pt x="0" y="4164"/>
                    <a:pt x="91" y="4073"/>
                    <a:pt x="213" y="4043"/>
                  </a:cubicBezTo>
                  <a:lnTo>
                    <a:pt x="1368" y="3708"/>
                  </a:lnTo>
                  <a:lnTo>
                    <a:pt x="426" y="3374"/>
                  </a:lnTo>
                  <a:cubicBezTo>
                    <a:pt x="334" y="3344"/>
                    <a:pt x="304" y="3252"/>
                    <a:pt x="365" y="3192"/>
                  </a:cubicBezTo>
                  <a:cubicBezTo>
                    <a:pt x="426" y="3100"/>
                    <a:pt x="547" y="3070"/>
                    <a:pt x="638" y="3100"/>
                  </a:cubicBezTo>
                  <a:lnTo>
                    <a:pt x="1976" y="3556"/>
                  </a:lnTo>
                  <a:close/>
                  <a:moveTo>
                    <a:pt x="4134" y="1550"/>
                  </a:moveTo>
                  <a:cubicBezTo>
                    <a:pt x="4225" y="1520"/>
                    <a:pt x="4316" y="1581"/>
                    <a:pt x="4347" y="1641"/>
                  </a:cubicBezTo>
                  <a:cubicBezTo>
                    <a:pt x="4347" y="1733"/>
                    <a:pt x="4255" y="1824"/>
                    <a:pt x="4164" y="1854"/>
                  </a:cubicBezTo>
                  <a:lnTo>
                    <a:pt x="2979" y="2189"/>
                  </a:lnTo>
                  <a:lnTo>
                    <a:pt x="3951" y="2493"/>
                  </a:lnTo>
                  <a:cubicBezTo>
                    <a:pt x="4012" y="2523"/>
                    <a:pt x="4043" y="2614"/>
                    <a:pt x="3982" y="2705"/>
                  </a:cubicBezTo>
                  <a:cubicBezTo>
                    <a:pt x="3921" y="2796"/>
                    <a:pt x="3800" y="2827"/>
                    <a:pt x="3708" y="2796"/>
                  </a:cubicBezTo>
                  <a:lnTo>
                    <a:pt x="2371" y="2341"/>
                  </a:lnTo>
                  <a:lnTo>
                    <a:pt x="730" y="2796"/>
                  </a:lnTo>
                  <a:cubicBezTo>
                    <a:pt x="638" y="2827"/>
                    <a:pt x="517" y="2796"/>
                    <a:pt x="517" y="2705"/>
                  </a:cubicBezTo>
                  <a:cubicBezTo>
                    <a:pt x="517" y="2614"/>
                    <a:pt x="608" y="2523"/>
                    <a:pt x="699" y="2493"/>
                  </a:cubicBezTo>
                  <a:lnTo>
                    <a:pt x="1885" y="2189"/>
                  </a:lnTo>
                  <a:lnTo>
                    <a:pt x="912" y="1854"/>
                  </a:lnTo>
                  <a:cubicBezTo>
                    <a:pt x="821" y="1824"/>
                    <a:pt x="790" y="1733"/>
                    <a:pt x="882" y="1641"/>
                  </a:cubicBezTo>
                  <a:cubicBezTo>
                    <a:pt x="912" y="1581"/>
                    <a:pt x="1064" y="1520"/>
                    <a:pt x="1125" y="1550"/>
                  </a:cubicBezTo>
                  <a:lnTo>
                    <a:pt x="2492" y="2006"/>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69"/>
            <p:cNvSpPr/>
            <p:nvPr/>
          </p:nvSpPr>
          <p:spPr>
            <a:xfrm>
              <a:off x="7189586" y="2269221"/>
              <a:ext cx="18134" cy="31440"/>
            </a:xfrm>
            <a:custGeom>
              <a:rect b="b" l="l" r="r" t="t"/>
              <a:pathLst>
                <a:path extrusionOk="0" h="2585" w="1491">
                  <a:moveTo>
                    <a:pt x="973" y="457"/>
                  </a:moveTo>
                  <a:cubicBezTo>
                    <a:pt x="973" y="457"/>
                    <a:pt x="274" y="1277"/>
                    <a:pt x="153" y="1733"/>
                  </a:cubicBezTo>
                  <a:cubicBezTo>
                    <a:pt x="1" y="2189"/>
                    <a:pt x="396" y="2584"/>
                    <a:pt x="852" y="2432"/>
                  </a:cubicBezTo>
                  <a:cubicBezTo>
                    <a:pt x="1338" y="2311"/>
                    <a:pt x="1490" y="882"/>
                    <a:pt x="1460" y="457"/>
                  </a:cubicBezTo>
                  <a:cubicBezTo>
                    <a:pt x="1399" y="1"/>
                    <a:pt x="973" y="457"/>
                    <a:pt x="973" y="457"/>
                  </a:cubicBezTo>
                  <a:close/>
                </a:path>
              </a:pathLst>
            </a:custGeom>
            <a:solidFill>
              <a:srgbClr val="F6D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69"/>
            <p:cNvSpPr/>
            <p:nvPr/>
          </p:nvSpPr>
          <p:spPr>
            <a:xfrm>
              <a:off x="7137475" y="2595251"/>
              <a:ext cx="507955" cy="445853"/>
            </a:xfrm>
            <a:custGeom>
              <a:rect b="b" l="l" r="r" t="t"/>
              <a:pathLst>
                <a:path extrusionOk="0" h="36658" w="41764">
                  <a:moveTo>
                    <a:pt x="26687" y="8086"/>
                  </a:moveTo>
                  <a:lnTo>
                    <a:pt x="23466" y="11065"/>
                  </a:lnTo>
                  <a:lnTo>
                    <a:pt x="13253" y="20518"/>
                  </a:lnTo>
                  <a:lnTo>
                    <a:pt x="11885" y="21764"/>
                  </a:lnTo>
                  <a:lnTo>
                    <a:pt x="3192" y="29788"/>
                  </a:lnTo>
                  <a:cubicBezTo>
                    <a:pt x="1520" y="31339"/>
                    <a:pt x="638" y="32250"/>
                    <a:pt x="0" y="32585"/>
                  </a:cubicBezTo>
                  <a:cubicBezTo>
                    <a:pt x="4103" y="36445"/>
                    <a:pt x="2948" y="36658"/>
                    <a:pt x="7295" y="32676"/>
                  </a:cubicBezTo>
                  <a:lnTo>
                    <a:pt x="15623" y="24955"/>
                  </a:lnTo>
                  <a:lnTo>
                    <a:pt x="16991" y="23709"/>
                  </a:lnTo>
                  <a:lnTo>
                    <a:pt x="25046" y="16262"/>
                  </a:lnTo>
                  <a:lnTo>
                    <a:pt x="25654" y="15685"/>
                  </a:lnTo>
                  <a:lnTo>
                    <a:pt x="36019" y="6110"/>
                  </a:lnTo>
                  <a:lnTo>
                    <a:pt x="37569" y="4712"/>
                  </a:lnTo>
                  <a:lnTo>
                    <a:pt x="41764" y="821"/>
                  </a:lnTo>
                  <a:cubicBezTo>
                    <a:pt x="41399" y="305"/>
                    <a:pt x="40791" y="1"/>
                    <a:pt x="40122" y="1"/>
                  </a:cubicBezTo>
                  <a:lnTo>
                    <a:pt x="35441" y="1"/>
                  </a:lnTo>
                  <a:lnTo>
                    <a:pt x="34286" y="1065"/>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69"/>
            <p:cNvSpPr/>
            <p:nvPr/>
          </p:nvSpPr>
          <p:spPr>
            <a:xfrm>
              <a:off x="6824009" y="3132714"/>
              <a:ext cx="134213" cy="99830"/>
            </a:xfrm>
            <a:custGeom>
              <a:rect b="b" l="l" r="r" t="t"/>
              <a:pathLst>
                <a:path extrusionOk="0" h="8208" w="11035">
                  <a:moveTo>
                    <a:pt x="9332" y="4743"/>
                  </a:moveTo>
                  <a:cubicBezTo>
                    <a:pt x="9210" y="2858"/>
                    <a:pt x="9119" y="1004"/>
                    <a:pt x="8724" y="578"/>
                  </a:cubicBezTo>
                  <a:cubicBezTo>
                    <a:pt x="8359" y="183"/>
                    <a:pt x="7417" y="183"/>
                    <a:pt x="7083" y="730"/>
                  </a:cubicBezTo>
                  <a:cubicBezTo>
                    <a:pt x="6718" y="1277"/>
                    <a:pt x="6718" y="1247"/>
                    <a:pt x="6718" y="1247"/>
                  </a:cubicBezTo>
                  <a:cubicBezTo>
                    <a:pt x="6718" y="1247"/>
                    <a:pt x="6475" y="305"/>
                    <a:pt x="5563" y="244"/>
                  </a:cubicBezTo>
                  <a:cubicBezTo>
                    <a:pt x="4681" y="153"/>
                    <a:pt x="4408" y="1429"/>
                    <a:pt x="4408" y="1429"/>
                  </a:cubicBezTo>
                  <a:cubicBezTo>
                    <a:pt x="4408" y="1429"/>
                    <a:pt x="3830" y="1"/>
                    <a:pt x="3070" y="366"/>
                  </a:cubicBezTo>
                  <a:cubicBezTo>
                    <a:pt x="2280" y="761"/>
                    <a:pt x="2189" y="1581"/>
                    <a:pt x="2189" y="1581"/>
                  </a:cubicBezTo>
                  <a:cubicBezTo>
                    <a:pt x="2189" y="1581"/>
                    <a:pt x="1368" y="214"/>
                    <a:pt x="852" y="1338"/>
                  </a:cubicBezTo>
                  <a:cubicBezTo>
                    <a:pt x="304" y="2463"/>
                    <a:pt x="0" y="4439"/>
                    <a:pt x="1034" y="6171"/>
                  </a:cubicBezTo>
                  <a:cubicBezTo>
                    <a:pt x="1247" y="6536"/>
                    <a:pt x="1520" y="6688"/>
                    <a:pt x="1855" y="6627"/>
                  </a:cubicBezTo>
                  <a:cubicBezTo>
                    <a:pt x="1976" y="6597"/>
                    <a:pt x="2280" y="6414"/>
                    <a:pt x="2463" y="6354"/>
                  </a:cubicBezTo>
                  <a:cubicBezTo>
                    <a:pt x="2736" y="6718"/>
                    <a:pt x="3040" y="7144"/>
                    <a:pt x="3557" y="7053"/>
                  </a:cubicBezTo>
                  <a:cubicBezTo>
                    <a:pt x="4073" y="6961"/>
                    <a:pt x="4225" y="6657"/>
                    <a:pt x="4225" y="6657"/>
                  </a:cubicBezTo>
                  <a:cubicBezTo>
                    <a:pt x="5077" y="7661"/>
                    <a:pt x="5897" y="7813"/>
                    <a:pt x="6536" y="6992"/>
                  </a:cubicBezTo>
                  <a:cubicBezTo>
                    <a:pt x="8694" y="8208"/>
                    <a:pt x="10153" y="6961"/>
                    <a:pt x="11034" y="4743"/>
                  </a:cubicBezTo>
                  <a:close/>
                </a:path>
              </a:pathLst>
            </a:custGeom>
            <a:solidFill>
              <a:srgbClr val="F6D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69"/>
            <p:cNvSpPr/>
            <p:nvPr/>
          </p:nvSpPr>
          <p:spPr>
            <a:xfrm>
              <a:off x="6937485" y="3190383"/>
              <a:ext cx="20725" cy="27743"/>
            </a:xfrm>
            <a:custGeom>
              <a:rect b="b" l="l" r="r" t="t"/>
              <a:pathLst>
                <a:path extrusionOk="0" h="2281" w="1704">
                  <a:moveTo>
                    <a:pt x="1" y="1"/>
                  </a:moveTo>
                  <a:cubicBezTo>
                    <a:pt x="92" y="669"/>
                    <a:pt x="92" y="1612"/>
                    <a:pt x="62" y="2280"/>
                  </a:cubicBezTo>
                  <a:cubicBezTo>
                    <a:pt x="1278" y="1581"/>
                    <a:pt x="1703" y="1"/>
                    <a:pt x="1703" y="1"/>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69"/>
            <p:cNvSpPr/>
            <p:nvPr/>
          </p:nvSpPr>
          <p:spPr>
            <a:xfrm>
              <a:off x="7365169" y="3132714"/>
              <a:ext cx="134213" cy="99830"/>
            </a:xfrm>
            <a:custGeom>
              <a:rect b="b" l="l" r="r" t="t"/>
              <a:pathLst>
                <a:path extrusionOk="0" h="8208" w="11035">
                  <a:moveTo>
                    <a:pt x="9332" y="4743"/>
                  </a:moveTo>
                  <a:cubicBezTo>
                    <a:pt x="9241" y="2858"/>
                    <a:pt x="9119" y="1004"/>
                    <a:pt x="8724" y="578"/>
                  </a:cubicBezTo>
                  <a:cubicBezTo>
                    <a:pt x="8360" y="183"/>
                    <a:pt x="7417" y="183"/>
                    <a:pt x="7083" y="730"/>
                  </a:cubicBezTo>
                  <a:cubicBezTo>
                    <a:pt x="6749" y="1277"/>
                    <a:pt x="6749" y="1247"/>
                    <a:pt x="6749" y="1247"/>
                  </a:cubicBezTo>
                  <a:cubicBezTo>
                    <a:pt x="6749" y="1247"/>
                    <a:pt x="6475" y="305"/>
                    <a:pt x="5563" y="244"/>
                  </a:cubicBezTo>
                  <a:cubicBezTo>
                    <a:pt x="4682" y="153"/>
                    <a:pt x="4439" y="1429"/>
                    <a:pt x="4439" y="1429"/>
                  </a:cubicBezTo>
                  <a:cubicBezTo>
                    <a:pt x="4439" y="1429"/>
                    <a:pt x="3861" y="1"/>
                    <a:pt x="3071" y="366"/>
                  </a:cubicBezTo>
                  <a:cubicBezTo>
                    <a:pt x="2280" y="761"/>
                    <a:pt x="2189" y="1581"/>
                    <a:pt x="2189" y="1581"/>
                  </a:cubicBezTo>
                  <a:cubicBezTo>
                    <a:pt x="2189" y="1581"/>
                    <a:pt x="1369" y="214"/>
                    <a:pt x="852" y="1338"/>
                  </a:cubicBezTo>
                  <a:cubicBezTo>
                    <a:pt x="305" y="2463"/>
                    <a:pt x="1" y="4439"/>
                    <a:pt x="1034" y="6171"/>
                  </a:cubicBezTo>
                  <a:cubicBezTo>
                    <a:pt x="1247" y="6536"/>
                    <a:pt x="1521" y="6688"/>
                    <a:pt x="1855" y="6627"/>
                  </a:cubicBezTo>
                  <a:cubicBezTo>
                    <a:pt x="1976" y="6597"/>
                    <a:pt x="2280" y="6414"/>
                    <a:pt x="2463" y="6354"/>
                  </a:cubicBezTo>
                  <a:cubicBezTo>
                    <a:pt x="2736" y="6718"/>
                    <a:pt x="3040" y="7144"/>
                    <a:pt x="3557" y="7053"/>
                  </a:cubicBezTo>
                  <a:cubicBezTo>
                    <a:pt x="4074" y="6961"/>
                    <a:pt x="4226" y="6657"/>
                    <a:pt x="4226" y="6657"/>
                  </a:cubicBezTo>
                  <a:cubicBezTo>
                    <a:pt x="5077" y="7661"/>
                    <a:pt x="5898" y="7813"/>
                    <a:pt x="6536" y="6992"/>
                  </a:cubicBezTo>
                  <a:cubicBezTo>
                    <a:pt x="8694" y="8208"/>
                    <a:pt x="10153" y="6961"/>
                    <a:pt x="11034" y="4743"/>
                  </a:cubicBezTo>
                  <a:close/>
                </a:path>
              </a:pathLst>
            </a:custGeom>
            <a:solidFill>
              <a:srgbClr val="F6D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69"/>
            <p:cNvSpPr/>
            <p:nvPr/>
          </p:nvSpPr>
          <p:spPr>
            <a:xfrm>
              <a:off x="7478657" y="3190383"/>
              <a:ext cx="20713" cy="27743"/>
            </a:xfrm>
            <a:custGeom>
              <a:rect b="b" l="l" r="r" t="t"/>
              <a:pathLst>
                <a:path extrusionOk="0" h="2281" w="1703">
                  <a:moveTo>
                    <a:pt x="0" y="1"/>
                  </a:moveTo>
                  <a:cubicBezTo>
                    <a:pt x="91" y="669"/>
                    <a:pt x="91" y="1612"/>
                    <a:pt x="61" y="2280"/>
                  </a:cubicBezTo>
                  <a:cubicBezTo>
                    <a:pt x="1277" y="1581"/>
                    <a:pt x="1702" y="1"/>
                    <a:pt x="1702" y="1"/>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69"/>
            <p:cNvSpPr/>
            <p:nvPr/>
          </p:nvSpPr>
          <p:spPr>
            <a:xfrm>
              <a:off x="6178603" y="2420409"/>
              <a:ext cx="568597" cy="940490"/>
            </a:xfrm>
            <a:custGeom>
              <a:rect b="b" l="l" r="r" t="t"/>
              <a:pathLst>
                <a:path extrusionOk="0" h="77327" w="46750">
                  <a:moveTo>
                    <a:pt x="1946" y="10365"/>
                  </a:moveTo>
                  <a:cubicBezTo>
                    <a:pt x="669" y="13435"/>
                    <a:pt x="1" y="16840"/>
                    <a:pt x="1" y="20366"/>
                  </a:cubicBezTo>
                  <a:lnTo>
                    <a:pt x="1" y="71217"/>
                  </a:lnTo>
                  <a:cubicBezTo>
                    <a:pt x="1" y="74561"/>
                    <a:pt x="2736" y="77327"/>
                    <a:pt x="6110" y="77327"/>
                  </a:cubicBezTo>
                  <a:lnTo>
                    <a:pt x="41096" y="77327"/>
                  </a:lnTo>
                  <a:cubicBezTo>
                    <a:pt x="44196" y="77327"/>
                    <a:pt x="46749" y="74774"/>
                    <a:pt x="46749" y="71673"/>
                  </a:cubicBezTo>
                  <a:lnTo>
                    <a:pt x="46749" y="24712"/>
                  </a:lnTo>
                  <a:cubicBezTo>
                    <a:pt x="46749" y="11125"/>
                    <a:pt x="35624" y="1"/>
                    <a:pt x="22037" y="1"/>
                  </a:cubicBezTo>
                  <a:lnTo>
                    <a:pt x="22037" y="1"/>
                  </a:lnTo>
                  <a:cubicBezTo>
                    <a:pt x="13770" y="1"/>
                    <a:pt x="6444" y="4104"/>
                    <a:pt x="1946" y="1036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65" name="Shape 2965"/>
        <p:cNvGrpSpPr/>
        <p:nvPr/>
      </p:nvGrpSpPr>
      <p:grpSpPr>
        <a:xfrm>
          <a:off x="0" y="0"/>
          <a:ext cx="0" cy="0"/>
          <a:chOff x="0" y="0"/>
          <a:chExt cx="0" cy="0"/>
        </a:xfrm>
      </p:grpSpPr>
      <p:sp>
        <p:nvSpPr>
          <p:cNvPr id="2966" name="Google Shape;2966;p70"/>
          <p:cNvSpPr txBox="1"/>
          <p:nvPr>
            <p:ph idx="1" type="body"/>
          </p:nvPr>
        </p:nvSpPr>
        <p:spPr>
          <a:xfrm>
            <a:off x="576625" y="1496643"/>
            <a:ext cx="3995400" cy="31167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b="1" lang="en" sz="1400">
                <a:latin typeface="Ubuntu"/>
                <a:ea typeface="Ubuntu"/>
                <a:cs typeface="Ubuntu"/>
                <a:sym typeface="Ubuntu"/>
              </a:rPr>
              <a:t>PHOTOS</a:t>
            </a:r>
            <a:endParaRPr b="1" sz="1400">
              <a:latin typeface="Ubuntu"/>
              <a:ea typeface="Ubuntu"/>
              <a:cs typeface="Ubuntu"/>
              <a:sym typeface="Ubuntu"/>
            </a:endParaRPr>
          </a:p>
          <a:p>
            <a:pPr indent="-304800" lvl="0" marL="457200" rtl="0" algn="l">
              <a:lnSpc>
                <a:spcPct val="100000"/>
              </a:lnSpc>
              <a:spcBef>
                <a:spcPts val="0"/>
              </a:spcBef>
              <a:spcAft>
                <a:spcPts val="0"/>
              </a:spcAft>
              <a:buSzPts val="1200"/>
              <a:buChar char="▅"/>
            </a:pPr>
            <a:r>
              <a:rPr lang="en" sz="1200">
                <a:solidFill>
                  <a:schemeClr val="hlink"/>
                </a:solidFill>
                <a:uFill>
                  <a:noFill/>
                </a:uFill>
                <a:hlinkClick r:id="rId3"/>
              </a:rPr>
              <a:t>Side view of delivery man carrying cardboard box and giving thumbs up</a:t>
            </a:r>
            <a:endParaRPr sz="1200">
              <a:solidFill>
                <a:srgbClr val="374957"/>
              </a:solidFill>
            </a:endParaRPr>
          </a:p>
          <a:p>
            <a:pPr indent="-304800" lvl="0" marL="457200" rtl="0" algn="l">
              <a:lnSpc>
                <a:spcPct val="100000"/>
              </a:lnSpc>
              <a:spcBef>
                <a:spcPts val="0"/>
              </a:spcBef>
              <a:spcAft>
                <a:spcPts val="0"/>
              </a:spcAft>
              <a:buSzPts val="1200"/>
              <a:buChar char="▅"/>
            </a:pPr>
            <a:r>
              <a:rPr lang="en" sz="1200">
                <a:solidFill>
                  <a:schemeClr val="hlink"/>
                </a:solidFill>
                <a:uFill>
                  <a:noFill/>
                </a:uFill>
                <a:hlinkClick r:id="rId4"/>
              </a:rPr>
              <a:t>Smiley woman holding a package indoors and sitting on couch</a:t>
            </a:r>
            <a:endParaRPr sz="1200">
              <a:solidFill>
                <a:srgbClr val="374957"/>
              </a:solidFill>
            </a:endParaRPr>
          </a:p>
          <a:p>
            <a:pPr indent="-304800" lvl="0" marL="457200" rtl="0" algn="l">
              <a:lnSpc>
                <a:spcPct val="115000"/>
              </a:lnSpc>
              <a:spcBef>
                <a:spcPts val="0"/>
              </a:spcBef>
              <a:spcAft>
                <a:spcPts val="0"/>
              </a:spcAft>
              <a:buSzPts val="1200"/>
              <a:buChar char="▅"/>
            </a:pPr>
            <a:r>
              <a:rPr lang="en" sz="1200"/>
              <a:t>D</a:t>
            </a:r>
            <a:r>
              <a:rPr lang="en" sz="1200">
                <a:solidFill>
                  <a:schemeClr val="hlink"/>
                </a:solidFill>
                <a:uFill>
                  <a:noFill/>
                </a:uFill>
                <a:hlinkClick r:id="rId5"/>
              </a:rPr>
              <a:t>elivery man checking list of packages</a:t>
            </a:r>
            <a:endParaRPr sz="1200">
              <a:solidFill>
                <a:srgbClr val="374957"/>
              </a:solidFill>
            </a:endParaRPr>
          </a:p>
          <a:p>
            <a:pPr indent="-304800" lvl="0" marL="457200" rtl="0" algn="l">
              <a:lnSpc>
                <a:spcPct val="100000"/>
              </a:lnSpc>
              <a:spcBef>
                <a:spcPts val="0"/>
              </a:spcBef>
              <a:spcAft>
                <a:spcPts val="0"/>
              </a:spcAft>
              <a:buSzPts val="1200"/>
              <a:buChar char="▅"/>
            </a:pPr>
            <a:r>
              <a:rPr lang="en" sz="1200">
                <a:solidFill>
                  <a:schemeClr val="hlink"/>
                </a:solidFill>
                <a:uFill>
                  <a:noFill/>
                </a:uFill>
                <a:hlinkClick r:id="rId6"/>
              </a:rPr>
              <a:t>Delivery man pointing finger at boxes</a:t>
            </a:r>
            <a:endParaRPr sz="1200">
              <a:solidFill>
                <a:srgbClr val="374957"/>
              </a:solidFill>
            </a:endParaRPr>
          </a:p>
          <a:p>
            <a:pPr indent="-304800" lvl="0" marL="457200" rtl="0" algn="l">
              <a:lnSpc>
                <a:spcPct val="100000"/>
              </a:lnSpc>
              <a:spcBef>
                <a:spcPts val="0"/>
              </a:spcBef>
              <a:spcAft>
                <a:spcPts val="0"/>
              </a:spcAft>
              <a:buSzPts val="1200"/>
              <a:buChar char="▅"/>
            </a:pPr>
            <a:r>
              <a:rPr lang="en" sz="1200">
                <a:solidFill>
                  <a:schemeClr val="hlink"/>
                </a:solidFill>
                <a:uFill>
                  <a:noFill/>
                </a:uFill>
                <a:hlinkClick r:id="rId7"/>
              </a:rPr>
              <a:t>High angle delivery man beside stack of packages</a:t>
            </a:r>
            <a:endParaRPr sz="1200">
              <a:solidFill>
                <a:srgbClr val="374957"/>
              </a:solidFill>
            </a:endParaRPr>
          </a:p>
          <a:p>
            <a:pPr indent="-304800" lvl="0" marL="457200" rtl="0" algn="l">
              <a:lnSpc>
                <a:spcPct val="100000"/>
              </a:lnSpc>
              <a:spcBef>
                <a:spcPts val="0"/>
              </a:spcBef>
              <a:spcAft>
                <a:spcPts val="0"/>
              </a:spcAft>
              <a:buSzPts val="1200"/>
              <a:buChar char="▅"/>
            </a:pPr>
            <a:r>
              <a:rPr lang="en" sz="1200">
                <a:solidFill>
                  <a:schemeClr val="hlink"/>
                </a:solidFill>
                <a:uFill>
                  <a:noFill/>
                </a:uFill>
                <a:hlinkClick r:id="rId8"/>
              </a:rPr>
              <a:t>Delivery man holding trolley with cardboard boxes</a:t>
            </a:r>
            <a:endParaRPr sz="1200">
              <a:solidFill>
                <a:srgbClr val="374957"/>
              </a:solidFill>
            </a:endParaRPr>
          </a:p>
          <a:p>
            <a:pPr indent="0" lvl="0" marL="457200" rtl="0" algn="l">
              <a:lnSpc>
                <a:spcPct val="115000"/>
              </a:lnSpc>
              <a:spcBef>
                <a:spcPts val="0"/>
              </a:spcBef>
              <a:spcAft>
                <a:spcPts val="0"/>
              </a:spcAft>
              <a:buNone/>
            </a:pPr>
            <a:r>
              <a:t/>
            </a:r>
            <a:endParaRPr sz="1200">
              <a:solidFill>
                <a:srgbClr val="374957"/>
              </a:solidFill>
            </a:endParaRPr>
          </a:p>
          <a:p>
            <a:pPr indent="0" lvl="0" marL="0" rtl="0" algn="l">
              <a:lnSpc>
                <a:spcPct val="115000"/>
              </a:lnSpc>
              <a:spcBef>
                <a:spcPts val="0"/>
              </a:spcBef>
              <a:spcAft>
                <a:spcPts val="0"/>
              </a:spcAft>
              <a:buNone/>
            </a:pPr>
            <a:r>
              <a:rPr b="1" lang="en" sz="1400">
                <a:solidFill>
                  <a:schemeClr val="dk1"/>
                </a:solidFill>
                <a:latin typeface="Ubuntu"/>
                <a:ea typeface="Ubuntu"/>
                <a:cs typeface="Ubuntu"/>
                <a:sym typeface="Ubuntu"/>
              </a:rPr>
              <a:t>PSD</a:t>
            </a:r>
            <a:endParaRPr b="1" sz="1400">
              <a:solidFill>
                <a:schemeClr val="dk1"/>
              </a:solidFill>
              <a:latin typeface="Ubuntu"/>
              <a:ea typeface="Ubuntu"/>
              <a:cs typeface="Ubuntu"/>
              <a:sym typeface="Ubuntu"/>
            </a:endParaRPr>
          </a:p>
          <a:p>
            <a:pPr indent="-304800" lvl="0" marL="457200" rtl="0" algn="l">
              <a:lnSpc>
                <a:spcPct val="100000"/>
              </a:lnSpc>
              <a:spcBef>
                <a:spcPts val="0"/>
              </a:spcBef>
              <a:spcAft>
                <a:spcPts val="0"/>
              </a:spcAft>
              <a:buClr>
                <a:schemeClr val="accent3"/>
              </a:buClr>
              <a:buSzPts val="1200"/>
              <a:buChar char="▅"/>
            </a:pPr>
            <a:r>
              <a:rPr lang="en" sz="1200">
                <a:uFill>
                  <a:noFill/>
                </a:uFill>
                <a:hlinkClick r:id="rId9"/>
              </a:rPr>
              <a:t>Stationery concept with envelope and smartphone mockup</a:t>
            </a:r>
            <a:endParaRPr/>
          </a:p>
        </p:txBody>
      </p:sp>
      <p:sp>
        <p:nvSpPr>
          <p:cNvPr id="2967" name="Google Shape;2967;p70"/>
          <p:cNvSpPr txBox="1"/>
          <p:nvPr>
            <p:ph idx="2" type="body"/>
          </p:nvPr>
        </p:nvSpPr>
        <p:spPr>
          <a:xfrm>
            <a:off x="4572000" y="1496748"/>
            <a:ext cx="3995400" cy="31167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b="1" lang="en" sz="1400">
                <a:solidFill>
                  <a:schemeClr val="dk1"/>
                </a:solidFill>
                <a:latin typeface="Ubuntu"/>
                <a:ea typeface="Ubuntu"/>
                <a:cs typeface="Ubuntu"/>
                <a:sym typeface="Ubuntu"/>
              </a:rPr>
              <a:t>VECTOR</a:t>
            </a:r>
            <a:r>
              <a:rPr b="1" lang="en" sz="1400">
                <a:solidFill>
                  <a:schemeClr val="dk1"/>
                </a:solidFill>
                <a:latin typeface="Ubuntu"/>
                <a:ea typeface="Ubuntu"/>
                <a:cs typeface="Ubuntu"/>
                <a:sym typeface="Ubuntu"/>
              </a:rPr>
              <a:t>S</a:t>
            </a:r>
            <a:endParaRPr b="1" sz="1400">
              <a:solidFill>
                <a:schemeClr val="dk1"/>
              </a:solidFill>
              <a:latin typeface="Ubuntu"/>
              <a:ea typeface="Ubuntu"/>
              <a:cs typeface="Ubuntu"/>
              <a:sym typeface="Ubuntu"/>
            </a:endParaRPr>
          </a:p>
          <a:p>
            <a:pPr indent="-304800" lvl="0" marL="457200" rtl="0" algn="l">
              <a:lnSpc>
                <a:spcPct val="100000"/>
              </a:lnSpc>
              <a:spcBef>
                <a:spcPts val="0"/>
              </a:spcBef>
              <a:spcAft>
                <a:spcPts val="0"/>
              </a:spcAft>
              <a:buSzPts val="1200"/>
              <a:buChar char="▅"/>
            </a:pPr>
            <a:r>
              <a:rPr lang="en" sz="1200">
                <a:solidFill>
                  <a:schemeClr val="hlink"/>
                </a:solidFill>
                <a:uFill>
                  <a:noFill/>
                </a:uFill>
                <a:hlinkClick r:id="rId10"/>
              </a:rPr>
              <a:t>Mailbox background with flying envelopes</a:t>
            </a:r>
            <a:endParaRPr sz="1200">
              <a:solidFill>
                <a:srgbClr val="374957"/>
              </a:solidFill>
            </a:endParaRPr>
          </a:p>
          <a:p>
            <a:pPr indent="-304800" lvl="0" marL="457200" rtl="0" algn="l">
              <a:lnSpc>
                <a:spcPct val="100000"/>
              </a:lnSpc>
              <a:spcBef>
                <a:spcPts val="0"/>
              </a:spcBef>
              <a:spcAft>
                <a:spcPts val="0"/>
              </a:spcAft>
              <a:buSzPts val="1200"/>
              <a:buChar char="▅"/>
            </a:pPr>
            <a:r>
              <a:rPr lang="en" sz="1200">
                <a:solidFill>
                  <a:schemeClr val="hlink"/>
                </a:solidFill>
                <a:uFill>
                  <a:noFill/>
                </a:uFill>
                <a:hlinkClick r:id="rId11"/>
              </a:rPr>
              <a:t>Valentine's day letters background</a:t>
            </a:r>
            <a:endParaRPr sz="1200">
              <a:solidFill>
                <a:srgbClr val="374957"/>
              </a:solidFill>
            </a:endParaRPr>
          </a:p>
          <a:p>
            <a:pPr indent="-304800" lvl="0" marL="457200" rtl="0" algn="l">
              <a:lnSpc>
                <a:spcPct val="100000"/>
              </a:lnSpc>
              <a:spcBef>
                <a:spcPts val="0"/>
              </a:spcBef>
              <a:spcAft>
                <a:spcPts val="0"/>
              </a:spcAft>
              <a:buSzPts val="1200"/>
              <a:buChar char="▅"/>
            </a:pPr>
            <a:r>
              <a:rPr lang="en" sz="1200">
                <a:solidFill>
                  <a:schemeClr val="hlink"/>
                </a:solidFill>
                <a:uFill>
                  <a:noFill/>
                </a:uFill>
                <a:hlinkClick r:id="rId12"/>
              </a:rPr>
              <a:t>Worker avatar collection</a:t>
            </a:r>
            <a:endParaRPr sz="1200">
              <a:solidFill>
                <a:srgbClr val="374957"/>
              </a:solidFill>
            </a:endParaRPr>
          </a:p>
          <a:p>
            <a:pPr indent="-304800" lvl="0" marL="457200" rtl="0" algn="l">
              <a:lnSpc>
                <a:spcPct val="100000"/>
              </a:lnSpc>
              <a:spcBef>
                <a:spcPts val="0"/>
              </a:spcBef>
              <a:spcAft>
                <a:spcPts val="0"/>
              </a:spcAft>
              <a:buSzPts val="1200"/>
              <a:buChar char="▅"/>
            </a:pPr>
            <a:r>
              <a:rPr lang="en" sz="1200">
                <a:solidFill>
                  <a:schemeClr val="hlink"/>
                </a:solidFill>
                <a:uFill>
                  <a:noFill/>
                </a:uFill>
                <a:hlinkClick r:id="rId13"/>
              </a:rPr>
              <a:t>Modern set of female jobs avatars</a:t>
            </a:r>
            <a:r>
              <a:rPr lang="en" sz="1200">
                <a:solidFill>
                  <a:srgbClr val="374957"/>
                </a:solidFill>
              </a:rPr>
              <a:t> </a:t>
            </a:r>
            <a:endParaRPr sz="1200">
              <a:solidFill>
                <a:srgbClr val="374957"/>
              </a:solidFill>
            </a:endParaRPr>
          </a:p>
          <a:p>
            <a:pPr indent="-304800" lvl="0" marL="457200" rtl="0" algn="l">
              <a:lnSpc>
                <a:spcPct val="100000"/>
              </a:lnSpc>
              <a:spcBef>
                <a:spcPts val="0"/>
              </a:spcBef>
              <a:spcAft>
                <a:spcPts val="0"/>
              </a:spcAft>
              <a:buSzPts val="1200"/>
              <a:buChar char="▅"/>
            </a:pPr>
            <a:r>
              <a:rPr lang="en" sz="1200">
                <a:solidFill>
                  <a:schemeClr val="hlink"/>
                </a:solidFill>
                <a:uFill>
                  <a:noFill/>
                </a:uFill>
                <a:hlinkClick r:id="rId14"/>
              </a:rPr>
              <a:t>Business team avatars</a:t>
            </a:r>
            <a:endParaRPr sz="1200">
              <a:solidFill>
                <a:srgbClr val="374957"/>
              </a:solidFill>
            </a:endParaRPr>
          </a:p>
          <a:p>
            <a:pPr indent="-304800" lvl="0" marL="457200" rtl="0" algn="l">
              <a:lnSpc>
                <a:spcPct val="100000"/>
              </a:lnSpc>
              <a:spcBef>
                <a:spcPts val="0"/>
              </a:spcBef>
              <a:spcAft>
                <a:spcPts val="0"/>
              </a:spcAft>
              <a:buClr>
                <a:schemeClr val="accent3"/>
              </a:buClr>
              <a:buSzPts val="1200"/>
              <a:buChar char="▅"/>
            </a:pPr>
            <a:r>
              <a:rPr lang="en" sz="1200">
                <a:uFill>
                  <a:noFill/>
                </a:uFill>
                <a:hlinkClick r:id="rId15"/>
              </a:rPr>
              <a:t>Bicycle delivery concept with packages</a:t>
            </a:r>
            <a:endParaRPr sz="1200"/>
          </a:p>
          <a:p>
            <a:pPr indent="-304800" lvl="0" marL="457200" rtl="0" algn="l">
              <a:lnSpc>
                <a:spcPct val="100000"/>
              </a:lnSpc>
              <a:spcBef>
                <a:spcPts val="0"/>
              </a:spcBef>
              <a:spcAft>
                <a:spcPts val="0"/>
              </a:spcAft>
              <a:buClr>
                <a:schemeClr val="accent3"/>
              </a:buClr>
              <a:buSzPts val="1200"/>
              <a:buChar char="▅"/>
            </a:pPr>
            <a:r>
              <a:rPr lang="en" sz="1200">
                <a:uFill>
                  <a:noFill/>
                </a:uFill>
                <a:hlinkClick r:id="rId16"/>
              </a:rPr>
              <a:t>Variety of mailboxes in flat design</a:t>
            </a:r>
            <a:endParaRPr sz="1200"/>
          </a:p>
          <a:p>
            <a:pPr indent="-304800" lvl="0" marL="457200" rtl="0" algn="l">
              <a:lnSpc>
                <a:spcPct val="100000"/>
              </a:lnSpc>
              <a:spcBef>
                <a:spcPts val="0"/>
              </a:spcBef>
              <a:spcAft>
                <a:spcPts val="0"/>
              </a:spcAft>
              <a:buClr>
                <a:schemeClr val="accent3"/>
              </a:buClr>
              <a:buSzPts val="1200"/>
              <a:buChar char="▅"/>
            </a:pPr>
            <a:r>
              <a:rPr lang="en" sz="1200">
                <a:uFill>
                  <a:noFill/>
                </a:uFill>
                <a:hlinkClick r:id="rId17"/>
              </a:rPr>
              <a:t>Technology, shopping and icons </a:t>
            </a:r>
            <a:endParaRPr sz="1200"/>
          </a:p>
          <a:p>
            <a:pPr indent="-304800" lvl="0" marL="457200" rtl="0" algn="l">
              <a:lnSpc>
                <a:spcPct val="100000"/>
              </a:lnSpc>
              <a:spcBef>
                <a:spcPts val="0"/>
              </a:spcBef>
              <a:spcAft>
                <a:spcPts val="0"/>
              </a:spcAft>
              <a:buClr>
                <a:schemeClr val="accent3"/>
              </a:buClr>
              <a:buSzPts val="1200"/>
              <a:buChar char="▅"/>
            </a:pPr>
            <a:r>
              <a:rPr lang="en" sz="1200">
                <a:uFill>
                  <a:noFill/>
                </a:uFill>
                <a:hlinkClick r:id="rId18"/>
              </a:rPr>
              <a:t>Mailbox concept illustration</a:t>
            </a:r>
            <a:endParaRPr sz="1200"/>
          </a:p>
          <a:p>
            <a:pPr indent="-304800" lvl="0" marL="457200" rtl="0" algn="l">
              <a:lnSpc>
                <a:spcPct val="100000"/>
              </a:lnSpc>
              <a:spcBef>
                <a:spcPts val="0"/>
              </a:spcBef>
              <a:spcAft>
                <a:spcPts val="0"/>
              </a:spcAft>
              <a:buClr>
                <a:schemeClr val="accent3"/>
              </a:buClr>
              <a:buSzPts val="1200"/>
              <a:buChar char="▅"/>
            </a:pPr>
            <a:r>
              <a:rPr lang="en" sz="1200">
                <a:uFill>
                  <a:noFill/>
                </a:uFill>
                <a:hlinkClick r:id="rId19"/>
              </a:rPr>
              <a:t>Bicycle delivery concept in flat style </a:t>
            </a:r>
            <a:endParaRPr sz="1200"/>
          </a:p>
          <a:p>
            <a:pPr indent="0" lvl="0" marL="0" rtl="0" algn="l">
              <a:lnSpc>
                <a:spcPct val="100000"/>
              </a:lnSpc>
              <a:spcBef>
                <a:spcPts val="0"/>
              </a:spcBef>
              <a:spcAft>
                <a:spcPts val="0"/>
              </a:spcAft>
              <a:buNone/>
            </a:pPr>
            <a:r>
              <a:t/>
            </a:r>
            <a:endParaRPr sz="1200">
              <a:solidFill>
                <a:srgbClr val="374957"/>
              </a:solidFill>
              <a:highlight>
                <a:srgbClr val="FFFFFF"/>
              </a:highlight>
            </a:endParaRPr>
          </a:p>
          <a:p>
            <a:pPr indent="0" lvl="0" marL="0" rtl="0" algn="l">
              <a:lnSpc>
                <a:spcPct val="115000"/>
              </a:lnSpc>
              <a:spcBef>
                <a:spcPts val="0"/>
              </a:spcBef>
              <a:spcAft>
                <a:spcPts val="0"/>
              </a:spcAft>
              <a:buNone/>
            </a:pPr>
            <a:r>
              <a:rPr b="1" lang="en" sz="1400">
                <a:solidFill>
                  <a:schemeClr val="dk1"/>
                </a:solidFill>
                <a:latin typeface="Ubuntu"/>
                <a:ea typeface="Ubuntu"/>
                <a:cs typeface="Ubuntu"/>
                <a:sym typeface="Ubuntu"/>
              </a:rPr>
              <a:t>ICONS</a:t>
            </a:r>
            <a:endParaRPr b="1" sz="1400">
              <a:solidFill>
                <a:schemeClr val="dk1"/>
              </a:solidFill>
              <a:latin typeface="Ubuntu"/>
              <a:ea typeface="Ubuntu"/>
              <a:cs typeface="Ubuntu"/>
              <a:sym typeface="Ubuntu"/>
            </a:endParaRPr>
          </a:p>
          <a:p>
            <a:pPr indent="-304800" lvl="0" marL="457200" rtl="0" algn="l">
              <a:lnSpc>
                <a:spcPct val="100000"/>
              </a:lnSpc>
              <a:spcBef>
                <a:spcPts val="0"/>
              </a:spcBef>
              <a:spcAft>
                <a:spcPts val="0"/>
              </a:spcAft>
              <a:buSzPts val="1200"/>
              <a:buChar char="▅"/>
            </a:pPr>
            <a:r>
              <a:rPr lang="en" sz="1200">
                <a:solidFill>
                  <a:schemeClr val="hlink"/>
                </a:solidFill>
                <a:uFill>
                  <a:noFill/>
                </a:uFill>
                <a:hlinkClick r:id="rId20"/>
              </a:rPr>
              <a:t>Postal Service Pack</a:t>
            </a:r>
            <a:endParaRPr sz="1200"/>
          </a:p>
        </p:txBody>
      </p:sp>
      <p:sp>
        <p:nvSpPr>
          <p:cNvPr id="2968" name="Google Shape;2968;p70"/>
          <p:cNvSpPr txBox="1"/>
          <p:nvPr>
            <p:ph type="title"/>
          </p:nvPr>
        </p:nvSpPr>
        <p:spPr>
          <a:xfrm>
            <a:off x="752400" y="691150"/>
            <a:ext cx="3819600" cy="465900"/>
          </a:xfrm>
          <a:prstGeom prst="rect">
            <a:avLst/>
          </a:prstGeom>
        </p:spPr>
        <p:txBody>
          <a:bodyPr anchorCtr="0" anchor="ctr" bIns="91425" lIns="54000" spcFirstLastPara="1" rIns="91425" wrap="square" tIns="91425">
            <a:noAutofit/>
          </a:bodyPr>
          <a:lstStyle/>
          <a:p>
            <a:pPr indent="0" lvl="0" marL="0" rtl="0" algn="l">
              <a:spcBef>
                <a:spcPts val="0"/>
              </a:spcBef>
              <a:spcAft>
                <a:spcPts val="0"/>
              </a:spcAft>
              <a:buNone/>
            </a:pPr>
            <a:r>
              <a:rPr lang="en"/>
              <a:t>RESOURCES</a:t>
            </a:r>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972" name="Shape 2972"/>
        <p:cNvGrpSpPr/>
        <p:nvPr/>
      </p:nvGrpSpPr>
      <p:grpSpPr>
        <a:xfrm>
          <a:off x="0" y="0"/>
          <a:ext cx="0" cy="0"/>
          <a:chOff x="0" y="0"/>
          <a:chExt cx="0" cy="0"/>
        </a:xfrm>
      </p:grpSpPr>
      <p:sp>
        <p:nvSpPr>
          <p:cNvPr id="2973" name="Google Shape;2973;p71"/>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2974" name="Google Shape;2974;p71"/>
          <p:cNvSpPr txBox="1"/>
          <p:nvPr>
            <p:ph idx="4294967295" type="body"/>
          </p:nvPr>
        </p:nvSpPr>
        <p:spPr>
          <a:xfrm>
            <a:off x="1220500" y="12998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b="1" lang="en" u="sng">
                <a:solidFill>
                  <a:srgbClr val="869FB2"/>
                </a:solidFill>
                <a:latin typeface="Arial"/>
                <a:ea typeface="Arial"/>
                <a:cs typeface="Arial"/>
                <a:sym typeface="Arial"/>
              </a:rPr>
              <a:t>S</a:t>
            </a:r>
            <a:r>
              <a:rPr b="1" lang="en" sz="1200" u="sng">
                <a:solidFill>
                  <a:srgbClr val="869FB2"/>
                </a:solidFill>
                <a:latin typeface="Arial"/>
                <a:ea typeface="Arial"/>
                <a:cs typeface="Arial"/>
                <a:sym typeface="Arial"/>
                <a:hlinkClick r:id="rId3">
                  <a:extLst>
                    <a:ext uri="{A12FA001-AC4F-418D-AE19-62706E023703}">
                      <ahyp:hlinkCl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b="1" lang="en" sz="1200">
                <a:solidFill>
                  <a:srgbClr val="869FB2"/>
                </a:solidFill>
                <a:uFill>
                  <a:noFill/>
                </a:uFill>
                <a:latin typeface="Arial"/>
                <a:ea typeface="Arial"/>
                <a:cs typeface="Arial"/>
                <a:sym typeface="Arial"/>
                <a:hlinkClick action="ppaction://hlinksldjump" r:id="rId4">
                  <a:extLst>
                    <a:ext uri="{A12FA001-AC4F-418D-AE19-62706E023703}">
                      <ahyp:hlinkClr val="tx"/>
                    </a:ext>
                  </a:extLst>
                </a:hlinkClick>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100">
                <a:solidFill>
                  <a:srgbClr val="869FB2"/>
                </a:solidFill>
                <a:latin typeface="Arial"/>
                <a:ea typeface="Arial"/>
                <a:cs typeface="Arial"/>
                <a:sym typeface="Arial"/>
              </a:rPr>
              <a:t>You are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100">
                <a:solidFill>
                  <a:srgbClr val="869FB2"/>
                </a:solidFill>
                <a:latin typeface="Arial"/>
                <a:ea typeface="Arial"/>
                <a:cs typeface="Arial"/>
                <a:sym typeface="Arial"/>
              </a:rPr>
              <a:t>You are not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indent="0" lvl="0" marL="0" rtl="0" algn="ctr">
              <a:spcBef>
                <a:spcPts val="0"/>
              </a:spcBef>
              <a:spcAft>
                <a:spcPts val="0"/>
              </a:spcAft>
              <a:buNone/>
            </a:pPr>
            <a:r>
              <a:t/>
            </a:r>
            <a:endParaRPr sz="1100">
              <a:solidFill>
                <a:srgbClr val="435D74"/>
              </a:solidFill>
              <a:latin typeface="Arial"/>
              <a:ea typeface="Arial"/>
              <a:cs typeface="Arial"/>
              <a:sym typeface="Arial"/>
            </a:endParaRPr>
          </a:p>
          <a:p>
            <a:pPr indent="0" lvl="0" marL="0" rtl="0" algn="ctr">
              <a:spcBef>
                <a:spcPts val="0"/>
              </a:spcBef>
              <a:spcAft>
                <a:spcPts val="0"/>
              </a:spcAft>
              <a:buNone/>
            </a:pPr>
            <a:r>
              <a:t/>
            </a:r>
            <a:endParaRPr sz="1400">
              <a:solidFill>
                <a:srgbClr val="435D74"/>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2975" name="Google Shape;2975;p71"/>
          <p:cNvSpPr txBox="1"/>
          <p:nvPr>
            <p:ph idx="4294967295" type="body"/>
          </p:nvPr>
        </p:nvSpPr>
        <p:spPr>
          <a:xfrm>
            <a:off x="1048350" y="412442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indent="0" lvl="0" marL="0" rtl="0" algn="ctr">
              <a:spcBef>
                <a:spcPts val="0"/>
              </a:spcBef>
              <a:spcAft>
                <a:spcPts val="0"/>
              </a:spcAft>
              <a:buNone/>
            </a:pPr>
            <a:r>
              <a:rPr lang="en" sz="1200" u="sng">
                <a:solidFill>
                  <a:srgbClr val="869FB2"/>
                </a:solidFill>
                <a:latin typeface="Arial"/>
                <a:ea typeface="Arial"/>
                <a:cs typeface="Arial"/>
                <a:sym typeface="Arial"/>
                <a:hlinkClick r:id="rId5">
                  <a:extLst>
                    <a:ext uri="{A12FA001-AC4F-418D-AE19-62706E023703}">
                      <ahyp:hlinkCl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extLst>
                    <a:ext uri="{A12FA001-AC4F-418D-AE19-62706E023703}">
                      <ahyp:hlinkCl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979" name="Shape 2979"/>
        <p:cNvGrpSpPr/>
        <p:nvPr/>
      </p:nvGrpSpPr>
      <p:grpSpPr>
        <a:xfrm>
          <a:off x="0" y="0"/>
          <a:ext cx="0" cy="0"/>
          <a:chOff x="0" y="0"/>
          <a:chExt cx="0" cy="0"/>
        </a:xfrm>
      </p:grpSpPr>
      <p:sp>
        <p:nvSpPr>
          <p:cNvPr id="2980" name="Google Shape;2980;p72"/>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2981" name="Google Shape;2981;p72"/>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2982" name="Google Shape;2982;p72"/>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EFEFEF"/>
                </a:solidFill>
                <a:latin typeface="Arial"/>
                <a:ea typeface="Arial"/>
                <a:cs typeface="Arial"/>
                <a:sym typeface="Arial"/>
              </a:rPr>
              <a:t>Ubuntu Bold</a:t>
            </a:r>
            <a:endParaRPr b="1">
              <a:solidFill>
                <a:srgbClr val="EFEFE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extLst>
                    <a:ext uri="{A12FA001-AC4F-418D-AE19-62706E023703}">
                      <ahyp:hlinkClr val="tx"/>
                    </a:ext>
                  </a:extLst>
                </a:hlinkClick>
              </a:rPr>
              <a:t>https://fonts.google.com/specimen/Ubuntu</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t/>
            </a:r>
            <a:endParaRPr sz="800">
              <a:solidFill>
                <a:srgbClr val="FFFFFF"/>
              </a:solidFill>
              <a:latin typeface="Arial"/>
              <a:ea typeface="Arial"/>
              <a:cs typeface="Arial"/>
              <a:sym typeface="Arial"/>
            </a:endParaRPr>
          </a:p>
          <a:p>
            <a:pPr indent="0" lvl="0" marL="0" rtl="0" algn="ctr">
              <a:spcBef>
                <a:spcPts val="0"/>
              </a:spcBef>
              <a:spcAft>
                <a:spcPts val="0"/>
              </a:spcAft>
              <a:buNone/>
            </a:pPr>
            <a:r>
              <a:rPr b="1" lang="en">
                <a:solidFill>
                  <a:srgbClr val="FFFFFF"/>
                </a:solidFill>
                <a:latin typeface="Arial"/>
                <a:ea typeface="Arial"/>
                <a:cs typeface="Arial"/>
                <a:sym typeface="Arial"/>
              </a:rPr>
              <a:t>Rubik Regular</a:t>
            </a:r>
            <a:endParaRPr b="1">
              <a:solidFill>
                <a:srgbClr val="FFFFFF"/>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4">
                  <a:extLst>
                    <a:ext uri="{A12FA001-AC4F-418D-AE19-62706E023703}">
                      <ahyp:hlinkClr val="tx"/>
                    </a:ext>
                  </a:extLst>
                </a:hlinkClick>
              </a:rPr>
              <a:t>https://fonts.google.com/specimen/Rubik</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p:txBody>
      </p:sp>
      <p:grpSp>
        <p:nvGrpSpPr>
          <p:cNvPr id="2983" name="Google Shape;2983;p72"/>
          <p:cNvGrpSpPr/>
          <p:nvPr/>
        </p:nvGrpSpPr>
        <p:grpSpPr>
          <a:xfrm>
            <a:off x="2072407" y="3498875"/>
            <a:ext cx="3980768" cy="754200"/>
            <a:chOff x="979150" y="3498875"/>
            <a:chExt cx="3980768" cy="754200"/>
          </a:xfrm>
        </p:grpSpPr>
        <p:sp>
          <p:nvSpPr>
            <p:cNvPr id="2984" name="Google Shape;2984;p72"/>
            <p:cNvSpPr/>
            <p:nvPr/>
          </p:nvSpPr>
          <p:spPr>
            <a:xfrm>
              <a:off x="3114480" y="3498875"/>
              <a:ext cx="791400" cy="754200"/>
            </a:xfrm>
            <a:prstGeom prst="roundRect">
              <a:avLst>
                <a:gd fmla="val 16667" name="adj"/>
              </a:avLst>
            </a:prstGeom>
            <a:solidFill>
              <a:srgbClr val="003075"/>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72"/>
            <p:cNvSpPr/>
            <p:nvPr/>
          </p:nvSpPr>
          <p:spPr>
            <a:xfrm>
              <a:off x="979150" y="3498875"/>
              <a:ext cx="791400" cy="754200"/>
            </a:xfrm>
            <a:prstGeom prst="roundRect">
              <a:avLst>
                <a:gd fmla="val 16667" name="adj"/>
              </a:avLst>
            </a:prstGeom>
            <a:solidFill>
              <a:srgbClr val="FCCE72"/>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72"/>
            <p:cNvSpPr/>
            <p:nvPr/>
          </p:nvSpPr>
          <p:spPr>
            <a:xfrm>
              <a:off x="4168507" y="3498875"/>
              <a:ext cx="791400" cy="754200"/>
            </a:xfrm>
            <a:prstGeom prst="roundRect">
              <a:avLst>
                <a:gd fmla="val 16667" name="adj"/>
              </a:avLst>
            </a:prstGeom>
            <a:solidFill>
              <a:srgbClr val="0068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72"/>
            <p:cNvSpPr/>
            <p:nvPr/>
          </p:nvSpPr>
          <p:spPr>
            <a:xfrm>
              <a:off x="2052655" y="3498875"/>
              <a:ext cx="791400" cy="754200"/>
            </a:xfrm>
            <a:prstGeom prst="roundRect">
              <a:avLst>
                <a:gd fmla="val 16667" name="adj"/>
              </a:avLst>
            </a:prstGeom>
            <a:solidFill>
              <a:srgbClr val="FFAA0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72"/>
            <p:cNvSpPr txBox="1"/>
            <p:nvPr/>
          </p:nvSpPr>
          <p:spPr>
            <a:xfrm>
              <a:off x="311448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latin typeface="Rubik"/>
                  <a:ea typeface="Rubik"/>
                  <a:cs typeface="Rubik"/>
                  <a:sym typeface="Rubik"/>
                </a:rPr>
                <a:t>#003075</a:t>
              </a:r>
              <a:endParaRPr sz="1000">
                <a:solidFill>
                  <a:srgbClr val="FFFFFF"/>
                </a:solidFill>
                <a:latin typeface="Rubik"/>
                <a:ea typeface="Rubik"/>
                <a:cs typeface="Rubik"/>
                <a:sym typeface="Rubik"/>
              </a:endParaRPr>
            </a:p>
          </p:txBody>
        </p:sp>
        <p:sp>
          <p:nvSpPr>
            <p:cNvPr id="2989" name="Google Shape;2989;p72"/>
            <p:cNvSpPr txBox="1"/>
            <p:nvPr/>
          </p:nvSpPr>
          <p:spPr>
            <a:xfrm>
              <a:off x="97915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latin typeface="Rubik"/>
                  <a:ea typeface="Rubik"/>
                  <a:cs typeface="Rubik"/>
                  <a:sym typeface="Rubik"/>
                </a:rPr>
                <a:t>#fcce72</a:t>
              </a:r>
              <a:endParaRPr sz="1000">
                <a:solidFill>
                  <a:srgbClr val="FFFFFF"/>
                </a:solidFill>
                <a:latin typeface="Rubik"/>
                <a:ea typeface="Rubik"/>
                <a:cs typeface="Rubik"/>
                <a:sym typeface="Rubik"/>
              </a:endParaRPr>
            </a:p>
          </p:txBody>
        </p:sp>
        <p:sp>
          <p:nvSpPr>
            <p:cNvPr id="2990" name="Google Shape;2990;p72"/>
            <p:cNvSpPr txBox="1"/>
            <p:nvPr/>
          </p:nvSpPr>
          <p:spPr>
            <a:xfrm>
              <a:off x="4168518"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latin typeface="Rubik"/>
                  <a:ea typeface="Rubik"/>
                  <a:cs typeface="Rubik"/>
                  <a:sym typeface="Rubik"/>
                </a:rPr>
                <a:t>#0068ff</a:t>
              </a:r>
              <a:endParaRPr sz="1000">
                <a:solidFill>
                  <a:srgbClr val="FFFFFF"/>
                </a:solidFill>
                <a:latin typeface="Rubik"/>
                <a:ea typeface="Rubik"/>
                <a:cs typeface="Rubik"/>
                <a:sym typeface="Rubik"/>
              </a:endParaRPr>
            </a:p>
          </p:txBody>
        </p:sp>
        <p:sp>
          <p:nvSpPr>
            <p:cNvPr id="2991" name="Google Shape;2991;p72"/>
            <p:cNvSpPr txBox="1"/>
            <p:nvPr/>
          </p:nvSpPr>
          <p:spPr>
            <a:xfrm>
              <a:off x="205265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latin typeface="Rubik"/>
                  <a:ea typeface="Rubik"/>
                  <a:cs typeface="Rubik"/>
                  <a:sym typeface="Rubik"/>
                </a:rPr>
                <a:t>#ffaa00</a:t>
              </a:r>
              <a:endParaRPr sz="1000">
                <a:solidFill>
                  <a:srgbClr val="FFFFFF"/>
                </a:solidFill>
                <a:latin typeface="Rubik"/>
                <a:ea typeface="Rubik"/>
                <a:cs typeface="Rubik"/>
                <a:sym typeface="Rubik"/>
              </a:endParaRPr>
            </a:p>
          </p:txBody>
        </p:sp>
      </p:grpSp>
      <p:grpSp>
        <p:nvGrpSpPr>
          <p:cNvPr id="2992" name="Google Shape;2992;p72"/>
          <p:cNvGrpSpPr/>
          <p:nvPr/>
        </p:nvGrpSpPr>
        <p:grpSpPr>
          <a:xfrm>
            <a:off x="6319689" y="3498875"/>
            <a:ext cx="791411" cy="754200"/>
            <a:chOff x="4180182" y="3498875"/>
            <a:chExt cx="791411" cy="754200"/>
          </a:xfrm>
        </p:grpSpPr>
        <p:sp>
          <p:nvSpPr>
            <p:cNvPr id="2993" name="Google Shape;2993;p72"/>
            <p:cNvSpPr/>
            <p:nvPr/>
          </p:nvSpPr>
          <p:spPr>
            <a:xfrm>
              <a:off x="4180182" y="3498875"/>
              <a:ext cx="791400" cy="754200"/>
            </a:xfrm>
            <a:prstGeom prst="roundRect">
              <a:avLst>
                <a:gd fmla="val 16667" name="adj"/>
              </a:avLst>
            </a:prstGeom>
            <a:solidFill>
              <a:srgbClr val="DBEA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72"/>
            <p:cNvSpPr txBox="1"/>
            <p:nvPr/>
          </p:nvSpPr>
          <p:spPr>
            <a:xfrm>
              <a:off x="4180193" y="3655925"/>
              <a:ext cx="791400" cy="440100"/>
            </a:xfrm>
            <a:prstGeom prst="rect">
              <a:avLst/>
            </a:prstGeom>
            <a:solidFill>
              <a:srgbClr val="DBEAFF"/>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003075"/>
                  </a:solidFill>
                  <a:latin typeface="Rubik"/>
                  <a:ea typeface="Rubik"/>
                  <a:cs typeface="Rubik"/>
                  <a:sym typeface="Rubik"/>
                </a:rPr>
                <a:t>#dbeaff</a:t>
              </a:r>
              <a:endParaRPr sz="1000">
                <a:solidFill>
                  <a:srgbClr val="003075"/>
                </a:solidFill>
                <a:latin typeface="Rubik"/>
                <a:ea typeface="Rubik"/>
                <a:cs typeface="Rubik"/>
                <a:sym typeface="Rubik"/>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7" name="Shape 647"/>
        <p:cNvGrpSpPr/>
        <p:nvPr/>
      </p:nvGrpSpPr>
      <p:grpSpPr>
        <a:xfrm>
          <a:off x="0" y="0"/>
          <a:ext cx="0" cy="0"/>
          <a:chOff x="0" y="0"/>
          <a:chExt cx="0" cy="0"/>
        </a:xfrm>
      </p:grpSpPr>
      <p:sp>
        <p:nvSpPr>
          <p:cNvPr id="648" name="Google Shape;648;p37"/>
          <p:cNvSpPr txBox="1"/>
          <p:nvPr>
            <p:ph idx="2" type="subTitle"/>
          </p:nvPr>
        </p:nvSpPr>
        <p:spPr>
          <a:xfrm>
            <a:off x="5908217" y="892015"/>
            <a:ext cx="2039100" cy="360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a:t>
            </a:r>
            <a:r>
              <a:rPr lang="en"/>
              <a:t>opic of the section</a:t>
            </a:r>
            <a:endParaRPr/>
          </a:p>
        </p:txBody>
      </p:sp>
      <p:sp>
        <p:nvSpPr>
          <p:cNvPr id="649" name="Google Shape;649;p37"/>
          <p:cNvSpPr txBox="1"/>
          <p:nvPr>
            <p:ph idx="3" type="title"/>
          </p:nvPr>
        </p:nvSpPr>
        <p:spPr>
          <a:xfrm rot="-5400000">
            <a:off x="-1363269" y="2380275"/>
            <a:ext cx="4319100" cy="383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TABLE OF CONTENTS</a:t>
            </a:r>
            <a:endParaRPr/>
          </a:p>
        </p:txBody>
      </p:sp>
      <p:sp>
        <p:nvSpPr>
          <p:cNvPr id="650" name="Google Shape;650;p37"/>
          <p:cNvSpPr txBox="1"/>
          <p:nvPr>
            <p:ph type="title"/>
          </p:nvPr>
        </p:nvSpPr>
        <p:spPr>
          <a:xfrm>
            <a:off x="5080875" y="539525"/>
            <a:ext cx="786900" cy="75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1</a:t>
            </a:r>
            <a:endParaRPr/>
          </a:p>
        </p:txBody>
      </p:sp>
      <p:sp>
        <p:nvSpPr>
          <p:cNvPr id="651" name="Google Shape;651;p37"/>
          <p:cNvSpPr txBox="1"/>
          <p:nvPr>
            <p:ph idx="1" type="subTitle"/>
          </p:nvPr>
        </p:nvSpPr>
        <p:spPr>
          <a:xfrm flipH="1">
            <a:off x="5902275" y="661723"/>
            <a:ext cx="2044800" cy="284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OUR LOGO</a:t>
            </a:r>
            <a:endParaRPr/>
          </a:p>
        </p:txBody>
      </p:sp>
      <p:sp>
        <p:nvSpPr>
          <p:cNvPr id="652" name="Google Shape;652;p37"/>
          <p:cNvSpPr txBox="1"/>
          <p:nvPr>
            <p:ph idx="4" type="title"/>
          </p:nvPr>
        </p:nvSpPr>
        <p:spPr>
          <a:xfrm>
            <a:off x="5080875" y="1365397"/>
            <a:ext cx="786900" cy="75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2</a:t>
            </a:r>
            <a:endParaRPr/>
          </a:p>
        </p:txBody>
      </p:sp>
      <p:sp>
        <p:nvSpPr>
          <p:cNvPr id="653" name="Google Shape;653;p37"/>
          <p:cNvSpPr txBox="1"/>
          <p:nvPr>
            <p:ph idx="5" type="subTitle"/>
          </p:nvPr>
        </p:nvSpPr>
        <p:spPr>
          <a:xfrm flipH="1">
            <a:off x="5904675" y="1487599"/>
            <a:ext cx="2042400" cy="284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COLOR</a:t>
            </a:r>
            <a:endParaRPr/>
          </a:p>
        </p:txBody>
      </p:sp>
      <p:sp>
        <p:nvSpPr>
          <p:cNvPr id="654" name="Google Shape;654;p37"/>
          <p:cNvSpPr txBox="1"/>
          <p:nvPr>
            <p:ph idx="6" type="subTitle"/>
          </p:nvPr>
        </p:nvSpPr>
        <p:spPr>
          <a:xfrm>
            <a:off x="5904446" y="1717892"/>
            <a:ext cx="2042400" cy="360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a:t>
            </a:r>
            <a:r>
              <a:rPr lang="en"/>
              <a:t>opic of the section</a:t>
            </a:r>
            <a:endParaRPr/>
          </a:p>
        </p:txBody>
      </p:sp>
      <p:sp>
        <p:nvSpPr>
          <p:cNvPr id="655" name="Google Shape;655;p37"/>
          <p:cNvSpPr txBox="1"/>
          <p:nvPr>
            <p:ph idx="7" type="title"/>
          </p:nvPr>
        </p:nvSpPr>
        <p:spPr>
          <a:xfrm>
            <a:off x="5080875" y="2198222"/>
            <a:ext cx="786900" cy="75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a:t>
            </a:r>
            <a:endParaRPr/>
          </a:p>
        </p:txBody>
      </p:sp>
      <p:sp>
        <p:nvSpPr>
          <p:cNvPr id="656" name="Google Shape;656;p37"/>
          <p:cNvSpPr txBox="1"/>
          <p:nvPr>
            <p:ph idx="8" type="subTitle"/>
          </p:nvPr>
        </p:nvSpPr>
        <p:spPr>
          <a:xfrm flipH="1">
            <a:off x="5902300" y="2314949"/>
            <a:ext cx="2044800" cy="284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TYPOGRAPHY</a:t>
            </a:r>
            <a:endParaRPr/>
          </a:p>
        </p:txBody>
      </p:sp>
      <p:sp>
        <p:nvSpPr>
          <p:cNvPr id="657" name="Google Shape;657;p37"/>
          <p:cNvSpPr txBox="1"/>
          <p:nvPr>
            <p:ph idx="9" type="subTitle"/>
          </p:nvPr>
        </p:nvSpPr>
        <p:spPr>
          <a:xfrm>
            <a:off x="5902046" y="2545243"/>
            <a:ext cx="2039100" cy="360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a:t>
            </a:r>
            <a:r>
              <a:rPr lang="en"/>
              <a:t>opic of the section</a:t>
            </a:r>
            <a:endParaRPr/>
          </a:p>
        </p:txBody>
      </p:sp>
      <p:sp>
        <p:nvSpPr>
          <p:cNvPr id="658" name="Google Shape;658;p37"/>
          <p:cNvSpPr txBox="1"/>
          <p:nvPr>
            <p:ph idx="13" type="title"/>
          </p:nvPr>
        </p:nvSpPr>
        <p:spPr>
          <a:xfrm>
            <a:off x="5080875" y="3053727"/>
            <a:ext cx="786900" cy="75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4</a:t>
            </a:r>
            <a:endParaRPr/>
          </a:p>
        </p:txBody>
      </p:sp>
      <p:sp>
        <p:nvSpPr>
          <p:cNvPr id="659" name="Google Shape;659;p37"/>
          <p:cNvSpPr txBox="1"/>
          <p:nvPr>
            <p:ph idx="14" type="subTitle"/>
          </p:nvPr>
        </p:nvSpPr>
        <p:spPr>
          <a:xfrm flipH="1">
            <a:off x="5899175" y="3142827"/>
            <a:ext cx="2042400" cy="284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APPLICATIONS</a:t>
            </a:r>
            <a:endParaRPr/>
          </a:p>
        </p:txBody>
      </p:sp>
      <p:sp>
        <p:nvSpPr>
          <p:cNvPr id="660" name="Google Shape;660;p37"/>
          <p:cNvSpPr txBox="1"/>
          <p:nvPr>
            <p:ph idx="15" type="subTitle"/>
          </p:nvPr>
        </p:nvSpPr>
        <p:spPr>
          <a:xfrm>
            <a:off x="5901493" y="3373135"/>
            <a:ext cx="2042400" cy="360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a:t>
            </a:r>
            <a:r>
              <a:rPr lang="en"/>
              <a:t>opic of the section</a:t>
            </a:r>
            <a:endParaRPr/>
          </a:p>
        </p:txBody>
      </p:sp>
      <p:sp>
        <p:nvSpPr>
          <p:cNvPr id="661" name="Google Shape;661;p37"/>
          <p:cNvSpPr txBox="1"/>
          <p:nvPr>
            <p:ph idx="16" type="title"/>
          </p:nvPr>
        </p:nvSpPr>
        <p:spPr>
          <a:xfrm>
            <a:off x="5080875" y="3821650"/>
            <a:ext cx="786900" cy="75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5</a:t>
            </a:r>
            <a:endParaRPr/>
          </a:p>
        </p:txBody>
      </p:sp>
      <p:sp>
        <p:nvSpPr>
          <p:cNvPr id="662" name="Google Shape;662;p37"/>
          <p:cNvSpPr txBox="1"/>
          <p:nvPr>
            <p:ph idx="17" type="subTitle"/>
          </p:nvPr>
        </p:nvSpPr>
        <p:spPr>
          <a:xfrm flipH="1">
            <a:off x="5899175" y="3965251"/>
            <a:ext cx="2042400" cy="284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BRAND VOICE</a:t>
            </a:r>
            <a:endParaRPr/>
          </a:p>
        </p:txBody>
      </p:sp>
      <p:sp>
        <p:nvSpPr>
          <p:cNvPr id="663" name="Google Shape;663;p37"/>
          <p:cNvSpPr txBox="1"/>
          <p:nvPr>
            <p:ph idx="18" type="subTitle"/>
          </p:nvPr>
        </p:nvSpPr>
        <p:spPr>
          <a:xfrm>
            <a:off x="5901493" y="4195555"/>
            <a:ext cx="2042400" cy="360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Topic of the section</a:t>
            </a:r>
            <a:endParaRPr/>
          </a:p>
        </p:txBody>
      </p:sp>
      <p:grpSp>
        <p:nvGrpSpPr>
          <p:cNvPr id="664" name="Google Shape;664;p37"/>
          <p:cNvGrpSpPr/>
          <p:nvPr/>
        </p:nvGrpSpPr>
        <p:grpSpPr>
          <a:xfrm>
            <a:off x="4579400" y="1348250"/>
            <a:ext cx="3869400" cy="2473400"/>
            <a:chOff x="4579400" y="1348250"/>
            <a:chExt cx="3869400" cy="2473400"/>
          </a:xfrm>
        </p:grpSpPr>
        <p:cxnSp>
          <p:nvCxnSpPr>
            <p:cNvPr id="665" name="Google Shape;665;p37"/>
            <p:cNvCxnSpPr/>
            <p:nvPr/>
          </p:nvCxnSpPr>
          <p:spPr>
            <a:xfrm>
              <a:off x="4579400" y="2172717"/>
              <a:ext cx="3869400" cy="0"/>
            </a:xfrm>
            <a:prstGeom prst="straightConnector1">
              <a:avLst/>
            </a:prstGeom>
            <a:noFill/>
            <a:ln cap="flat" cmpd="sng" w="9525">
              <a:solidFill>
                <a:schemeClr val="accent3"/>
              </a:solidFill>
              <a:prstDash val="dash"/>
              <a:round/>
              <a:headEnd len="med" w="med" type="none"/>
              <a:tailEnd len="med" w="med" type="none"/>
            </a:ln>
          </p:spPr>
        </p:cxnSp>
        <p:cxnSp>
          <p:nvCxnSpPr>
            <p:cNvPr id="666" name="Google Shape;666;p37"/>
            <p:cNvCxnSpPr/>
            <p:nvPr/>
          </p:nvCxnSpPr>
          <p:spPr>
            <a:xfrm>
              <a:off x="4579400" y="1348250"/>
              <a:ext cx="3869400" cy="0"/>
            </a:xfrm>
            <a:prstGeom prst="straightConnector1">
              <a:avLst/>
            </a:prstGeom>
            <a:noFill/>
            <a:ln cap="flat" cmpd="sng" w="9525">
              <a:solidFill>
                <a:schemeClr val="accent3"/>
              </a:solidFill>
              <a:prstDash val="dash"/>
              <a:round/>
              <a:headEnd len="med" w="med" type="none"/>
              <a:tailEnd len="med" w="med" type="none"/>
            </a:ln>
          </p:spPr>
        </p:cxnSp>
        <p:cxnSp>
          <p:nvCxnSpPr>
            <p:cNvPr id="667" name="Google Shape;667;p37"/>
            <p:cNvCxnSpPr/>
            <p:nvPr/>
          </p:nvCxnSpPr>
          <p:spPr>
            <a:xfrm>
              <a:off x="4579400" y="2997183"/>
              <a:ext cx="3869400" cy="0"/>
            </a:xfrm>
            <a:prstGeom prst="straightConnector1">
              <a:avLst/>
            </a:prstGeom>
            <a:noFill/>
            <a:ln cap="flat" cmpd="sng" w="9525">
              <a:solidFill>
                <a:schemeClr val="accent3"/>
              </a:solidFill>
              <a:prstDash val="dash"/>
              <a:round/>
              <a:headEnd len="med" w="med" type="none"/>
              <a:tailEnd len="med" w="med" type="none"/>
            </a:ln>
          </p:spPr>
        </p:cxnSp>
        <p:cxnSp>
          <p:nvCxnSpPr>
            <p:cNvPr id="668" name="Google Shape;668;p37"/>
            <p:cNvCxnSpPr/>
            <p:nvPr/>
          </p:nvCxnSpPr>
          <p:spPr>
            <a:xfrm>
              <a:off x="4579400" y="3821650"/>
              <a:ext cx="3869400" cy="0"/>
            </a:xfrm>
            <a:prstGeom prst="straightConnector1">
              <a:avLst/>
            </a:prstGeom>
            <a:noFill/>
            <a:ln cap="flat" cmpd="sng" w="9525">
              <a:solidFill>
                <a:schemeClr val="accent3"/>
              </a:solidFill>
              <a:prstDash val="dash"/>
              <a:round/>
              <a:headEnd len="med" w="med" type="none"/>
              <a:tailEnd len="med" w="med" type="none"/>
            </a:ln>
          </p:spPr>
        </p:cxnSp>
      </p:gr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998" name="Shape 2998"/>
        <p:cNvGrpSpPr/>
        <p:nvPr/>
      </p:nvGrpSpPr>
      <p:grpSpPr>
        <a:xfrm>
          <a:off x="0" y="0"/>
          <a:ext cx="0" cy="0"/>
          <a:chOff x="0" y="0"/>
          <a:chExt cx="0" cy="0"/>
        </a:xfrm>
      </p:grpSpPr>
      <p:pic>
        <p:nvPicPr>
          <p:cNvPr id="2999" name="Google Shape;2999;p73"/>
          <p:cNvPicPr preferRelativeResize="0"/>
          <p:nvPr/>
        </p:nvPicPr>
        <p:blipFill rotWithShape="1">
          <a:blip r:embed="rId3">
            <a:alphaModFix/>
          </a:blip>
          <a:srcRect b="16547" l="0" r="0" t="16540"/>
          <a:stretch/>
        </p:blipFill>
        <p:spPr>
          <a:xfrm>
            <a:off x="456575" y="2619324"/>
            <a:ext cx="2087301" cy="1396626"/>
          </a:xfrm>
          <a:prstGeom prst="rect">
            <a:avLst/>
          </a:prstGeom>
          <a:noFill/>
          <a:ln>
            <a:noFill/>
          </a:ln>
        </p:spPr>
      </p:pic>
      <p:sp>
        <p:nvSpPr>
          <p:cNvPr id="3000" name="Google Shape;3000;p73"/>
          <p:cNvSpPr txBox="1"/>
          <p:nvPr>
            <p:ph idx="4294967295" type="title"/>
          </p:nvPr>
        </p:nvSpPr>
        <p:spPr>
          <a:xfrm>
            <a:off x="1068100" y="666402"/>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Stories by Freepik</a:t>
            </a:r>
            <a:endParaRPr>
              <a:solidFill>
                <a:srgbClr val="FFFFFF"/>
              </a:solidFill>
              <a:latin typeface="Arial"/>
              <a:ea typeface="Arial"/>
              <a:cs typeface="Arial"/>
              <a:sym typeface="Arial"/>
            </a:endParaRPr>
          </a:p>
        </p:txBody>
      </p:sp>
      <p:sp>
        <p:nvSpPr>
          <p:cNvPr id="3001" name="Google Shape;3001;p73"/>
          <p:cNvSpPr txBox="1"/>
          <p:nvPr>
            <p:ph idx="4294967295" type="body"/>
          </p:nvPr>
        </p:nvSpPr>
        <p:spPr>
          <a:xfrm>
            <a:off x="1252436" y="1169999"/>
            <a:ext cx="6630900" cy="318300"/>
          </a:xfrm>
          <a:prstGeom prst="rect">
            <a:avLst/>
          </a:prstGeom>
        </p:spPr>
        <p:txBody>
          <a:bodyPr anchorCtr="0" anchor="t" bIns="91425" lIns="91425" spcFirstLastPara="1" rIns="91425" wrap="square" tIns="91425">
            <a:noAutofit/>
          </a:bodyPr>
          <a:lstStyle/>
          <a:p>
            <a:pPr indent="0" lvl="0" marL="0" marR="0" rtl="0" algn="ctr">
              <a:lnSpc>
                <a:spcPct val="115000"/>
              </a:lnSpc>
              <a:spcBef>
                <a:spcPts val="0"/>
              </a:spcBef>
              <a:spcAft>
                <a:spcPts val="0"/>
              </a:spcAft>
              <a:buNone/>
            </a:pPr>
            <a:r>
              <a:rPr lang="en">
                <a:solidFill>
                  <a:srgbClr val="FFFFFF"/>
                </a:solidFill>
                <a:latin typeface="Arial"/>
                <a:ea typeface="Arial"/>
                <a:cs typeface="Arial"/>
                <a:sym typeface="Arial"/>
              </a:rPr>
              <a:t>Create your Story with our illustrated concepts. Choose the style you like the most, edit its colors, pick the background and layers you want to show and bring them to life with the animator panel! It will boost your presentation. Check out</a:t>
            </a:r>
            <a:r>
              <a:rPr lang="en">
                <a:solidFill>
                  <a:srgbClr val="869FB2"/>
                </a:solidFill>
                <a:latin typeface="Arial"/>
                <a:ea typeface="Arial"/>
                <a:cs typeface="Arial"/>
                <a:sym typeface="Arial"/>
              </a:rPr>
              <a:t> </a:t>
            </a:r>
            <a:r>
              <a:rPr lang="en">
                <a:solidFill>
                  <a:srgbClr val="869FB2"/>
                </a:solidFill>
                <a:uFill>
                  <a:noFill/>
                </a:uFill>
                <a:latin typeface="Arial"/>
                <a:ea typeface="Arial"/>
                <a:cs typeface="Arial"/>
                <a:sym typeface="Arial"/>
                <a:hlinkClick r:id="rId4">
                  <a:extLst>
                    <a:ext uri="{A12FA001-AC4F-418D-AE19-62706E023703}">
                      <ahyp:hlinkClr val="tx"/>
                    </a:ext>
                  </a:extLst>
                </a:hlinkClick>
              </a:rPr>
              <a:t>How it Works.</a:t>
            </a:r>
            <a:endParaRPr>
              <a:solidFill>
                <a:srgbClr val="869FB2"/>
              </a:solidFill>
              <a:latin typeface="Arial"/>
              <a:ea typeface="Arial"/>
              <a:cs typeface="Arial"/>
              <a:sym typeface="Arial"/>
            </a:endParaRPr>
          </a:p>
        </p:txBody>
      </p:sp>
      <p:sp>
        <p:nvSpPr>
          <p:cNvPr id="3002" name="Google Shape;3002;p73"/>
          <p:cNvSpPr txBox="1"/>
          <p:nvPr>
            <p:ph idx="4294967295" type="body"/>
          </p:nvPr>
        </p:nvSpPr>
        <p:spPr>
          <a:xfrm>
            <a:off x="864078" y="4142275"/>
            <a:ext cx="1272300" cy="318300"/>
          </a:xfrm>
          <a:prstGeom prst="rect">
            <a:avLst/>
          </a:prstGeom>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5">
                  <a:extLst>
                    <a:ext uri="{A12FA001-AC4F-418D-AE19-62706E023703}">
                      <ahyp:hlinkClr val="tx"/>
                    </a:ext>
                  </a:extLst>
                </a:hlinkClick>
              </a:rPr>
              <a:t>Pana</a:t>
            </a:r>
            <a:endParaRPr sz="1400">
              <a:solidFill>
                <a:srgbClr val="869FB2"/>
              </a:solidFill>
              <a:latin typeface="Arial"/>
              <a:ea typeface="Arial"/>
              <a:cs typeface="Arial"/>
              <a:sym typeface="Arial"/>
            </a:endParaRPr>
          </a:p>
        </p:txBody>
      </p:sp>
      <p:sp>
        <p:nvSpPr>
          <p:cNvPr id="3003" name="Google Shape;3003;p73"/>
          <p:cNvSpPr txBox="1"/>
          <p:nvPr>
            <p:ph idx="4294967295" type="body"/>
          </p:nvPr>
        </p:nvSpPr>
        <p:spPr>
          <a:xfrm>
            <a:off x="2957194" y="4142275"/>
            <a:ext cx="1272300" cy="318300"/>
          </a:xfrm>
          <a:prstGeom prst="rect">
            <a:avLst/>
          </a:prstGeom>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6">
                  <a:extLst>
                    <a:ext uri="{A12FA001-AC4F-418D-AE19-62706E023703}">
                      <ahyp:hlinkClr val="tx"/>
                    </a:ext>
                  </a:extLst>
                </a:hlinkClick>
              </a:rPr>
              <a:t>Amico</a:t>
            </a:r>
            <a:endParaRPr sz="1400">
              <a:solidFill>
                <a:srgbClr val="869FB2"/>
              </a:solidFill>
              <a:latin typeface="Arial"/>
              <a:ea typeface="Arial"/>
              <a:cs typeface="Arial"/>
              <a:sym typeface="Arial"/>
            </a:endParaRPr>
          </a:p>
        </p:txBody>
      </p:sp>
      <p:sp>
        <p:nvSpPr>
          <p:cNvPr id="3004" name="Google Shape;3004;p73"/>
          <p:cNvSpPr txBox="1"/>
          <p:nvPr>
            <p:ph idx="4294967295" type="body"/>
          </p:nvPr>
        </p:nvSpPr>
        <p:spPr>
          <a:xfrm>
            <a:off x="5000754" y="4142275"/>
            <a:ext cx="1272300" cy="318300"/>
          </a:xfrm>
          <a:prstGeom prst="rect">
            <a:avLst/>
          </a:prstGeom>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7">
                  <a:extLst>
                    <a:ext uri="{A12FA001-AC4F-418D-AE19-62706E023703}">
                      <ahyp:hlinkClr val="tx"/>
                    </a:ext>
                  </a:extLst>
                </a:hlinkClick>
              </a:rPr>
              <a:t>Bro</a:t>
            </a:r>
            <a:endParaRPr sz="1400">
              <a:solidFill>
                <a:srgbClr val="869FB2"/>
              </a:solidFill>
              <a:latin typeface="Arial"/>
              <a:ea typeface="Arial"/>
              <a:cs typeface="Arial"/>
              <a:sym typeface="Arial"/>
            </a:endParaRPr>
          </a:p>
        </p:txBody>
      </p:sp>
      <p:sp>
        <p:nvSpPr>
          <p:cNvPr id="3005" name="Google Shape;3005;p73"/>
          <p:cNvSpPr txBox="1"/>
          <p:nvPr>
            <p:ph idx="4294967295" type="body"/>
          </p:nvPr>
        </p:nvSpPr>
        <p:spPr>
          <a:xfrm>
            <a:off x="7044313" y="4142275"/>
            <a:ext cx="1272300" cy="318300"/>
          </a:xfrm>
          <a:prstGeom prst="rect">
            <a:avLst/>
          </a:prstGeom>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8">
                  <a:extLst>
                    <a:ext uri="{A12FA001-AC4F-418D-AE19-62706E023703}">
                      <ahyp:hlinkClr val="tx"/>
                    </a:ext>
                  </a:extLst>
                </a:hlinkClick>
              </a:rPr>
              <a:t>Rafiki</a:t>
            </a:r>
            <a:endParaRPr sz="1400">
              <a:solidFill>
                <a:srgbClr val="869FB2"/>
              </a:solidFill>
              <a:latin typeface="Arial"/>
              <a:ea typeface="Arial"/>
              <a:cs typeface="Arial"/>
              <a:sym typeface="Arial"/>
            </a:endParaRPr>
          </a:p>
        </p:txBody>
      </p:sp>
      <p:pic>
        <p:nvPicPr>
          <p:cNvPr id="3006" name="Google Shape;3006;p73"/>
          <p:cNvPicPr preferRelativeResize="0"/>
          <p:nvPr/>
        </p:nvPicPr>
        <p:blipFill rotWithShape="1">
          <a:blip r:embed="rId9">
            <a:alphaModFix/>
          </a:blip>
          <a:srcRect b="0" l="0" r="0" t="0"/>
          <a:stretch/>
        </p:blipFill>
        <p:spPr>
          <a:xfrm>
            <a:off x="2722551" y="2258448"/>
            <a:ext cx="1741575" cy="1741575"/>
          </a:xfrm>
          <a:prstGeom prst="rect">
            <a:avLst/>
          </a:prstGeom>
          <a:noFill/>
          <a:ln>
            <a:noFill/>
          </a:ln>
        </p:spPr>
      </p:pic>
      <p:pic>
        <p:nvPicPr>
          <p:cNvPr id="3007" name="Google Shape;3007;p73"/>
          <p:cNvPicPr preferRelativeResize="0"/>
          <p:nvPr/>
        </p:nvPicPr>
        <p:blipFill rotWithShape="1">
          <a:blip r:embed="rId10">
            <a:alphaModFix/>
          </a:blip>
          <a:srcRect b="8854" l="4194" r="4213" t="11228"/>
          <a:stretch/>
        </p:blipFill>
        <p:spPr>
          <a:xfrm>
            <a:off x="4696150" y="2416500"/>
            <a:ext cx="1881500" cy="1641525"/>
          </a:xfrm>
          <a:prstGeom prst="rect">
            <a:avLst/>
          </a:prstGeom>
          <a:noFill/>
          <a:ln>
            <a:noFill/>
          </a:ln>
        </p:spPr>
      </p:pic>
      <p:pic>
        <p:nvPicPr>
          <p:cNvPr id="3008" name="Google Shape;3008;p73"/>
          <p:cNvPicPr preferRelativeResize="0"/>
          <p:nvPr/>
        </p:nvPicPr>
        <p:blipFill rotWithShape="1">
          <a:blip r:embed="rId11">
            <a:alphaModFix/>
          </a:blip>
          <a:srcRect b="11945" l="0" r="0" t="6567"/>
          <a:stretch/>
        </p:blipFill>
        <p:spPr>
          <a:xfrm>
            <a:off x="6739725" y="2480175"/>
            <a:ext cx="1881474" cy="1533150"/>
          </a:xfrm>
          <a:prstGeom prst="rect">
            <a:avLst/>
          </a:prstGeom>
          <a:noFill/>
          <a:ln>
            <a:noFill/>
          </a:ln>
        </p:spPr>
      </p:pic>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012" name="Shape 3012"/>
        <p:cNvGrpSpPr/>
        <p:nvPr/>
      </p:nvGrpSpPr>
      <p:grpSpPr>
        <a:xfrm>
          <a:off x="0" y="0"/>
          <a:ext cx="0" cy="0"/>
          <a:chOff x="0" y="0"/>
          <a:chExt cx="0" cy="0"/>
        </a:xfrm>
      </p:grpSpPr>
      <p:sp>
        <p:nvSpPr>
          <p:cNvPr id="3013" name="Google Shape;3013;p74"/>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3014" name="Google Shape;3014;p74"/>
          <p:cNvSpPr txBox="1"/>
          <p:nvPr>
            <p:ph idx="4294967295" type="body"/>
          </p:nvPr>
        </p:nvSpPr>
        <p:spPr>
          <a:xfrm>
            <a:off x="1068100" y="1534076"/>
            <a:ext cx="70473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Arial"/>
                <a:ea typeface="Arial"/>
                <a:cs typeface="Arial"/>
                <a:sym typeface="Arial"/>
              </a:rPr>
              <a:t>You can easily</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resize</a:t>
            </a:r>
            <a:r>
              <a:rPr lang="en" sz="1100">
                <a:solidFill>
                  <a:srgbClr val="435D74"/>
                </a:solidFill>
                <a:latin typeface="Arial"/>
                <a:ea typeface="Arial"/>
                <a:cs typeface="Arial"/>
                <a:sym typeface="Arial"/>
              </a:rPr>
              <a:t> </a:t>
            </a:r>
            <a:r>
              <a:rPr lang="en" sz="1100">
                <a:solidFill>
                  <a:srgbClr val="FFFFFF"/>
                </a:solidFill>
                <a:latin typeface="Arial"/>
                <a:ea typeface="Arial"/>
                <a:cs typeface="Arial"/>
                <a:sym typeface="Arial"/>
              </a:rPr>
              <a:t>these resources</a:t>
            </a:r>
            <a:r>
              <a:rPr lang="en">
                <a:solidFill>
                  <a:srgbClr val="FFFFFF"/>
                </a:solidFill>
                <a:latin typeface="Arial"/>
                <a:ea typeface="Arial"/>
                <a:cs typeface="Arial"/>
                <a:sym typeface="Arial"/>
              </a:rPr>
              <a:t> without losing</a:t>
            </a:r>
            <a:r>
              <a:rPr lang="en" sz="1100">
                <a:solidFill>
                  <a:srgbClr val="FFFFFF"/>
                </a:solidFill>
                <a:latin typeface="Arial"/>
                <a:ea typeface="Arial"/>
                <a:cs typeface="Arial"/>
                <a:sym typeface="Arial"/>
              </a:rPr>
              <a:t> quality. To</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change the color</a:t>
            </a:r>
            <a:r>
              <a:rPr lang="en" sz="1100">
                <a:solidFill>
                  <a:srgbClr val="FFFFFF"/>
                </a:solidFill>
                <a:latin typeface="Arial"/>
                <a:ea typeface="Arial"/>
                <a:cs typeface="Arial"/>
                <a:sym typeface="Arial"/>
              </a:rPr>
              <a:t>, just ungroup the resource and click on the object you want to change. Then, click on the paint bucket and select the color you want. </a:t>
            </a:r>
            <a:r>
              <a:rPr lang="en">
                <a:solidFill>
                  <a:srgbClr val="FFFFFF"/>
                </a:solidFill>
                <a:latin typeface="Arial"/>
                <a:ea typeface="Arial"/>
                <a:cs typeface="Arial"/>
                <a:sym typeface="Arial"/>
              </a:rPr>
              <a:t>G</a:t>
            </a:r>
            <a:r>
              <a:rPr lang="en" sz="1100">
                <a:solidFill>
                  <a:srgbClr val="FFFFFF"/>
                </a:solidFill>
                <a:latin typeface="Arial"/>
                <a:ea typeface="Arial"/>
                <a:cs typeface="Arial"/>
                <a:sym typeface="Arial"/>
              </a:rPr>
              <a:t>roup the resource again when you’re done. </a:t>
            </a:r>
            <a:r>
              <a:rPr lang="en">
                <a:solidFill>
                  <a:schemeClr val="lt1"/>
                </a:solidFill>
                <a:latin typeface="Arial"/>
                <a:ea typeface="Arial"/>
                <a:cs typeface="Arial"/>
                <a:sym typeface="Arial"/>
              </a:rPr>
              <a:t>You can also look for more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infographics</a:t>
            </a:r>
            <a:r>
              <a:rPr lang="en">
                <a:solidFill>
                  <a:schemeClr val="lt1"/>
                </a:solidFill>
                <a:latin typeface="Arial"/>
                <a:ea typeface="Arial"/>
                <a:cs typeface="Arial"/>
                <a:sym typeface="Arial"/>
              </a:rPr>
              <a:t> on Slidesgo.</a:t>
            </a:r>
            <a:endParaRPr sz="1100">
              <a:solidFill>
                <a:srgbClr val="FFFFFF"/>
              </a:solidFill>
              <a:latin typeface="Arial"/>
              <a:ea typeface="Arial"/>
              <a:cs typeface="Arial"/>
              <a:sym typeface="Arial"/>
            </a:endParaRPr>
          </a:p>
        </p:txBody>
      </p:sp>
      <p:grpSp>
        <p:nvGrpSpPr>
          <p:cNvPr id="3015" name="Google Shape;3015;p74"/>
          <p:cNvGrpSpPr/>
          <p:nvPr/>
        </p:nvGrpSpPr>
        <p:grpSpPr>
          <a:xfrm>
            <a:off x="5082708" y="3095784"/>
            <a:ext cx="442841" cy="514271"/>
            <a:chOff x="4727025" y="1332775"/>
            <a:chExt cx="59900" cy="69625"/>
          </a:xfrm>
        </p:grpSpPr>
        <p:sp>
          <p:nvSpPr>
            <p:cNvPr id="3016" name="Google Shape;3016;p74"/>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74"/>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18" name="Google Shape;3018;p74"/>
          <p:cNvGrpSpPr/>
          <p:nvPr/>
        </p:nvGrpSpPr>
        <p:grpSpPr>
          <a:xfrm>
            <a:off x="5758025" y="2343272"/>
            <a:ext cx="500909" cy="500899"/>
            <a:chOff x="4820425" y="1329900"/>
            <a:chExt cx="70175" cy="70350"/>
          </a:xfrm>
        </p:grpSpPr>
        <p:sp>
          <p:nvSpPr>
            <p:cNvPr id="3019" name="Google Shape;3019;p74"/>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74"/>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74"/>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74"/>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23" name="Google Shape;3023;p74"/>
          <p:cNvGrpSpPr/>
          <p:nvPr/>
        </p:nvGrpSpPr>
        <p:grpSpPr>
          <a:xfrm>
            <a:off x="6410648" y="2355062"/>
            <a:ext cx="538135" cy="493119"/>
            <a:chOff x="4903200" y="1331525"/>
            <a:chExt cx="73575" cy="67425"/>
          </a:xfrm>
        </p:grpSpPr>
        <p:sp>
          <p:nvSpPr>
            <p:cNvPr id="3024" name="Google Shape;3024;p74"/>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3025" name="Google Shape;3025;p74"/>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26" name="Google Shape;3026;p74"/>
          <p:cNvGrpSpPr/>
          <p:nvPr/>
        </p:nvGrpSpPr>
        <p:grpSpPr>
          <a:xfrm>
            <a:off x="5670599" y="3097040"/>
            <a:ext cx="544563" cy="511895"/>
            <a:chOff x="4815575" y="1416800"/>
            <a:chExt cx="73750" cy="71400"/>
          </a:xfrm>
        </p:grpSpPr>
        <p:sp>
          <p:nvSpPr>
            <p:cNvPr id="3027" name="Google Shape;3027;p74"/>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74"/>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74"/>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30" name="Google Shape;3030;p74"/>
          <p:cNvGrpSpPr/>
          <p:nvPr/>
        </p:nvGrpSpPr>
        <p:grpSpPr>
          <a:xfrm>
            <a:off x="6367224" y="3096746"/>
            <a:ext cx="602914" cy="512477"/>
            <a:chOff x="4902475" y="1418875"/>
            <a:chExt cx="74500" cy="63775"/>
          </a:xfrm>
        </p:grpSpPr>
        <p:sp>
          <p:nvSpPr>
            <p:cNvPr id="3031" name="Google Shape;3031;p74"/>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74"/>
            <p:cNvSpPr/>
            <p:nvPr/>
          </p:nvSpPr>
          <p:spPr>
            <a:xfrm>
              <a:off x="4916811"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33" name="Google Shape;3033;p74"/>
          <p:cNvGrpSpPr/>
          <p:nvPr/>
        </p:nvGrpSpPr>
        <p:grpSpPr>
          <a:xfrm>
            <a:off x="5783096" y="3835985"/>
            <a:ext cx="515391" cy="525699"/>
            <a:chOff x="4818100" y="1507675"/>
            <a:chExt cx="71225" cy="71625"/>
          </a:xfrm>
        </p:grpSpPr>
        <p:sp>
          <p:nvSpPr>
            <p:cNvPr id="3034" name="Google Shape;3034;p74"/>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74"/>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74"/>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74"/>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38" name="Google Shape;3038;p74"/>
          <p:cNvGrpSpPr/>
          <p:nvPr/>
        </p:nvGrpSpPr>
        <p:grpSpPr>
          <a:xfrm>
            <a:off x="5121199" y="3857517"/>
            <a:ext cx="522956" cy="489869"/>
            <a:chOff x="4721450" y="1509475"/>
            <a:chExt cx="79350" cy="74325"/>
          </a:xfrm>
        </p:grpSpPr>
        <p:sp>
          <p:nvSpPr>
            <p:cNvPr id="3039" name="Google Shape;3039;p74"/>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74"/>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74"/>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74"/>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43" name="Google Shape;3043;p74"/>
          <p:cNvGrpSpPr/>
          <p:nvPr/>
        </p:nvGrpSpPr>
        <p:grpSpPr>
          <a:xfrm>
            <a:off x="6444441" y="3837269"/>
            <a:ext cx="525704" cy="535436"/>
            <a:chOff x="4906800" y="1507500"/>
            <a:chExt cx="70350" cy="71075"/>
          </a:xfrm>
        </p:grpSpPr>
        <p:sp>
          <p:nvSpPr>
            <p:cNvPr id="3044" name="Google Shape;3044;p74"/>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74"/>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74"/>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74"/>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74"/>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49" name="Google Shape;3049;p74"/>
          <p:cNvGrpSpPr/>
          <p:nvPr/>
        </p:nvGrpSpPr>
        <p:grpSpPr>
          <a:xfrm>
            <a:off x="4477263" y="2343250"/>
            <a:ext cx="508054" cy="508095"/>
            <a:chOff x="3736598" y="2170606"/>
            <a:chExt cx="404889" cy="404889"/>
          </a:xfrm>
        </p:grpSpPr>
        <p:sp>
          <p:nvSpPr>
            <p:cNvPr id="3050" name="Google Shape;3050;p74"/>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74"/>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74"/>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74"/>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54" name="Google Shape;3054;p74"/>
          <p:cNvGrpSpPr/>
          <p:nvPr/>
        </p:nvGrpSpPr>
        <p:grpSpPr>
          <a:xfrm>
            <a:off x="3765303" y="2343345"/>
            <a:ext cx="575790" cy="507904"/>
            <a:chOff x="3161917" y="2170682"/>
            <a:chExt cx="458870" cy="404737"/>
          </a:xfrm>
        </p:grpSpPr>
        <p:sp>
          <p:nvSpPr>
            <p:cNvPr id="3055" name="Google Shape;3055;p74"/>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3056" name="Google Shape;3056;p74"/>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74"/>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58" name="Google Shape;3058;p74"/>
          <p:cNvGrpSpPr/>
          <p:nvPr/>
        </p:nvGrpSpPr>
        <p:grpSpPr>
          <a:xfrm>
            <a:off x="3792833" y="3103717"/>
            <a:ext cx="520730" cy="498567"/>
            <a:chOff x="3179914" y="2889488"/>
            <a:chExt cx="422876" cy="404911"/>
          </a:xfrm>
        </p:grpSpPr>
        <p:sp>
          <p:nvSpPr>
            <p:cNvPr id="3059" name="Google Shape;3059;p74"/>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74"/>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74"/>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74"/>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74"/>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74"/>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65" name="Google Shape;3065;p74"/>
          <p:cNvGrpSpPr/>
          <p:nvPr/>
        </p:nvGrpSpPr>
        <p:grpSpPr>
          <a:xfrm>
            <a:off x="4421513" y="3103677"/>
            <a:ext cx="516145" cy="498648"/>
            <a:chOff x="3729467" y="2889422"/>
            <a:chExt cx="419153" cy="404977"/>
          </a:xfrm>
        </p:grpSpPr>
        <p:sp>
          <p:nvSpPr>
            <p:cNvPr id="3066" name="Google Shape;3066;p74"/>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74"/>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74"/>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74"/>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74"/>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74"/>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74"/>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73" name="Google Shape;3073;p74"/>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74"/>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74"/>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74"/>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77" name="Google Shape;3077;p74"/>
          <p:cNvGrpSpPr/>
          <p:nvPr/>
        </p:nvGrpSpPr>
        <p:grpSpPr>
          <a:xfrm>
            <a:off x="7141841" y="2550562"/>
            <a:ext cx="166473" cy="141497"/>
            <a:chOff x="4660325" y="1866850"/>
            <a:chExt cx="68350" cy="58100"/>
          </a:xfrm>
        </p:grpSpPr>
        <p:sp>
          <p:nvSpPr>
            <p:cNvPr id="3078" name="Google Shape;3078;p74"/>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74"/>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80" name="Google Shape;3080;p74"/>
          <p:cNvGrpSpPr/>
          <p:nvPr/>
        </p:nvGrpSpPr>
        <p:grpSpPr>
          <a:xfrm>
            <a:off x="7451186" y="2576286"/>
            <a:ext cx="162515" cy="90049"/>
            <a:chOff x="4791775" y="1877500"/>
            <a:chExt cx="66725" cy="36975"/>
          </a:xfrm>
        </p:grpSpPr>
        <p:sp>
          <p:nvSpPr>
            <p:cNvPr id="3081" name="Google Shape;3081;p74"/>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74"/>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83" name="Google Shape;3083;p74"/>
          <p:cNvGrpSpPr/>
          <p:nvPr/>
        </p:nvGrpSpPr>
        <p:grpSpPr>
          <a:xfrm>
            <a:off x="7772899" y="2576286"/>
            <a:ext cx="144979" cy="90049"/>
            <a:chOff x="4923925" y="1877500"/>
            <a:chExt cx="59525" cy="36975"/>
          </a:xfrm>
        </p:grpSpPr>
        <p:sp>
          <p:nvSpPr>
            <p:cNvPr id="3084" name="Google Shape;3084;p74"/>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74"/>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86" name="Google Shape;3086;p74"/>
          <p:cNvGrpSpPr/>
          <p:nvPr/>
        </p:nvGrpSpPr>
        <p:grpSpPr>
          <a:xfrm>
            <a:off x="8067390" y="2558477"/>
            <a:ext cx="141447" cy="125667"/>
            <a:chOff x="5058450" y="1870100"/>
            <a:chExt cx="58075" cy="51600"/>
          </a:xfrm>
        </p:grpSpPr>
        <p:sp>
          <p:nvSpPr>
            <p:cNvPr id="3087" name="Google Shape;3087;p74"/>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74"/>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89" name="Google Shape;3089;p74"/>
          <p:cNvGrpSpPr/>
          <p:nvPr/>
        </p:nvGrpSpPr>
        <p:grpSpPr>
          <a:xfrm>
            <a:off x="7481905" y="2980885"/>
            <a:ext cx="101077" cy="107645"/>
            <a:chOff x="4811425" y="2065025"/>
            <a:chExt cx="41500" cy="44200"/>
          </a:xfrm>
        </p:grpSpPr>
        <p:sp>
          <p:nvSpPr>
            <p:cNvPr id="3090" name="Google Shape;3090;p74"/>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74"/>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92" name="Google Shape;3092;p74"/>
          <p:cNvGrpSpPr/>
          <p:nvPr/>
        </p:nvGrpSpPr>
        <p:grpSpPr>
          <a:xfrm>
            <a:off x="7774342" y="2981098"/>
            <a:ext cx="120867" cy="107218"/>
            <a:chOff x="4929875" y="2065025"/>
            <a:chExt cx="49625" cy="44025"/>
          </a:xfrm>
        </p:grpSpPr>
        <p:sp>
          <p:nvSpPr>
            <p:cNvPr id="3093" name="Google Shape;3093;p74"/>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74"/>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95" name="Google Shape;3095;p74"/>
          <p:cNvGrpSpPr/>
          <p:nvPr/>
        </p:nvGrpSpPr>
        <p:grpSpPr>
          <a:xfrm>
            <a:off x="8103011" y="2984112"/>
            <a:ext cx="70206" cy="101191"/>
            <a:chOff x="5083925" y="2066350"/>
            <a:chExt cx="28825" cy="41550"/>
          </a:xfrm>
        </p:grpSpPr>
        <p:sp>
          <p:nvSpPr>
            <p:cNvPr id="3096" name="Google Shape;3096;p74"/>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74"/>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98" name="Google Shape;3098;p74"/>
          <p:cNvGrpSpPr/>
          <p:nvPr/>
        </p:nvGrpSpPr>
        <p:grpSpPr>
          <a:xfrm>
            <a:off x="7134565" y="2999759"/>
            <a:ext cx="181026" cy="69896"/>
            <a:chOff x="4659775" y="2072775"/>
            <a:chExt cx="74325" cy="28700"/>
          </a:xfrm>
        </p:grpSpPr>
        <p:sp>
          <p:nvSpPr>
            <p:cNvPr id="3099" name="Google Shape;3099;p74"/>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74"/>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74"/>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02" name="Google Shape;3102;p74"/>
          <p:cNvGrpSpPr/>
          <p:nvPr/>
        </p:nvGrpSpPr>
        <p:grpSpPr>
          <a:xfrm>
            <a:off x="8054421" y="2790324"/>
            <a:ext cx="167387" cy="89197"/>
            <a:chOff x="4662475" y="1976500"/>
            <a:chExt cx="68725" cy="36625"/>
          </a:xfrm>
        </p:grpSpPr>
        <p:sp>
          <p:nvSpPr>
            <p:cNvPr id="3103" name="Google Shape;3103;p74"/>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74"/>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74"/>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06" name="Google Shape;3106;p74"/>
          <p:cNvGrpSpPr/>
          <p:nvPr/>
        </p:nvGrpSpPr>
        <p:grpSpPr>
          <a:xfrm>
            <a:off x="7751326" y="2793764"/>
            <a:ext cx="166899" cy="82317"/>
            <a:chOff x="4920150" y="1977875"/>
            <a:chExt cx="68525" cy="33800"/>
          </a:xfrm>
        </p:grpSpPr>
        <p:sp>
          <p:nvSpPr>
            <p:cNvPr id="3107" name="Google Shape;3107;p74"/>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74"/>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74"/>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10" name="Google Shape;3110;p74"/>
          <p:cNvGrpSpPr/>
          <p:nvPr/>
        </p:nvGrpSpPr>
        <p:grpSpPr>
          <a:xfrm>
            <a:off x="7162483" y="3197682"/>
            <a:ext cx="125190" cy="127859"/>
            <a:chOff x="4676550" y="2160575"/>
            <a:chExt cx="51400" cy="52500"/>
          </a:xfrm>
        </p:grpSpPr>
        <p:sp>
          <p:nvSpPr>
            <p:cNvPr id="3111" name="Google Shape;3111;p74"/>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74"/>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74"/>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14" name="Google Shape;3114;p74"/>
          <p:cNvGrpSpPr/>
          <p:nvPr/>
        </p:nvGrpSpPr>
        <p:grpSpPr>
          <a:xfrm>
            <a:off x="7459741" y="3204714"/>
            <a:ext cx="145405" cy="113794"/>
            <a:chOff x="4768325" y="2163475"/>
            <a:chExt cx="59700" cy="46725"/>
          </a:xfrm>
        </p:grpSpPr>
        <p:sp>
          <p:nvSpPr>
            <p:cNvPr id="3115" name="Google Shape;3115;p74"/>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74"/>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17" name="Google Shape;3117;p74"/>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74"/>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74"/>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74"/>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74"/>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74"/>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23" name="Google Shape;3123;p74"/>
          <p:cNvGrpSpPr/>
          <p:nvPr/>
        </p:nvGrpSpPr>
        <p:grpSpPr>
          <a:xfrm>
            <a:off x="7476059" y="3459808"/>
            <a:ext cx="112768" cy="106853"/>
            <a:chOff x="4768575" y="2253950"/>
            <a:chExt cx="46300" cy="43875"/>
          </a:xfrm>
        </p:grpSpPr>
        <p:sp>
          <p:nvSpPr>
            <p:cNvPr id="3124" name="Google Shape;3124;p74"/>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74"/>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26" name="Google Shape;3126;p74"/>
          <p:cNvGrpSpPr/>
          <p:nvPr/>
        </p:nvGrpSpPr>
        <p:grpSpPr>
          <a:xfrm>
            <a:off x="7775682" y="3948834"/>
            <a:ext cx="118187" cy="146246"/>
            <a:chOff x="4960900" y="2433225"/>
            <a:chExt cx="48525" cy="60050"/>
          </a:xfrm>
        </p:grpSpPr>
        <p:sp>
          <p:nvSpPr>
            <p:cNvPr id="3127" name="Google Shape;3127;p74"/>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74"/>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29" name="Google Shape;3129;p74"/>
          <p:cNvGrpSpPr/>
          <p:nvPr/>
        </p:nvGrpSpPr>
        <p:grpSpPr>
          <a:xfrm>
            <a:off x="7464247" y="4212895"/>
            <a:ext cx="136394" cy="143810"/>
            <a:chOff x="4854075" y="2527625"/>
            <a:chExt cx="56000" cy="59050"/>
          </a:xfrm>
        </p:grpSpPr>
        <p:sp>
          <p:nvSpPr>
            <p:cNvPr id="3130" name="Google Shape;3130;p74"/>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74"/>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32" name="Google Shape;3132;p74"/>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74"/>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74"/>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35" name="Google Shape;3135;p74"/>
          <p:cNvGrpSpPr/>
          <p:nvPr/>
        </p:nvGrpSpPr>
        <p:grpSpPr>
          <a:xfrm>
            <a:off x="8088458" y="3676639"/>
            <a:ext cx="99312" cy="160797"/>
            <a:chOff x="5059700" y="2334775"/>
            <a:chExt cx="40775" cy="66025"/>
          </a:xfrm>
        </p:grpSpPr>
        <p:sp>
          <p:nvSpPr>
            <p:cNvPr id="3136" name="Google Shape;3136;p74"/>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74"/>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74"/>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74"/>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74"/>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74"/>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74"/>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74"/>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74"/>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45" name="Google Shape;3145;p74"/>
          <p:cNvGrpSpPr/>
          <p:nvPr/>
        </p:nvGrpSpPr>
        <p:grpSpPr>
          <a:xfrm>
            <a:off x="8045622" y="3941771"/>
            <a:ext cx="184984" cy="160371"/>
            <a:chOff x="5037700" y="2430325"/>
            <a:chExt cx="75950" cy="65850"/>
          </a:xfrm>
        </p:grpSpPr>
        <p:sp>
          <p:nvSpPr>
            <p:cNvPr id="3146" name="Google Shape;3146;p74"/>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74"/>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48" name="Google Shape;3148;p74"/>
          <p:cNvGrpSpPr/>
          <p:nvPr/>
        </p:nvGrpSpPr>
        <p:grpSpPr>
          <a:xfrm>
            <a:off x="7465128" y="3708223"/>
            <a:ext cx="173014" cy="97629"/>
            <a:chOff x="4756975" y="2341800"/>
            <a:chExt cx="91975" cy="51925"/>
          </a:xfrm>
        </p:grpSpPr>
        <p:sp>
          <p:nvSpPr>
            <p:cNvPr id="3149" name="Google Shape;3149;p74"/>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74"/>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74"/>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74"/>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74"/>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74"/>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74"/>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74"/>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74"/>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74"/>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74"/>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74"/>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74"/>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74"/>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74"/>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74"/>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74"/>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74"/>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74"/>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74"/>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69" name="Google Shape;3169;p74"/>
          <p:cNvGrpSpPr/>
          <p:nvPr/>
        </p:nvGrpSpPr>
        <p:grpSpPr>
          <a:xfrm>
            <a:off x="7732065" y="4196920"/>
            <a:ext cx="212497" cy="175761"/>
            <a:chOff x="4943575" y="2516350"/>
            <a:chExt cx="98675" cy="81700"/>
          </a:xfrm>
        </p:grpSpPr>
        <p:sp>
          <p:nvSpPr>
            <p:cNvPr id="3170" name="Google Shape;3170;p74"/>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74"/>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74"/>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74"/>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74"/>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74"/>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74"/>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74"/>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74"/>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74"/>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74"/>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74"/>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74"/>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74"/>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74"/>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74"/>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74"/>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74"/>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74"/>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74"/>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74"/>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74"/>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74"/>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74"/>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74"/>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74"/>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74"/>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74"/>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74"/>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74"/>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74"/>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74"/>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74"/>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74"/>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74"/>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74"/>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74"/>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74"/>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74"/>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74"/>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74"/>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74"/>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74"/>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74"/>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74"/>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74"/>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74"/>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74"/>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74"/>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74"/>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74"/>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74"/>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74"/>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74"/>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74"/>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74"/>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74"/>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74"/>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74"/>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74"/>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74"/>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74"/>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74"/>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74"/>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74"/>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74"/>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74"/>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74"/>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74"/>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74"/>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74"/>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74"/>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74"/>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74"/>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74"/>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74"/>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74"/>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74"/>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48" name="Google Shape;3248;p74"/>
          <p:cNvGrpSpPr/>
          <p:nvPr/>
        </p:nvGrpSpPr>
        <p:grpSpPr>
          <a:xfrm>
            <a:off x="1990126" y="3423163"/>
            <a:ext cx="965351" cy="134611"/>
            <a:chOff x="4411970" y="2962952"/>
            <a:chExt cx="706544" cy="104212"/>
          </a:xfrm>
        </p:grpSpPr>
        <p:sp>
          <p:nvSpPr>
            <p:cNvPr id="3249" name="Google Shape;3249;p74"/>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74"/>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74"/>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74"/>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53" name="Google Shape;3253;p74"/>
          <p:cNvGrpSpPr/>
          <p:nvPr/>
        </p:nvGrpSpPr>
        <p:grpSpPr>
          <a:xfrm>
            <a:off x="1990126" y="3012077"/>
            <a:ext cx="960158" cy="289172"/>
            <a:chOff x="4411970" y="2726085"/>
            <a:chExt cx="643107" cy="193659"/>
          </a:xfrm>
        </p:grpSpPr>
        <p:sp>
          <p:nvSpPr>
            <p:cNvPr id="3254" name="Google Shape;3254;p74"/>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74"/>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74"/>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57" name="Google Shape;3257;p74"/>
          <p:cNvGrpSpPr/>
          <p:nvPr/>
        </p:nvGrpSpPr>
        <p:grpSpPr>
          <a:xfrm>
            <a:off x="993018" y="3278187"/>
            <a:ext cx="833173" cy="259209"/>
            <a:chOff x="4411970" y="4340222"/>
            <a:chExt cx="779467" cy="242683"/>
          </a:xfrm>
        </p:grpSpPr>
        <p:sp>
          <p:nvSpPr>
            <p:cNvPr id="3258" name="Google Shape;3258;p74"/>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74"/>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74"/>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61" name="Google Shape;3261;p74"/>
          <p:cNvGrpSpPr/>
          <p:nvPr/>
        </p:nvGrpSpPr>
        <p:grpSpPr>
          <a:xfrm>
            <a:off x="1990126" y="2673933"/>
            <a:ext cx="965160" cy="216230"/>
            <a:chOff x="4411970" y="2468674"/>
            <a:chExt cx="747317" cy="167425"/>
          </a:xfrm>
        </p:grpSpPr>
        <p:sp>
          <p:nvSpPr>
            <p:cNvPr id="3262" name="Google Shape;3262;p74"/>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74"/>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64" name="Google Shape;3264;p74"/>
          <p:cNvGrpSpPr/>
          <p:nvPr/>
        </p:nvGrpSpPr>
        <p:grpSpPr>
          <a:xfrm>
            <a:off x="988873" y="2578650"/>
            <a:ext cx="810451" cy="319148"/>
            <a:chOff x="4411970" y="3686602"/>
            <a:chExt cx="797845" cy="314215"/>
          </a:xfrm>
        </p:grpSpPr>
        <p:sp>
          <p:nvSpPr>
            <p:cNvPr id="3265" name="Google Shape;3265;p74"/>
            <p:cNvSpPr/>
            <p:nvPr/>
          </p:nvSpPr>
          <p:spPr>
            <a:xfrm>
              <a:off x="4411970" y="3780383"/>
              <a:ext cx="797845" cy="220435"/>
            </a:xfrm>
            <a:custGeom>
              <a:rect b="b" l="l" r="r" t="t"/>
              <a:pathLst>
                <a:path extrusionOk="0" h="4882" w="1767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74"/>
            <p:cNvSpPr/>
            <p:nvPr/>
          </p:nvSpPr>
          <p:spPr>
            <a:xfrm>
              <a:off x="4411970" y="3940447"/>
              <a:ext cx="60414" cy="60369"/>
            </a:xfrm>
            <a:custGeom>
              <a:rect b="b" l="l" r="r" t="t"/>
              <a:pathLst>
                <a:path extrusionOk="0" h="1337" w="1338">
                  <a:moveTo>
                    <a:pt x="1" y="1"/>
                  </a:moveTo>
                  <a:lnTo>
                    <a:pt x="1" y="1336"/>
                  </a:lnTo>
                  <a:lnTo>
                    <a:pt x="1338" y="1336"/>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74"/>
            <p:cNvSpPr/>
            <p:nvPr/>
          </p:nvSpPr>
          <p:spPr>
            <a:xfrm>
              <a:off x="4411970" y="3686602"/>
              <a:ext cx="228743" cy="228743"/>
            </a:xfrm>
            <a:custGeom>
              <a:rect b="b" l="l" r="r" t="t"/>
              <a:pathLst>
                <a:path extrusionOk="0" h="5066" w="5066">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74"/>
            <p:cNvSpPr/>
            <p:nvPr/>
          </p:nvSpPr>
          <p:spPr>
            <a:xfrm>
              <a:off x="4442628" y="3717261"/>
              <a:ext cx="167425" cy="167425"/>
            </a:xfrm>
            <a:custGeom>
              <a:rect b="b" l="l" r="r" t="t"/>
              <a:pathLst>
                <a:path extrusionOk="0" h="3708" w="3708">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74"/>
            <p:cNvSpPr/>
            <p:nvPr/>
          </p:nvSpPr>
          <p:spPr>
            <a:xfrm>
              <a:off x="4455090" y="3729723"/>
              <a:ext cx="142546" cy="142546"/>
            </a:xfrm>
            <a:custGeom>
              <a:rect b="b" l="l" r="r" t="t"/>
              <a:pathLst>
                <a:path extrusionOk="0" h="3157" w="3157">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70" name="Google Shape;3270;p74"/>
          <p:cNvSpPr/>
          <p:nvPr/>
        </p:nvSpPr>
        <p:spPr>
          <a:xfrm>
            <a:off x="981722" y="2987237"/>
            <a:ext cx="822545" cy="19583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71" name="Google Shape;3271;p74"/>
          <p:cNvGrpSpPr/>
          <p:nvPr/>
        </p:nvGrpSpPr>
        <p:grpSpPr>
          <a:xfrm>
            <a:off x="988970" y="2333174"/>
            <a:ext cx="1970333" cy="208784"/>
            <a:chOff x="6336019" y="3733725"/>
            <a:chExt cx="2566206" cy="351310"/>
          </a:xfrm>
        </p:grpSpPr>
        <p:sp>
          <p:nvSpPr>
            <p:cNvPr id="3272" name="Google Shape;3272;p74"/>
            <p:cNvSpPr/>
            <p:nvPr/>
          </p:nvSpPr>
          <p:spPr>
            <a:xfrm>
              <a:off x="6336019" y="3733735"/>
              <a:ext cx="1881300" cy="351300"/>
            </a:xfrm>
            <a:prstGeom prst="homePlate">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74"/>
            <p:cNvSpPr/>
            <p:nvPr/>
          </p:nvSpPr>
          <p:spPr>
            <a:xfrm>
              <a:off x="80985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74"/>
            <p:cNvSpPr/>
            <p:nvPr/>
          </p:nvSpPr>
          <p:spPr>
            <a:xfrm>
              <a:off x="83271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74"/>
            <p:cNvSpPr/>
            <p:nvPr/>
          </p:nvSpPr>
          <p:spPr>
            <a:xfrm>
              <a:off x="85557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76" name="Google Shape;3276;p74"/>
          <p:cNvGrpSpPr/>
          <p:nvPr/>
        </p:nvGrpSpPr>
        <p:grpSpPr>
          <a:xfrm>
            <a:off x="1990126" y="3940729"/>
            <a:ext cx="946551" cy="153200"/>
            <a:chOff x="4404545" y="3301592"/>
            <a:chExt cx="782403" cy="129272"/>
          </a:xfrm>
        </p:grpSpPr>
        <p:sp>
          <p:nvSpPr>
            <p:cNvPr id="3277" name="Google Shape;3277;p74"/>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74"/>
            <p:cNvSpPr/>
            <p:nvPr/>
          </p:nvSpPr>
          <p:spPr>
            <a:xfrm>
              <a:off x="4416034" y="3308320"/>
              <a:ext cx="120286" cy="11572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79" name="Google Shape;3279;p74"/>
          <p:cNvGrpSpPr/>
          <p:nvPr/>
        </p:nvGrpSpPr>
        <p:grpSpPr>
          <a:xfrm>
            <a:off x="1990126" y="3679688"/>
            <a:ext cx="962257" cy="139127"/>
            <a:chOff x="4411970" y="3131459"/>
            <a:chExt cx="710520" cy="117397"/>
          </a:xfrm>
        </p:grpSpPr>
        <p:sp>
          <p:nvSpPr>
            <p:cNvPr id="3280" name="Google Shape;3280;p74"/>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74"/>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3282" name="Google Shape;3282;p74"/>
          <p:cNvSpPr/>
          <p:nvPr/>
        </p:nvSpPr>
        <p:spPr>
          <a:xfrm>
            <a:off x="1990126" y="4215843"/>
            <a:ext cx="960300" cy="153000"/>
          </a:xfrm>
          <a:prstGeom prst="homePlate">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83" name="Google Shape;3283;p74"/>
          <p:cNvGrpSpPr/>
          <p:nvPr/>
        </p:nvGrpSpPr>
        <p:grpSpPr>
          <a:xfrm>
            <a:off x="990271" y="3614482"/>
            <a:ext cx="823838" cy="458988"/>
            <a:chOff x="4411970" y="1801825"/>
            <a:chExt cx="734586" cy="409262"/>
          </a:xfrm>
        </p:grpSpPr>
        <p:sp>
          <p:nvSpPr>
            <p:cNvPr id="3284" name="Google Shape;3284;p74"/>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74"/>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86" name="Google Shape;3286;p74"/>
          <p:cNvGrpSpPr/>
          <p:nvPr/>
        </p:nvGrpSpPr>
        <p:grpSpPr>
          <a:xfrm>
            <a:off x="990271" y="4162908"/>
            <a:ext cx="856348" cy="212039"/>
            <a:chOff x="4411970" y="2233974"/>
            <a:chExt cx="763574" cy="189068"/>
          </a:xfrm>
        </p:grpSpPr>
        <p:sp>
          <p:nvSpPr>
            <p:cNvPr id="3287" name="Google Shape;3287;p74"/>
            <p:cNvSpPr/>
            <p:nvPr/>
          </p:nvSpPr>
          <p:spPr>
            <a:xfrm>
              <a:off x="4411970" y="2278599"/>
              <a:ext cx="763574" cy="144443"/>
            </a:xfrm>
            <a:custGeom>
              <a:rect b="b" l="l" r="r" t="t"/>
              <a:pathLst>
                <a:path extrusionOk="0" h="3199" w="16911">
                  <a:moveTo>
                    <a:pt x="1" y="1"/>
                  </a:moveTo>
                  <a:lnTo>
                    <a:pt x="1" y="3198"/>
                  </a:lnTo>
                  <a:lnTo>
                    <a:pt x="16911" y="3198"/>
                  </a:lnTo>
                  <a:lnTo>
                    <a:pt x="1691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74"/>
            <p:cNvSpPr/>
            <p:nvPr/>
          </p:nvSpPr>
          <p:spPr>
            <a:xfrm>
              <a:off x="4411970" y="2233974"/>
              <a:ext cx="262291" cy="144443"/>
            </a:xfrm>
            <a:custGeom>
              <a:rect b="b" l="l" r="r" t="t"/>
              <a:pathLst>
                <a:path extrusionOk="0" h="3199" w="5809">
                  <a:moveTo>
                    <a:pt x="1" y="1"/>
                  </a:moveTo>
                  <a:lnTo>
                    <a:pt x="1" y="3198"/>
                  </a:lnTo>
                  <a:lnTo>
                    <a:pt x="5809" y="3198"/>
                  </a:lnTo>
                  <a:lnTo>
                    <a:pt x="419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89" name="Google Shape;3289;p74"/>
          <p:cNvGrpSpPr/>
          <p:nvPr/>
        </p:nvGrpSpPr>
        <p:grpSpPr>
          <a:xfrm>
            <a:off x="3100467" y="2338244"/>
            <a:ext cx="511602" cy="511602"/>
            <a:chOff x="5681300" y="2527788"/>
            <a:chExt cx="805800" cy="805800"/>
          </a:xfrm>
        </p:grpSpPr>
        <p:sp>
          <p:nvSpPr>
            <p:cNvPr id="3290" name="Google Shape;3290;p74"/>
            <p:cNvSpPr/>
            <p:nvPr/>
          </p:nvSpPr>
          <p:spPr>
            <a:xfrm>
              <a:off x="5681300" y="2527788"/>
              <a:ext cx="805800" cy="8058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74"/>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2" name="Google Shape;3292;p74"/>
          <p:cNvGrpSpPr/>
          <p:nvPr/>
        </p:nvGrpSpPr>
        <p:grpSpPr>
          <a:xfrm>
            <a:off x="3097662" y="3104827"/>
            <a:ext cx="513021" cy="512935"/>
            <a:chOff x="4049800" y="640400"/>
            <a:chExt cx="858900" cy="858900"/>
          </a:xfrm>
        </p:grpSpPr>
        <p:sp>
          <p:nvSpPr>
            <p:cNvPr id="3293" name="Google Shape;3293;p74"/>
            <p:cNvSpPr/>
            <p:nvPr/>
          </p:nvSpPr>
          <p:spPr>
            <a:xfrm>
              <a:off x="4049800" y="640400"/>
              <a:ext cx="858900" cy="858900"/>
            </a:xfrm>
            <a:prstGeom prst="donut">
              <a:avLst>
                <a:gd fmla="val 25000" name="adj"/>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74"/>
            <p:cNvSpPr/>
            <p:nvPr/>
          </p:nvSpPr>
          <p:spPr>
            <a:xfrm>
              <a:off x="4049800" y="640400"/>
              <a:ext cx="858900" cy="858900"/>
            </a:xfrm>
            <a:prstGeom prst="blockArc">
              <a:avLst>
                <a:gd fmla="val 7914150" name="adj1"/>
                <a:gd fmla="val 0" name="adj2"/>
                <a:gd fmla="val 25000" name="adj3"/>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5" name="Google Shape;3295;p74"/>
          <p:cNvGrpSpPr/>
          <p:nvPr/>
        </p:nvGrpSpPr>
        <p:grpSpPr>
          <a:xfrm>
            <a:off x="3014861" y="3756719"/>
            <a:ext cx="686489" cy="686585"/>
            <a:chOff x="5080188" y="927900"/>
            <a:chExt cx="961200" cy="961200"/>
          </a:xfrm>
        </p:grpSpPr>
        <p:sp>
          <p:nvSpPr>
            <p:cNvPr id="3296" name="Google Shape;3296;p74"/>
            <p:cNvSpPr/>
            <p:nvPr/>
          </p:nvSpPr>
          <p:spPr>
            <a:xfrm>
              <a:off x="5201900" y="1050116"/>
              <a:ext cx="716700" cy="716700"/>
            </a:xfrm>
            <a:prstGeom prst="donut">
              <a:avLst>
                <a:gd fmla="val 4716"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74"/>
            <p:cNvSpPr/>
            <p:nvPr/>
          </p:nvSpPr>
          <p:spPr>
            <a:xfrm>
              <a:off x="5269594" y="1117818"/>
              <a:ext cx="581100" cy="581100"/>
            </a:xfrm>
            <a:prstGeom prst="donut">
              <a:avLst>
                <a:gd fmla="val 5814"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74"/>
            <p:cNvSpPr/>
            <p:nvPr/>
          </p:nvSpPr>
          <p:spPr>
            <a:xfrm>
              <a:off x="5339279" y="1187526"/>
              <a:ext cx="441900" cy="441600"/>
            </a:xfrm>
            <a:prstGeom prst="donut">
              <a:avLst>
                <a:gd fmla="val 7648"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74"/>
            <p:cNvSpPr/>
            <p:nvPr/>
          </p:nvSpPr>
          <p:spPr>
            <a:xfrm>
              <a:off x="5414892" y="1263155"/>
              <a:ext cx="290700" cy="290700"/>
            </a:xfrm>
            <a:prstGeom prst="donut">
              <a:avLst>
                <a:gd fmla="val 10182"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74"/>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74"/>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74"/>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74"/>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04" name="Google Shape;3304;p74"/>
          <p:cNvGrpSpPr/>
          <p:nvPr/>
        </p:nvGrpSpPr>
        <p:grpSpPr>
          <a:xfrm>
            <a:off x="3798012" y="3849448"/>
            <a:ext cx="510373" cy="510937"/>
            <a:chOff x="7508249" y="1522825"/>
            <a:chExt cx="1326332" cy="1322987"/>
          </a:xfrm>
        </p:grpSpPr>
        <p:sp>
          <p:nvSpPr>
            <p:cNvPr id="3305" name="Google Shape;3305;p74"/>
            <p:cNvSpPr/>
            <p:nvPr/>
          </p:nvSpPr>
          <p:spPr>
            <a:xfrm>
              <a:off x="8036275" y="1522825"/>
              <a:ext cx="568251" cy="419545"/>
            </a:xfrm>
            <a:custGeom>
              <a:rect b="b" l="l" r="r" t="t"/>
              <a:pathLst>
                <a:path extrusionOk="0" h="57354" w="77683">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74"/>
            <p:cNvSpPr/>
            <p:nvPr/>
          </p:nvSpPr>
          <p:spPr>
            <a:xfrm>
              <a:off x="8358375" y="1649762"/>
              <a:ext cx="456039" cy="463215"/>
            </a:xfrm>
            <a:custGeom>
              <a:rect b="b" l="l" r="r" t="t"/>
              <a:pathLst>
                <a:path extrusionOk="0" h="63324" w="62343">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74"/>
            <p:cNvSpPr/>
            <p:nvPr/>
          </p:nvSpPr>
          <p:spPr>
            <a:xfrm>
              <a:off x="8465584" y="1980292"/>
              <a:ext cx="368998" cy="464042"/>
            </a:xfrm>
            <a:custGeom>
              <a:rect b="b" l="l" r="r" t="t"/>
              <a:pathLst>
                <a:path extrusionOk="0" h="63437" w="50444">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74"/>
            <p:cNvSpPr/>
            <p:nvPr/>
          </p:nvSpPr>
          <p:spPr>
            <a:xfrm>
              <a:off x="8334786" y="2284073"/>
              <a:ext cx="463522" cy="468043"/>
            </a:xfrm>
            <a:custGeom>
              <a:rect b="b" l="l" r="r" t="t"/>
              <a:pathLst>
                <a:path extrusionOk="0" h="63984" w="63366">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74"/>
            <p:cNvSpPr/>
            <p:nvPr/>
          </p:nvSpPr>
          <p:spPr>
            <a:xfrm>
              <a:off x="8110685" y="2444876"/>
              <a:ext cx="447276" cy="400935"/>
            </a:xfrm>
            <a:custGeom>
              <a:rect b="b" l="l" r="r" t="t"/>
              <a:pathLst>
                <a:path extrusionOk="0" h="54810" w="61145">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74"/>
            <p:cNvSpPr/>
            <p:nvPr/>
          </p:nvSpPr>
          <p:spPr>
            <a:xfrm>
              <a:off x="7734911" y="2426963"/>
              <a:ext cx="434445" cy="418813"/>
            </a:xfrm>
            <a:custGeom>
              <a:rect b="b" l="l" r="r" t="t"/>
              <a:pathLst>
                <a:path extrusionOk="0" h="57254" w="59391">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74"/>
            <p:cNvSpPr/>
            <p:nvPr/>
          </p:nvSpPr>
          <p:spPr>
            <a:xfrm>
              <a:off x="7525051" y="2256329"/>
              <a:ext cx="455242" cy="463215"/>
            </a:xfrm>
            <a:custGeom>
              <a:rect b="b" l="l" r="r" t="t"/>
              <a:pathLst>
                <a:path extrusionOk="0" h="63324" w="62234">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74"/>
            <p:cNvSpPr/>
            <p:nvPr/>
          </p:nvSpPr>
          <p:spPr>
            <a:xfrm>
              <a:off x="7508249" y="1924972"/>
              <a:ext cx="365633" cy="464042"/>
            </a:xfrm>
            <a:custGeom>
              <a:rect b="b" l="l" r="r" t="t"/>
              <a:pathLst>
                <a:path extrusionOk="0" h="63437" w="49984">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74"/>
            <p:cNvSpPr/>
            <p:nvPr/>
          </p:nvSpPr>
          <p:spPr>
            <a:xfrm>
              <a:off x="7540418" y="1617212"/>
              <a:ext cx="464261" cy="468058"/>
            </a:xfrm>
            <a:custGeom>
              <a:rect b="b" l="l" r="r" t="t"/>
              <a:pathLst>
                <a:path extrusionOk="0" h="63986" w="63467">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74"/>
            <p:cNvSpPr/>
            <p:nvPr/>
          </p:nvSpPr>
          <p:spPr>
            <a:xfrm>
              <a:off x="7780728" y="1524076"/>
              <a:ext cx="374828" cy="400379"/>
            </a:xfrm>
            <a:custGeom>
              <a:rect b="b" l="l" r="r" t="t"/>
              <a:pathLst>
                <a:path extrusionOk="0" h="54734" w="51241">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15" name="Google Shape;3315;p74"/>
          <p:cNvGrpSpPr/>
          <p:nvPr/>
        </p:nvGrpSpPr>
        <p:grpSpPr>
          <a:xfrm>
            <a:off x="4489605" y="3850853"/>
            <a:ext cx="492652" cy="503348"/>
            <a:chOff x="6039282" y="1042577"/>
            <a:chExt cx="734315" cy="731929"/>
          </a:xfrm>
        </p:grpSpPr>
        <p:sp>
          <p:nvSpPr>
            <p:cNvPr id="3316" name="Google Shape;3316;p74"/>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74"/>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74"/>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74"/>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74"/>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74"/>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74"/>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74"/>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74"/>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74"/>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74"/>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74"/>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74"/>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74"/>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74"/>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74"/>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74"/>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74"/>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74"/>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74"/>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74"/>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37" name="Google Shape;3337;p74"/>
          <p:cNvGrpSpPr/>
          <p:nvPr/>
        </p:nvGrpSpPr>
        <p:grpSpPr>
          <a:xfrm>
            <a:off x="5130019" y="2346894"/>
            <a:ext cx="483304" cy="504902"/>
            <a:chOff x="1825800" y="1651625"/>
            <a:chExt cx="568125" cy="591775"/>
          </a:xfrm>
        </p:grpSpPr>
        <p:sp>
          <p:nvSpPr>
            <p:cNvPr id="3338" name="Google Shape;3338;p74"/>
            <p:cNvSpPr/>
            <p:nvPr/>
          </p:nvSpPr>
          <p:spPr>
            <a:xfrm>
              <a:off x="1898925" y="1777225"/>
              <a:ext cx="370875" cy="370500"/>
            </a:xfrm>
            <a:custGeom>
              <a:rect b="b" l="l" r="r" t="t"/>
              <a:pathLst>
                <a:path extrusionOk="0" h="14820" w="14835">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74"/>
            <p:cNvSpPr/>
            <p:nvPr/>
          </p:nvSpPr>
          <p:spPr>
            <a:xfrm>
              <a:off x="2121325"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74"/>
            <p:cNvSpPr/>
            <p:nvPr/>
          </p:nvSpPr>
          <p:spPr>
            <a:xfrm>
              <a:off x="1825800" y="1987150"/>
              <a:ext cx="231900" cy="233575"/>
            </a:xfrm>
            <a:custGeom>
              <a:rect b="b" l="l" r="r" t="t"/>
              <a:pathLst>
                <a:path extrusionOk="0" h="9343" w="9276">
                  <a:moveTo>
                    <a:pt x="0" y="1"/>
                  </a:moveTo>
                  <a:cubicBezTo>
                    <a:pt x="465" y="4930"/>
                    <a:pt x="4350" y="8842"/>
                    <a:pt x="9275" y="9343"/>
                  </a:cubicBezTo>
                  <a:lnTo>
                    <a:pt x="927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74"/>
            <p:cNvSpPr/>
            <p:nvPr/>
          </p:nvSpPr>
          <p:spPr>
            <a:xfrm>
              <a:off x="2121325" y="1987150"/>
              <a:ext cx="244350" cy="256250"/>
            </a:xfrm>
            <a:custGeom>
              <a:rect b="b" l="l" r="r" t="t"/>
              <a:pathLst>
                <a:path extrusionOk="0" h="10250" w="9774">
                  <a:moveTo>
                    <a:pt x="0" y="1"/>
                  </a:moveTo>
                  <a:lnTo>
                    <a:pt x="0" y="10249"/>
                  </a:lnTo>
                  <a:cubicBezTo>
                    <a:pt x="5200" y="9514"/>
                    <a:pt x="9280" y="5280"/>
                    <a:pt x="97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74"/>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74"/>
            <p:cNvSpPr/>
            <p:nvPr/>
          </p:nvSpPr>
          <p:spPr>
            <a:xfrm>
              <a:off x="1956875" y="1835225"/>
              <a:ext cx="254975" cy="254475"/>
            </a:xfrm>
            <a:custGeom>
              <a:rect b="b" l="l" r="r" t="t"/>
              <a:pathLst>
                <a:path extrusionOk="0" h="10179" w="10199">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44" name="Google Shape;3344;p74"/>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74"/>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74"/>
          <p:cNvSpPr/>
          <p:nvPr/>
        </p:nvSpPr>
        <p:spPr>
          <a:xfrm>
            <a:off x="7165978" y="27758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74"/>
          <p:cNvSpPr/>
          <p:nvPr/>
        </p:nvSpPr>
        <p:spPr>
          <a:xfrm flipH="1">
            <a:off x="7473344" y="27758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51" name="Shape 3351"/>
        <p:cNvGrpSpPr/>
        <p:nvPr/>
      </p:nvGrpSpPr>
      <p:grpSpPr>
        <a:xfrm>
          <a:off x="0" y="0"/>
          <a:ext cx="0" cy="0"/>
          <a:chOff x="0" y="0"/>
          <a:chExt cx="0" cy="0"/>
        </a:xfrm>
      </p:grpSpPr>
      <p:grpSp>
        <p:nvGrpSpPr>
          <p:cNvPr id="3352" name="Google Shape;3352;p75"/>
          <p:cNvGrpSpPr/>
          <p:nvPr/>
        </p:nvGrpSpPr>
        <p:grpSpPr>
          <a:xfrm>
            <a:off x="745571" y="1168666"/>
            <a:ext cx="2492868" cy="1379876"/>
            <a:chOff x="2654821" y="2311071"/>
            <a:chExt cx="2279715" cy="1262120"/>
          </a:xfrm>
        </p:grpSpPr>
        <p:grpSp>
          <p:nvGrpSpPr>
            <p:cNvPr id="3353" name="Google Shape;3353;p75"/>
            <p:cNvGrpSpPr/>
            <p:nvPr/>
          </p:nvGrpSpPr>
          <p:grpSpPr>
            <a:xfrm>
              <a:off x="4034269" y="2840745"/>
              <a:ext cx="40212" cy="36437"/>
              <a:chOff x="4293400" y="2574725"/>
              <a:chExt cx="84425" cy="80100"/>
            </a:xfrm>
          </p:grpSpPr>
          <p:sp>
            <p:nvSpPr>
              <p:cNvPr id="3354" name="Google Shape;3354;p75"/>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3355" name="Google Shape;3355;p75"/>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56" name="Google Shape;3356;p75"/>
            <p:cNvGrpSpPr/>
            <p:nvPr/>
          </p:nvGrpSpPr>
          <p:grpSpPr>
            <a:xfrm>
              <a:off x="3894606" y="2334874"/>
              <a:ext cx="913198" cy="518984"/>
              <a:chOff x="4000175" y="1462675"/>
              <a:chExt cx="1917275" cy="1140875"/>
            </a:xfrm>
          </p:grpSpPr>
          <p:sp>
            <p:nvSpPr>
              <p:cNvPr id="3357" name="Google Shape;3357;p75"/>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3358" name="Google Shape;3358;p75"/>
              <p:cNvGrpSpPr/>
              <p:nvPr/>
            </p:nvGrpSpPr>
            <p:grpSpPr>
              <a:xfrm>
                <a:off x="4000175" y="1462675"/>
                <a:ext cx="1917275" cy="1140875"/>
                <a:chOff x="4000175" y="1462675"/>
                <a:chExt cx="1917275" cy="1140875"/>
              </a:xfrm>
            </p:grpSpPr>
            <p:sp>
              <p:nvSpPr>
                <p:cNvPr id="3359" name="Google Shape;3359;p75"/>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3360" name="Google Shape;3360;p75"/>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75"/>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75"/>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75"/>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364" name="Google Shape;3364;p75"/>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365" name="Google Shape;3365;p75"/>
            <p:cNvGrpSpPr/>
            <p:nvPr/>
          </p:nvGrpSpPr>
          <p:grpSpPr>
            <a:xfrm>
              <a:off x="3875768" y="2846704"/>
              <a:ext cx="44796" cy="47366"/>
              <a:chOff x="3960625" y="2587825"/>
              <a:chExt cx="94050" cy="104125"/>
            </a:xfrm>
          </p:grpSpPr>
          <p:sp>
            <p:nvSpPr>
              <p:cNvPr id="3366" name="Google Shape;3366;p75"/>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3367" name="Google Shape;3367;p75"/>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68" name="Google Shape;3368;p75"/>
            <p:cNvGrpSpPr/>
            <p:nvPr/>
          </p:nvGrpSpPr>
          <p:grpSpPr>
            <a:xfrm>
              <a:off x="3782759" y="2807162"/>
              <a:ext cx="82686" cy="85487"/>
              <a:chOff x="3765350" y="2500900"/>
              <a:chExt cx="173600" cy="187925"/>
            </a:xfrm>
          </p:grpSpPr>
          <p:sp>
            <p:nvSpPr>
              <p:cNvPr id="3369" name="Google Shape;3369;p75"/>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3370" name="Google Shape;3370;p75"/>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75"/>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75"/>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75"/>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75"/>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75" name="Google Shape;3375;p75"/>
            <p:cNvGrpSpPr/>
            <p:nvPr/>
          </p:nvGrpSpPr>
          <p:grpSpPr>
            <a:xfrm>
              <a:off x="3775674" y="2798496"/>
              <a:ext cx="40545" cy="23564"/>
              <a:chOff x="3750475" y="2481850"/>
              <a:chExt cx="85125" cy="51800"/>
            </a:xfrm>
          </p:grpSpPr>
          <p:sp>
            <p:nvSpPr>
              <p:cNvPr id="3376" name="Google Shape;3376;p75"/>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75"/>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3378" name="Google Shape;3378;p75"/>
            <p:cNvGrpSpPr/>
            <p:nvPr/>
          </p:nvGrpSpPr>
          <p:grpSpPr>
            <a:xfrm>
              <a:off x="3716946" y="2776024"/>
              <a:ext cx="81971" cy="76912"/>
              <a:chOff x="3627175" y="2432450"/>
              <a:chExt cx="172100" cy="169075"/>
            </a:xfrm>
          </p:grpSpPr>
          <p:sp>
            <p:nvSpPr>
              <p:cNvPr id="3379" name="Google Shape;3379;p75"/>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75"/>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3381" name="Google Shape;3381;p75"/>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3382" name="Google Shape;3382;p75"/>
            <p:cNvGrpSpPr/>
            <p:nvPr/>
          </p:nvGrpSpPr>
          <p:grpSpPr>
            <a:xfrm>
              <a:off x="3685682" y="2845624"/>
              <a:ext cx="29311" cy="45055"/>
              <a:chOff x="3561536" y="2585450"/>
              <a:chExt cx="61539" cy="99045"/>
            </a:xfrm>
          </p:grpSpPr>
          <p:sp>
            <p:nvSpPr>
              <p:cNvPr id="3383" name="Google Shape;3383;p75"/>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75"/>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3385" name="Google Shape;3385;p75"/>
            <p:cNvGrpSpPr/>
            <p:nvPr/>
          </p:nvGrpSpPr>
          <p:grpSpPr>
            <a:xfrm>
              <a:off x="3849905" y="2572252"/>
              <a:ext cx="74339" cy="119559"/>
              <a:chOff x="3906325" y="1984500"/>
              <a:chExt cx="156075" cy="262825"/>
            </a:xfrm>
          </p:grpSpPr>
          <p:sp>
            <p:nvSpPr>
              <p:cNvPr id="3386" name="Google Shape;3386;p75"/>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3387" name="Google Shape;3387;p75"/>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88" name="Google Shape;3388;p75"/>
            <p:cNvGrpSpPr/>
            <p:nvPr/>
          </p:nvGrpSpPr>
          <p:grpSpPr>
            <a:xfrm>
              <a:off x="2654821" y="2414345"/>
              <a:ext cx="667570" cy="558731"/>
              <a:chOff x="1397225" y="1637375"/>
              <a:chExt cx="1401575" cy="1228250"/>
            </a:xfrm>
          </p:grpSpPr>
          <p:sp>
            <p:nvSpPr>
              <p:cNvPr id="3389" name="Google Shape;3389;p75"/>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3390" name="Google Shape;3390;p75"/>
              <p:cNvGrpSpPr/>
              <p:nvPr/>
            </p:nvGrpSpPr>
            <p:grpSpPr>
              <a:xfrm>
                <a:off x="1397225" y="1637375"/>
                <a:ext cx="1398775" cy="1228250"/>
                <a:chOff x="1397225" y="1637375"/>
                <a:chExt cx="1398775" cy="1228250"/>
              </a:xfrm>
            </p:grpSpPr>
            <p:sp>
              <p:nvSpPr>
                <p:cNvPr id="3391" name="Google Shape;3391;p75"/>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75"/>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393" name="Google Shape;3393;p75"/>
            <p:cNvGrpSpPr/>
            <p:nvPr/>
          </p:nvGrpSpPr>
          <p:grpSpPr>
            <a:xfrm>
              <a:off x="3230417" y="3103734"/>
              <a:ext cx="282982" cy="280332"/>
              <a:chOff x="2605700" y="3152850"/>
              <a:chExt cx="594125" cy="616250"/>
            </a:xfrm>
          </p:grpSpPr>
          <p:sp>
            <p:nvSpPr>
              <p:cNvPr id="3394" name="Google Shape;3394;p75"/>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3395" name="Google Shape;3395;p75"/>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3396" name="Google Shape;3396;p75"/>
            <p:cNvGrpSpPr/>
            <p:nvPr/>
          </p:nvGrpSpPr>
          <p:grpSpPr>
            <a:xfrm>
              <a:off x="3265985" y="3226989"/>
              <a:ext cx="87151" cy="346202"/>
              <a:chOff x="2680375" y="3423800"/>
              <a:chExt cx="182975" cy="761050"/>
            </a:xfrm>
          </p:grpSpPr>
          <p:sp>
            <p:nvSpPr>
              <p:cNvPr id="3397" name="Google Shape;3397;p75"/>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3398" name="Google Shape;3398;p75"/>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99" name="Google Shape;3399;p75"/>
            <p:cNvGrpSpPr/>
            <p:nvPr/>
          </p:nvGrpSpPr>
          <p:grpSpPr>
            <a:xfrm>
              <a:off x="3855466" y="3289811"/>
              <a:ext cx="112514" cy="94210"/>
              <a:chOff x="3918000" y="3561900"/>
              <a:chExt cx="236225" cy="207100"/>
            </a:xfrm>
          </p:grpSpPr>
          <p:sp>
            <p:nvSpPr>
              <p:cNvPr id="3400" name="Google Shape;3400;p75"/>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3401" name="Google Shape;3401;p75"/>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02" name="Google Shape;3402;p75"/>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75"/>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75"/>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3405" name="Google Shape;3405;p75"/>
            <p:cNvGrpSpPr/>
            <p:nvPr/>
          </p:nvGrpSpPr>
          <p:grpSpPr>
            <a:xfrm>
              <a:off x="2905224" y="2311071"/>
              <a:ext cx="596721" cy="528992"/>
              <a:chOff x="1922950" y="1410350"/>
              <a:chExt cx="1252825" cy="1162875"/>
            </a:xfrm>
          </p:grpSpPr>
          <p:sp>
            <p:nvSpPr>
              <p:cNvPr id="3406" name="Google Shape;3406;p75"/>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75"/>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75"/>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75"/>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75"/>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75"/>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75"/>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75"/>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75"/>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75"/>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75"/>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75"/>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75"/>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75"/>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75"/>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75"/>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3422" name="Google Shape;3422;p75"/>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75"/>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75"/>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75"/>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75"/>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75"/>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75"/>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75"/>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75"/>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75"/>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75"/>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75"/>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75"/>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75"/>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75"/>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75"/>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75"/>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75"/>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75"/>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75"/>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442" name="Google Shape;3442;p75"/>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443" name="Google Shape;3443;p75"/>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44" name="Google Shape;3444;p75"/>
            <p:cNvGrpSpPr/>
            <p:nvPr/>
          </p:nvGrpSpPr>
          <p:grpSpPr>
            <a:xfrm>
              <a:off x="3280929" y="3294542"/>
              <a:ext cx="109894" cy="272224"/>
              <a:chOff x="2711750" y="3572300"/>
              <a:chExt cx="230725" cy="598425"/>
            </a:xfrm>
          </p:grpSpPr>
          <p:sp>
            <p:nvSpPr>
              <p:cNvPr id="3445" name="Google Shape;3445;p75"/>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75"/>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47" name="Google Shape;3447;p75"/>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48" name="Google Shape;3448;p75"/>
            <p:cNvGrpSpPr/>
            <p:nvPr/>
          </p:nvGrpSpPr>
          <p:grpSpPr>
            <a:xfrm>
              <a:off x="3790439" y="2408636"/>
              <a:ext cx="73017" cy="75684"/>
              <a:chOff x="3781475" y="1624825"/>
              <a:chExt cx="153300" cy="166375"/>
            </a:xfrm>
          </p:grpSpPr>
          <p:sp>
            <p:nvSpPr>
              <p:cNvPr id="3449" name="Google Shape;3449;p75"/>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75"/>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75"/>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75"/>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53" name="Google Shape;3453;p75"/>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75"/>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75"/>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75"/>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75"/>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75"/>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75"/>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60" name="Google Shape;3460;p75"/>
            <p:cNvGrpSpPr/>
            <p:nvPr/>
          </p:nvGrpSpPr>
          <p:grpSpPr>
            <a:xfrm>
              <a:off x="4403342" y="3107749"/>
              <a:ext cx="316680" cy="101374"/>
              <a:chOff x="5068275" y="3161675"/>
              <a:chExt cx="664875" cy="222850"/>
            </a:xfrm>
          </p:grpSpPr>
          <p:sp>
            <p:nvSpPr>
              <p:cNvPr id="3461" name="Google Shape;3461;p75"/>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75"/>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75"/>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75"/>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65" name="Google Shape;3465;p75"/>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75"/>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75"/>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75"/>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75"/>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75"/>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75"/>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75"/>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75"/>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75"/>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75"/>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75"/>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75"/>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75"/>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75"/>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75"/>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75"/>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75"/>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75"/>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75"/>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75"/>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75"/>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75"/>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75"/>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75"/>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75"/>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75"/>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75"/>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75"/>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94" name="Google Shape;3494;p75"/>
            <p:cNvGrpSpPr/>
            <p:nvPr/>
          </p:nvGrpSpPr>
          <p:grpSpPr>
            <a:xfrm>
              <a:off x="3697513" y="2707266"/>
              <a:ext cx="59549" cy="79733"/>
              <a:chOff x="3586375" y="2281300"/>
              <a:chExt cx="125025" cy="175275"/>
            </a:xfrm>
          </p:grpSpPr>
          <p:sp>
            <p:nvSpPr>
              <p:cNvPr id="3495" name="Google Shape;3495;p75"/>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75"/>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97" name="Google Shape;3497;p75"/>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98" name="Google Shape;3498;p75"/>
            <p:cNvGrpSpPr/>
            <p:nvPr/>
          </p:nvGrpSpPr>
          <p:grpSpPr>
            <a:xfrm>
              <a:off x="4513224" y="3221724"/>
              <a:ext cx="274563" cy="280321"/>
              <a:chOff x="5298975" y="3412225"/>
              <a:chExt cx="576450" cy="616225"/>
            </a:xfrm>
          </p:grpSpPr>
          <p:sp>
            <p:nvSpPr>
              <p:cNvPr id="3499" name="Google Shape;3499;p75"/>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500" name="Google Shape;3500;p75"/>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01" name="Google Shape;3501;p75"/>
            <p:cNvGrpSpPr/>
            <p:nvPr/>
          </p:nvGrpSpPr>
          <p:grpSpPr>
            <a:xfrm>
              <a:off x="4824403" y="3421846"/>
              <a:ext cx="110132" cy="130647"/>
              <a:chOff x="5952300" y="3852150"/>
              <a:chExt cx="231225" cy="287200"/>
            </a:xfrm>
          </p:grpSpPr>
          <p:sp>
            <p:nvSpPr>
              <p:cNvPr id="3502" name="Google Shape;3502;p75"/>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75"/>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04" name="Google Shape;3504;p75"/>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75"/>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75"/>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75"/>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75"/>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75"/>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75"/>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75"/>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12" name="Google Shape;3512;p75"/>
            <p:cNvGrpSpPr/>
            <p:nvPr/>
          </p:nvGrpSpPr>
          <p:grpSpPr>
            <a:xfrm>
              <a:off x="4295710" y="3079670"/>
              <a:ext cx="14968" cy="27135"/>
              <a:chOff x="4842300" y="3099950"/>
              <a:chExt cx="31425" cy="59650"/>
            </a:xfrm>
          </p:grpSpPr>
          <p:sp>
            <p:nvSpPr>
              <p:cNvPr id="3513" name="Google Shape;3513;p75"/>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75"/>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75"/>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75"/>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17" name="Google Shape;3517;p75"/>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75"/>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75"/>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75"/>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75"/>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75"/>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75"/>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75"/>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25" name="Google Shape;3525;p75"/>
            <p:cNvGrpSpPr/>
            <p:nvPr/>
          </p:nvGrpSpPr>
          <p:grpSpPr>
            <a:xfrm>
              <a:off x="3831056" y="2816010"/>
              <a:ext cx="37378" cy="27612"/>
              <a:chOff x="3866750" y="2520350"/>
              <a:chExt cx="78475" cy="60700"/>
            </a:xfrm>
          </p:grpSpPr>
          <p:sp>
            <p:nvSpPr>
              <p:cNvPr id="3526" name="Google Shape;3526;p75"/>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75"/>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75"/>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75"/>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30" name="Google Shape;3530;p75"/>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75"/>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75"/>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75"/>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75"/>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75"/>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75"/>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75"/>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75"/>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75"/>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75"/>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75"/>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75"/>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75"/>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75"/>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75"/>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75"/>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547" name="Google Shape;3547;p75"/>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75"/>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75"/>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75"/>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75"/>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75"/>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75"/>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75"/>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75"/>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75"/>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75"/>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75"/>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559" name="Google Shape;3559;p75"/>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75"/>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75"/>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75"/>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75"/>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75"/>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75"/>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75"/>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75"/>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75"/>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75"/>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75"/>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75"/>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72" name="Google Shape;3572;p75"/>
            <p:cNvGrpSpPr/>
            <p:nvPr/>
          </p:nvGrpSpPr>
          <p:grpSpPr>
            <a:xfrm>
              <a:off x="3632736" y="3051591"/>
              <a:ext cx="63288" cy="45217"/>
              <a:chOff x="3450375" y="3038225"/>
              <a:chExt cx="132875" cy="99400"/>
            </a:xfrm>
          </p:grpSpPr>
          <p:sp>
            <p:nvSpPr>
              <p:cNvPr id="3573" name="Google Shape;3573;p75"/>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75"/>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75" name="Google Shape;3575;p75"/>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75"/>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75"/>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75"/>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75"/>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75"/>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75"/>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75"/>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75"/>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584" name="Google Shape;3584;p75"/>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75"/>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75"/>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75"/>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75"/>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75"/>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75"/>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75"/>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75"/>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75"/>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594" name="Google Shape;3594;p75"/>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75"/>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75"/>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75"/>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75"/>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75"/>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600" name="Google Shape;3600;p75"/>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75"/>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75"/>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75"/>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75"/>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75"/>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75"/>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75"/>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75"/>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75"/>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10" name="Google Shape;3610;p75"/>
          <p:cNvGrpSpPr/>
          <p:nvPr/>
        </p:nvGrpSpPr>
        <p:grpSpPr>
          <a:xfrm>
            <a:off x="3554131" y="1233340"/>
            <a:ext cx="2078182" cy="1366558"/>
            <a:chOff x="235800" y="830650"/>
            <a:chExt cx="6978450" cy="4588844"/>
          </a:xfrm>
        </p:grpSpPr>
        <p:sp>
          <p:nvSpPr>
            <p:cNvPr id="3611" name="Google Shape;3611;p75"/>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75"/>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75"/>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75"/>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75"/>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75"/>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17" name="Google Shape;3617;p75"/>
          <p:cNvGrpSpPr/>
          <p:nvPr/>
        </p:nvGrpSpPr>
        <p:grpSpPr>
          <a:xfrm>
            <a:off x="742628" y="3064442"/>
            <a:ext cx="2622876" cy="1333540"/>
            <a:chOff x="238125" y="1038125"/>
            <a:chExt cx="7146800" cy="3633625"/>
          </a:xfrm>
        </p:grpSpPr>
        <p:sp>
          <p:nvSpPr>
            <p:cNvPr id="3618" name="Google Shape;3618;p75"/>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75"/>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75"/>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75"/>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75"/>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75"/>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75"/>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75"/>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75"/>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75"/>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75"/>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75"/>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75"/>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75"/>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75"/>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75"/>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75"/>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75"/>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75"/>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75"/>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75"/>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75"/>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75"/>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75"/>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75"/>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75"/>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75"/>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75"/>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75"/>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75"/>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75"/>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75"/>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75"/>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75"/>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75"/>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75"/>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75"/>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75"/>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75"/>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75"/>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75"/>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75"/>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75"/>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75"/>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75"/>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75"/>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75"/>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75"/>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75"/>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75"/>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75"/>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75"/>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75"/>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75"/>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75"/>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75"/>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75"/>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75"/>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75"/>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75"/>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75"/>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75"/>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75"/>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75"/>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75"/>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75"/>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75"/>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75"/>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75"/>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75"/>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75"/>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75"/>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75"/>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75"/>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75"/>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75"/>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75"/>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75"/>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75"/>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75"/>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75"/>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75"/>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75"/>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75"/>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75"/>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75"/>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75"/>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75"/>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75"/>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75"/>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75"/>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75"/>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75"/>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75"/>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75"/>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75"/>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75"/>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75"/>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75"/>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75"/>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75"/>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75"/>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75"/>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75"/>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75"/>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75"/>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75"/>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75"/>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75"/>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75"/>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75"/>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75"/>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75"/>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75"/>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75"/>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75"/>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75"/>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75"/>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75"/>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75"/>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75"/>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75"/>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75"/>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75"/>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75"/>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75"/>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75"/>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75"/>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75"/>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75"/>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75"/>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75"/>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75"/>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75"/>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75"/>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75"/>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75"/>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75"/>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75"/>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75"/>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75"/>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75"/>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75"/>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75"/>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75"/>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75"/>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75"/>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75"/>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75"/>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75"/>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75"/>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75"/>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75"/>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75"/>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75"/>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75"/>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75"/>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75"/>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75"/>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75"/>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75"/>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75"/>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75"/>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75"/>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75"/>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75"/>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75"/>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75"/>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75"/>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75"/>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75"/>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75"/>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75"/>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75"/>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75"/>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75"/>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75"/>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75"/>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75"/>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75"/>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75"/>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75"/>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75"/>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75"/>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75"/>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75"/>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75"/>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75"/>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75"/>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75"/>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75"/>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75"/>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75"/>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75"/>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75"/>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75"/>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75"/>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75"/>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75"/>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75"/>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75"/>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75"/>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75"/>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75"/>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75"/>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75"/>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75"/>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75"/>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75"/>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75"/>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75"/>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75"/>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75"/>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75"/>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75"/>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75"/>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75"/>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75"/>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75"/>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75"/>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75"/>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75"/>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75"/>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75"/>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75"/>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75"/>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75"/>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75"/>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75"/>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75"/>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75"/>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75"/>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75"/>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75"/>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75"/>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75"/>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75"/>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75"/>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75"/>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75"/>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75"/>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75"/>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75"/>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75"/>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75"/>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75"/>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75"/>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75"/>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75"/>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75"/>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75"/>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75"/>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75"/>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75"/>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75"/>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75"/>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75"/>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75"/>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75"/>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75"/>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75"/>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75"/>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75"/>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75"/>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75"/>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75"/>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75"/>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75"/>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75"/>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75"/>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75"/>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75"/>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75"/>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75"/>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75"/>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75"/>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75"/>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75"/>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75"/>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75"/>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75"/>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75"/>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75"/>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75"/>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75"/>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75"/>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75"/>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75"/>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75"/>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75"/>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75"/>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75"/>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75"/>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75"/>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75"/>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75"/>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75"/>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75"/>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75"/>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75"/>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75"/>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75"/>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75"/>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75"/>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75"/>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75"/>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75"/>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75"/>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75"/>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75"/>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75"/>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75"/>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75"/>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75"/>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75"/>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75"/>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75"/>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75"/>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75"/>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75"/>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75"/>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75"/>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75"/>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75"/>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75"/>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75"/>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75"/>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75"/>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75"/>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75"/>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75"/>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75"/>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75"/>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75"/>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75"/>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75"/>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75"/>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75"/>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75"/>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75"/>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75"/>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75"/>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75"/>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75"/>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75"/>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75"/>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75"/>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75"/>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75"/>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75"/>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75"/>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75"/>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75"/>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75"/>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75"/>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75"/>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75"/>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75"/>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75"/>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75"/>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75"/>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75"/>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75"/>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75"/>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75"/>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75"/>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75"/>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75"/>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75"/>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75"/>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75"/>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75"/>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75"/>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75"/>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75"/>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75"/>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75"/>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75"/>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75"/>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75"/>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75"/>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75"/>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75"/>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75"/>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75"/>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75"/>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75"/>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75"/>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75"/>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75"/>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75"/>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75"/>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75"/>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75"/>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75"/>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75"/>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75"/>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75"/>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75"/>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75"/>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75"/>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75"/>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75"/>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75"/>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75"/>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75"/>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75"/>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75"/>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75"/>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75"/>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75"/>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75"/>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75"/>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75"/>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75"/>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75"/>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75"/>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75"/>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75"/>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75"/>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75"/>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75"/>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75"/>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75"/>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75"/>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75"/>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75"/>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75"/>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75"/>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75"/>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75"/>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75"/>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75"/>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75"/>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75"/>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75"/>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75"/>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75"/>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75"/>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75"/>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75"/>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75"/>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75"/>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75"/>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75"/>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75"/>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75"/>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75"/>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75"/>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75"/>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75"/>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75"/>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75"/>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75"/>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75"/>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75"/>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75"/>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75"/>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75"/>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75"/>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75"/>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75"/>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75"/>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75"/>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75"/>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75"/>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75"/>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75"/>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75"/>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75"/>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75"/>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75"/>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75"/>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75"/>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75"/>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75"/>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75"/>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75"/>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75"/>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75"/>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75"/>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75"/>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75"/>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75"/>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75"/>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75"/>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75"/>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75"/>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75"/>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75"/>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75"/>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75"/>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75"/>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75"/>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75"/>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75"/>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75"/>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75"/>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75"/>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75"/>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75"/>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75"/>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75"/>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75"/>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75"/>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75"/>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75"/>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75"/>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75"/>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75"/>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75"/>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75"/>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75"/>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75"/>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75"/>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75"/>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75"/>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75"/>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75"/>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75"/>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75"/>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75"/>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75"/>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75"/>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75"/>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75"/>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75"/>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75"/>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75"/>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75"/>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75"/>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75"/>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75"/>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75"/>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75"/>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75"/>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75"/>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75"/>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75"/>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75"/>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75"/>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75"/>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75"/>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75"/>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75"/>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75"/>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75"/>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75"/>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75"/>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75"/>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75"/>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75"/>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75"/>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75"/>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75"/>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75"/>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75"/>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75"/>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75"/>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75"/>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75"/>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75"/>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75"/>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75"/>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75"/>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75"/>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75"/>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75"/>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75"/>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75"/>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75"/>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75"/>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75"/>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75"/>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75"/>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75"/>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75"/>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75"/>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75"/>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75"/>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75"/>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75"/>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75"/>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75"/>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75"/>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75"/>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75"/>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75"/>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75"/>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75"/>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75"/>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75"/>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75"/>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75"/>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75"/>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75"/>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75"/>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75"/>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75"/>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75"/>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75"/>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75"/>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75"/>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75"/>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75"/>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75"/>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75"/>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75"/>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75"/>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75"/>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75"/>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75"/>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75"/>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75"/>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75"/>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75"/>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75"/>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75"/>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75"/>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75"/>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75"/>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75"/>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75"/>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75"/>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75"/>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75"/>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75"/>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75"/>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75"/>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75"/>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75"/>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75"/>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75"/>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75"/>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75"/>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75"/>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75"/>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75"/>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75"/>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75"/>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75"/>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75"/>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75"/>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75"/>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75"/>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75"/>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75"/>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75"/>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75"/>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75"/>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75"/>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75"/>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75"/>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75"/>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75"/>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75"/>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75"/>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75"/>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75"/>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75"/>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75"/>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75"/>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75"/>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75"/>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75"/>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75"/>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75"/>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75"/>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75"/>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75"/>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75"/>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75"/>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75"/>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75"/>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75"/>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75"/>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75"/>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75"/>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75"/>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75"/>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75"/>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75"/>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75"/>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75"/>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75"/>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75"/>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75"/>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75"/>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75"/>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75"/>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75"/>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75"/>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75"/>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75"/>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75"/>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75"/>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75"/>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75"/>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75"/>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75"/>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75"/>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75"/>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75"/>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75"/>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75"/>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75"/>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75"/>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75"/>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75"/>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75"/>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75"/>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75"/>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75"/>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75"/>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75"/>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75"/>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75"/>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75"/>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75"/>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75"/>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75"/>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75"/>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75"/>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75"/>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75"/>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75"/>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75"/>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75"/>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75"/>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75"/>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75"/>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75"/>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75"/>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75"/>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75"/>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75"/>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75"/>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75"/>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75"/>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75"/>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75"/>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75"/>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75"/>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75"/>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75"/>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75"/>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75"/>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75"/>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75"/>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75"/>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75"/>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75"/>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75"/>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75"/>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75"/>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75"/>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75"/>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75"/>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75"/>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75"/>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75"/>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75"/>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75"/>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75"/>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75"/>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75"/>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75"/>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75"/>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75"/>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75"/>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75"/>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75"/>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75"/>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75"/>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75"/>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75"/>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75"/>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75"/>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75"/>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75"/>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75"/>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75"/>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75"/>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75"/>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75"/>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75"/>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75"/>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75"/>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75"/>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75"/>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75"/>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75"/>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75"/>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75"/>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75"/>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75"/>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75"/>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75"/>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75"/>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75"/>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75"/>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75"/>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75"/>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75"/>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75"/>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75"/>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75"/>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75"/>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75"/>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75"/>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75"/>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75"/>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75"/>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75"/>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75"/>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75"/>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75"/>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75"/>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75"/>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75"/>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75"/>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75"/>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75"/>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75"/>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75"/>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75"/>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75"/>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75"/>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75"/>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75"/>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75"/>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75"/>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75"/>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75"/>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75"/>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75"/>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75"/>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75"/>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75"/>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75"/>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75"/>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75"/>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75"/>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75"/>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75"/>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75"/>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75"/>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75"/>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75"/>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75"/>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75"/>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75"/>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75"/>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75"/>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75"/>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75"/>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75"/>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75"/>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75"/>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75"/>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75"/>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75"/>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75"/>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75"/>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75"/>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75"/>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75"/>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75"/>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75"/>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75"/>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75"/>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75"/>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75"/>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75"/>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75"/>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75"/>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75"/>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75"/>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75"/>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75"/>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75"/>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75"/>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75"/>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75"/>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75"/>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75"/>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75"/>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75"/>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75"/>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75"/>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75"/>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75"/>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75"/>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75"/>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75"/>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75"/>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75"/>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75"/>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75"/>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75"/>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75"/>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75"/>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75"/>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75"/>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75"/>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75"/>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75"/>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75"/>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75"/>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75"/>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75"/>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75"/>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75"/>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75"/>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75"/>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75"/>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75"/>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75"/>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75"/>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75"/>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75"/>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75"/>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75"/>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75"/>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75"/>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75"/>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75"/>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75"/>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75"/>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75"/>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75"/>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75"/>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75"/>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75"/>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75"/>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75"/>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75"/>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75"/>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75"/>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75"/>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75"/>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75"/>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75"/>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75"/>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75"/>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75"/>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75"/>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75"/>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75"/>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75"/>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75"/>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75"/>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75"/>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75"/>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75"/>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75"/>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75"/>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75"/>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75"/>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75"/>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75"/>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75"/>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75"/>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75"/>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75"/>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75"/>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75"/>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75"/>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75"/>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75"/>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75"/>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75"/>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75"/>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75"/>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75"/>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75"/>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75"/>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75"/>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75"/>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75"/>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75"/>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75"/>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75"/>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75"/>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75"/>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75"/>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75"/>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75"/>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75"/>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75"/>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75"/>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75"/>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75"/>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75"/>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75"/>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75"/>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75"/>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75"/>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75"/>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75"/>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75"/>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75"/>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75"/>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75"/>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75"/>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75"/>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75"/>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75"/>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75"/>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75"/>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75"/>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75"/>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75"/>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75"/>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75"/>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75"/>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75"/>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75"/>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75"/>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75"/>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75"/>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75"/>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75"/>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75"/>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75"/>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75"/>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75"/>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75"/>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75"/>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75"/>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75"/>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75"/>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75"/>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75"/>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75"/>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75"/>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75"/>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75"/>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75"/>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75"/>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75"/>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75"/>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75"/>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75"/>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75"/>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75"/>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75"/>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75"/>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75"/>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75"/>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75"/>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75"/>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75"/>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75"/>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75"/>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75"/>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75"/>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75"/>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75"/>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75"/>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75"/>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75"/>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75"/>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75"/>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75"/>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75"/>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75"/>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75"/>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75"/>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75"/>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75"/>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75"/>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75"/>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75"/>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75"/>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75"/>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75"/>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75"/>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75"/>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75"/>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75"/>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75"/>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75"/>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75"/>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75"/>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75"/>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75"/>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75"/>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75"/>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75"/>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75"/>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75"/>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75"/>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75"/>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75"/>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75"/>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75"/>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75"/>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75"/>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75"/>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75"/>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75"/>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75"/>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75"/>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75"/>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75"/>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75"/>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75"/>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75"/>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75"/>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75"/>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75"/>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75"/>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75"/>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75"/>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75"/>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75"/>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75"/>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75"/>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75"/>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75"/>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75"/>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75"/>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75"/>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75"/>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75"/>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75"/>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75"/>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75"/>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75"/>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75"/>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75"/>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75"/>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75"/>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75"/>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75"/>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75"/>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75"/>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75"/>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75"/>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75"/>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75"/>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75"/>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75"/>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75"/>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75"/>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75"/>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75"/>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75"/>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75"/>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75"/>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75"/>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75"/>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75"/>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75"/>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75"/>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75"/>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75"/>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75"/>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75"/>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75"/>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75"/>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75"/>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75"/>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75"/>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75"/>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75"/>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75"/>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75"/>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75"/>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75"/>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75"/>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75"/>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75"/>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75"/>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75"/>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75"/>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75"/>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75"/>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75"/>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75"/>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75"/>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75"/>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75"/>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75"/>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75"/>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75"/>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75"/>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75"/>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75"/>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75"/>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75"/>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75"/>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75"/>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75"/>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75"/>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75"/>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75"/>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75"/>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75"/>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75"/>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75"/>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75"/>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75"/>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75"/>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75"/>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75"/>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75"/>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75"/>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75"/>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75"/>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75"/>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75"/>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75"/>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75"/>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75"/>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75"/>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75"/>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75"/>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75"/>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75"/>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75"/>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75"/>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75"/>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75"/>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75"/>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75"/>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75"/>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75"/>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75"/>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75"/>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75"/>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75"/>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75"/>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75"/>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75"/>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75"/>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75"/>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75"/>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75"/>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75"/>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75"/>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75"/>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75"/>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75"/>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75"/>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75"/>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75"/>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75"/>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75"/>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75"/>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75"/>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75"/>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75"/>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75"/>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75"/>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75"/>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75"/>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75"/>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75"/>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75"/>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75"/>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75"/>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75"/>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75"/>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75"/>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75"/>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75"/>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75"/>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75"/>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75"/>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75"/>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75"/>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75"/>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75"/>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75"/>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75"/>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75"/>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75"/>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75"/>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75"/>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75"/>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75"/>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75"/>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75"/>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75"/>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75"/>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75"/>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75"/>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75"/>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75"/>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75"/>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75"/>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75"/>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75"/>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75"/>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75"/>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75"/>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75"/>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75"/>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75"/>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75"/>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75"/>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75"/>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75"/>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75"/>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75"/>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75"/>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75"/>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75"/>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75"/>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75"/>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75"/>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75"/>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75"/>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75"/>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75"/>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75"/>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75"/>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75"/>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75"/>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75"/>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75"/>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75"/>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75"/>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75"/>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75"/>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75"/>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75"/>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75"/>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75"/>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75"/>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75"/>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75"/>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75"/>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75"/>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75"/>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75"/>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75"/>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75"/>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75"/>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75"/>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75"/>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75"/>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75"/>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75"/>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75"/>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75"/>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75"/>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75"/>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75"/>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75"/>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75"/>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75"/>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75"/>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75"/>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75"/>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75"/>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75"/>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75"/>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75"/>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75"/>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75"/>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75"/>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75"/>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75"/>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75"/>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75"/>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75"/>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75"/>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75"/>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75"/>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75"/>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75"/>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75"/>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75"/>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75"/>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75"/>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75"/>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75"/>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75"/>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75"/>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75"/>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75"/>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75"/>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75"/>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75"/>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75"/>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75"/>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75"/>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75"/>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75"/>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75"/>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75"/>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75"/>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75"/>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75"/>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75"/>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75"/>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75"/>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75"/>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75"/>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75"/>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75"/>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75"/>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75"/>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75"/>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75"/>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75"/>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75"/>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75"/>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75"/>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75"/>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75"/>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75"/>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75"/>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75"/>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75"/>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75"/>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75"/>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75"/>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75"/>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75"/>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75"/>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75"/>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75"/>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75"/>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75"/>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75"/>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75"/>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75"/>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75"/>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75"/>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75"/>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75"/>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75"/>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75"/>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75"/>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75"/>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75"/>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75"/>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75"/>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75"/>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75"/>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75"/>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75"/>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75"/>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75"/>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75"/>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75"/>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75"/>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75"/>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75"/>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75"/>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75"/>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75"/>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75"/>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75"/>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75"/>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75"/>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75"/>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75"/>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75"/>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75"/>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75"/>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75"/>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75"/>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75"/>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75"/>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75"/>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75"/>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75"/>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75"/>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75"/>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75"/>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75"/>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75"/>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75"/>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75"/>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75"/>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75"/>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75"/>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75"/>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75"/>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75"/>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75"/>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75"/>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75"/>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75"/>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75"/>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75"/>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75"/>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75"/>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75"/>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75"/>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75"/>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75"/>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75"/>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75"/>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75"/>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75"/>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75"/>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75"/>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75"/>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75"/>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75"/>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75"/>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75"/>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75"/>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75"/>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75"/>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75"/>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75"/>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75"/>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75"/>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75"/>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75"/>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75"/>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75"/>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75"/>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75"/>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75"/>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75"/>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75"/>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75"/>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75"/>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75"/>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75"/>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75"/>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75"/>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75"/>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75"/>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75"/>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75"/>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75"/>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75"/>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75"/>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75"/>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75"/>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75"/>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75"/>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75"/>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75"/>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75"/>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75"/>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75"/>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75"/>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75"/>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75"/>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75"/>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75"/>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75"/>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75"/>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75"/>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75"/>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75"/>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75"/>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75"/>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75"/>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75"/>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75"/>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75"/>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75"/>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75"/>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75"/>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75"/>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75"/>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75"/>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75"/>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75"/>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75"/>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75"/>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0" name="Google Shape;5190;p75"/>
          <p:cNvGrpSpPr/>
          <p:nvPr/>
        </p:nvGrpSpPr>
        <p:grpSpPr>
          <a:xfrm>
            <a:off x="5857556" y="1206552"/>
            <a:ext cx="2590840" cy="1380235"/>
            <a:chOff x="233350" y="949250"/>
            <a:chExt cx="7137300" cy="3802300"/>
          </a:xfrm>
        </p:grpSpPr>
        <p:sp>
          <p:nvSpPr>
            <p:cNvPr id="5191" name="Google Shape;5191;p75"/>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75"/>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75"/>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75"/>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75"/>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75"/>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75"/>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75"/>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75"/>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75"/>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75"/>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75"/>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75"/>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75"/>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75"/>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75"/>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75"/>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75"/>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75"/>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75"/>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75"/>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75"/>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75"/>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75"/>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75"/>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75"/>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75"/>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75"/>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75"/>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75"/>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75"/>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75"/>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75"/>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75"/>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75"/>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75"/>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75"/>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75"/>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75"/>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75"/>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75"/>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75"/>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75"/>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75"/>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75"/>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75"/>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75"/>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75"/>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75"/>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75"/>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75"/>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2" name="Google Shape;5242;p75"/>
          <p:cNvGrpSpPr/>
          <p:nvPr/>
        </p:nvGrpSpPr>
        <p:grpSpPr>
          <a:xfrm>
            <a:off x="7671985" y="3251325"/>
            <a:ext cx="104231" cy="320340"/>
            <a:chOff x="7564426" y="3224343"/>
            <a:chExt cx="119985" cy="368801"/>
          </a:xfrm>
        </p:grpSpPr>
        <p:sp>
          <p:nvSpPr>
            <p:cNvPr id="5243" name="Google Shape;5243;p75"/>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75"/>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5" name="Google Shape;5245;p75"/>
          <p:cNvGrpSpPr/>
          <p:nvPr/>
        </p:nvGrpSpPr>
        <p:grpSpPr>
          <a:xfrm>
            <a:off x="7371473" y="3245427"/>
            <a:ext cx="189489" cy="332132"/>
            <a:chOff x="8370831" y="3202002"/>
            <a:chExt cx="218129" cy="382376"/>
          </a:xfrm>
        </p:grpSpPr>
        <p:sp>
          <p:nvSpPr>
            <p:cNvPr id="5246" name="Google Shape;5246;p75"/>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75"/>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8" name="Google Shape;5248;p75"/>
          <p:cNvGrpSpPr/>
          <p:nvPr/>
        </p:nvGrpSpPr>
        <p:grpSpPr>
          <a:xfrm>
            <a:off x="8094863" y="3656559"/>
            <a:ext cx="309429" cy="267000"/>
            <a:chOff x="6742064" y="3750480"/>
            <a:chExt cx="399315" cy="344560"/>
          </a:xfrm>
        </p:grpSpPr>
        <p:sp>
          <p:nvSpPr>
            <p:cNvPr id="5249" name="Google Shape;5249;p75"/>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75"/>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1" name="Google Shape;5251;p75"/>
          <p:cNvGrpSpPr/>
          <p:nvPr/>
        </p:nvGrpSpPr>
        <p:grpSpPr>
          <a:xfrm>
            <a:off x="7633882" y="4007606"/>
            <a:ext cx="180437" cy="281608"/>
            <a:chOff x="7248525" y="3739696"/>
            <a:chExt cx="230531" cy="359790"/>
          </a:xfrm>
        </p:grpSpPr>
        <p:sp>
          <p:nvSpPr>
            <p:cNvPr id="5252" name="Google Shape;5252;p75"/>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75"/>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4" name="Google Shape;5254;p75"/>
          <p:cNvGrpSpPr/>
          <p:nvPr/>
        </p:nvGrpSpPr>
        <p:grpSpPr>
          <a:xfrm>
            <a:off x="7879801" y="3650830"/>
            <a:ext cx="162896" cy="278710"/>
            <a:chOff x="7601242" y="3729267"/>
            <a:chExt cx="222566" cy="380803"/>
          </a:xfrm>
        </p:grpSpPr>
        <p:sp>
          <p:nvSpPr>
            <p:cNvPr id="5255" name="Google Shape;5255;p75"/>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75"/>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57" name="Google Shape;5257;p75"/>
          <p:cNvSpPr/>
          <p:nvPr/>
        </p:nvSpPr>
        <p:spPr>
          <a:xfrm>
            <a:off x="7845827" y="32631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58" name="Google Shape;5258;p75"/>
          <p:cNvGrpSpPr/>
          <p:nvPr/>
        </p:nvGrpSpPr>
        <p:grpSpPr>
          <a:xfrm>
            <a:off x="7369446" y="3651971"/>
            <a:ext cx="193543" cy="275990"/>
            <a:chOff x="8304647" y="3738687"/>
            <a:chExt cx="225076" cy="320956"/>
          </a:xfrm>
        </p:grpSpPr>
        <p:sp>
          <p:nvSpPr>
            <p:cNvPr id="5259" name="Google Shape;5259;p75"/>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75"/>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75"/>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2" name="Google Shape;5262;p75"/>
          <p:cNvGrpSpPr/>
          <p:nvPr/>
        </p:nvGrpSpPr>
        <p:grpSpPr>
          <a:xfrm>
            <a:off x="7641939" y="3651971"/>
            <a:ext cx="178492" cy="275990"/>
            <a:chOff x="8615101" y="3738687"/>
            <a:chExt cx="207573" cy="320956"/>
          </a:xfrm>
        </p:grpSpPr>
        <p:sp>
          <p:nvSpPr>
            <p:cNvPr id="5263" name="Google Shape;5263;p75"/>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75"/>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75"/>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66" name="Google Shape;5266;p75"/>
          <p:cNvSpPr/>
          <p:nvPr/>
        </p:nvSpPr>
        <p:spPr>
          <a:xfrm>
            <a:off x="8138379" y="32418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67" name="Google Shape;5267;p75"/>
          <p:cNvGrpSpPr/>
          <p:nvPr/>
        </p:nvGrpSpPr>
        <p:grpSpPr>
          <a:xfrm>
            <a:off x="6036644" y="3773459"/>
            <a:ext cx="557670" cy="511283"/>
            <a:chOff x="6015419" y="3716859"/>
            <a:chExt cx="557671" cy="511283"/>
          </a:xfrm>
        </p:grpSpPr>
        <p:sp>
          <p:nvSpPr>
            <p:cNvPr id="5268" name="Google Shape;5268;p75"/>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69" name="Google Shape;5269;p75"/>
            <p:cNvGrpSpPr/>
            <p:nvPr/>
          </p:nvGrpSpPr>
          <p:grpSpPr>
            <a:xfrm>
              <a:off x="6036094" y="3716980"/>
              <a:ext cx="529860" cy="510468"/>
              <a:chOff x="6036094" y="3716980"/>
              <a:chExt cx="529860" cy="510468"/>
            </a:xfrm>
          </p:grpSpPr>
          <p:sp>
            <p:nvSpPr>
              <p:cNvPr id="5270" name="Google Shape;5270;p75"/>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75"/>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75"/>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75"/>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75"/>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75"/>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75"/>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75"/>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75"/>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75"/>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80" name="Google Shape;5280;p75"/>
          <p:cNvGrpSpPr/>
          <p:nvPr/>
        </p:nvGrpSpPr>
        <p:grpSpPr>
          <a:xfrm>
            <a:off x="6665529" y="3130228"/>
            <a:ext cx="576302" cy="511871"/>
            <a:chOff x="6644304" y="3073628"/>
            <a:chExt cx="576302" cy="511871"/>
          </a:xfrm>
        </p:grpSpPr>
        <p:sp>
          <p:nvSpPr>
            <p:cNvPr id="5281" name="Google Shape;5281;p75"/>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82" name="Google Shape;5282;p75"/>
            <p:cNvGrpSpPr/>
            <p:nvPr/>
          </p:nvGrpSpPr>
          <p:grpSpPr>
            <a:xfrm>
              <a:off x="6712169" y="3085440"/>
              <a:ext cx="481622" cy="494913"/>
              <a:chOff x="6712169" y="3085440"/>
              <a:chExt cx="481622" cy="494913"/>
            </a:xfrm>
          </p:grpSpPr>
          <p:sp>
            <p:nvSpPr>
              <p:cNvPr id="5283" name="Google Shape;5283;p75"/>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75"/>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75"/>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75"/>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75"/>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88" name="Google Shape;5288;p75"/>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75"/>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75"/>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91" name="Google Shape;5291;p75"/>
          <p:cNvSpPr/>
          <p:nvPr/>
        </p:nvSpPr>
        <p:spPr>
          <a:xfrm>
            <a:off x="7009563" y="3146856"/>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92" name="Google Shape;5292;p75"/>
          <p:cNvGrpSpPr/>
          <p:nvPr/>
        </p:nvGrpSpPr>
        <p:grpSpPr>
          <a:xfrm>
            <a:off x="6673379" y="3773223"/>
            <a:ext cx="560631" cy="511352"/>
            <a:chOff x="6652154" y="3716623"/>
            <a:chExt cx="560631" cy="511352"/>
          </a:xfrm>
        </p:grpSpPr>
        <p:sp>
          <p:nvSpPr>
            <p:cNvPr id="5293" name="Google Shape;5293;p75"/>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94" name="Google Shape;5294;p75"/>
            <p:cNvGrpSpPr/>
            <p:nvPr/>
          </p:nvGrpSpPr>
          <p:grpSpPr>
            <a:xfrm>
              <a:off x="6669657" y="3716715"/>
              <a:ext cx="466779" cy="464290"/>
              <a:chOff x="6669657" y="3716715"/>
              <a:chExt cx="466779" cy="464290"/>
            </a:xfrm>
          </p:grpSpPr>
          <p:sp>
            <p:nvSpPr>
              <p:cNvPr id="5295" name="Google Shape;5295;p75"/>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75"/>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75"/>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75"/>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75"/>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75"/>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75"/>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75"/>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75"/>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75"/>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75"/>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75"/>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75"/>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08" name="Google Shape;5308;p75"/>
          <p:cNvGrpSpPr/>
          <p:nvPr/>
        </p:nvGrpSpPr>
        <p:grpSpPr>
          <a:xfrm>
            <a:off x="7867470" y="4054631"/>
            <a:ext cx="187557" cy="187557"/>
            <a:chOff x="8565775" y="671075"/>
            <a:chExt cx="441000" cy="441000"/>
          </a:xfrm>
        </p:grpSpPr>
        <p:sp>
          <p:nvSpPr>
            <p:cNvPr id="5309" name="Google Shape;5309;p75"/>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75"/>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11" name="Google Shape;5311;p75"/>
          <p:cNvSpPr/>
          <p:nvPr/>
        </p:nvSpPr>
        <p:spPr>
          <a:xfrm>
            <a:off x="8168685" y="40505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75"/>
          <p:cNvSpPr/>
          <p:nvPr/>
        </p:nvSpPr>
        <p:spPr>
          <a:xfrm flipH="1">
            <a:off x="7376923" y="4017007"/>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13" name="Google Shape;5313;p75"/>
          <p:cNvGrpSpPr/>
          <p:nvPr/>
        </p:nvGrpSpPr>
        <p:grpSpPr>
          <a:xfrm>
            <a:off x="6021325" y="3132850"/>
            <a:ext cx="587871" cy="512373"/>
            <a:chOff x="6000100" y="3076250"/>
            <a:chExt cx="587871" cy="512373"/>
          </a:xfrm>
        </p:grpSpPr>
        <p:sp>
          <p:nvSpPr>
            <p:cNvPr id="5314" name="Google Shape;5314;p75"/>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15" name="Google Shape;5315;p75"/>
            <p:cNvGrpSpPr/>
            <p:nvPr/>
          </p:nvGrpSpPr>
          <p:grpSpPr>
            <a:xfrm>
              <a:off x="6031360" y="3076713"/>
              <a:ext cx="539107" cy="480965"/>
              <a:chOff x="6031360" y="3076713"/>
              <a:chExt cx="539107" cy="480965"/>
            </a:xfrm>
          </p:grpSpPr>
          <p:sp>
            <p:nvSpPr>
              <p:cNvPr id="5316" name="Google Shape;5316;p75"/>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75"/>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75"/>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75"/>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75"/>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75"/>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75"/>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23" name="Google Shape;5323;p75"/>
          <p:cNvGrpSpPr/>
          <p:nvPr/>
        </p:nvGrpSpPr>
        <p:grpSpPr>
          <a:xfrm>
            <a:off x="3597785" y="3065882"/>
            <a:ext cx="2241344" cy="1330656"/>
            <a:chOff x="3597785" y="3065882"/>
            <a:chExt cx="2241344" cy="1330656"/>
          </a:xfrm>
        </p:grpSpPr>
        <p:grpSp>
          <p:nvGrpSpPr>
            <p:cNvPr id="5324" name="Google Shape;5324;p75"/>
            <p:cNvGrpSpPr/>
            <p:nvPr/>
          </p:nvGrpSpPr>
          <p:grpSpPr>
            <a:xfrm>
              <a:off x="5296908" y="3937355"/>
              <a:ext cx="143198" cy="32380"/>
              <a:chOff x="5296908" y="3937355"/>
              <a:chExt cx="143198" cy="32380"/>
            </a:xfrm>
          </p:grpSpPr>
          <p:sp>
            <p:nvSpPr>
              <p:cNvPr id="5325" name="Google Shape;5325;p75"/>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26" name="Google Shape;5326;p75"/>
              <p:cNvGrpSpPr/>
              <p:nvPr/>
            </p:nvGrpSpPr>
            <p:grpSpPr>
              <a:xfrm>
                <a:off x="5402331" y="3937355"/>
                <a:ext cx="37776" cy="32380"/>
                <a:chOff x="5402331" y="3937355"/>
                <a:chExt cx="37776" cy="32380"/>
              </a:xfrm>
            </p:grpSpPr>
            <p:sp>
              <p:nvSpPr>
                <p:cNvPr id="5327" name="Google Shape;5327;p75"/>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75"/>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9" name="Google Shape;5329;p75"/>
              <p:cNvGrpSpPr/>
              <p:nvPr/>
            </p:nvGrpSpPr>
            <p:grpSpPr>
              <a:xfrm>
                <a:off x="5296908" y="3937355"/>
                <a:ext cx="37783" cy="32380"/>
                <a:chOff x="5296908" y="3937355"/>
                <a:chExt cx="37783" cy="32380"/>
              </a:xfrm>
            </p:grpSpPr>
            <p:sp>
              <p:nvSpPr>
                <p:cNvPr id="5330" name="Google Shape;5330;p75"/>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75"/>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32" name="Google Shape;5332;p75"/>
            <p:cNvGrpSpPr/>
            <p:nvPr/>
          </p:nvGrpSpPr>
          <p:grpSpPr>
            <a:xfrm>
              <a:off x="4724163" y="3119631"/>
              <a:ext cx="120838" cy="84218"/>
              <a:chOff x="4724163" y="3119631"/>
              <a:chExt cx="120838" cy="84218"/>
            </a:xfrm>
          </p:grpSpPr>
          <p:grpSp>
            <p:nvGrpSpPr>
              <p:cNvPr id="5333" name="Google Shape;5333;p75"/>
              <p:cNvGrpSpPr/>
              <p:nvPr/>
            </p:nvGrpSpPr>
            <p:grpSpPr>
              <a:xfrm>
                <a:off x="4746712" y="3132773"/>
                <a:ext cx="86869" cy="56424"/>
                <a:chOff x="4746712" y="3132773"/>
                <a:chExt cx="86869" cy="56424"/>
              </a:xfrm>
            </p:grpSpPr>
            <p:sp>
              <p:nvSpPr>
                <p:cNvPr id="5334" name="Google Shape;5334;p75"/>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75"/>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6" name="Google Shape;5336;p75"/>
              <p:cNvGrpSpPr/>
              <p:nvPr/>
            </p:nvGrpSpPr>
            <p:grpSpPr>
              <a:xfrm>
                <a:off x="4773634" y="3143336"/>
                <a:ext cx="37776" cy="32451"/>
                <a:chOff x="4773634" y="3143336"/>
                <a:chExt cx="37776" cy="32451"/>
              </a:xfrm>
            </p:grpSpPr>
            <p:sp>
              <p:nvSpPr>
                <p:cNvPr id="5337" name="Google Shape;5337;p75"/>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75"/>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9" name="Google Shape;5339;p75"/>
              <p:cNvGrpSpPr/>
              <p:nvPr/>
            </p:nvGrpSpPr>
            <p:grpSpPr>
              <a:xfrm>
                <a:off x="4724163" y="3131248"/>
                <a:ext cx="37776" cy="32459"/>
                <a:chOff x="4724163" y="3131248"/>
                <a:chExt cx="37776" cy="32459"/>
              </a:xfrm>
            </p:grpSpPr>
            <p:sp>
              <p:nvSpPr>
                <p:cNvPr id="5340" name="Google Shape;5340;p75"/>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75"/>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2" name="Google Shape;5342;p75"/>
              <p:cNvGrpSpPr/>
              <p:nvPr/>
            </p:nvGrpSpPr>
            <p:grpSpPr>
              <a:xfrm>
                <a:off x="4755081" y="3176054"/>
                <a:ext cx="32357" cy="27795"/>
                <a:chOff x="4755081" y="3176054"/>
                <a:chExt cx="32357" cy="27795"/>
              </a:xfrm>
            </p:grpSpPr>
            <p:sp>
              <p:nvSpPr>
                <p:cNvPr id="5343" name="Google Shape;5343;p75"/>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75"/>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5" name="Google Shape;5345;p75"/>
              <p:cNvGrpSpPr/>
              <p:nvPr/>
            </p:nvGrpSpPr>
            <p:grpSpPr>
              <a:xfrm>
                <a:off x="4812550" y="3119631"/>
                <a:ext cx="32451" cy="27803"/>
                <a:chOff x="4812550" y="3119631"/>
                <a:chExt cx="32451" cy="27803"/>
              </a:xfrm>
            </p:grpSpPr>
            <p:sp>
              <p:nvSpPr>
                <p:cNvPr id="5346" name="Google Shape;5346;p75"/>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75"/>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48" name="Google Shape;5348;p75"/>
            <p:cNvGrpSpPr/>
            <p:nvPr/>
          </p:nvGrpSpPr>
          <p:grpSpPr>
            <a:xfrm>
              <a:off x="5382826" y="4027197"/>
              <a:ext cx="268967" cy="250422"/>
              <a:chOff x="5382826" y="4027197"/>
              <a:chExt cx="268967" cy="250422"/>
            </a:xfrm>
          </p:grpSpPr>
          <p:grpSp>
            <p:nvGrpSpPr>
              <p:cNvPr id="5349" name="Google Shape;5349;p75"/>
              <p:cNvGrpSpPr/>
              <p:nvPr/>
            </p:nvGrpSpPr>
            <p:grpSpPr>
              <a:xfrm>
                <a:off x="5405280" y="4042510"/>
                <a:ext cx="237570" cy="218647"/>
                <a:chOff x="5405280" y="4042510"/>
                <a:chExt cx="237570" cy="218647"/>
              </a:xfrm>
            </p:grpSpPr>
            <p:sp>
              <p:nvSpPr>
                <p:cNvPr id="5350" name="Google Shape;5350;p75"/>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75"/>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75"/>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75"/>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75"/>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75"/>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6" name="Google Shape;5356;p75"/>
              <p:cNvGrpSpPr/>
              <p:nvPr/>
            </p:nvGrpSpPr>
            <p:grpSpPr>
              <a:xfrm>
                <a:off x="5382826" y="4125549"/>
                <a:ext cx="37776" cy="32380"/>
                <a:chOff x="5382826" y="4125549"/>
                <a:chExt cx="37776" cy="32380"/>
              </a:xfrm>
            </p:grpSpPr>
            <p:sp>
              <p:nvSpPr>
                <p:cNvPr id="5357" name="Google Shape;5357;p75"/>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75"/>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9" name="Google Shape;5359;p75"/>
              <p:cNvGrpSpPr/>
              <p:nvPr/>
            </p:nvGrpSpPr>
            <p:grpSpPr>
              <a:xfrm>
                <a:off x="5475680" y="4195587"/>
                <a:ext cx="37783" cy="32364"/>
                <a:chOff x="5475680" y="4195587"/>
                <a:chExt cx="37783" cy="32364"/>
              </a:xfrm>
            </p:grpSpPr>
            <p:sp>
              <p:nvSpPr>
                <p:cNvPr id="5360" name="Google Shape;5360;p75"/>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75"/>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62" name="Google Shape;5362;p75"/>
              <p:cNvGrpSpPr/>
              <p:nvPr/>
            </p:nvGrpSpPr>
            <p:grpSpPr>
              <a:xfrm>
                <a:off x="5532575" y="4027197"/>
                <a:ext cx="33308" cy="32262"/>
                <a:chOff x="5532575" y="4027197"/>
                <a:chExt cx="33308" cy="32262"/>
              </a:xfrm>
            </p:grpSpPr>
            <p:sp>
              <p:nvSpPr>
                <p:cNvPr id="5363" name="Google Shape;5363;p75"/>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75"/>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65" name="Google Shape;5365;p75"/>
              <p:cNvGrpSpPr/>
              <p:nvPr/>
            </p:nvGrpSpPr>
            <p:grpSpPr>
              <a:xfrm>
                <a:off x="5590706" y="4245348"/>
                <a:ext cx="33497" cy="32270"/>
                <a:chOff x="5590706" y="4245348"/>
                <a:chExt cx="33497" cy="32270"/>
              </a:xfrm>
            </p:grpSpPr>
            <p:sp>
              <p:nvSpPr>
                <p:cNvPr id="5366" name="Google Shape;5366;p75"/>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75"/>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68" name="Google Shape;5368;p75"/>
              <p:cNvGrpSpPr/>
              <p:nvPr/>
            </p:nvGrpSpPr>
            <p:grpSpPr>
              <a:xfrm>
                <a:off x="5618681" y="4109677"/>
                <a:ext cx="33112" cy="32357"/>
                <a:chOff x="5618681" y="4109677"/>
                <a:chExt cx="33112" cy="32357"/>
              </a:xfrm>
            </p:grpSpPr>
            <p:sp>
              <p:nvSpPr>
                <p:cNvPr id="5369" name="Google Shape;5369;p75"/>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75"/>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71" name="Google Shape;5371;p75"/>
              <p:cNvGrpSpPr/>
              <p:nvPr/>
            </p:nvGrpSpPr>
            <p:grpSpPr>
              <a:xfrm>
                <a:off x="5479298" y="4128262"/>
                <a:ext cx="31405" cy="26906"/>
                <a:chOff x="5479298" y="4128262"/>
                <a:chExt cx="31405" cy="26906"/>
              </a:xfrm>
            </p:grpSpPr>
            <p:sp>
              <p:nvSpPr>
                <p:cNvPr id="5372" name="Google Shape;5372;p75"/>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75"/>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74" name="Google Shape;5374;p75"/>
              <p:cNvGrpSpPr/>
              <p:nvPr/>
            </p:nvGrpSpPr>
            <p:grpSpPr>
              <a:xfrm>
                <a:off x="5582903" y="4180116"/>
                <a:ext cx="31499" cy="26898"/>
                <a:chOff x="5582903" y="4180116"/>
                <a:chExt cx="31499" cy="26898"/>
              </a:xfrm>
            </p:grpSpPr>
            <p:sp>
              <p:nvSpPr>
                <p:cNvPr id="5375" name="Google Shape;5375;p75"/>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75"/>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77" name="Google Shape;5377;p75"/>
            <p:cNvGrpSpPr/>
            <p:nvPr/>
          </p:nvGrpSpPr>
          <p:grpSpPr>
            <a:xfrm>
              <a:off x="3977681" y="3230323"/>
              <a:ext cx="94584" cy="84085"/>
              <a:chOff x="3977681" y="3230323"/>
              <a:chExt cx="94584" cy="84085"/>
            </a:xfrm>
          </p:grpSpPr>
          <p:grpSp>
            <p:nvGrpSpPr>
              <p:cNvPr id="5378" name="Google Shape;5378;p75"/>
              <p:cNvGrpSpPr/>
              <p:nvPr/>
            </p:nvGrpSpPr>
            <p:grpSpPr>
              <a:xfrm>
                <a:off x="4000135" y="3243041"/>
                <a:ext cx="59570" cy="57186"/>
                <a:chOff x="4000135" y="3243041"/>
                <a:chExt cx="59570" cy="57186"/>
              </a:xfrm>
            </p:grpSpPr>
            <p:sp>
              <p:nvSpPr>
                <p:cNvPr id="5379" name="Google Shape;5379;p75"/>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75"/>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75"/>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2" name="Google Shape;5382;p75"/>
              <p:cNvGrpSpPr/>
              <p:nvPr/>
            </p:nvGrpSpPr>
            <p:grpSpPr>
              <a:xfrm>
                <a:off x="3977681" y="3245872"/>
                <a:ext cx="37783" cy="32380"/>
                <a:chOff x="3977681" y="3245872"/>
                <a:chExt cx="37783" cy="32380"/>
              </a:xfrm>
            </p:grpSpPr>
            <p:sp>
              <p:nvSpPr>
                <p:cNvPr id="5383" name="Google Shape;5383;p75"/>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75"/>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5" name="Google Shape;5385;p75"/>
              <p:cNvGrpSpPr/>
              <p:nvPr/>
            </p:nvGrpSpPr>
            <p:grpSpPr>
              <a:xfrm>
                <a:off x="4040860" y="3262672"/>
                <a:ext cx="31405" cy="27001"/>
                <a:chOff x="4040860" y="3262672"/>
                <a:chExt cx="31405" cy="27001"/>
              </a:xfrm>
            </p:grpSpPr>
            <p:sp>
              <p:nvSpPr>
                <p:cNvPr id="5386" name="Google Shape;5386;p75"/>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75"/>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8" name="Google Shape;5388;p75"/>
              <p:cNvGrpSpPr/>
              <p:nvPr/>
            </p:nvGrpSpPr>
            <p:grpSpPr>
              <a:xfrm>
                <a:off x="4021072" y="3230323"/>
                <a:ext cx="31397" cy="26906"/>
                <a:chOff x="4021072" y="3230323"/>
                <a:chExt cx="31397" cy="26906"/>
              </a:xfrm>
            </p:grpSpPr>
            <p:sp>
              <p:nvSpPr>
                <p:cNvPr id="5389" name="Google Shape;5389;p75"/>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75"/>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1" name="Google Shape;5391;p75"/>
              <p:cNvGrpSpPr/>
              <p:nvPr/>
            </p:nvGrpSpPr>
            <p:grpSpPr>
              <a:xfrm>
                <a:off x="4001472" y="3287462"/>
                <a:ext cx="31499" cy="26945"/>
                <a:chOff x="4001472" y="3287462"/>
                <a:chExt cx="31499" cy="26945"/>
              </a:xfrm>
            </p:grpSpPr>
            <p:sp>
              <p:nvSpPr>
                <p:cNvPr id="5392" name="Google Shape;5392;p75"/>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75"/>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94" name="Google Shape;5394;p75"/>
            <p:cNvGrpSpPr/>
            <p:nvPr/>
          </p:nvGrpSpPr>
          <p:grpSpPr>
            <a:xfrm>
              <a:off x="4084715" y="3258865"/>
              <a:ext cx="184961" cy="137268"/>
              <a:chOff x="4084715" y="3258865"/>
              <a:chExt cx="184961" cy="137268"/>
            </a:xfrm>
          </p:grpSpPr>
          <p:grpSp>
            <p:nvGrpSpPr>
              <p:cNvPr id="5395" name="Google Shape;5395;p75"/>
              <p:cNvGrpSpPr/>
              <p:nvPr/>
            </p:nvGrpSpPr>
            <p:grpSpPr>
              <a:xfrm>
                <a:off x="4107453" y="3271583"/>
                <a:ext cx="153470" cy="110275"/>
                <a:chOff x="4107453" y="3271583"/>
                <a:chExt cx="153470" cy="110275"/>
              </a:xfrm>
            </p:grpSpPr>
            <p:sp>
              <p:nvSpPr>
                <p:cNvPr id="5396" name="Google Shape;5396;p75"/>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75"/>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75"/>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75"/>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0" name="Google Shape;5400;p75"/>
              <p:cNvGrpSpPr/>
              <p:nvPr/>
            </p:nvGrpSpPr>
            <p:grpSpPr>
              <a:xfrm>
                <a:off x="4136947" y="3258865"/>
                <a:ext cx="31499" cy="27001"/>
                <a:chOff x="4136947" y="3258865"/>
                <a:chExt cx="31499" cy="27001"/>
              </a:xfrm>
            </p:grpSpPr>
            <p:sp>
              <p:nvSpPr>
                <p:cNvPr id="5401" name="Google Shape;5401;p75"/>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75"/>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3" name="Google Shape;5403;p75"/>
              <p:cNvGrpSpPr/>
              <p:nvPr/>
            </p:nvGrpSpPr>
            <p:grpSpPr>
              <a:xfrm>
                <a:off x="4084715" y="3266478"/>
                <a:ext cx="31468" cy="26898"/>
                <a:chOff x="4084715" y="3266478"/>
                <a:chExt cx="31468" cy="26898"/>
              </a:xfrm>
            </p:grpSpPr>
            <p:sp>
              <p:nvSpPr>
                <p:cNvPr id="5404" name="Google Shape;5404;p75"/>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75"/>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6" name="Google Shape;5406;p75"/>
              <p:cNvGrpSpPr/>
              <p:nvPr/>
            </p:nvGrpSpPr>
            <p:grpSpPr>
              <a:xfrm>
                <a:off x="4159213" y="3279849"/>
                <a:ext cx="31405" cy="26945"/>
                <a:chOff x="4159213" y="3279849"/>
                <a:chExt cx="31405" cy="26945"/>
              </a:xfrm>
            </p:grpSpPr>
            <p:sp>
              <p:nvSpPr>
                <p:cNvPr id="5407" name="Google Shape;5407;p75"/>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75"/>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9" name="Google Shape;5409;p75"/>
              <p:cNvGrpSpPr/>
              <p:nvPr/>
            </p:nvGrpSpPr>
            <p:grpSpPr>
              <a:xfrm>
                <a:off x="4201550" y="3266502"/>
                <a:ext cx="31405" cy="26883"/>
                <a:chOff x="4201550" y="3266502"/>
                <a:chExt cx="31405" cy="26883"/>
              </a:xfrm>
            </p:grpSpPr>
            <p:sp>
              <p:nvSpPr>
                <p:cNvPr id="5410" name="Google Shape;5410;p75"/>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75"/>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2" name="Google Shape;5412;p75"/>
              <p:cNvGrpSpPr/>
              <p:nvPr/>
            </p:nvGrpSpPr>
            <p:grpSpPr>
              <a:xfrm>
                <a:off x="4201550" y="3338278"/>
                <a:ext cx="31405" cy="26930"/>
                <a:chOff x="4201550" y="3338278"/>
                <a:chExt cx="31405" cy="26930"/>
              </a:xfrm>
            </p:grpSpPr>
            <p:sp>
              <p:nvSpPr>
                <p:cNvPr id="5413" name="Google Shape;5413;p75"/>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75"/>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5" name="Google Shape;5415;p75"/>
              <p:cNvGrpSpPr/>
              <p:nvPr/>
            </p:nvGrpSpPr>
            <p:grpSpPr>
              <a:xfrm>
                <a:off x="4238272" y="3369132"/>
                <a:ext cx="31405" cy="27001"/>
                <a:chOff x="4238272" y="3369132"/>
                <a:chExt cx="31405" cy="27001"/>
              </a:xfrm>
            </p:grpSpPr>
            <p:sp>
              <p:nvSpPr>
                <p:cNvPr id="5416" name="Google Shape;5416;p75"/>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75"/>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18" name="Google Shape;5418;p75"/>
            <p:cNvGrpSpPr/>
            <p:nvPr/>
          </p:nvGrpSpPr>
          <p:grpSpPr>
            <a:xfrm>
              <a:off x="4068639" y="3200169"/>
              <a:ext cx="77643" cy="37272"/>
              <a:chOff x="4068639" y="3200169"/>
              <a:chExt cx="77643" cy="37272"/>
            </a:xfrm>
          </p:grpSpPr>
          <p:sp>
            <p:nvSpPr>
              <p:cNvPr id="5419" name="Google Shape;5419;p75"/>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20" name="Google Shape;5420;p75"/>
              <p:cNvGrpSpPr/>
              <p:nvPr/>
            </p:nvGrpSpPr>
            <p:grpSpPr>
              <a:xfrm>
                <a:off x="4114878" y="3200169"/>
                <a:ext cx="31405" cy="26993"/>
                <a:chOff x="4114878" y="3200169"/>
                <a:chExt cx="31405" cy="26993"/>
              </a:xfrm>
            </p:grpSpPr>
            <p:sp>
              <p:nvSpPr>
                <p:cNvPr id="5421" name="Google Shape;5421;p75"/>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75"/>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3" name="Google Shape;5423;p75"/>
              <p:cNvGrpSpPr/>
              <p:nvPr/>
            </p:nvGrpSpPr>
            <p:grpSpPr>
              <a:xfrm>
                <a:off x="4068639" y="3210535"/>
                <a:ext cx="31499" cy="26906"/>
                <a:chOff x="4068639" y="3210535"/>
                <a:chExt cx="31499" cy="26906"/>
              </a:xfrm>
            </p:grpSpPr>
            <p:sp>
              <p:nvSpPr>
                <p:cNvPr id="5424" name="Google Shape;5424;p75"/>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75"/>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26" name="Google Shape;5426;p75"/>
            <p:cNvGrpSpPr/>
            <p:nvPr/>
          </p:nvGrpSpPr>
          <p:grpSpPr>
            <a:xfrm>
              <a:off x="3869702" y="3066935"/>
              <a:ext cx="382664" cy="190294"/>
              <a:chOff x="3869702" y="3066935"/>
              <a:chExt cx="382664" cy="190294"/>
            </a:xfrm>
          </p:grpSpPr>
          <p:grpSp>
            <p:nvGrpSpPr>
              <p:cNvPr id="5427" name="Google Shape;5427;p75"/>
              <p:cNvGrpSpPr/>
              <p:nvPr/>
            </p:nvGrpSpPr>
            <p:grpSpPr>
              <a:xfrm>
                <a:off x="3888633" y="3082351"/>
                <a:ext cx="351172" cy="160698"/>
                <a:chOff x="3888633" y="3082351"/>
                <a:chExt cx="351172" cy="160698"/>
              </a:xfrm>
            </p:grpSpPr>
            <p:sp>
              <p:nvSpPr>
                <p:cNvPr id="5428" name="Google Shape;5428;p75"/>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75"/>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75"/>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75"/>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75"/>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75"/>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34" name="Google Shape;5434;p75"/>
              <p:cNvGrpSpPr/>
              <p:nvPr/>
            </p:nvGrpSpPr>
            <p:grpSpPr>
              <a:xfrm>
                <a:off x="4143703" y="3066935"/>
                <a:ext cx="37783" cy="32357"/>
                <a:chOff x="4143703" y="3066935"/>
                <a:chExt cx="37783" cy="32357"/>
              </a:xfrm>
            </p:grpSpPr>
            <p:sp>
              <p:nvSpPr>
                <p:cNvPr id="5435" name="Google Shape;5435;p75"/>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75"/>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37" name="Google Shape;5437;p75"/>
              <p:cNvGrpSpPr/>
              <p:nvPr/>
            </p:nvGrpSpPr>
            <p:grpSpPr>
              <a:xfrm>
                <a:off x="4044565" y="3103563"/>
                <a:ext cx="37783" cy="32451"/>
                <a:chOff x="4044565" y="3103563"/>
                <a:chExt cx="37783" cy="32451"/>
              </a:xfrm>
            </p:grpSpPr>
            <p:sp>
              <p:nvSpPr>
                <p:cNvPr id="5438" name="Google Shape;5438;p75"/>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75"/>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0" name="Google Shape;5440;p75"/>
              <p:cNvGrpSpPr/>
              <p:nvPr/>
            </p:nvGrpSpPr>
            <p:grpSpPr>
              <a:xfrm>
                <a:off x="4017454" y="3188237"/>
                <a:ext cx="37776" cy="32357"/>
                <a:chOff x="4017454" y="3188237"/>
                <a:chExt cx="37776" cy="32357"/>
              </a:xfrm>
            </p:grpSpPr>
            <p:sp>
              <p:nvSpPr>
                <p:cNvPr id="5441" name="Google Shape;5441;p75"/>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75"/>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3" name="Google Shape;5443;p75"/>
              <p:cNvGrpSpPr/>
              <p:nvPr/>
            </p:nvGrpSpPr>
            <p:grpSpPr>
              <a:xfrm>
                <a:off x="3921548" y="3157509"/>
                <a:ext cx="37783" cy="32357"/>
                <a:chOff x="3921548" y="3157509"/>
                <a:chExt cx="37783" cy="32357"/>
              </a:xfrm>
            </p:grpSpPr>
            <p:sp>
              <p:nvSpPr>
                <p:cNvPr id="5444" name="Google Shape;5444;p75"/>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75"/>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6" name="Google Shape;5446;p75"/>
              <p:cNvGrpSpPr/>
              <p:nvPr/>
            </p:nvGrpSpPr>
            <p:grpSpPr>
              <a:xfrm>
                <a:off x="3939056" y="3211620"/>
                <a:ext cx="37783" cy="32380"/>
                <a:chOff x="3939056" y="3211620"/>
                <a:chExt cx="37783" cy="32380"/>
              </a:xfrm>
            </p:grpSpPr>
            <p:sp>
              <p:nvSpPr>
                <p:cNvPr id="5447" name="Google Shape;5447;p75"/>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75"/>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9" name="Google Shape;5449;p75"/>
              <p:cNvGrpSpPr/>
              <p:nvPr/>
            </p:nvGrpSpPr>
            <p:grpSpPr>
              <a:xfrm>
                <a:off x="4176240" y="3136965"/>
                <a:ext cx="31405" cy="26930"/>
                <a:chOff x="4176240" y="3136965"/>
                <a:chExt cx="31405" cy="26930"/>
              </a:xfrm>
            </p:grpSpPr>
            <p:sp>
              <p:nvSpPr>
                <p:cNvPr id="5450" name="Google Shape;5450;p75"/>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75"/>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2" name="Google Shape;5452;p75"/>
              <p:cNvGrpSpPr/>
              <p:nvPr/>
            </p:nvGrpSpPr>
            <p:grpSpPr>
              <a:xfrm>
                <a:off x="4133148" y="3152593"/>
                <a:ext cx="31499" cy="27001"/>
                <a:chOff x="4133148" y="3152593"/>
                <a:chExt cx="31499" cy="27001"/>
              </a:xfrm>
            </p:grpSpPr>
            <p:sp>
              <p:nvSpPr>
                <p:cNvPr id="5453" name="Google Shape;5453;p75"/>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75"/>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5" name="Google Shape;5455;p75"/>
              <p:cNvGrpSpPr/>
              <p:nvPr/>
            </p:nvGrpSpPr>
            <p:grpSpPr>
              <a:xfrm>
                <a:off x="4220866" y="3073534"/>
                <a:ext cx="31499" cy="26898"/>
                <a:chOff x="4220866" y="3073534"/>
                <a:chExt cx="31499" cy="26898"/>
              </a:xfrm>
            </p:grpSpPr>
            <p:sp>
              <p:nvSpPr>
                <p:cNvPr id="5456" name="Google Shape;5456;p75"/>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75"/>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8" name="Google Shape;5458;p75"/>
              <p:cNvGrpSpPr/>
              <p:nvPr/>
            </p:nvGrpSpPr>
            <p:grpSpPr>
              <a:xfrm>
                <a:off x="3869702" y="3230323"/>
                <a:ext cx="31499" cy="26906"/>
                <a:chOff x="3869702" y="3230323"/>
                <a:chExt cx="31499" cy="26906"/>
              </a:xfrm>
            </p:grpSpPr>
            <p:sp>
              <p:nvSpPr>
                <p:cNvPr id="5459" name="Google Shape;5459;p75"/>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75"/>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61" name="Google Shape;5461;p75"/>
            <p:cNvGrpSpPr/>
            <p:nvPr/>
          </p:nvGrpSpPr>
          <p:grpSpPr>
            <a:xfrm>
              <a:off x="4271383" y="3065882"/>
              <a:ext cx="304556" cy="341663"/>
              <a:chOff x="4271383" y="3065882"/>
              <a:chExt cx="304556" cy="341663"/>
            </a:xfrm>
          </p:grpSpPr>
          <p:grpSp>
            <p:nvGrpSpPr>
              <p:cNvPr id="5462" name="Google Shape;5462;p75"/>
              <p:cNvGrpSpPr/>
              <p:nvPr/>
            </p:nvGrpSpPr>
            <p:grpSpPr>
              <a:xfrm>
                <a:off x="4293838" y="3078639"/>
                <a:ext cx="269353" cy="311973"/>
                <a:chOff x="4293838" y="3078639"/>
                <a:chExt cx="269353" cy="311973"/>
              </a:xfrm>
            </p:grpSpPr>
            <p:sp>
              <p:nvSpPr>
                <p:cNvPr id="5463" name="Google Shape;5463;p75"/>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75"/>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75"/>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75"/>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75"/>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75"/>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75"/>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75"/>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75"/>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75"/>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75"/>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75"/>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75"/>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75"/>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75"/>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75"/>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75"/>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0" name="Google Shape;5480;p75"/>
              <p:cNvGrpSpPr/>
              <p:nvPr/>
            </p:nvGrpSpPr>
            <p:grpSpPr>
              <a:xfrm>
                <a:off x="4538164" y="3342061"/>
                <a:ext cx="37776" cy="32380"/>
                <a:chOff x="4538164" y="3342061"/>
                <a:chExt cx="37776" cy="32380"/>
              </a:xfrm>
            </p:grpSpPr>
            <p:sp>
              <p:nvSpPr>
                <p:cNvPr id="5481" name="Google Shape;5481;p75"/>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75"/>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3" name="Google Shape;5483;p75"/>
              <p:cNvGrpSpPr/>
              <p:nvPr/>
            </p:nvGrpSpPr>
            <p:grpSpPr>
              <a:xfrm>
                <a:off x="4271383" y="3194742"/>
                <a:ext cx="37783" cy="32420"/>
                <a:chOff x="4271383" y="3194742"/>
                <a:chExt cx="37783" cy="32420"/>
              </a:xfrm>
            </p:grpSpPr>
            <p:sp>
              <p:nvSpPr>
                <p:cNvPr id="5484" name="Google Shape;5484;p75"/>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75"/>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6" name="Google Shape;5486;p75"/>
              <p:cNvGrpSpPr/>
              <p:nvPr/>
            </p:nvGrpSpPr>
            <p:grpSpPr>
              <a:xfrm>
                <a:off x="4284416" y="3084058"/>
                <a:ext cx="37783" cy="32357"/>
                <a:chOff x="4284416" y="3084058"/>
                <a:chExt cx="37783" cy="32357"/>
              </a:xfrm>
            </p:grpSpPr>
            <p:sp>
              <p:nvSpPr>
                <p:cNvPr id="5487" name="Google Shape;5487;p75"/>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75"/>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9" name="Google Shape;5489;p75"/>
              <p:cNvGrpSpPr/>
              <p:nvPr/>
            </p:nvGrpSpPr>
            <p:grpSpPr>
              <a:xfrm>
                <a:off x="4478697" y="3297561"/>
                <a:ext cx="37776" cy="32451"/>
                <a:chOff x="4478697" y="3297561"/>
                <a:chExt cx="37776" cy="32451"/>
              </a:xfrm>
            </p:grpSpPr>
            <p:sp>
              <p:nvSpPr>
                <p:cNvPr id="5490" name="Google Shape;5490;p75"/>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75"/>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2" name="Google Shape;5492;p75"/>
              <p:cNvGrpSpPr/>
              <p:nvPr/>
            </p:nvGrpSpPr>
            <p:grpSpPr>
              <a:xfrm>
                <a:off x="4411813" y="3331711"/>
                <a:ext cx="37776" cy="32451"/>
                <a:chOff x="4411813" y="3331711"/>
                <a:chExt cx="37776" cy="32451"/>
              </a:xfrm>
            </p:grpSpPr>
            <p:sp>
              <p:nvSpPr>
                <p:cNvPr id="5493" name="Google Shape;5493;p75"/>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75"/>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5" name="Google Shape;5495;p75"/>
              <p:cNvGrpSpPr/>
              <p:nvPr/>
            </p:nvGrpSpPr>
            <p:grpSpPr>
              <a:xfrm>
                <a:off x="4337984" y="3375188"/>
                <a:ext cx="37776" cy="32357"/>
                <a:chOff x="4337984" y="3375188"/>
                <a:chExt cx="37776" cy="32357"/>
              </a:xfrm>
            </p:grpSpPr>
            <p:sp>
              <p:nvSpPr>
                <p:cNvPr id="5496" name="Google Shape;5496;p75"/>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75"/>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8" name="Google Shape;5498;p75"/>
              <p:cNvGrpSpPr/>
              <p:nvPr/>
            </p:nvGrpSpPr>
            <p:grpSpPr>
              <a:xfrm>
                <a:off x="4494867" y="3090530"/>
                <a:ext cx="37878" cy="32451"/>
                <a:chOff x="4494867" y="3090530"/>
                <a:chExt cx="37878" cy="32451"/>
              </a:xfrm>
            </p:grpSpPr>
            <p:sp>
              <p:nvSpPr>
                <p:cNvPr id="5499" name="Google Shape;5499;p75"/>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75"/>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1" name="Google Shape;5501;p75"/>
              <p:cNvGrpSpPr/>
              <p:nvPr/>
            </p:nvGrpSpPr>
            <p:grpSpPr>
              <a:xfrm>
                <a:off x="4525124" y="3207774"/>
                <a:ext cx="37783" cy="32420"/>
                <a:chOff x="4525124" y="3207774"/>
                <a:chExt cx="37783" cy="32420"/>
              </a:xfrm>
            </p:grpSpPr>
            <p:sp>
              <p:nvSpPr>
                <p:cNvPr id="5502" name="Google Shape;5502;p75"/>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75"/>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4" name="Google Shape;5504;p75"/>
              <p:cNvGrpSpPr/>
              <p:nvPr/>
            </p:nvGrpSpPr>
            <p:grpSpPr>
              <a:xfrm>
                <a:off x="4440544" y="3176479"/>
                <a:ext cx="31499" cy="26898"/>
                <a:chOff x="4440544" y="3176479"/>
                <a:chExt cx="31499" cy="26898"/>
              </a:xfrm>
            </p:grpSpPr>
            <p:sp>
              <p:nvSpPr>
                <p:cNvPr id="5505" name="Google Shape;5505;p75"/>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75"/>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7" name="Google Shape;5507;p75"/>
              <p:cNvGrpSpPr/>
              <p:nvPr/>
            </p:nvGrpSpPr>
            <p:grpSpPr>
              <a:xfrm>
                <a:off x="4350545" y="3156400"/>
                <a:ext cx="31405" cy="27001"/>
                <a:chOff x="4350545" y="3156400"/>
                <a:chExt cx="31405" cy="27001"/>
              </a:xfrm>
            </p:grpSpPr>
            <p:sp>
              <p:nvSpPr>
                <p:cNvPr id="5508" name="Google Shape;5508;p75"/>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75"/>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0" name="Google Shape;5510;p75"/>
              <p:cNvGrpSpPr/>
              <p:nvPr/>
            </p:nvGrpSpPr>
            <p:grpSpPr>
              <a:xfrm>
                <a:off x="4376703" y="3255058"/>
                <a:ext cx="31405" cy="27001"/>
                <a:chOff x="4376703" y="3255058"/>
                <a:chExt cx="31405" cy="27001"/>
              </a:xfrm>
            </p:grpSpPr>
            <p:sp>
              <p:nvSpPr>
                <p:cNvPr id="5511" name="Google Shape;5511;p75"/>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75"/>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3" name="Google Shape;5513;p75"/>
              <p:cNvGrpSpPr/>
              <p:nvPr/>
            </p:nvGrpSpPr>
            <p:grpSpPr>
              <a:xfrm>
                <a:off x="4331322" y="3283656"/>
                <a:ext cx="31405" cy="26945"/>
                <a:chOff x="4331322" y="3283656"/>
                <a:chExt cx="31405" cy="26945"/>
              </a:xfrm>
            </p:grpSpPr>
            <p:sp>
              <p:nvSpPr>
                <p:cNvPr id="5514" name="Google Shape;5514;p75"/>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75"/>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6" name="Google Shape;5516;p75"/>
              <p:cNvGrpSpPr/>
              <p:nvPr/>
            </p:nvGrpSpPr>
            <p:grpSpPr>
              <a:xfrm>
                <a:off x="4380510" y="3065882"/>
                <a:ext cx="31405" cy="26938"/>
                <a:chOff x="4380510" y="3065882"/>
                <a:chExt cx="31405" cy="26938"/>
              </a:xfrm>
            </p:grpSpPr>
            <p:sp>
              <p:nvSpPr>
                <p:cNvPr id="5517" name="Google Shape;5517;p75"/>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75"/>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19" name="Google Shape;5519;p75"/>
            <p:cNvGrpSpPr/>
            <p:nvPr/>
          </p:nvGrpSpPr>
          <p:grpSpPr>
            <a:xfrm>
              <a:off x="4558998" y="3188237"/>
              <a:ext cx="1280131" cy="1052746"/>
              <a:chOff x="4558998" y="3188237"/>
              <a:chExt cx="1280131" cy="1052746"/>
            </a:xfrm>
          </p:grpSpPr>
          <p:sp>
            <p:nvSpPr>
              <p:cNvPr id="5520" name="Google Shape;5520;p75"/>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21" name="Google Shape;5521;p75"/>
              <p:cNvGrpSpPr/>
              <p:nvPr/>
            </p:nvGrpSpPr>
            <p:grpSpPr>
              <a:xfrm>
                <a:off x="4579164" y="3203653"/>
                <a:ext cx="1244833" cy="1020397"/>
                <a:chOff x="4579164" y="3203653"/>
                <a:chExt cx="1244833" cy="1020397"/>
              </a:xfrm>
            </p:grpSpPr>
            <p:sp>
              <p:nvSpPr>
                <p:cNvPr id="5522" name="Google Shape;5522;p75"/>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75"/>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24" name="Google Shape;5524;p75"/>
                <p:cNvGrpSpPr/>
                <p:nvPr/>
              </p:nvGrpSpPr>
              <p:grpSpPr>
                <a:xfrm>
                  <a:off x="4579164" y="3203653"/>
                  <a:ext cx="1244833" cy="1020397"/>
                  <a:chOff x="4579164" y="3203653"/>
                  <a:chExt cx="1244833" cy="1020397"/>
                </a:xfrm>
              </p:grpSpPr>
              <p:sp>
                <p:nvSpPr>
                  <p:cNvPr id="5525" name="Google Shape;5525;p75"/>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75"/>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27" name="Google Shape;5527;p75"/>
                  <p:cNvGrpSpPr/>
                  <p:nvPr/>
                </p:nvGrpSpPr>
                <p:grpSpPr>
                  <a:xfrm>
                    <a:off x="4579164" y="3203653"/>
                    <a:ext cx="1244833" cy="1020397"/>
                    <a:chOff x="4579164" y="3203653"/>
                    <a:chExt cx="1244833" cy="1020397"/>
                  </a:xfrm>
                </p:grpSpPr>
                <p:sp>
                  <p:nvSpPr>
                    <p:cNvPr id="5528" name="Google Shape;5528;p75"/>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75"/>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75"/>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75"/>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75"/>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75"/>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75"/>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75"/>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36" name="Google Shape;5536;p75"/>
                    <p:cNvGrpSpPr/>
                    <p:nvPr/>
                  </p:nvGrpSpPr>
                  <p:grpSpPr>
                    <a:xfrm>
                      <a:off x="4579164" y="3203653"/>
                      <a:ext cx="1244833" cy="1020397"/>
                      <a:chOff x="4579164" y="3203653"/>
                      <a:chExt cx="1244833" cy="1020397"/>
                    </a:xfrm>
                  </p:grpSpPr>
                  <p:sp>
                    <p:nvSpPr>
                      <p:cNvPr id="5537" name="Google Shape;5537;p75"/>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75"/>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75"/>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75"/>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75"/>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75"/>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75"/>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75"/>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75"/>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75"/>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75"/>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75"/>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75"/>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75"/>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51" name="Google Shape;5551;p75"/>
                      <p:cNvGrpSpPr/>
                      <p:nvPr/>
                    </p:nvGrpSpPr>
                    <p:grpSpPr>
                      <a:xfrm>
                        <a:off x="4579164" y="3203653"/>
                        <a:ext cx="1244833" cy="1020397"/>
                        <a:chOff x="4579164" y="3203653"/>
                        <a:chExt cx="1244833" cy="1020397"/>
                      </a:xfrm>
                    </p:grpSpPr>
                    <p:sp>
                      <p:nvSpPr>
                        <p:cNvPr id="5552" name="Google Shape;5552;p75"/>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75"/>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75"/>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75"/>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75"/>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75"/>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75"/>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75"/>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75"/>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75"/>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75"/>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75"/>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75"/>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75"/>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75"/>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75"/>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75"/>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75"/>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75"/>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75"/>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75"/>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75"/>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75"/>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75"/>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76" name="Google Shape;5576;p75"/>
                        <p:cNvGrpSpPr/>
                        <p:nvPr/>
                      </p:nvGrpSpPr>
                      <p:grpSpPr>
                        <a:xfrm>
                          <a:off x="4579164" y="3203653"/>
                          <a:ext cx="1244833" cy="1020397"/>
                          <a:chOff x="4579164" y="3203653"/>
                          <a:chExt cx="1244833" cy="1020397"/>
                        </a:xfrm>
                      </p:grpSpPr>
                      <p:sp>
                        <p:nvSpPr>
                          <p:cNvPr id="5577" name="Google Shape;5577;p75"/>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78" name="Google Shape;5578;p75"/>
                          <p:cNvGrpSpPr/>
                          <p:nvPr/>
                        </p:nvGrpSpPr>
                        <p:grpSpPr>
                          <a:xfrm>
                            <a:off x="4579164" y="3203653"/>
                            <a:ext cx="1244833" cy="1020397"/>
                            <a:chOff x="4579164" y="3203653"/>
                            <a:chExt cx="1244833" cy="1020397"/>
                          </a:xfrm>
                        </p:grpSpPr>
                        <p:sp>
                          <p:nvSpPr>
                            <p:cNvPr id="5579" name="Google Shape;5579;p75"/>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75"/>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75"/>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75"/>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75"/>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75"/>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75"/>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86" name="Google Shape;5586;p75"/>
                            <p:cNvGrpSpPr/>
                            <p:nvPr/>
                          </p:nvGrpSpPr>
                          <p:grpSpPr>
                            <a:xfrm>
                              <a:off x="4579164" y="3203653"/>
                              <a:ext cx="1244833" cy="1020397"/>
                              <a:chOff x="4579164" y="3203653"/>
                              <a:chExt cx="1244833" cy="1020397"/>
                            </a:xfrm>
                          </p:grpSpPr>
                          <p:sp>
                            <p:nvSpPr>
                              <p:cNvPr id="5587" name="Google Shape;5587;p75"/>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75"/>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75"/>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75"/>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75"/>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75"/>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75"/>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75"/>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75"/>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75"/>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75"/>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75"/>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75"/>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00" name="Google Shape;5600;p75"/>
                              <p:cNvGrpSpPr/>
                              <p:nvPr/>
                            </p:nvGrpSpPr>
                            <p:grpSpPr>
                              <a:xfrm>
                                <a:off x="4579164" y="3203653"/>
                                <a:ext cx="1244833" cy="1020397"/>
                                <a:chOff x="4579164" y="3203653"/>
                                <a:chExt cx="1244833" cy="1020397"/>
                              </a:xfrm>
                            </p:grpSpPr>
                            <p:sp>
                              <p:nvSpPr>
                                <p:cNvPr id="5601" name="Google Shape;5601;p75"/>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75"/>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75"/>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75"/>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75"/>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75"/>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75"/>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08" name="Google Shape;5608;p75"/>
                                <p:cNvGrpSpPr/>
                                <p:nvPr/>
                              </p:nvGrpSpPr>
                              <p:grpSpPr>
                                <a:xfrm>
                                  <a:off x="4579164" y="3203653"/>
                                  <a:ext cx="1244833" cy="1020397"/>
                                  <a:chOff x="4579164" y="3203653"/>
                                  <a:chExt cx="1244833" cy="1020397"/>
                                </a:xfrm>
                              </p:grpSpPr>
                              <p:sp>
                                <p:nvSpPr>
                                  <p:cNvPr id="5609" name="Google Shape;5609;p75"/>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75"/>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75"/>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75"/>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75"/>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14" name="Google Shape;5614;p75"/>
                                  <p:cNvGrpSpPr/>
                                  <p:nvPr/>
                                </p:nvGrpSpPr>
                                <p:grpSpPr>
                                  <a:xfrm>
                                    <a:off x="4579164" y="3203653"/>
                                    <a:ext cx="1244833" cy="1020397"/>
                                    <a:chOff x="4579164" y="3203653"/>
                                    <a:chExt cx="1244833" cy="1020397"/>
                                  </a:xfrm>
                                </p:grpSpPr>
                                <p:sp>
                                  <p:nvSpPr>
                                    <p:cNvPr id="5615" name="Google Shape;5615;p75"/>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75"/>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75"/>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75"/>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5619" name="Google Shape;5619;p75"/>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75"/>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75"/>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622" name="Google Shape;5622;p75"/>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5623" name="Google Shape;5623;p75"/>
              <p:cNvGrpSpPr/>
              <p:nvPr/>
            </p:nvGrpSpPr>
            <p:grpSpPr>
              <a:xfrm>
                <a:off x="4595437" y="3598775"/>
                <a:ext cx="37776" cy="32451"/>
                <a:chOff x="4595437" y="3598775"/>
                <a:chExt cx="37776" cy="32451"/>
              </a:xfrm>
            </p:grpSpPr>
            <p:sp>
              <p:nvSpPr>
                <p:cNvPr id="5624" name="Google Shape;5624;p75"/>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75"/>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6" name="Google Shape;5626;p75"/>
              <p:cNvGrpSpPr/>
              <p:nvPr/>
            </p:nvGrpSpPr>
            <p:grpSpPr>
              <a:xfrm>
                <a:off x="4641864" y="3524443"/>
                <a:ext cx="37776" cy="32380"/>
                <a:chOff x="4641864" y="3524443"/>
                <a:chExt cx="37776" cy="32380"/>
              </a:xfrm>
            </p:grpSpPr>
            <p:sp>
              <p:nvSpPr>
                <p:cNvPr id="5627" name="Google Shape;5627;p75"/>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75"/>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9" name="Google Shape;5629;p75"/>
              <p:cNvGrpSpPr/>
              <p:nvPr/>
            </p:nvGrpSpPr>
            <p:grpSpPr>
              <a:xfrm>
                <a:off x="4648431" y="3893901"/>
                <a:ext cx="37776" cy="32357"/>
                <a:chOff x="4648431" y="3893901"/>
                <a:chExt cx="37776" cy="32357"/>
              </a:xfrm>
            </p:grpSpPr>
            <p:sp>
              <p:nvSpPr>
                <p:cNvPr id="5630" name="Google Shape;5630;p75"/>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75"/>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2" name="Google Shape;5632;p75"/>
              <p:cNvGrpSpPr/>
              <p:nvPr/>
            </p:nvGrpSpPr>
            <p:grpSpPr>
              <a:xfrm>
                <a:off x="4567752" y="3722908"/>
                <a:ext cx="37870" cy="32380"/>
                <a:chOff x="4567752" y="3722908"/>
                <a:chExt cx="37870" cy="32380"/>
              </a:xfrm>
            </p:grpSpPr>
            <p:sp>
              <p:nvSpPr>
                <p:cNvPr id="5633" name="Google Shape;5633;p75"/>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75"/>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5" name="Google Shape;5635;p75"/>
              <p:cNvGrpSpPr/>
              <p:nvPr/>
            </p:nvGrpSpPr>
            <p:grpSpPr>
              <a:xfrm>
                <a:off x="4617506" y="3652052"/>
                <a:ext cx="37783" cy="32357"/>
                <a:chOff x="4617506" y="3652052"/>
                <a:chExt cx="37783" cy="32357"/>
              </a:xfrm>
            </p:grpSpPr>
            <p:sp>
              <p:nvSpPr>
                <p:cNvPr id="5636" name="Google Shape;5636;p75"/>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75"/>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8" name="Google Shape;5638;p75"/>
              <p:cNvGrpSpPr/>
              <p:nvPr/>
            </p:nvGrpSpPr>
            <p:grpSpPr>
              <a:xfrm>
                <a:off x="4739005" y="3554149"/>
                <a:ext cx="37870" cy="32357"/>
                <a:chOff x="4739005" y="3554149"/>
                <a:chExt cx="37870" cy="32357"/>
              </a:xfrm>
            </p:grpSpPr>
            <p:sp>
              <p:nvSpPr>
                <p:cNvPr id="5639" name="Google Shape;5639;p75"/>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75"/>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1" name="Google Shape;5641;p75"/>
              <p:cNvGrpSpPr/>
              <p:nvPr/>
            </p:nvGrpSpPr>
            <p:grpSpPr>
              <a:xfrm>
                <a:off x="4806557" y="3630258"/>
                <a:ext cx="37776" cy="32364"/>
                <a:chOff x="4806557" y="3630258"/>
                <a:chExt cx="37776" cy="32364"/>
              </a:xfrm>
            </p:grpSpPr>
            <p:sp>
              <p:nvSpPr>
                <p:cNvPr id="5642" name="Google Shape;5642;p75"/>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75"/>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4" name="Google Shape;5644;p75"/>
              <p:cNvGrpSpPr/>
              <p:nvPr/>
            </p:nvGrpSpPr>
            <p:grpSpPr>
              <a:xfrm>
                <a:off x="4737007" y="4004357"/>
                <a:ext cx="37870" cy="32357"/>
                <a:chOff x="4737007" y="4004357"/>
                <a:chExt cx="37870" cy="32357"/>
              </a:xfrm>
            </p:grpSpPr>
            <p:sp>
              <p:nvSpPr>
                <p:cNvPr id="5645" name="Google Shape;5645;p75"/>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75"/>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7" name="Google Shape;5647;p75"/>
              <p:cNvGrpSpPr/>
              <p:nvPr/>
            </p:nvGrpSpPr>
            <p:grpSpPr>
              <a:xfrm>
                <a:off x="4773634" y="4208627"/>
                <a:ext cx="37776" cy="32357"/>
                <a:chOff x="4773634" y="4208627"/>
                <a:chExt cx="37776" cy="32357"/>
              </a:xfrm>
            </p:grpSpPr>
            <p:sp>
              <p:nvSpPr>
                <p:cNvPr id="5648" name="Google Shape;5648;p75"/>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75"/>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0" name="Google Shape;5650;p75"/>
              <p:cNvGrpSpPr/>
              <p:nvPr/>
            </p:nvGrpSpPr>
            <p:grpSpPr>
              <a:xfrm>
                <a:off x="4888282" y="4074764"/>
                <a:ext cx="37776" cy="32451"/>
                <a:chOff x="4888282" y="4074764"/>
                <a:chExt cx="37776" cy="32451"/>
              </a:xfrm>
            </p:grpSpPr>
            <p:sp>
              <p:nvSpPr>
                <p:cNvPr id="5651" name="Google Shape;5651;p75"/>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75"/>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3" name="Google Shape;5653;p75"/>
              <p:cNvGrpSpPr/>
              <p:nvPr/>
            </p:nvGrpSpPr>
            <p:grpSpPr>
              <a:xfrm>
                <a:off x="4901315" y="3804271"/>
                <a:ext cx="37776" cy="32364"/>
                <a:chOff x="4901315" y="3804271"/>
                <a:chExt cx="37776" cy="32364"/>
              </a:xfrm>
            </p:grpSpPr>
            <p:sp>
              <p:nvSpPr>
                <p:cNvPr id="5654" name="Google Shape;5654;p75"/>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75"/>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6" name="Google Shape;5656;p75"/>
              <p:cNvGrpSpPr/>
              <p:nvPr/>
            </p:nvGrpSpPr>
            <p:grpSpPr>
              <a:xfrm>
                <a:off x="4866394" y="3715035"/>
                <a:ext cx="37846" cy="32357"/>
                <a:chOff x="4866394" y="3715035"/>
                <a:chExt cx="37846" cy="32357"/>
              </a:xfrm>
            </p:grpSpPr>
            <p:sp>
              <p:nvSpPr>
                <p:cNvPr id="5657" name="Google Shape;5657;p75"/>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75"/>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9" name="Google Shape;5659;p75"/>
              <p:cNvGrpSpPr/>
              <p:nvPr/>
            </p:nvGrpSpPr>
            <p:grpSpPr>
              <a:xfrm>
                <a:off x="4979233" y="3839798"/>
                <a:ext cx="37878" cy="32420"/>
                <a:chOff x="4979233" y="3839798"/>
                <a:chExt cx="37878" cy="32420"/>
              </a:xfrm>
            </p:grpSpPr>
            <p:sp>
              <p:nvSpPr>
                <p:cNvPr id="5660" name="Google Shape;5660;p75"/>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75"/>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2" name="Google Shape;5662;p75"/>
              <p:cNvGrpSpPr/>
              <p:nvPr/>
            </p:nvGrpSpPr>
            <p:grpSpPr>
              <a:xfrm>
                <a:off x="4790662" y="3679147"/>
                <a:ext cx="37783" cy="32380"/>
                <a:chOff x="4790662" y="3679147"/>
                <a:chExt cx="37783" cy="32380"/>
              </a:xfrm>
            </p:grpSpPr>
            <p:sp>
              <p:nvSpPr>
                <p:cNvPr id="5663" name="Google Shape;5663;p75"/>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75"/>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5" name="Google Shape;5665;p75"/>
              <p:cNvGrpSpPr/>
              <p:nvPr/>
            </p:nvGrpSpPr>
            <p:grpSpPr>
              <a:xfrm>
                <a:off x="4857263" y="3557861"/>
                <a:ext cx="37776" cy="32357"/>
                <a:chOff x="4857263" y="3557861"/>
                <a:chExt cx="37776" cy="32357"/>
              </a:xfrm>
            </p:grpSpPr>
            <p:sp>
              <p:nvSpPr>
                <p:cNvPr id="5666" name="Google Shape;5666;p75"/>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75"/>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8" name="Google Shape;5668;p75"/>
              <p:cNvGrpSpPr/>
              <p:nvPr/>
            </p:nvGrpSpPr>
            <p:grpSpPr>
              <a:xfrm>
                <a:off x="4883902" y="3648033"/>
                <a:ext cx="37783" cy="32380"/>
                <a:chOff x="4883902" y="3648033"/>
                <a:chExt cx="37783" cy="32380"/>
              </a:xfrm>
            </p:grpSpPr>
            <p:sp>
              <p:nvSpPr>
                <p:cNvPr id="5669" name="Google Shape;5669;p75"/>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75"/>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1" name="Google Shape;5671;p75"/>
              <p:cNvGrpSpPr/>
              <p:nvPr/>
            </p:nvGrpSpPr>
            <p:grpSpPr>
              <a:xfrm>
                <a:off x="4907780" y="3347220"/>
                <a:ext cx="37878" cy="32357"/>
                <a:chOff x="4907780" y="3347220"/>
                <a:chExt cx="37878" cy="32357"/>
              </a:xfrm>
            </p:grpSpPr>
            <p:sp>
              <p:nvSpPr>
                <p:cNvPr id="5672" name="Google Shape;5672;p75"/>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75"/>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4" name="Google Shape;5674;p75"/>
              <p:cNvGrpSpPr/>
              <p:nvPr/>
            </p:nvGrpSpPr>
            <p:grpSpPr>
              <a:xfrm>
                <a:off x="5065048" y="3738150"/>
                <a:ext cx="37783" cy="32364"/>
                <a:chOff x="5065048" y="3738150"/>
                <a:chExt cx="37783" cy="32364"/>
              </a:xfrm>
            </p:grpSpPr>
            <p:sp>
              <p:nvSpPr>
                <p:cNvPr id="5675" name="Google Shape;5675;p75"/>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75"/>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7" name="Google Shape;5677;p75"/>
              <p:cNvGrpSpPr/>
              <p:nvPr/>
            </p:nvGrpSpPr>
            <p:grpSpPr>
              <a:xfrm>
                <a:off x="5071616" y="3284615"/>
                <a:ext cx="37783" cy="32357"/>
                <a:chOff x="5071616" y="3284615"/>
                <a:chExt cx="37783" cy="32357"/>
              </a:xfrm>
            </p:grpSpPr>
            <p:sp>
              <p:nvSpPr>
                <p:cNvPr id="5678" name="Google Shape;5678;p75"/>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75"/>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0" name="Google Shape;5680;p75"/>
              <p:cNvGrpSpPr/>
              <p:nvPr/>
            </p:nvGrpSpPr>
            <p:grpSpPr>
              <a:xfrm>
                <a:off x="5389291" y="3759921"/>
                <a:ext cx="37783" cy="32380"/>
                <a:chOff x="5389291" y="3759921"/>
                <a:chExt cx="37783" cy="32380"/>
              </a:xfrm>
            </p:grpSpPr>
            <p:sp>
              <p:nvSpPr>
                <p:cNvPr id="5681" name="Google Shape;5681;p75"/>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75"/>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3" name="Google Shape;5683;p75"/>
              <p:cNvGrpSpPr/>
              <p:nvPr/>
            </p:nvGrpSpPr>
            <p:grpSpPr>
              <a:xfrm>
                <a:off x="5431534" y="3632932"/>
                <a:ext cx="37878" cy="32451"/>
                <a:chOff x="5431534" y="3632932"/>
                <a:chExt cx="37878" cy="32451"/>
              </a:xfrm>
            </p:grpSpPr>
            <p:sp>
              <p:nvSpPr>
                <p:cNvPr id="5684" name="Google Shape;5684;p75"/>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75"/>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6" name="Google Shape;5686;p75"/>
              <p:cNvGrpSpPr/>
              <p:nvPr/>
            </p:nvGrpSpPr>
            <p:grpSpPr>
              <a:xfrm>
                <a:off x="5540755" y="3544829"/>
                <a:ext cx="37783" cy="32357"/>
                <a:chOff x="5540755" y="3544829"/>
                <a:chExt cx="37783" cy="32357"/>
              </a:xfrm>
            </p:grpSpPr>
            <p:sp>
              <p:nvSpPr>
                <p:cNvPr id="5687" name="Google Shape;5687;p75"/>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75"/>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9" name="Google Shape;5689;p75"/>
              <p:cNvGrpSpPr/>
              <p:nvPr/>
            </p:nvGrpSpPr>
            <p:grpSpPr>
              <a:xfrm>
                <a:off x="5579293" y="3412107"/>
                <a:ext cx="37776" cy="32357"/>
                <a:chOff x="5579293" y="3412107"/>
                <a:chExt cx="37776" cy="32357"/>
              </a:xfrm>
            </p:grpSpPr>
            <p:sp>
              <p:nvSpPr>
                <p:cNvPr id="5690" name="Google Shape;5690;p75"/>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75"/>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2" name="Google Shape;5692;p75"/>
              <p:cNvGrpSpPr/>
              <p:nvPr/>
            </p:nvGrpSpPr>
            <p:grpSpPr>
              <a:xfrm>
                <a:off x="5801346" y="3284615"/>
                <a:ext cx="37783" cy="32357"/>
                <a:chOff x="5801346" y="3284615"/>
                <a:chExt cx="37783" cy="32357"/>
              </a:xfrm>
            </p:grpSpPr>
            <p:sp>
              <p:nvSpPr>
                <p:cNvPr id="5693" name="Google Shape;5693;p75"/>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75"/>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5" name="Google Shape;5695;p75"/>
              <p:cNvGrpSpPr/>
              <p:nvPr/>
            </p:nvGrpSpPr>
            <p:grpSpPr>
              <a:xfrm>
                <a:off x="5763578" y="3399067"/>
                <a:ext cx="37776" cy="32364"/>
                <a:chOff x="5763578" y="3399067"/>
                <a:chExt cx="37776" cy="32364"/>
              </a:xfrm>
            </p:grpSpPr>
            <p:sp>
              <p:nvSpPr>
                <p:cNvPr id="5696" name="Google Shape;5696;p75"/>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75"/>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8" name="Google Shape;5698;p75"/>
              <p:cNvGrpSpPr/>
              <p:nvPr/>
            </p:nvGrpSpPr>
            <p:grpSpPr>
              <a:xfrm>
                <a:off x="5395858" y="3230952"/>
                <a:ext cx="37776" cy="32364"/>
                <a:chOff x="5395858" y="3230952"/>
                <a:chExt cx="37776" cy="32364"/>
              </a:xfrm>
            </p:grpSpPr>
            <p:sp>
              <p:nvSpPr>
                <p:cNvPr id="5699" name="Google Shape;5699;p75"/>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75"/>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1" name="Google Shape;5701;p75"/>
              <p:cNvGrpSpPr/>
              <p:nvPr/>
            </p:nvGrpSpPr>
            <p:grpSpPr>
              <a:xfrm>
                <a:off x="5264088" y="3188237"/>
                <a:ext cx="37776" cy="32357"/>
                <a:chOff x="5264088" y="3188237"/>
                <a:chExt cx="37776" cy="32357"/>
              </a:xfrm>
            </p:grpSpPr>
            <p:sp>
              <p:nvSpPr>
                <p:cNvPr id="5702" name="Google Shape;5702;p75"/>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75"/>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4" name="Google Shape;5704;p75"/>
              <p:cNvGrpSpPr/>
              <p:nvPr/>
            </p:nvGrpSpPr>
            <p:grpSpPr>
              <a:xfrm>
                <a:off x="5585758" y="3237425"/>
                <a:ext cx="37878" cy="32357"/>
                <a:chOff x="5585758" y="3237425"/>
                <a:chExt cx="37878" cy="32357"/>
              </a:xfrm>
            </p:grpSpPr>
            <p:sp>
              <p:nvSpPr>
                <p:cNvPr id="5705" name="Google Shape;5705;p75"/>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75"/>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7" name="Google Shape;5707;p75"/>
              <p:cNvGrpSpPr/>
              <p:nvPr/>
            </p:nvGrpSpPr>
            <p:grpSpPr>
              <a:xfrm>
                <a:off x="4874196" y="3291088"/>
                <a:ext cx="37878" cy="32451"/>
                <a:chOff x="4874196" y="3291088"/>
                <a:chExt cx="37878" cy="32451"/>
              </a:xfrm>
            </p:grpSpPr>
            <p:sp>
              <p:nvSpPr>
                <p:cNvPr id="5708" name="Google Shape;5708;p75"/>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75"/>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0" name="Google Shape;5710;p75"/>
              <p:cNvGrpSpPr/>
              <p:nvPr/>
            </p:nvGrpSpPr>
            <p:grpSpPr>
              <a:xfrm>
                <a:off x="5197770" y="3785466"/>
                <a:ext cx="37783" cy="32427"/>
                <a:chOff x="5197770" y="3785466"/>
                <a:chExt cx="37783" cy="32427"/>
              </a:xfrm>
            </p:grpSpPr>
            <p:sp>
              <p:nvSpPr>
                <p:cNvPr id="5711" name="Google Shape;5711;p75"/>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75"/>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3" name="Google Shape;5713;p75"/>
              <p:cNvGrpSpPr/>
              <p:nvPr/>
            </p:nvGrpSpPr>
            <p:grpSpPr>
              <a:xfrm>
                <a:off x="5177699" y="3492117"/>
                <a:ext cx="37776" cy="32357"/>
                <a:chOff x="5177699" y="3492117"/>
                <a:chExt cx="37776" cy="32357"/>
              </a:xfrm>
            </p:grpSpPr>
            <p:sp>
              <p:nvSpPr>
                <p:cNvPr id="5714" name="Google Shape;5714;p75"/>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75"/>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6" name="Google Shape;5716;p75"/>
              <p:cNvGrpSpPr/>
              <p:nvPr/>
            </p:nvGrpSpPr>
            <p:grpSpPr>
              <a:xfrm>
                <a:off x="5349431" y="3622346"/>
                <a:ext cx="37870" cy="32380"/>
                <a:chOff x="5349431" y="3622346"/>
                <a:chExt cx="37870" cy="32380"/>
              </a:xfrm>
            </p:grpSpPr>
            <p:sp>
              <p:nvSpPr>
                <p:cNvPr id="5717" name="Google Shape;5717;p75"/>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75"/>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9" name="Google Shape;5719;p75"/>
              <p:cNvGrpSpPr/>
              <p:nvPr/>
            </p:nvGrpSpPr>
            <p:grpSpPr>
              <a:xfrm>
                <a:off x="5068855" y="3563980"/>
                <a:ext cx="53954" cy="46223"/>
                <a:chOff x="5068855" y="3563980"/>
                <a:chExt cx="53954" cy="46223"/>
              </a:xfrm>
            </p:grpSpPr>
            <p:sp>
              <p:nvSpPr>
                <p:cNvPr id="5720" name="Google Shape;5720;p75"/>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75"/>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2" name="Google Shape;5722;p75"/>
              <p:cNvGrpSpPr/>
              <p:nvPr/>
            </p:nvGrpSpPr>
            <p:grpSpPr>
              <a:xfrm>
                <a:off x="5037654" y="3392507"/>
                <a:ext cx="37870" cy="32451"/>
                <a:chOff x="5037654" y="3392507"/>
                <a:chExt cx="37870" cy="32451"/>
              </a:xfrm>
            </p:grpSpPr>
            <p:sp>
              <p:nvSpPr>
                <p:cNvPr id="5723" name="Google Shape;5723;p75"/>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75"/>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5" name="Google Shape;5725;p75"/>
              <p:cNvGrpSpPr/>
              <p:nvPr/>
            </p:nvGrpSpPr>
            <p:grpSpPr>
              <a:xfrm>
                <a:off x="5456560" y="3368629"/>
                <a:ext cx="37870" cy="32451"/>
                <a:chOff x="5456560" y="3368629"/>
                <a:chExt cx="37870" cy="32451"/>
              </a:xfrm>
            </p:grpSpPr>
            <p:sp>
              <p:nvSpPr>
                <p:cNvPr id="5726" name="Google Shape;5726;p75"/>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75"/>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8" name="Google Shape;5728;p75"/>
              <p:cNvGrpSpPr/>
              <p:nvPr/>
            </p:nvGrpSpPr>
            <p:grpSpPr>
              <a:xfrm>
                <a:off x="4755749" y="3501516"/>
                <a:ext cx="46246" cy="39608"/>
                <a:chOff x="4755749" y="3501516"/>
                <a:chExt cx="46246" cy="39608"/>
              </a:xfrm>
            </p:grpSpPr>
            <p:sp>
              <p:nvSpPr>
                <p:cNvPr id="5729" name="Google Shape;5729;p75"/>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75"/>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1" name="Google Shape;5731;p75"/>
              <p:cNvGrpSpPr/>
              <p:nvPr/>
            </p:nvGrpSpPr>
            <p:grpSpPr>
              <a:xfrm>
                <a:off x="4681346" y="3485582"/>
                <a:ext cx="37783" cy="32427"/>
                <a:chOff x="4681346" y="3485582"/>
                <a:chExt cx="37783" cy="32427"/>
              </a:xfrm>
            </p:grpSpPr>
            <p:sp>
              <p:nvSpPr>
                <p:cNvPr id="5732" name="Google Shape;5732;p75"/>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75"/>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4" name="Google Shape;5734;p75"/>
              <p:cNvGrpSpPr/>
              <p:nvPr/>
            </p:nvGrpSpPr>
            <p:grpSpPr>
              <a:xfrm>
                <a:off x="4767067" y="3291088"/>
                <a:ext cx="37878" cy="32451"/>
                <a:chOff x="4767067" y="3291088"/>
                <a:chExt cx="37878" cy="32451"/>
              </a:xfrm>
            </p:grpSpPr>
            <p:sp>
              <p:nvSpPr>
                <p:cNvPr id="5735" name="Google Shape;5735;p75"/>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75"/>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7" name="Google Shape;5737;p75"/>
              <p:cNvGrpSpPr/>
              <p:nvPr/>
            </p:nvGrpSpPr>
            <p:grpSpPr>
              <a:xfrm>
                <a:off x="4687819" y="3405539"/>
                <a:ext cx="37776" cy="32451"/>
                <a:chOff x="4687819" y="3405539"/>
                <a:chExt cx="37776" cy="32451"/>
              </a:xfrm>
            </p:grpSpPr>
            <p:sp>
              <p:nvSpPr>
                <p:cNvPr id="5738" name="Google Shape;5738;p75"/>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75"/>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0" name="Google Shape;5740;p75"/>
              <p:cNvGrpSpPr/>
              <p:nvPr/>
            </p:nvGrpSpPr>
            <p:grpSpPr>
              <a:xfrm>
                <a:off x="4923101" y="3444809"/>
                <a:ext cx="52813" cy="45318"/>
                <a:chOff x="4923101" y="3444809"/>
                <a:chExt cx="52813" cy="45318"/>
              </a:xfrm>
            </p:grpSpPr>
            <p:sp>
              <p:nvSpPr>
                <p:cNvPr id="5741" name="Google Shape;5741;p75"/>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75"/>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3" name="Google Shape;5743;p75"/>
              <p:cNvGrpSpPr/>
              <p:nvPr/>
            </p:nvGrpSpPr>
            <p:grpSpPr>
              <a:xfrm>
                <a:off x="4846040" y="3654750"/>
                <a:ext cx="31405" cy="26993"/>
                <a:chOff x="4846040" y="3654750"/>
                <a:chExt cx="31405" cy="26993"/>
              </a:xfrm>
            </p:grpSpPr>
            <p:sp>
              <p:nvSpPr>
                <p:cNvPr id="5744" name="Google Shape;5744;p75"/>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75"/>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6" name="Google Shape;5746;p75"/>
              <p:cNvGrpSpPr/>
              <p:nvPr/>
            </p:nvGrpSpPr>
            <p:grpSpPr>
              <a:xfrm>
                <a:off x="4925673" y="3691700"/>
                <a:ext cx="40253" cy="34472"/>
                <a:chOff x="4925673" y="3691700"/>
                <a:chExt cx="40253" cy="34472"/>
              </a:xfrm>
            </p:grpSpPr>
            <p:sp>
              <p:nvSpPr>
                <p:cNvPr id="5747" name="Google Shape;5747;p75"/>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75"/>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9" name="Google Shape;5749;p75"/>
              <p:cNvGrpSpPr/>
              <p:nvPr/>
            </p:nvGrpSpPr>
            <p:grpSpPr>
              <a:xfrm>
                <a:off x="4894653" y="3740848"/>
                <a:ext cx="31405" cy="26906"/>
                <a:chOff x="4894653" y="3740848"/>
                <a:chExt cx="31405" cy="26906"/>
              </a:xfrm>
            </p:grpSpPr>
            <p:sp>
              <p:nvSpPr>
                <p:cNvPr id="5750" name="Google Shape;5750;p75"/>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75"/>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2" name="Google Shape;5752;p75"/>
              <p:cNvGrpSpPr/>
              <p:nvPr/>
            </p:nvGrpSpPr>
            <p:grpSpPr>
              <a:xfrm>
                <a:off x="4962300" y="3696348"/>
                <a:ext cx="38255" cy="32773"/>
                <a:chOff x="4962300" y="3696348"/>
                <a:chExt cx="38255" cy="32773"/>
              </a:xfrm>
            </p:grpSpPr>
            <p:sp>
              <p:nvSpPr>
                <p:cNvPr id="5753" name="Google Shape;5753;p75"/>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75"/>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5" name="Google Shape;5755;p75"/>
              <p:cNvGrpSpPr/>
              <p:nvPr/>
            </p:nvGrpSpPr>
            <p:grpSpPr>
              <a:xfrm>
                <a:off x="4980185" y="3743349"/>
                <a:ext cx="31499" cy="26969"/>
                <a:chOff x="4980185" y="3743349"/>
                <a:chExt cx="31499" cy="26969"/>
              </a:xfrm>
            </p:grpSpPr>
            <p:sp>
              <p:nvSpPr>
                <p:cNvPr id="5756" name="Google Shape;5756;p75"/>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75"/>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8" name="Google Shape;5758;p75"/>
              <p:cNvGrpSpPr/>
              <p:nvPr/>
            </p:nvGrpSpPr>
            <p:grpSpPr>
              <a:xfrm>
                <a:off x="5013768" y="3734312"/>
                <a:ext cx="31499" cy="26969"/>
                <a:chOff x="5013768" y="3734312"/>
                <a:chExt cx="31499" cy="26969"/>
              </a:xfrm>
            </p:grpSpPr>
            <p:sp>
              <p:nvSpPr>
                <p:cNvPr id="5759" name="Google Shape;5759;p75"/>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75"/>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1" name="Google Shape;5761;p75"/>
              <p:cNvGrpSpPr/>
              <p:nvPr/>
            </p:nvGrpSpPr>
            <p:grpSpPr>
              <a:xfrm>
                <a:off x="5036703" y="3764545"/>
                <a:ext cx="31499" cy="26898"/>
                <a:chOff x="5036703" y="3764545"/>
                <a:chExt cx="31499" cy="26898"/>
              </a:xfrm>
            </p:grpSpPr>
            <p:sp>
              <p:nvSpPr>
                <p:cNvPr id="5762" name="Google Shape;5762;p75"/>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75"/>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4" name="Google Shape;5764;p75"/>
              <p:cNvGrpSpPr/>
              <p:nvPr/>
            </p:nvGrpSpPr>
            <p:grpSpPr>
              <a:xfrm>
                <a:off x="4953546" y="3768352"/>
                <a:ext cx="31405" cy="26898"/>
                <a:chOff x="4953546" y="3768352"/>
                <a:chExt cx="31405" cy="26898"/>
              </a:xfrm>
            </p:grpSpPr>
            <p:sp>
              <p:nvSpPr>
                <p:cNvPr id="5765" name="Google Shape;5765;p75"/>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75"/>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7" name="Google Shape;5767;p75"/>
              <p:cNvGrpSpPr/>
              <p:nvPr/>
            </p:nvGrpSpPr>
            <p:grpSpPr>
              <a:xfrm>
                <a:off x="4964770" y="3814016"/>
                <a:ext cx="31499" cy="26993"/>
                <a:chOff x="4964770" y="3814016"/>
                <a:chExt cx="31499" cy="26993"/>
              </a:xfrm>
            </p:grpSpPr>
            <p:sp>
              <p:nvSpPr>
                <p:cNvPr id="5768" name="Google Shape;5768;p75"/>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75"/>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0" name="Google Shape;5770;p75"/>
              <p:cNvGrpSpPr/>
              <p:nvPr/>
            </p:nvGrpSpPr>
            <p:grpSpPr>
              <a:xfrm>
                <a:off x="4923290" y="3800504"/>
                <a:ext cx="31468" cy="26898"/>
                <a:chOff x="4923290" y="3800504"/>
                <a:chExt cx="31468" cy="26898"/>
              </a:xfrm>
            </p:grpSpPr>
            <p:sp>
              <p:nvSpPr>
                <p:cNvPr id="5771" name="Google Shape;5771;p75"/>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75"/>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3" name="Google Shape;5773;p75"/>
              <p:cNvGrpSpPr/>
              <p:nvPr/>
            </p:nvGrpSpPr>
            <p:grpSpPr>
              <a:xfrm>
                <a:off x="5108534" y="3650943"/>
                <a:ext cx="31405" cy="26993"/>
                <a:chOff x="5108534" y="3650943"/>
                <a:chExt cx="31405" cy="26993"/>
              </a:xfrm>
            </p:grpSpPr>
            <p:sp>
              <p:nvSpPr>
                <p:cNvPr id="5774" name="Google Shape;5774;p75"/>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75"/>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6" name="Google Shape;5776;p75"/>
              <p:cNvGrpSpPr/>
              <p:nvPr/>
            </p:nvGrpSpPr>
            <p:grpSpPr>
              <a:xfrm>
                <a:off x="5119380" y="3760739"/>
                <a:ext cx="31499" cy="26993"/>
                <a:chOff x="5119380" y="3760739"/>
                <a:chExt cx="31499" cy="26993"/>
              </a:xfrm>
            </p:grpSpPr>
            <p:sp>
              <p:nvSpPr>
                <p:cNvPr id="5777" name="Google Shape;5777;p75"/>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75"/>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9" name="Google Shape;5779;p75"/>
              <p:cNvGrpSpPr/>
              <p:nvPr/>
            </p:nvGrpSpPr>
            <p:grpSpPr>
              <a:xfrm>
                <a:off x="5119380" y="3788235"/>
                <a:ext cx="31499" cy="26993"/>
                <a:chOff x="5119380" y="3788235"/>
                <a:chExt cx="31499" cy="26993"/>
              </a:xfrm>
            </p:grpSpPr>
            <p:sp>
              <p:nvSpPr>
                <p:cNvPr id="5780" name="Google Shape;5780;p75"/>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75"/>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2" name="Google Shape;5782;p75"/>
              <p:cNvGrpSpPr/>
              <p:nvPr/>
            </p:nvGrpSpPr>
            <p:grpSpPr>
              <a:xfrm>
                <a:off x="5158005" y="3875284"/>
                <a:ext cx="31405" cy="27001"/>
                <a:chOff x="5158005" y="3875284"/>
                <a:chExt cx="31405" cy="27001"/>
              </a:xfrm>
            </p:grpSpPr>
            <p:sp>
              <p:nvSpPr>
                <p:cNvPr id="5783" name="Google Shape;5783;p75"/>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75"/>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5" name="Google Shape;5785;p75"/>
              <p:cNvGrpSpPr/>
              <p:nvPr/>
            </p:nvGrpSpPr>
            <p:grpSpPr>
              <a:xfrm>
                <a:off x="5233163" y="3764545"/>
                <a:ext cx="31499" cy="26898"/>
                <a:chOff x="5233163" y="3764545"/>
                <a:chExt cx="31499" cy="26898"/>
              </a:xfrm>
            </p:grpSpPr>
            <p:sp>
              <p:nvSpPr>
                <p:cNvPr id="5786" name="Google Shape;5786;p75"/>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75"/>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8" name="Google Shape;5788;p75"/>
              <p:cNvGrpSpPr/>
              <p:nvPr/>
            </p:nvGrpSpPr>
            <p:grpSpPr>
              <a:xfrm>
                <a:off x="5276168" y="3805545"/>
                <a:ext cx="31499" cy="26906"/>
                <a:chOff x="5276168" y="3805545"/>
                <a:chExt cx="31499" cy="26906"/>
              </a:xfrm>
            </p:grpSpPr>
            <p:sp>
              <p:nvSpPr>
                <p:cNvPr id="5789" name="Google Shape;5789;p75"/>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75"/>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1" name="Google Shape;5791;p75"/>
              <p:cNvGrpSpPr/>
              <p:nvPr/>
            </p:nvGrpSpPr>
            <p:grpSpPr>
              <a:xfrm>
                <a:off x="5294053" y="3851933"/>
                <a:ext cx="31405" cy="26945"/>
                <a:chOff x="5294053" y="3851933"/>
                <a:chExt cx="31405" cy="26945"/>
              </a:xfrm>
            </p:grpSpPr>
            <p:sp>
              <p:nvSpPr>
                <p:cNvPr id="5792" name="Google Shape;5792;p75"/>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75"/>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4" name="Google Shape;5794;p75"/>
              <p:cNvGrpSpPr/>
              <p:nvPr/>
            </p:nvGrpSpPr>
            <p:grpSpPr>
              <a:xfrm>
                <a:off x="5341723" y="3851902"/>
                <a:ext cx="31405" cy="26977"/>
                <a:chOff x="5341723" y="3851902"/>
                <a:chExt cx="31405" cy="26977"/>
              </a:xfrm>
            </p:grpSpPr>
            <p:sp>
              <p:nvSpPr>
                <p:cNvPr id="5795" name="Google Shape;5795;p75"/>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75"/>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7" name="Google Shape;5797;p75"/>
              <p:cNvGrpSpPr/>
              <p:nvPr/>
            </p:nvGrpSpPr>
            <p:grpSpPr>
              <a:xfrm>
                <a:off x="5054871" y="3507855"/>
                <a:ext cx="31405" cy="26993"/>
                <a:chOff x="5054871" y="3507855"/>
                <a:chExt cx="31405" cy="26993"/>
              </a:xfrm>
            </p:grpSpPr>
            <p:sp>
              <p:nvSpPr>
                <p:cNvPr id="5798" name="Google Shape;5798;p75"/>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75"/>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0" name="Google Shape;5800;p75"/>
              <p:cNvGrpSpPr/>
              <p:nvPr/>
            </p:nvGrpSpPr>
            <p:grpSpPr>
              <a:xfrm>
                <a:off x="4876579" y="3675325"/>
                <a:ext cx="31405" cy="26969"/>
                <a:chOff x="4876579" y="3675325"/>
                <a:chExt cx="31405" cy="26969"/>
              </a:xfrm>
            </p:grpSpPr>
            <p:sp>
              <p:nvSpPr>
                <p:cNvPr id="5801" name="Google Shape;5801;p75"/>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75"/>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3" name="Google Shape;5803;p75"/>
              <p:cNvGrpSpPr/>
              <p:nvPr/>
            </p:nvGrpSpPr>
            <p:grpSpPr>
              <a:xfrm>
                <a:off x="4842233" y="3688333"/>
                <a:ext cx="31405" cy="26993"/>
                <a:chOff x="4842233" y="3688333"/>
                <a:chExt cx="31405" cy="26993"/>
              </a:xfrm>
            </p:grpSpPr>
            <p:sp>
              <p:nvSpPr>
                <p:cNvPr id="5804" name="Google Shape;5804;p75"/>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75"/>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6" name="Google Shape;5806;p75"/>
              <p:cNvGrpSpPr/>
              <p:nvPr/>
            </p:nvGrpSpPr>
            <p:grpSpPr>
              <a:xfrm>
                <a:off x="5187876" y="3608032"/>
                <a:ext cx="31405" cy="27001"/>
                <a:chOff x="5187876" y="3608032"/>
                <a:chExt cx="31405" cy="27001"/>
              </a:xfrm>
            </p:grpSpPr>
            <p:sp>
              <p:nvSpPr>
                <p:cNvPr id="5807" name="Google Shape;5807;p75"/>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75"/>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09" name="Google Shape;5809;p75"/>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75"/>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11" name="Google Shape;5811;p75"/>
              <p:cNvGrpSpPr/>
              <p:nvPr/>
            </p:nvGrpSpPr>
            <p:grpSpPr>
              <a:xfrm>
                <a:off x="5269224" y="3304167"/>
                <a:ext cx="40253" cy="34402"/>
                <a:chOff x="5269224" y="3304167"/>
                <a:chExt cx="40253" cy="34402"/>
              </a:xfrm>
            </p:grpSpPr>
            <p:sp>
              <p:nvSpPr>
                <p:cNvPr id="5812" name="Google Shape;5812;p75"/>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75"/>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4" name="Google Shape;5814;p75"/>
              <p:cNvGrpSpPr/>
              <p:nvPr/>
            </p:nvGrpSpPr>
            <p:grpSpPr>
              <a:xfrm>
                <a:off x="5327354" y="3476615"/>
                <a:ext cx="49864" cy="42723"/>
                <a:chOff x="5327354" y="3476615"/>
                <a:chExt cx="49864" cy="42723"/>
              </a:xfrm>
            </p:grpSpPr>
            <p:sp>
              <p:nvSpPr>
                <p:cNvPr id="5815" name="Google Shape;5815;p75"/>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75"/>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17" name="Google Shape;5817;p75"/>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75"/>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19" name="Google Shape;5819;p75"/>
              <p:cNvGrpSpPr/>
              <p:nvPr/>
            </p:nvGrpSpPr>
            <p:grpSpPr>
              <a:xfrm>
                <a:off x="5341723" y="3775957"/>
                <a:ext cx="31405" cy="26898"/>
                <a:chOff x="5341723" y="3775957"/>
                <a:chExt cx="31405" cy="26898"/>
              </a:xfrm>
            </p:grpSpPr>
            <p:sp>
              <p:nvSpPr>
                <p:cNvPr id="5820" name="Google Shape;5820;p75"/>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75"/>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2" name="Google Shape;5822;p75"/>
              <p:cNvGrpSpPr/>
              <p:nvPr/>
            </p:nvGrpSpPr>
            <p:grpSpPr>
              <a:xfrm>
                <a:off x="5439053" y="3699274"/>
                <a:ext cx="31405" cy="26898"/>
                <a:chOff x="5439053" y="3699274"/>
                <a:chExt cx="31405" cy="26898"/>
              </a:xfrm>
            </p:grpSpPr>
            <p:sp>
              <p:nvSpPr>
                <p:cNvPr id="5823" name="Google Shape;5823;p75"/>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75"/>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5" name="Google Shape;5825;p75"/>
              <p:cNvGrpSpPr/>
              <p:nvPr/>
            </p:nvGrpSpPr>
            <p:grpSpPr>
              <a:xfrm>
                <a:off x="5412414" y="3622307"/>
                <a:ext cx="31499" cy="26993"/>
                <a:chOff x="5412414" y="3622307"/>
                <a:chExt cx="31499" cy="26993"/>
              </a:xfrm>
            </p:grpSpPr>
            <p:sp>
              <p:nvSpPr>
                <p:cNvPr id="5826" name="Google Shape;5826;p75"/>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75"/>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8" name="Google Shape;5828;p75"/>
              <p:cNvGrpSpPr/>
              <p:nvPr/>
            </p:nvGrpSpPr>
            <p:grpSpPr>
              <a:xfrm>
                <a:off x="5476254" y="3473949"/>
                <a:ext cx="26835" cy="26930"/>
                <a:chOff x="5476254" y="3473949"/>
                <a:chExt cx="26835" cy="26930"/>
              </a:xfrm>
            </p:grpSpPr>
            <p:sp>
              <p:nvSpPr>
                <p:cNvPr id="5829" name="Google Shape;5829;p75"/>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75"/>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1" name="Google Shape;5831;p75"/>
              <p:cNvGrpSpPr/>
              <p:nvPr/>
            </p:nvGrpSpPr>
            <p:grpSpPr>
              <a:xfrm>
                <a:off x="5564547" y="3481594"/>
                <a:ext cx="31397" cy="26898"/>
                <a:chOff x="5564547" y="3481594"/>
                <a:chExt cx="31397" cy="26898"/>
              </a:xfrm>
            </p:grpSpPr>
            <p:sp>
              <p:nvSpPr>
                <p:cNvPr id="5832" name="Google Shape;5832;p75"/>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75"/>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4" name="Google Shape;5834;p75"/>
              <p:cNvGrpSpPr/>
              <p:nvPr/>
            </p:nvGrpSpPr>
            <p:grpSpPr>
              <a:xfrm>
                <a:off x="5534101" y="3470174"/>
                <a:ext cx="31397" cy="26906"/>
                <a:chOff x="5534101" y="3470174"/>
                <a:chExt cx="31397" cy="26906"/>
              </a:xfrm>
            </p:grpSpPr>
            <p:sp>
              <p:nvSpPr>
                <p:cNvPr id="5835" name="Google Shape;5835;p75"/>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75"/>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7" name="Google Shape;5837;p75"/>
              <p:cNvGrpSpPr/>
              <p:nvPr/>
            </p:nvGrpSpPr>
            <p:grpSpPr>
              <a:xfrm>
                <a:off x="5610879" y="3314486"/>
                <a:ext cx="31499" cy="26938"/>
                <a:chOff x="5610879" y="3314486"/>
                <a:chExt cx="31499" cy="26938"/>
              </a:xfrm>
            </p:grpSpPr>
            <p:sp>
              <p:nvSpPr>
                <p:cNvPr id="5838" name="Google Shape;5838;p75"/>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75"/>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0" name="Google Shape;5840;p75"/>
              <p:cNvGrpSpPr/>
              <p:nvPr/>
            </p:nvGrpSpPr>
            <p:grpSpPr>
              <a:xfrm>
                <a:off x="4834525" y="3501382"/>
                <a:ext cx="31499" cy="26898"/>
                <a:chOff x="4834525" y="3501382"/>
                <a:chExt cx="31499" cy="26898"/>
              </a:xfrm>
            </p:grpSpPr>
            <p:sp>
              <p:nvSpPr>
                <p:cNvPr id="5841" name="Google Shape;5841;p75"/>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75"/>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3" name="Google Shape;5843;p75"/>
              <p:cNvGrpSpPr/>
              <p:nvPr/>
            </p:nvGrpSpPr>
            <p:grpSpPr>
              <a:xfrm>
                <a:off x="4898460" y="3580158"/>
                <a:ext cx="31405" cy="26898"/>
                <a:chOff x="4898460" y="3580158"/>
                <a:chExt cx="31405" cy="26898"/>
              </a:xfrm>
            </p:grpSpPr>
            <p:sp>
              <p:nvSpPr>
                <p:cNvPr id="5844" name="Google Shape;5844;p75"/>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75"/>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6" name="Google Shape;5846;p75"/>
              <p:cNvGrpSpPr/>
              <p:nvPr/>
            </p:nvGrpSpPr>
            <p:grpSpPr>
              <a:xfrm>
                <a:off x="4882667" y="3608032"/>
                <a:ext cx="31499" cy="27001"/>
                <a:chOff x="4882667" y="3608032"/>
                <a:chExt cx="31499" cy="27001"/>
              </a:xfrm>
            </p:grpSpPr>
            <p:sp>
              <p:nvSpPr>
                <p:cNvPr id="5847" name="Google Shape;5847;p75"/>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75"/>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9" name="Google Shape;5849;p75"/>
              <p:cNvGrpSpPr/>
              <p:nvPr/>
            </p:nvGrpSpPr>
            <p:grpSpPr>
              <a:xfrm>
                <a:off x="4843373" y="3631407"/>
                <a:ext cx="16273" cy="16186"/>
                <a:chOff x="4843373" y="3631407"/>
                <a:chExt cx="16273" cy="16186"/>
              </a:xfrm>
            </p:grpSpPr>
            <p:sp>
              <p:nvSpPr>
                <p:cNvPr id="5850" name="Google Shape;5850;p75"/>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75"/>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2" name="Google Shape;5852;p75"/>
              <p:cNvGrpSpPr/>
              <p:nvPr/>
            </p:nvGrpSpPr>
            <p:grpSpPr>
              <a:xfrm>
                <a:off x="4727773" y="3591578"/>
                <a:ext cx="31499" cy="26898"/>
                <a:chOff x="4727773" y="3591578"/>
                <a:chExt cx="31499" cy="26898"/>
              </a:xfrm>
            </p:grpSpPr>
            <p:sp>
              <p:nvSpPr>
                <p:cNvPr id="5853" name="Google Shape;5853;p75"/>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75"/>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55" name="Google Shape;5855;p75"/>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75"/>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57" name="Google Shape;5857;p75"/>
              <p:cNvGrpSpPr/>
              <p:nvPr/>
            </p:nvGrpSpPr>
            <p:grpSpPr>
              <a:xfrm>
                <a:off x="4609421" y="3577398"/>
                <a:ext cx="31499" cy="27001"/>
                <a:chOff x="4609421" y="3577398"/>
                <a:chExt cx="31499" cy="27001"/>
              </a:xfrm>
            </p:grpSpPr>
            <p:sp>
              <p:nvSpPr>
                <p:cNvPr id="5858" name="Google Shape;5858;p75"/>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75"/>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0" name="Google Shape;5860;p75"/>
              <p:cNvGrpSpPr/>
              <p:nvPr/>
            </p:nvGrpSpPr>
            <p:grpSpPr>
              <a:xfrm>
                <a:off x="4649289" y="3577398"/>
                <a:ext cx="31499" cy="27001"/>
                <a:chOff x="4649289" y="3577398"/>
                <a:chExt cx="31499" cy="27001"/>
              </a:xfrm>
            </p:grpSpPr>
            <p:sp>
              <p:nvSpPr>
                <p:cNvPr id="5861" name="Google Shape;5861;p75"/>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75"/>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3" name="Google Shape;5863;p75"/>
              <p:cNvGrpSpPr/>
              <p:nvPr/>
            </p:nvGrpSpPr>
            <p:grpSpPr>
              <a:xfrm>
                <a:off x="4605614" y="3639523"/>
                <a:ext cx="31499" cy="26906"/>
                <a:chOff x="4605614" y="3639523"/>
                <a:chExt cx="31499" cy="26906"/>
              </a:xfrm>
            </p:grpSpPr>
            <p:sp>
              <p:nvSpPr>
                <p:cNvPr id="5864" name="Google Shape;5864;p75"/>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75"/>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6" name="Google Shape;5866;p75"/>
              <p:cNvGrpSpPr/>
              <p:nvPr/>
            </p:nvGrpSpPr>
            <p:grpSpPr>
              <a:xfrm>
                <a:off x="4785149" y="3618846"/>
                <a:ext cx="26930" cy="26843"/>
                <a:chOff x="4785149" y="3618846"/>
                <a:chExt cx="26930" cy="26843"/>
              </a:xfrm>
            </p:grpSpPr>
            <p:sp>
              <p:nvSpPr>
                <p:cNvPr id="5867" name="Google Shape;5867;p75"/>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75"/>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9" name="Google Shape;5869;p75"/>
              <p:cNvGrpSpPr/>
              <p:nvPr/>
            </p:nvGrpSpPr>
            <p:grpSpPr>
              <a:xfrm>
                <a:off x="4810167" y="3601567"/>
                <a:ext cx="31405" cy="26898"/>
                <a:chOff x="4810167" y="3601567"/>
                <a:chExt cx="31405" cy="26898"/>
              </a:xfrm>
            </p:grpSpPr>
            <p:sp>
              <p:nvSpPr>
                <p:cNvPr id="5870" name="Google Shape;5870;p75"/>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75"/>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2" name="Google Shape;5872;p75"/>
              <p:cNvGrpSpPr/>
              <p:nvPr/>
            </p:nvGrpSpPr>
            <p:grpSpPr>
              <a:xfrm>
                <a:off x="4831002" y="3373230"/>
                <a:ext cx="31405" cy="26898"/>
                <a:chOff x="4831002" y="3373230"/>
                <a:chExt cx="31405" cy="26898"/>
              </a:xfrm>
            </p:grpSpPr>
            <p:sp>
              <p:nvSpPr>
                <p:cNvPr id="5873" name="Google Shape;5873;p75"/>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75"/>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5" name="Google Shape;5875;p75"/>
              <p:cNvGrpSpPr/>
              <p:nvPr/>
            </p:nvGrpSpPr>
            <p:grpSpPr>
              <a:xfrm>
                <a:off x="4719311" y="3355054"/>
                <a:ext cx="31499" cy="27001"/>
                <a:chOff x="4719311" y="3355054"/>
                <a:chExt cx="31499" cy="27001"/>
              </a:xfrm>
            </p:grpSpPr>
            <p:sp>
              <p:nvSpPr>
                <p:cNvPr id="5876" name="Google Shape;5876;p75"/>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75"/>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8" name="Google Shape;5878;p75"/>
              <p:cNvGrpSpPr/>
              <p:nvPr/>
            </p:nvGrpSpPr>
            <p:grpSpPr>
              <a:xfrm>
                <a:off x="4798755" y="3450260"/>
                <a:ext cx="26930" cy="26930"/>
                <a:chOff x="4798755" y="3450260"/>
                <a:chExt cx="26930" cy="26930"/>
              </a:xfrm>
            </p:grpSpPr>
            <p:sp>
              <p:nvSpPr>
                <p:cNvPr id="5879" name="Google Shape;5879;p75"/>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75"/>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1" name="Google Shape;5881;p75"/>
              <p:cNvGrpSpPr/>
              <p:nvPr/>
            </p:nvGrpSpPr>
            <p:grpSpPr>
              <a:xfrm>
                <a:off x="4645576" y="3467555"/>
                <a:ext cx="31405" cy="26953"/>
                <a:chOff x="4645576" y="3467555"/>
                <a:chExt cx="31405" cy="26953"/>
              </a:xfrm>
            </p:grpSpPr>
            <p:sp>
              <p:nvSpPr>
                <p:cNvPr id="5882" name="Google Shape;5882;p75"/>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75"/>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4" name="Google Shape;5884;p75"/>
              <p:cNvGrpSpPr/>
              <p:nvPr/>
            </p:nvGrpSpPr>
            <p:grpSpPr>
              <a:xfrm>
                <a:off x="4687631" y="3583965"/>
                <a:ext cx="31499" cy="26898"/>
                <a:chOff x="4687631" y="3583965"/>
                <a:chExt cx="31499" cy="26898"/>
              </a:xfrm>
            </p:grpSpPr>
            <p:sp>
              <p:nvSpPr>
                <p:cNvPr id="5885" name="Google Shape;5885;p75"/>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75"/>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7" name="Google Shape;5887;p75"/>
              <p:cNvGrpSpPr/>
              <p:nvPr/>
            </p:nvGrpSpPr>
            <p:grpSpPr>
              <a:xfrm>
                <a:off x="4719311" y="3471314"/>
                <a:ext cx="31499" cy="27001"/>
                <a:chOff x="4719311" y="3471314"/>
                <a:chExt cx="31499" cy="27001"/>
              </a:xfrm>
            </p:grpSpPr>
            <p:sp>
              <p:nvSpPr>
                <p:cNvPr id="5888" name="Google Shape;5888;p75"/>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75"/>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0" name="Google Shape;5890;p75"/>
              <p:cNvGrpSpPr/>
              <p:nvPr/>
            </p:nvGrpSpPr>
            <p:grpSpPr>
              <a:xfrm>
                <a:off x="4719311" y="3434404"/>
                <a:ext cx="31499" cy="26898"/>
                <a:chOff x="4719311" y="3434404"/>
                <a:chExt cx="31499" cy="26898"/>
              </a:xfrm>
            </p:grpSpPr>
            <p:sp>
              <p:nvSpPr>
                <p:cNvPr id="5891" name="Google Shape;5891;p75"/>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75"/>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3" name="Google Shape;5893;p75"/>
              <p:cNvGrpSpPr/>
              <p:nvPr/>
            </p:nvGrpSpPr>
            <p:grpSpPr>
              <a:xfrm>
                <a:off x="4768876" y="3401772"/>
                <a:ext cx="31499" cy="26898"/>
                <a:chOff x="4768876" y="3401772"/>
                <a:chExt cx="31499" cy="26898"/>
              </a:xfrm>
            </p:grpSpPr>
            <p:sp>
              <p:nvSpPr>
                <p:cNvPr id="5894" name="Google Shape;5894;p75"/>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75"/>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6" name="Google Shape;5896;p75"/>
              <p:cNvGrpSpPr/>
              <p:nvPr/>
            </p:nvGrpSpPr>
            <p:grpSpPr>
              <a:xfrm>
                <a:off x="4762214" y="3471377"/>
                <a:ext cx="26938" cy="26938"/>
                <a:chOff x="4762214" y="3471377"/>
                <a:chExt cx="26938" cy="26938"/>
              </a:xfrm>
            </p:grpSpPr>
            <p:sp>
              <p:nvSpPr>
                <p:cNvPr id="5897" name="Google Shape;5897;p75"/>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75"/>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9" name="Google Shape;5899;p75"/>
              <p:cNvGrpSpPr/>
              <p:nvPr/>
            </p:nvGrpSpPr>
            <p:grpSpPr>
              <a:xfrm>
                <a:off x="4790473" y="3344782"/>
                <a:ext cx="31405" cy="26898"/>
                <a:chOff x="4790473" y="3344782"/>
                <a:chExt cx="31405" cy="26898"/>
              </a:xfrm>
            </p:grpSpPr>
            <p:sp>
              <p:nvSpPr>
                <p:cNvPr id="5900" name="Google Shape;5900;p75"/>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75"/>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2" name="Google Shape;5902;p75"/>
              <p:cNvGrpSpPr/>
              <p:nvPr/>
            </p:nvGrpSpPr>
            <p:grpSpPr>
              <a:xfrm>
                <a:off x="4823774" y="3950733"/>
                <a:ext cx="37398" cy="32034"/>
                <a:chOff x="4823774" y="3950733"/>
                <a:chExt cx="37398" cy="32034"/>
              </a:xfrm>
            </p:grpSpPr>
            <p:sp>
              <p:nvSpPr>
                <p:cNvPr id="5903" name="Google Shape;5903;p75"/>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75"/>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5" name="Google Shape;5905;p75"/>
              <p:cNvGrpSpPr/>
              <p:nvPr/>
            </p:nvGrpSpPr>
            <p:grpSpPr>
              <a:xfrm>
                <a:off x="4823396" y="4110566"/>
                <a:ext cx="31405" cy="26906"/>
                <a:chOff x="4823396" y="4110566"/>
                <a:chExt cx="31405" cy="26906"/>
              </a:xfrm>
            </p:grpSpPr>
            <p:sp>
              <p:nvSpPr>
                <p:cNvPr id="5906" name="Google Shape;5906;p75"/>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75"/>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8" name="Google Shape;5908;p75"/>
              <p:cNvGrpSpPr/>
              <p:nvPr/>
            </p:nvGrpSpPr>
            <p:grpSpPr>
              <a:xfrm>
                <a:off x="4838332" y="3821150"/>
                <a:ext cx="31499" cy="26898"/>
                <a:chOff x="4838332" y="3821150"/>
                <a:chExt cx="31499" cy="26898"/>
              </a:xfrm>
            </p:grpSpPr>
            <p:sp>
              <p:nvSpPr>
                <p:cNvPr id="5909" name="Google Shape;5909;p75"/>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75"/>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1" name="Google Shape;5911;p75"/>
              <p:cNvGrpSpPr/>
              <p:nvPr/>
            </p:nvGrpSpPr>
            <p:grpSpPr>
              <a:xfrm>
                <a:off x="4661275" y="3815007"/>
                <a:ext cx="36824" cy="31523"/>
                <a:chOff x="4661275" y="3815007"/>
                <a:chExt cx="36824" cy="31523"/>
              </a:xfrm>
            </p:grpSpPr>
            <p:sp>
              <p:nvSpPr>
                <p:cNvPr id="5912" name="Google Shape;5912;p75"/>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75"/>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4" name="Google Shape;5914;p75"/>
              <p:cNvGrpSpPr/>
              <p:nvPr/>
            </p:nvGrpSpPr>
            <p:grpSpPr>
              <a:xfrm>
                <a:off x="4558998" y="3851037"/>
                <a:ext cx="33591" cy="28699"/>
                <a:chOff x="4558998" y="3851037"/>
                <a:chExt cx="33591" cy="28699"/>
              </a:xfrm>
            </p:grpSpPr>
            <p:sp>
              <p:nvSpPr>
                <p:cNvPr id="5915" name="Google Shape;5915;p75"/>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75"/>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7" name="Google Shape;5917;p75"/>
              <p:cNvGrpSpPr/>
              <p:nvPr/>
            </p:nvGrpSpPr>
            <p:grpSpPr>
              <a:xfrm>
                <a:off x="4696762" y="3638587"/>
                <a:ext cx="33591" cy="28794"/>
                <a:chOff x="4696762" y="3638587"/>
                <a:chExt cx="33591" cy="28794"/>
              </a:xfrm>
            </p:grpSpPr>
            <p:sp>
              <p:nvSpPr>
                <p:cNvPr id="5918" name="Google Shape;5918;p75"/>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75"/>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0" name="Google Shape;5920;p75"/>
              <p:cNvGrpSpPr/>
              <p:nvPr/>
            </p:nvGrpSpPr>
            <p:grpSpPr>
              <a:xfrm>
                <a:off x="4929479" y="3939140"/>
                <a:ext cx="33497" cy="28692"/>
                <a:chOff x="4929479" y="3939140"/>
                <a:chExt cx="33497" cy="28692"/>
              </a:xfrm>
            </p:grpSpPr>
            <p:sp>
              <p:nvSpPr>
                <p:cNvPr id="5921" name="Google Shape;5921;p75"/>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75"/>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3" name="Google Shape;5923;p75"/>
              <p:cNvGrpSpPr/>
              <p:nvPr/>
            </p:nvGrpSpPr>
            <p:grpSpPr>
              <a:xfrm>
                <a:off x="4907119" y="3986039"/>
                <a:ext cx="33497" cy="28699"/>
                <a:chOff x="4907119" y="3986039"/>
                <a:chExt cx="33497" cy="28699"/>
              </a:xfrm>
            </p:grpSpPr>
            <p:sp>
              <p:nvSpPr>
                <p:cNvPr id="5924" name="Google Shape;5924;p75"/>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75"/>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6" name="Google Shape;5926;p75"/>
              <p:cNvGrpSpPr/>
              <p:nvPr/>
            </p:nvGrpSpPr>
            <p:grpSpPr>
              <a:xfrm>
                <a:off x="4911783" y="4048102"/>
                <a:ext cx="33591" cy="28762"/>
                <a:chOff x="4911783" y="4048102"/>
                <a:chExt cx="33591" cy="28762"/>
              </a:xfrm>
            </p:grpSpPr>
            <p:sp>
              <p:nvSpPr>
                <p:cNvPr id="5927" name="Google Shape;5927;p75"/>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75"/>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29" name="Google Shape;5929;p75"/>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75"/>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31" name="Google Shape;5931;p75"/>
              <p:cNvGrpSpPr/>
              <p:nvPr/>
            </p:nvGrpSpPr>
            <p:grpSpPr>
              <a:xfrm>
                <a:off x="4762623" y="3837847"/>
                <a:ext cx="42416" cy="36273"/>
                <a:chOff x="4762623" y="3837847"/>
                <a:chExt cx="42416" cy="36273"/>
              </a:xfrm>
            </p:grpSpPr>
            <p:sp>
              <p:nvSpPr>
                <p:cNvPr id="5932" name="Google Shape;5932;p75"/>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75"/>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4" name="Google Shape;5934;p75"/>
              <p:cNvGrpSpPr/>
              <p:nvPr/>
            </p:nvGrpSpPr>
            <p:grpSpPr>
              <a:xfrm>
                <a:off x="4746044" y="4104966"/>
                <a:ext cx="33497" cy="28699"/>
                <a:chOff x="4746044" y="4104966"/>
                <a:chExt cx="33497" cy="28699"/>
              </a:xfrm>
            </p:grpSpPr>
            <p:sp>
              <p:nvSpPr>
                <p:cNvPr id="5935" name="Google Shape;5935;p75"/>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75"/>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7" name="Google Shape;5937;p75"/>
              <p:cNvGrpSpPr/>
              <p:nvPr/>
            </p:nvGrpSpPr>
            <p:grpSpPr>
              <a:xfrm>
                <a:off x="4859646" y="4162554"/>
                <a:ext cx="33591" cy="28762"/>
                <a:chOff x="4859646" y="4162554"/>
                <a:chExt cx="33591" cy="28762"/>
              </a:xfrm>
            </p:grpSpPr>
            <p:sp>
              <p:nvSpPr>
                <p:cNvPr id="5938" name="Google Shape;5938;p75"/>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75"/>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40" name="Google Shape;5940;p75"/>
            <p:cNvGrpSpPr/>
            <p:nvPr/>
          </p:nvGrpSpPr>
          <p:grpSpPr>
            <a:xfrm>
              <a:off x="3597785" y="3274438"/>
              <a:ext cx="855610" cy="1122100"/>
              <a:chOff x="3597785" y="3274438"/>
              <a:chExt cx="855610" cy="1122100"/>
            </a:xfrm>
          </p:grpSpPr>
          <p:grpSp>
            <p:nvGrpSpPr>
              <p:cNvPr id="5941" name="Google Shape;5941;p75"/>
              <p:cNvGrpSpPr/>
              <p:nvPr/>
            </p:nvGrpSpPr>
            <p:grpSpPr>
              <a:xfrm>
                <a:off x="3617857" y="3284717"/>
                <a:ext cx="826785" cy="1099165"/>
                <a:chOff x="3617857" y="3284717"/>
                <a:chExt cx="826785" cy="1099165"/>
              </a:xfrm>
            </p:grpSpPr>
            <p:sp>
              <p:nvSpPr>
                <p:cNvPr id="5942" name="Google Shape;5942;p75"/>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75"/>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75"/>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75"/>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75"/>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75"/>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75"/>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75"/>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75"/>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75"/>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75"/>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75"/>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75"/>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75"/>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75"/>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75"/>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75"/>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75"/>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75"/>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75"/>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75"/>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75"/>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75"/>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75"/>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75"/>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75"/>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75"/>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75"/>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75"/>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75"/>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75"/>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75"/>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75"/>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75"/>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75"/>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75"/>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75"/>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75"/>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75"/>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75"/>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75"/>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75"/>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75"/>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75"/>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75"/>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75"/>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75"/>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75"/>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75"/>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75"/>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75"/>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75"/>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75"/>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75"/>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75"/>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75"/>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8" name="Google Shape;5998;p75"/>
              <p:cNvGrpSpPr/>
              <p:nvPr/>
            </p:nvGrpSpPr>
            <p:grpSpPr>
              <a:xfrm>
                <a:off x="4180904" y="4251758"/>
                <a:ext cx="37783" cy="32420"/>
                <a:chOff x="4180904" y="4251758"/>
                <a:chExt cx="37783" cy="32420"/>
              </a:xfrm>
            </p:grpSpPr>
            <p:sp>
              <p:nvSpPr>
                <p:cNvPr id="5999" name="Google Shape;5999;p75"/>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75"/>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1" name="Google Shape;6001;p75"/>
              <p:cNvGrpSpPr/>
              <p:nvPr/>
            </p:nvGrpSpPr>
            <p:grpSpPr>
              <a:xfrm>
                <a:off x="4201644" y="4081324"/>
                <a:ext cx="37783" cy="32364"/>
                <a:chOff x="4201644" y="4081324"/>
                <a:chExt cx="37783" cy="32364"/>
              </a:xfrm>
            </p:grpSpPr>
            <p:sp>
              <p:nvSpPr>
                <p:cNvPr id="6002" name="Google Shape;6002;p75"/>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75"/>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4" name="Google Shape;6004;p75"/>
              <p:cNvGrpSpPr/>
              <p:nvPr/>
            </p:nvGrpSpPr>
            <p:grpSpPr>
              <a:xfrm>
                <a:off x="4284416" y="3887428"/>
                <a:ext cx="37783" cy="32451"/>
                <a:chOff x="4284416" y="3887428"/>
                <a:chExt cx="37783" cy="32451"/>
              </a:xfrm>
            </p:grpSpPr>
            <p:sp>
              <p:nvSpPr>
                <p:cNvPr id="6005" name="Google Shape;6005;p75"/>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75"/>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7" name="Google Shape;6007;p75"/>
              <p:cNvGrpSpPr/>
              <p:nvPr/>
            </p:nvGrpSpPr>
            <p:grpSpPr>
              <a:xfrm>
                <a:off x="4223721" y="3860404"/>
                <a:ext cx="37870" cy="32364"/>
                <a:chOff x="4223721" y="3860404"/>
                <a:chExt cx="37870" cy="32364"/>
              </a:xfrm>
            </p:grpSpPr>
            <p:sp>
              <p:nvSpPr>
                <p:cNvPr id="6008" name="Google Shape;6008;p75"/>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75"/>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0" name="Google Shape;6010;p75"/>
              <p:cNvGrpSpPr/>
              <p:nvPr/>
            </p:nvGrpSpPr>
            <p:grpSpPr>
              <a:xfrm>
                <a:off x="4104889" y="3699242"/>
                <a:ext cx="37776" cy="32357"/>
                <a:chOff x="4104889" y="3699242"/>
                <a:chExt cx="37776" cy="32357"/>
              </a:xfrm>
            </p:grpSpPr>
            <p:sp>
              <p:nvSpPr>
                <p:cNvPr id="6011" name="Google Shape;6011;p75"/>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75"/>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3" name="Google Shape;6013;p75"/>
              <p:cNvGrpSpPr/>
              <p:nvPr/>
            </p:nvGrpSpPr>
            <p:grpSpPr>
              <a:xfrm>
                <a:off x="4143608" y="3475121"/>
                <a:ext cx="37878" cy="32420"/>
                <a:chOff x="4143608" y="3475121"/>
                <a:chExt cx="37878" cy="32420"/>
              </a:xfrm>
            </p:grpSpPr>
            <p:sp>
              <p:nvSpPr>
                <p:cNvPr id="6014" name="Google Shape;6014;p75"/>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75"/>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6" name="Google Shape;6016;p75"/>
              <p:cNvGrpSpPr/>
              <p:nvPr/>
            </p:nvGrpSpPr>
            <p:grpSpPr>
              <a:xfrm>
                <a:off x="4217248" y="3570893"/>
                <a:ext cx="37776" cy="32364"/>
                <a:chOff x="4217248" y="3570893"/>
                <a:chExt cx="37776" cy="32364"/>
              </a:xfrm>
            </p:grpSpPr>
            <p:sp>
              <p:nvSpPr>
                <p:cNvPr id="6017" name="Google Shape;6017;p75"/>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75"/>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9" name="Google Shape;6019;p75"/>
              <p:cNvGrpSpPr/>
              <p:nvPr/>
            </p:nvGrpSpPr>
            <p:grpSpPr>
              <a:xfrm>
                <a:off x="4255307" y="3431612"/>
                <a:ext cx="37776" cy="32451"/>
                <a:chOff x="4255307" y="3431612"/>
                <a:chExt cx="37776" cy="32451"/>
              </a:xfrm>
            </p:grpSpPr>
            <p:sp>
              <p:nvSpPr>
                <p:cNvPr id="6020" name="Google Shape;6020;p75"/>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75"/>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2" name="Google Shape;6022;p75"/>
              <p:cNvGrpSpPr/>
              <p:nvPr/>
            </p:nvGrpSpPr>
            <p:grpSpPr>
              <a:xfrm>
                <a:off x="3853052" y="3577398"/>
                <a:ext cx="37776" cy="32420"/>
                <a:chOff x="3853052" y="3577398"/>
                <a:chExt cx="37776" cy="32420"/>
              </a:xfrm>
            </p:grpSpPr>
            <p:sp>
              <p:nvSpPr>
                <p:cNvPr id="6023" name="Google Shape;6023;p75"/>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75"/>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5" name="Google Shape;6025;p75"/>
              <p:cNvGrpSpPr/>
              <p:nvPr/>
            </p:nvGrpSpPr>
            <p:grpSpPr>
              <a:xfrm>
                <a:off x="4039908" y="3412107"/>
                <a:ext cx="37776" cy="32357"/>
                <a:chOff x="4039908" y="3412107"/>
                <a:chExt cx="37776" cy="32357"/>
              </a:xfrm>
            </p:grpSpPr>
            <p:sp>
              <p:nvSpPr>
                <p:cNvPr id="6026" name="Google Shape;6026;p75"/>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75"/>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8" name="Google Shape;6028;p75"/>
              <p:cNvGrpSpPr/>
              <p:nvPr/>
            </p:nvGrpSpPr>
            <p:grpSpPr>
              <a:xfrm>
                <a:off x="4017360" y="3342061"/>
                <a:ext cx="37870" cy="32380"/>
                <a:chOff x="4017360" y="3342061"/>
                <a:chExt cx="37870" cy="32380"/>
              </a:xfrm>
            </p:grpSpPr>
            <p:sp>
              <p:nvSpPr>
                <p:cNvPr id="6029" name="Google Shape;6029;p75"/>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75"/>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31" name="Google Shape;6031;p75"/>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75"/>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33" name="Google Shape;6033;p75"/>
              <p:cNvGrpSpPr/>
              <p:nvPr/>
            </p:nvGrpSpPr>
            <p:grpSpPr>
              <a:xfrm>
                <a:off x="3750870" y="3418650"/>
                <a:ext cx="37776" cy="32380"/>
                <a:chOff x="3750870" y="3418650"/>
                <a:chExt cx="37776" cy="32380"/>
              </a:xfrm>
            </p:grpSpPr>
            <p:sp>
              <p:nvSpPr>
                <p:cNvPr id="6034" name="Google Shape;6034;p75"/>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75"/>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6" name="Google Shape;6036;p75"/>
              <p:cNvGrpSpPr/>
              <p:nvPr/>
            </p:nvGrpSpPr>
            <p:grpSpPr>
              <a:xfrm>
                <a:off x="3632509" y="3274438"/>
                <a:ext cx="37783" cy="32357"/>
                <a:chOff x="3632509" y="3274438"/>
                <a:chExt cx="37783" cy="32357"/>
              </a:xfrm>
            </p:grpSpPr>
            <p:sp>
              <p:nvSpPr>
                <p:cNvPr id="6037" name="Google Shape;6037;p75"/>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75"/>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9" name="Google Shape;6039;p75"/>
              <p:cNvGrpSpPr/>
              <p:nvPr/>
            </p:nvGrpSpPr>
            <p:grpSpPr>
              <a:xfrm>
                <a:off x="3906424" y="3297561"/>
                <a:ext cx="37776" cy="32451"/>
                <a:chOff x="3906424" y="3297561"/>
                <a:chExt cx="37776" cy="32451"/>
              </a:xfrm>
            </p:grpSpPr>
            <p:sp>
              <p:nvSpPr>
                <p:cNvPr id="6040" name="Google Shape;6040;p75"/>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75"/>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2" name="Google Shape;6042;p75"/>
              <p:cNvGrpSpPr/>
              <p:nvPr/>
            </p:nvGrpSpPr>
            <p:grpSpPr>
              <a:xfrm>
                <a:off x="3866084" y="3412107"/>
                <a:ext cx="37776" cy="32357"/>
                <a:chOff x="3866084" y="3412107"/>
                <a:chExt cx="37776" cy="32357"/>
              </a:xfrm>
            </p:grpSpPr>
            <p:sp>
              <p:nvSpPr>
                <p:cNvPr id="6043" name="Google Shape;6043;p75"/>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75"/>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5" name="Google Shape;6045;p75"/>
              <p:cNvGrpSpPr/>
              <p:nvPr/>
            </p:nvGrpSpPr>
            <p:grpSpPr>
              <a:xfrm>
                <a:off x="4023919" y="3766409"/>
                <a:ext cx="37783" cy="32357"/>
                <a:chOff x="4023919" y="3766409"/>
                <a:chExt cx="37783" cy="32357"/>
              </a:xfrm>
            </p:grpSpPr>
            <p:sp>
              <p:nvSpPr>
                <p:cNvPr id="6046" name="Google Shape;6046;p75"/>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75"/>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8" name="Google Shape;6048;p75"/>
              <p:cNvGrpSpPr/>
              <p:nvPr/>
            </p:nvGrpSpPr>
            <p:grpSpPr>
              <a:xfrm>
                <a:off x="3973882" y="3779449"/>
                <a:ext cx="37776" cy="32357"/>
                <a:chOff x="3973882" y="3779449"/>
                <a:chExt cx="37776" cy="32357"/>
              </a:xfrm>
            </p:grpSpPr>
            <p:sp>
              <p:nvSpPr>
                <p:cNvPr id="6049" name="Google Shape;6049;p75"/>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75"/>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1" name="Google Shape;6051;p75"/>
              <p:cNvGrpSpPr/>
              <p:nvPr/>
            </p:nvGrpSpPr>
            <p:grpSpPr>
              <a:xfrm>
                <a:off x="4073398" y="3838028"/>
                <a:ext cx="37776" cy="32380"/>
                <a:chOff x="4073398" y="3838028"/>
                <a:chExt cx="37776" cy="32380"/>
              </a:xfrm>
            </p:grpSpPr>
            <p:sp>
              <p:nvSpPr>
                <p:cNvPr id="6052" name="Google Shape;6052;p75"/>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75"/>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4" name="Google Shape;6054;p75"/>
              <p:cNvGrpSpPr/>
              <p:nvPr/>
            </p:nvGrpSpPr>
            <p:grpSpPr>
              <a:xfrm>
                <a:off x="4342672" y="4144496"/>
                <a:ext cx="37752" cy="32364"/>
                <a:chOff x="4342672" y="4144496"/>
                <a:chExt cx="37752" cy="32364"/>
              </a:xfrm>
            </p:grpSpPr>
            <p:sp>
              <p:nvSpPr>
                <p:cNvPr id="6055" name="Google Shape;6055;p75"/>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75"/>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7" name="Google Shape;6057;p75"/>
              <p:cNvGrpSpPr/>
              <p:nvPr/>
            </p:nvGrpSpPr>
            <p:grpSpPr>
              <a:xfrm>
                <a:off x="4406386" y="4056872"/>
                <a:ext cx="37783" cy="32364"/>
                <a:chOff x="4406386" y="4056872"/>
                <a:chExt cx="37783" cy="32364"/>
              </a:xfrm>
            </p:grpSpPr>
            <p:sp>
              <p:nvSpPr>
                <p:cNvPr id="6058" name="Google Shape;6058;p75"/>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75"/>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0" name="Google Shape;6060;p75"/>
              <p:cNvGrpSpPr/>
              <p:nvPr/>
            </p:nvGrpSpPr>
            <p:grpSpPr>
              <a:xfrm>
                <a:off x="4284416" y="4245254"/>
                <a:ext cx="37783" cy="32357"/>
                <a:chOff x="4284416" y="4245254"/>
                <a:chExt cx="37783" cy="32357"/>
              </a:xfrm>
            </p:grpSpPr>
            <p:sp>
              <p:nvSpPr>
                <p:cNvPr id="6061" name="Google Shape;6061;p75"/>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75"/>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3" name="Google Shape;6063;p75"/>
              <p:cNvGrpSpPr/>
              <p:nvPr/>
            </p:nvGrpSpPr>
            <p:grpSpPr>
              <a:xfrm>
                <a:off x="4219057" y="4331258"/>
                <a:ext cx="37776" cy="32364"/>
                <a:chOff x="4219057" y="4331258"/>
                <a:chExt cx="37776" cy="32364"/>
              </a:xfrm>
            </p:grpSpPr>
            <p:sp>
              <p:nvSpPr>
                <p:cNvPr id="6064" name="Google Shape;6064;p75"/>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75"/>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6" name="Google Shape;6066;p75"/>
              <p:cNvGrpSpPr/>
              <p:nvPr/>
            </p:nvGrpSpPr>
            <p:grpSpPr>
              <a:xfrm>
                <a:off x="4204122" y="4141688"/>
                <a:ext cx="33497" cy="28699"/>
                <a:chOff x="4204122" y="4141688"/>
                <a:chExt cx="33497" cy="28699"/>
              </a:xfrm>
            </p:grpSpPr>
            <p:sp>
              <p:nvSpPr>
                <p:cNvPr id="6067" name="Google Shape;6067;p75"/>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75"/>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9" name="Google Shape;6069;p75"/>
              <p:cNvGrpSpPr/>
              <p:nvPr/>
            </p:nvGrpSpPr>
            <p:grpSpPr>
              <a:xfrm>
                <a:off x="4301546" y="4003869"/>
                <a:ext cx="38916" cy="33324"/>
                <a:chOff x="4301546" y="4003869"/>
                <a:chExt cx="38916" cy="33324"/>
              </a:xfrm>
            </p:grpSpPr>
            <p:sp>
              <p:nvSpPr>
                <p:cNvPr id="6070" name="Google Shape;6070;p75"/>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75"/>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2" name="Google Shape;6072;p75"/>
              <p:cNvGrpSpPr/>
              <p:nvPr/>
            </p:nvGrpSpPr>
            <p:grpSpPr>
              <a:xfrm>
                <a:off x="4210681" y="3924669"/>
                <a:ext cx="36549" cy="31366"/>
                <a:chOff x="4210681" y="3924669"/>
                <a:chExt cx="36549" cy="31366"/>
              </a:xfrm>
            </p:grpSpPr>
            <p:sp>
              <p:nvSpPr>
                <p:cNvPr id="6073" name="Google Shape;6073;p75"/>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75"/>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5" name="Google Shape;6075;p75"/>
              <p:cNvGrpSpPr/>
              <p:nvPr/>
            </p:nvGrpSpPr>
            <p:grpSpPr>
              <a:xfrm>
                <a:off x="3987771" y="3628874"/>
                <a:ext cx="31499" cy="26993"/>
                <a:chOff x="3987771" y="3628874"/>
                <a:chExt cx="31499" cy="26993"/>
              </a:xfrm>
            </p:grpSpPr>
            <p:sp>
              <p:nvSpPr>
                <p:cNvPr id="6076" name="Google Shape;6076;p75"/>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75"/>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8" name="Google Shape;6078;p75"/>
              <p:cNvGrpSpPr/>
              <p:nvPr/>
            </p:nvGrpSpPr>
            <p:grpSpPr>
              <a:xfrm>
                <a:off x="4087382" y="3775674"/>
                <a:ext cx="31405" cy="26898"/>
                <a:chOff x="4087382" y="3775674"/>
                <a:chExt cx="31405" cy="26898"/>
              </a:xfrm>
            </p:grpSpPr>
            <p:sp>
              <p:nvSpPr>
                <p:cNvPr id="6079" name="Google Shape;6079;p75"/>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75"/>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1" name="Google Shape;6081;p75"/>
              <p:cNvGrpSpPr/>
              <p:nvPr/>
            </p:nvGrpSpPr>
            <p:grpSpPr>
              <a:xfrm>
                <a:off x="4118873" y="3856637"/>
                <a:ext cx="31405" cy="26906"/>
                <a:chOff x="4118873" y="3856637"/>
                <a:chExt cx="31405" cy="26906"/>
              </a:xfrm>
            </p:grpSpPr>
            <p:sp>
              <p:nvSpPr>
                <p:cNvPr id="6082" name="Google Shape;6082;p75"/>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75"/>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4" name="Google Shape;6084;p75"/>
              <p:cNvGrpSpPr/>
              <p:nvPr/>
            </p:nvGrpSpPr>
            <p:grpSpPr>
              <a:xfrm>
                <a:off x="4168541" y="3639523"/>
                <a:ext cx="31499" cy="26906"/>
                <a:chOff x="4168541" y="3639523"/>
                <a:chExt cx="31499" cy="26906"/>
              </a:xfrm>
            </p:grpSpPr>
            <p:sp>
              <p:nvSpPr>
                <p:cNvPr id="6085" name="Google Shape;6085;p75"/>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75"/>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7" name="Google Shape;6087;p75"/>
              <p:cNvGrpSpPr/>
              <p:nvPr/>
            </p:nvGrpSpPr>
            <p:grpSpPr>
              <a:xfrm>
                <a:off x="3965789" y="3393545"/>
                <a:ext cx="31405" cy="26945"/>
                <a:chOff x="3965789" y="3393545"/>
                <a:chExt cx="31405" cy="26945"/>
              </a:xfrm>
            </p:grpSpPr>
            <p:sp>
              <p:nvSpPr>
                <p:cNvPr id="6088" name="Google Shape;6088;p75"/>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75"/>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0" name="Google Shape;6090;p75"/>
              <p:cNvGrpSpPr/>
              <p:nvPr/>
            </p:nvGrpSpPr>
            <p:grpSpPr>
              <a:xfrm>
                <a:off x="3925166" y="3491008"/>
                <a:ext cx="31405" cy="27001"/>
                <a:chOff x="3925166" y="3491008"/>
                <a:chExt cx="31405" cy="27001"/>
              </a:xfrm>
            </p:grpSpPr>
            <p:sp>
              <p:nvSpPr>
                <p:cNvPr id="6091" name="Google Shape;6091;p75"/>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75"/>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3" name="Google Shape;6093;p75"/>
              <p:cNvGrpSpPr/>
              <p:nvPr/>
            </p:nvGrpSpPr>
            <p:grpSpPr>
              <a:xfrm>
                <a:off x="3682845" y="3340976"/>
                <a:ext cx="31397" cy="26898"/>
                <a:chOff x="3682845" y="3340976"/>
                <a:chExt cx="31397" cy="26898"/>
              </a:xfrm>
            </p:grpSpPr>
            <p:sp>
              <p:nvSpPr>
                <p:cNvPr id="6094" name="Google Shape;6094;p75"/>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75"/>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6" name="Google Shape;6096;p75"/>
              <p:cNvGrpSpPr/>
              <p:nvPr/>
            </p:nvGrpSpPr>
            <p:grpSpPr>
              <a:xfrm>
                <a:off x="3795393" y="3353725"/>
                <a:ext cx="31499" cy="26993"/>
                <a:chOff x="3795393" y="3353725"/>
                <a:chExt cx="31499" cy="26993"/>
              </a:xfrm>
            </p:grpSpPr>
            <p:sp>
              <p:nvSpPr>
                <p:cNvPr id="6097" name="Google Shape;6097;p75"/>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75"/>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9" name="Google Shape;6099;p75"/>
              <p:cNvGrpSpPr/>
              <p:nvPr/>
            </p:nvGrpSpPr>
            <p:grpSpPr>
              <a:xfrm>
                <a:off x="4176909" y="4363221"/>
                <a:ext cx="38924" cy="33316"/>
                <a:chOff x="4176909" y="4363221"/>
                <a:chExt cx="38924" cy="33316"/>
              </a:xfrm>
            </p:grpSpPr>
            <p:sp>
              <p:nvSpPr>
                <p:cNvPr id="6100" name="Google Shape;6100;p75"/>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75"/>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2" name="Google Shape;6102;p75"/>
              <p:cNvGrpSpPr/>
              <p:nvPr/>
            </p:nvGrpSpPr>
            <p:grpSpPr>
              <a:xfrm>
                <a:off x="4226191" y="4007660"/>
                <a:ext cx="33560" cy="28770"/>
                <a:chOff x="4226191" y="4007660"/>
                <a:chExt cx="33560" cy="28770"/>
              </a:xfrm>
            </p:grpSpPr>
            <p:sp>
              <p:nvSpPr>
                <p:cNvPr id="6103" name="Google Shape;6103;p75"/>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75"/>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5" name="Google Shape;6105;p75"/>
              <p:cNvGrpSpPr/>
              <p:nvPr/>
            </p:nvGrpSpPr>
            <p:grpSpPr>
              <a:xfrm>
                <a:off x="3597785" y="3377045"/>
                <a:ext cx="33591" cy="28699"/>
                <a:chOff x="3597785" y="3377045"/>
                <a:chExt cx="33591" cy="28699"/>
              </a:xfrm>
            </p:grpSpPr>
            <p:sp>
              <p:nvSpPr>
                <p:cNvPr id="6106" name="Google Shape;6106;p75"/>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75"/>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8" name="Google Shape;6108;p75"/>
              <p:cNvGrpSpPr/>
              <p:nvPr/>
            </p:nvGrpSpPr>
            <p:grpSpPr>
              <a:xfrm>
                <a:off x="3887870" y="3669796"/>
                <a:ext cx="33591" cy="28692"/>
                <a:chOff x="3887870" y="3669796"/>
                <a:chExt cx="33591" cy="28692"/>
              </a:xfrm>
            </p:grpSpPr>
            <p:sp>
              <p:nvSpPr>
                <p:cNvPr id="6109" name="Google Shape;6109;p75"/>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75"/>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1" name="Google Shape;6111;p75"/>
              <p:cNvGrpSpPr/>
              <p:nvPr/>
            </p:nvGrpSpPr>
            <p:grpSpPr>
              <a:xfrm>
                <a:off x="3818320" y="3481625"/>
                <a:ext cx="33497" cy="28770"/>
                <a:chOff x="3818320" y="3481625"/>
                <a:chExt cx="33497" cy="28770"/>
              </a:xfrm>
            </p:grpSpPr>
            <p:sp>
              <p:nvSpPr>
                <p:cNvPr id="6112" name="Google Shape;6112;p75"/>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75"/>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4" name="Google Shape;6114;p75"/>
              <p:cNvGrpSpPr/>
              <p:nvPr/>
            </p:nvGrpSpPr>
            <p:grpSpPr>
              <a:xfrm>
                <a:off x="4278139" y="4120948"/>
                <a:ext cx="37492" cy="32129"/>
                <a:chOff x="4278139" y="4120948"/>
                <a:chExt cx="37492" cy="32129"/>
              </a:xfrm>
            </p:grpSpPr>
            <p:sp>
              <p:nvSpPr>
                <p:cNvPr id="6115" name="Google Shape;6115;p75"/>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75"/>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7" name="Google Shape;6117;p75"/>
              <p:cNvGrpSpPr/>
              <p:nvPr/>
            </p:nvGrpSpPr>
            <p:grpSpPr>
              <a:xfrm>
                <a:off x="4419898" y="3977388"/>
                <a:ext cx="33497" cy="28692"/>
                <a:chOff x="4419898" y="3977388"/>
                <a:chExt cx="33497" cy="28692"/>
              </a:xfrm>
            </p:grpSpPr>
            <p:sp>
              <p:nvSpPr>
                <p:cNvPr id="6118" name="Google Shape;6118;p75"/>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75"/>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0" name="Google Shape;6120;p75"/>
              <p:cNvGrpSpPr/>
              <p:nvPr/>
            </p:nvGrpSpPr>
            <p:grpSpPr>
              <a:xfrm>
                <a:off x="4158930" y="4034684"/>
                <a:ext cx="33497" cy="28762"/>
                <a:chOff x="4158930" y="4034684"/>
                <a:chExt cx="33497" cy="28762"/>
              </a:xfrm>
            </p:grpSpPr>
            <p:sp>
              <p:nvSpPr>
                <p:cNvPr id="6121" name="Google Shape;6121;p75"/>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75"/>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3" name="Google Shape;6123;p75"/>
              <p:cNvGrpSpPr/>
              <p:nvPr/>
            </p:nvGrpSpPr>
            <p:grpSpPr>
              <a:xfrm>
                <a:off x="4134949" y="3957049"/>
                <a:ext cx="33497" cy="28770"/>
                <a:chOff x="4134949" y="3957049"/>
                <a:chExt cx="33497" cy="28770"/>
              </a:xfrm>
            </p:grpSpPr>
            <p:sp>
              <p:nvSpPr>
                <p:cNvPr id="6124" name="Google Shape;6124;p75"/>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75"/>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6" name="Google Shape;6126;p75"/>
              <p:cNvGrpSpPr/>
              <p:nvPr/>
            </p:nvGrpSpPr>
            <p:grpSpPr>
              <a:xfrm>
                <a:off x="4193653" y="4184403"/>
                <a:ext cx="43580" cy="37264"/>
                <a:chOff x="4193653" y="4184403"/>
                <a:chExt cx="43580" cy="37264"/>
              </a:xfrm>
            </p:grpSpPr>
            <p:sp>
              <p:nvSpPr>
                <p:cNvPr id="6127" name="Google Shape;6127;p75"/>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75"/>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9" name="Google Shape;6129;p75"/>
              <p:cNvGrpSpPr/>
              <p:nvPr/>
            </p:nvGrpSpPr>
            <p:grpSpPr>
              <a:xfrm>
                <a:off x="4343600" y="3943844"/>
                <a:ext cx="43580" cy="37312"/>
                <a:chOff x="4343600" y="3943844"/>
                <a:chExt cx="43580" cy="37312"/>
              </a:xfrm>
            </p:grpSpPr>
            <p:sp>
              <p:nvSpPr>
                <p:cNvPr id="6130" name="Google Shape;6130;p75"/>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75"/>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2" name="Google Shape;6132;p75"/>
              <p:cNvGrpSpPr/>
              <p:nvPr/>
            </p:nvGrpSpPr>
            <p:grpSpPr>
              <a:xfrm>
                <a:off x="4172339" y="3381693"/>
                <a:ext cx="31499" cy="27001"/>
                <a:chOff x="4172339" y="3381693"/>
                <a:chExt cx="31499" cy="27001"/>
              </a:xfrm>
            </p:grpSpPr>
            <p:sp>
              <p:nvSpPr>
                <p:cNvPr id="6133" name="Google Shape;6133;p75"/>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75"/>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38" name="Shape 6138"/>
        <p:cNvGrpSpPr/>
        <p:nvPr/>
      </p:nvGrpSpPr>
      <p:grpSpPr>
        <a:xfrm>
          <a:off x="0" y="0"/>
          <a:ext cx="0" cy="0"/>
          <a:chOff x="0" y="0"/>
          <a:chExt cx="0" cy="0"/>
        </a:xfrm>
      </p:grpSpPr>
      <p:grpSp>
        <p:nvGrpSpPr>
          <p:cNvPr id="6139" name="Google Shape;6139;p76"/>
          <p:cNvGrpSpPr/>
          <p:nvPr/>
        </p:nvGrpSpPr>
        <p:grpSpPr>
          <a:xfrm>
            <a:off x="729274" y="1175734"/>
            <a:ext cx="2507799" cy="206239"/>
            <a:chOff x="106648" y="895722"/>
            <a:chExt cx="4481413" cy="374300"/>
          </a:xfrm>
        </p:grpSpPr>
        <p:grpSp>
          <p:nvGrpSpPr>
            <p:cNvPr id="6140" name="Google Shape;6140;p76"/>
            <p:cNvGrpSpPr/>
            <p:nvPr/>
          </p:nvGrpSpPr>
          <p:grpSpPr>
            <a:xfrm>
              <a:off x="2233276" y="895722"/>
              <a:ext cx="1082667" cy="223591"/>
              <a:chOff x="4808316" y="2800065"/>
              <a:chExt cx="1999386" cy="412910"/>
            </a:xfrm>
          </p:grpSpPr>
          <p:sp>
            <p:nvSpPr>
              <p:cNvPr id="6141" name="Google Shape;6141;p76"/>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42" name="Google Shape;6142;p76"/>
              <p:cNvGrpSpPr/>
              <p:nvPr/>
            </p:nvGrpSpPr>
            <p:grpSpPr>
              <a:xfrm>
                <a:off x="4808316" y="2800065"/>
                <a:ext cx="92400" cy="411825"/>
                <a:chOff x="845575" y="2563700"/>
                <a:chExt cx="92400" cy="411825"/>
              </a:xfrm>
            </p:grpSpPr>
            <p:cxnSp>
              <p:nvCxnSpPr>
                <p:cNvPr id="6143" name="Google Shape;6143;p76"/>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144" name="Google Shape;6144;p76"/>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145" name="Google Shape;6145;p76"/>
            <p:cNvGrpSpPr/>
            <p:nvPr/>
          </p:nvGrpSpPr>
          <p:grpSpPr>
            <a:xfrm>
              <a:off x="106648" y="895722"/>
              <a:ext cx="1088401" cy="223591"/>
              <a:chOff x="881025" y="2800065"/>
              <a:chExt cx="2009975" cy="412910"/>
            </a:xfrm>
          </p:grpSpPr>
          <p:sp>
            <p:nvSpPr>
              <p:cNvPr id="6146" name="Google Shape;6146;p76"/>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47" name="Google Shape;6147;p76"/>
              <p:cNvGrpSpPr/>
              <p:nvPr/>
            </p:nvGrpSpPr>
            <p:grpSpPr>
              <a:xfrm>
                <a:off x="881025" y="2800065"/>
                <a:ext cx="92400" cy="411825"/>
                <a:chOff x="845575" y="2563700"/>
                <a:chExt cx="92400" cy="411825"/>
              </a:xfrm>
            </p:grpSpPr>
            <p:cxnSp>
              <p:nvCxnSpPr>
                <p:cNvPr id="6148" name="Google Shape;6148;p76"/>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149" name="Google Shape;6149;p76"/>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150" name="Google Shape;6150;p76"/>
            <p:cNvGrpSpPr/>
            <p:nvPr/>
          </p:nvGrpSpPr>
          <p:grpSpPr>
            <a:xfrm>
              <a:off x="1172346" y="1047018"/>
              <a:ext cx="1083151" cy="223003"/>
              <a:chOff x="2849073" y="3079467"/>
              <a:chExt cx="2000279" cy="411825"/>
            </a:xfrm>
          </p:grpSpPr>
          <p:sp>
            <p:nvSpPr>
              <p:cNvPr id="6151" name="Google Shape;6151;p76"/>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52" name="Google Shape;6152;p76"/>
              <p:cNvGrpSpPr/>
              <p:nvPr/>
            </p:nvGrpSpPr>
            <p:grpSpPr>
              <a:xfrm rot="10800000">
                <a:off x="2849073" y="3079467"/>
                <a:ext cx="92400" cy="411825"/>
                <a:chOff x="2070100" y="2563700"/>
                <a:chExt cx="92400" cy="411825"/>
              </a:xfrm>
            </p:grpSpPr>
            <p:cxnSp>
              <p:nvCxnSpPr>
                <p:cNvPr id="6153" name="Google Shape;6153;p76"/>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154" name="Google Shape;6154;p76"/>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155" name="Google Shape;6155;p76"/>
            <p:cNvGrpSpPr/>
            <p:nvPr/>
          </p:nvGrpSpPr>
          <p:grpSpPr>
            <a:xfrm>
              <a:off x="3290132" y="1047018"/>
              <a:ext cx="1297929" cy="223003"/>
              <a:chOff x="6760035" y="3079467"/>
              <a:chExt cx="2396914" cy="411825"/>
            </a:xfrm>
          </p:grpSpPr>
          <p:sp>
            <p:nvSpPr>
              <p:cNvPr id="6156" name="Google Shape;6156;p76"/>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57" name="Google Shape;6157;p76"/>
              <p:cNvGrpSpPr/>
              <p:nvPr/>
            </p:nvGrpSpPr>
            <p:grpSpPr>
              <a:xfrm rot="10800000">
                <a:off x="6760035" y="3079467"/>
                <a:ext cx="92400" cy="411825"/>
                <a:chOff x="2070100" y="2563700"/>
                <a:chExt cx="92400" cy="411825"/>
              </a:xfrm>
            </p:grpSpPr>
            <p:cxnSp>
              <p:nvCxnSpPr>
                <p:cNvPr id="6158" name="Google Shape;6158;p76"/>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159" name="Google Shape;6159;p76"/>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160" name="Google Shape;6160;p76"/>
          <p:cNvGrpSpPr/>
          <p:nvPr/>
        </p:nvGrpSpPr>
        <p:grpSpPr>
          <a:xfrm>
            <a:off x="2147036" y="3575105"/>
            <a:ext cx="1086701" cy="799429"/>
            <a:chOff x="2183288" y="3555572"/>
            <a:chExt cx="1136241" cy="835873"/>
          </a:xfrm>
        </p:grpSpPr>
        <p:sp>
          <p:nvSpPr>
            <p:cNvPr id="6161" name="Google Shape;6161;p76"/>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62" name="Google Shape;6162;p76"/>
            <p:cNvGrpSpPr/>
            <p:nvPr/>
          </p:nvGrpSpPr>
          <p:grpSpPr>
            <a:xfrm>
              <a:off x="2205895" y="3637269"/>
              <a:ext cx="1089848" cy="724993"/>
              <a:chOff x="2205895" y="3637269"/>
              <a:chExt cx="1089848" cy="724993"/>
            </a:xfrm>
          </p:grpSpPr>
          <p:sp>
            <p:nvSpPr>
              <p:cNvPr id="6163" name="Google Shape;6163;p76"/>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76"/>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76"/>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76"/>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76"/>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76"/>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69" name="Google Shape;6169;p76"/>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170" name="Google Shape;6170;p76"/>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6171" name="Google Shape;6171;p76"/>
            <p:cNvGrpSpPr/>
            <p:nvPr/>
          </p:nvGrpSpPr>
          <p:grpSpPr>
            <a:xfrm>
              <a:off x="3173850" y="3779426"/>
              <a:ext cx="145679" cy="70048"/>
              <a:chOff x="3173850" y="3779426"/>
              <a:chExt cx="145679" cy="70048"/>
            </a:xfrm>
          </p:grpSpPr>
          <p:cxnSp>
            <p:nvCxnSpPr>
              <p:cNvPr id="6172" name="Google Shape;6172;p76"/>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6173" name="Google Shape;6173;p76"/>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4" name="Google Shape;6174;p76"/>
            <p:cNvGrpSpPr/>
            <p:nvPr/>
          </p:nvGrpSpPr>
          <p:grpSpPr>
            <a:xfrm>
              <a:off x="2183288" y="4139483"/>
              <a:ext cx="145133" cy="70048"/>
              <a:chOff x="2183288" y="4139483"/>
              <a:chExt cx="145133" cy="70048"/>
            </a:xfrm>
          </p:grpSpPr>
          <p:cxnSp>
            <p:nvCxnSpPr>
              <p:cNvPr id="6175" name="Google Shape;6175;p76"/>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6176" name="Google Shape;6176;p76"/>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77" name="Google Shape;6177;p76"/>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178" name="Google Shape;6178;p76"/>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6179" name="Google Shape;6179;p76"/>
            <p:cNvGrpSpPr/>
            <p:nvPr/>
          </p:nvGrpSpPr>
          <p:grpSpPr>
            <a:xfrm>
              <a:off x="2943836" y="4268886"/>
              <a:ext cx="60717" cy="122559"/>
              <a:chOff x="2943836" y="4268886"/>
              <a:chExt cx="60717" cy="122559"/>
            </a:xfrm>
          </p:grpSpPr>
          <p:sp>
            <p:nvSpPr>
              <p:cNvPr id="6180" name="Google Shape;6180;p76"/>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181" name="Google Shape;6181;p76"/>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6182" name="Google Shape;6182;p76"/>
          <p:cNvGrpSpPr/>
          <p:nvPr/>
        </p:nvGrpSpPr>
        <p:grpSpPr>
          <a:xfrm>
            <a:off x="3409981" y="1496104"/>
            <a:ext cx="1675870" cy="758251"/>
            <a:chOff x="3530532" y="1496185"/>
            <a:chExt cx="1562000" cy="706730"/>
          </a:xfrm>
        </p:grpSpPr>
        <p:cxnSp>
          <p:nvCxnSpPr>
            <p:cNvPr id="6183" name="Google Shape;6183;p76"/>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6184" name="Google Shape;6184;p76"/>
            <p:cNvGrpSpPr/>
            <p:nvPr/>
          </p:nvGrpSpPr>
          <p:grpSpPr>
            <a:xfrm>
              <a:off x="3530532" y="1496185"/>
              <a:ext cx="323430" cy="463587"/>
              <a:chOff x="3530532" y="1496185"/>
              <a:chExt cx="323430" cy="463587"/>
            </a:xfrm>
          </p:grpSpPr>
          <p:grpSp>
            <p:nvGrpSpPr>
              <p:cNvPr id="6185" name="Google Shape;6185;p76"/>
              <p:cNvGrpSpPr/>
              <p:nvPr/>
            </p:nvGrpSpPr>
            <p:grpSpPr>
              <a:xfrm>
                <a:off x="3567462" y="1496185"/>
                <a:ext cx="286500" cy="361376"/>
                <a:chOff x="3567462" y="1496185"/>
                <a:chExt cx="286500" cy="361376"/>
              </a:xfrm>
            </p:grpSpPr>
            <p:cxnSp>
              <p:nvCxnSpPr>
                <p:cNvPr id="6186" name="Google Shape;6186;p76"/>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6187" name="Google Shape;6187;p76"/>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88" name="Google Shape;6188;p76"/>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9" name="Google Shape;6189;p76"/>
            <p:cNvGrpSpPr/>
            <p:nvPr/>
          </p:nvGrpSpPr>
          <p:grpSpPr>
            <a:xfrm>
              <a:off x="3891569" y="1779209"/>
              <a:ext cx="323945" cy="423706"/>
              <a:chOff x="3891569" y="1779209"/>
              <a:chExt cx="323945" cy="423706"/>
            </a:xfrm>
          </p:grpSpPr>
          <p:grpSp>
            <p:nvGrpSpPr>
              <p:cNvPr id="6190" name="Google Shape;6190;p76"/>
              <p:cNvGrpSpPr/>
              <p:nvPr/>
            </p:nvGrpSpPr>
            <p:grpSpPr>
              <a:xfrm>
                <a:off x="3929014" y="1881638"/>
                <a:ext cx="286500" cy="321278"/>
                <a:chOff x="3929014" y="1881638"/>
                <a:chExt cx="286500" cy="321278"/>
              </a:xfrm>
            </p:grpSpPr>
            <p:cxnSp>
              <p:nvCxnSpPr>
                <p:cNvPr id="6191" name="Google Shape;6191;p76"/>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6192" name="Google Shape;6192;p76"/>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93" name="Google Shape;6193;p76"/>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4" name="Google Shape;6194;p76"/>
            <p:cNvGrpSpPr/>
            <p:nvPr/>
          </p:nvGrpSpPr>
          <p:grpSpPr>
            <a:xfrm>
              <a:off x="4252606" y="1496185"/>
              <a:ext cx="324721" cy="463587"/>
              <a:chOff x="4252606" y="1496185"/>
              <a:chExt cx="324721" cy="463587"/>
            </a:xfrm>
          </p:grpSpPr>
          <p:grpSp>
            <p:nvGrpSpPr>
              <p:cNvPr id="6195" name="Google Shape;6195;p76"/>
              <p:cNvGrpSpPr/>
              <p:nvPr/>
            </p:nvGrpSpPr>
            <p:grpSpPr>
              <a:xfrm>
                <a:off x="4290828" y="1496185"/>
                <a:ext cx="286500" cy="361376"/>
                <a:chOff x="4290828" y="1496185"/>
                <a:chExt cx="286500" cy="361376"/>
              </a:xfrm>
            </p:grpSpPr>
            <p:cxnSp>
              <p:nvCxnSpPr>
                <p:cNvPr id="6196" name="Google Shape;6196;p76"/>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6197" name="Google Shape;6197;p76"/>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98" name="Google Shape;6198;p76"/>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9" name="Google Shape;6199;p76"/>
            <p:cNvGrpSpPr/>
            <p:nvPr/>
          </p:nvGrpSpPr>
          <p:grpSpPr>
            <a:xfrm>
              <a:off x="4613643" y="1763716"/>
              <a:ext cx="325308" cy="439200"/>
              <a:chOff x="4613643" y="1763716"/>
              <a:chExt cx="325308" cy="439200"/>
            </a:xfrm>
          </p:grpSpPr>
          <p:grpSp>
            <p:nvGrpSpPr>
              <p:cNvPr id="6200" name="Google Shape;6200;p76"/>
              <p:cNvGrpSpPr/>
              <p:nvPr/>
            </p:nvGrpSpPr>
            <p:grpSpPr>
              <a:xfrm>
                <a:off x="4652451" y="1879538"/>
                <a:ext cx="286500" cy="323378"/>
                <a:chOff x="4652451" y="1879538"/>
                <a:chExt cx="286500" cy="323378"/>
              </a:xfrm>
            </p:grpSpPr>
            <p:cxnSp>
              <p:nvCxnSpPr>
                <p:cNvPr id="6201" name="Google Shape;6201;p76"/>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6202" name="Google Shape;6202;p76"/>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03" name="Google Shape;6203;p76"/>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04" name="Google Shape;6204;p76"/>
          <p:cNvGrpSpPr/>
          <p:nvPr/>
        </p:nvGrpSpPr>
        <p:grpSpPr>
          <a:xfrm>
            <a:off x="3421841" y="2349730"/>
            <a:ext cx="1652173" cy="391517"/>
            <a:chOff x="3512551" y="2358270"/>
            <a:chExt cx="1597383" cy="378533"/>
          </a:xfrm>
        </p:grpSpPr>
        <p:cxnSp>
          <p:nvCxnSpPr>
            <p:cNvPr id="6205" name="Google Shape;6205;p76"/>
            <p:cNvCxnSpPr>
              <a:stCxn id="6206" idx="6"/>
              <a:endCxn id="6207"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6208" name="Google Shape;6208;p76"/>
            <p:cNvGrpSpPr/>
            <p:nvPr/>
          </p:nvGrpSpPr>
          <p:grpSpPr>
            <a:xfrm>
              <a:off x="3512551" y="2358270"/>
              <a:ext cx="225647" cy="307714"/>
              <a:chOff x="2182679" y="2004714"/>
              <a:chExt cx="792300" cy="1080458"/>
            </a:xfrm>
          </p:grpSpPr>
          <p:cxnSp>
            <p:nvCxnSpPr>
              <p:cNvPr id="6209" name="Google Shape;6209;p76"/>
              <p:cNvCxnSpPr>
                <a:stCxn id="6210"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6206" name="Google Shape;6206;p76"/>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76"/>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1" name="Google Shape;6211;p76"/>
            <p:cNvGrpSpPr/>
            <p:nvPr/>
          </p:nvGrpSpPr>
          <p:grpSpPr>
            <a:xfrm>
              <a:off x="3969644" y="2440153"/>
              <a:ext cx="225853" cy="296651"/>
              <a:chOff x="3775710" y="1729289"/>
              <a:chExt cx="136500" cy="179289"/>
            </a:xfrm>
          </p:grpSpPr>
          <p:cxnSp>
            <p:nvCxnSpPr>
              <p:cNvPr id="6212" name="Google Shape;6212;p76"/>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6213" name="Google Shape;6213;p76"/>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76"/>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5" name="Google Shape;6215;p76"/>
            <p:cNvGrpSpPr/>
            <p:nvPr/>
          </p:nvGrpSpPr>
          <p:grpSpPr>
            <a:xfrm>
              <a:off x="4427051" y="2358270"/>
              <a:ext cx="225647" cy="307714"/>
              <a:chOff x="5393704" y="2004714"/>
              <a:chExt cx="792300" cy="1080458"/>
            </a:xfrm>
          </p:grpSpPr>
          <p:cxnSp>
            <p:nvCxnSpPr>
              <p:cNvPr id="6216" name="Google Shape;6216;p76"/>
              <p:cNvCxnSpPr>
                <a:stCxn id="6217"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6218" name="Google Shape;6218;p76"/>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76"/>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9" name="Google Shape;6219;p76"/>
            <p:cNvGrpSpPr/>
            <p:nvPr/>
          </p:nvGrpSpPr>
          <p:grpSpPr>
            <a:xfrm>
              <a:off x="4884287" y="2440252"/>
              <a:ext cx="225647" cy="296532"/>
              <a:chOff x="6999166" y="2292572"/>
              <a:chExt cx="792300" cy="1041192"/>
            </a:xfrm>
          </p:grpSpPr>
          <p:cxnSp>
            <p:nvCxnSpPr>
              <p:cNvPr id="6220" name="Google Shape;6220;p76"/>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6207" name="Google Shape;6207;p76"/>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76"/>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22" name="Google Shape;6222;p76"/>
          <p:cNvGrpSpPr/>
          <p:nvPr/>
        </p:nvGrpSpPr>
        <p:grpSpPr>
          <a:xfrm>
            <a:off x="6842649" y="1185930"/>
            <a:ext cx="1581844" cy="732818"/>
            <a:chOff x="634175" y="2986275"/>
            <a:chExt cx="3147949" cy="1458344"/>
          </a:xfrm>
        </p:grpSpPr>
        <p:cxnSp>
          <p:nvCxnSpPr>
            <p:cNvPr id="6223" name="Google Shape;6223;p76"/>
            <p:cNvCxnSpPr>
              <a:stCxn id="6224" idx="4"/>
              <a:endCxn id="6225" idx="0"/>
            </p:cNvCxnSpPr>
            <p:nvPr/>
          </p:nvCxnSpPr>
          <p:spPr>
            <a:xfrm>
              <a:off x="929975" y="3577875"/>
              <a:ext cx="591600" cy="275100"/>
            </a:xfrm>
            <a:prstGeom prst="straightConnector1">
              <a:avLst/>
            </a:prstGeom>
            <a:noFill/>
            <a:ln cap="flat" cmpd="sng" w="19050">
              <a:solidFill>
                <a:srgbClr val="435D74"/>
              </a:solidFill>
              <a:prstDash val="solid"/>
              <a:round/>
              <a:headEnd len="med" w="med" type="none"/>
              <a:tailEnd len="med" w="med" type="none"/>
            </a:ln>
          </p:spPr>
        </p:cxnSp>
        <p:cxnSp>
          <p:nvCxnSpPr>
            <p:cNvPr id="6226" name="Google Shape;6226;p76"/>
            <p:cNvCxnSpPr>
              <a:stCxn id="6225" idx="0"/>
              <a:endCxn id="6227"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6228" name="Google Shape;6228;p76"/>
            <p:cNvCxnSpPr>
              <a:stCxn id="6227" idx="4"/>
              <a:endCxn id="6229"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6230" name="Google Shape;6230;p76"/>
            <p:cNvCxnSpPr>
              <a:stCxn id="6229" idx="0"/>
              <a:endCxn id="6231" idx="4"/>
            </p:cNvCxnSpPr>
            <p:nvPr/>
          </p:nvCxnSpPr>
          <p:spPr>
            <a:xfrm flipH="1" rot="10800000">
              <a:off x="2894933" y="3577918"/>
              <a:ext cx="591600" cy="275100"/>
            </a:xfrm>
            <a:prstGeom prst="straightConnector1">
              <a:avLst/>
            </a:prstGeom>
            <a:noFill/>
            <a:ln cap="flat" cmpd="sng" w="19050">
              <a:solidFill>
                <a:srgbClr val="435D74"/>
              </a:solidFill>
              <a:prstDash val="solid"/>
              <a:round/>
              <a:headEnd len="med" w="med" type="none"/>
              <a:tailEnd len="med" w="med" type="none"/>
            </a:ln>
          </p:spPr>
        </p:cxnSp>
        <p:sp>
          <p:nvSpPr>
            <p:cNvPr id="6231" name="Google Shape;6231;p76"/>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227" name="Google Shape;6227;p76"/>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224" name="Google Shape;6224;p76"/>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229" name="Google Shape;6229;p76"/>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225" name="Google Shape;6225;p76"/>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6232" name="Google Shape;6232;p76"/>
          <p:cNvGrpSpPr/>
          <p:nvPr/>
        </p:nvGrpSpPr>
        <p:grpSpPr>
          <a:xfrm>
            <a:off x="3410364" y="2880240"/>
            <a:ext cx="1675128" cy="313674"/>
            <a:chOff x="998425" y="1182125"/>
            <a:chExt cx="1065400" cy="199500"/>
          </a:xfrm>
        </p:grpSpPr>
        <p:sp>
          <p:nvSpPr>
            <p:cNvPr id="6233" name="Google Shape;6233;p76"/>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76"/>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76"/>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76"/>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76"/>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8" name="Google Shape;6238;p76"/>
          <p:cNvGrpSpPr/>
          <p:nvPr/>
        </p:nvGrpSpPr>
        <p:grpSpPr>
          <a:xfrm>
            <a:off x="3410363" y="3836206"/>
            <a:ext cx="1675129" cy="525345"/>
            <a:chOff x="5194708" y="3484366"/>
            <a:chExt cx="3148148" cy="987304"/>
          </a:xfrm>
        </p:grpSpPr>
        <p:grpSp>
          <p:nvGrpSpPr>
            <p:cNvPr id="6239" name="Google Shape;6239;p76"/>
            <p:cNvGrpSpPr/>
            <p:nvPr/>
          </p:nvGrpSpPr>
          <p:grpSpPr>
            <a:xfrm>
              <a:off x="7531521" y="3484366"/>
              <a:ext cx="811335" cy="987304"/>
              <a:chOff x="3379425" y="1617275"/>
              <a:chExt cx="1090650" cy="1327200"/>
            </a:xfrm>
          </p:grpSpPr>
          <p:sp>
            <p:nvSpPr>
              <p:cNvPr id="6240" name="Google Shape;6240;p76"/>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76"/>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76"/>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3" name="Google Shape;6243;p76"/>
            <p:cNvGrpSpPr/>
            <p:nvPr/>
          </p:nvGrpSpPr>
          <p:grpSpPr>
            <a:xfrm>
              <a:off x="6752546" y="3484366"/>
              <a:ext cx="811428" cy="987304"/>
              <a:chOff x="2332275" y="1617275"/>
              <a:chExt cx="1090775" cy="1327200"/>
            </a:xfrm>
          </p:grpSpPr>
          <p:sp>
            <p:nvSpPr>
              <p:cNvPr id="6244" name="Google Shape;6244;p76"/>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76"/>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76"/>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7" name="Google Shape;6247;p76"/>
            <p:cNvGrpSpPr/>
            <p:nvPr/>
          </p:nvGrpSpPr>
          <p:grpSpPr>
            <a:xfrm>
              <a:off x="5973664" y="3484366"/>
              <a:ext cx="811335" cy="987304"/>
              <a:chOff x="1285250" y="1617275"/>
              <a:chExt cx="1090650" cy="1327200"/>
            </a:xfrm>
          </p:grpSpPr>
          <p:sp>
            <p:nvSpPr>
              <p:cNvPr id="6248" name="Google Shape;6248;p76"/>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76"/>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76"/>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1" name="Google Shape;6251;p76"/>
            <p:cNvGrpSpPr/>
            <p:nvPr/>
          </p:nvGrpSpPr>
          <p:grpSpPr>
            <a:xfrm>
              <a:off x="5194708" y="3484366"/>
              <a:ext cx="811409" cy="987304"/>
              <a:chOff x="238125" y="1617275"/>
              <a:chExt cx="1090750" cy="1327200"/>
            </a:xfrm>
          </p:grpSpPr>
          <p:sp>
            <p:nvSpPr>
              <p:cNvPr id="6252" name="Google Shape;6252;p76"/>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76"/>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76"/>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55" name="Google Shape;6255;p76"/>
          <p:cNvGrpSpPr/>
          <p:nvPr/>
        </p:nvGrpSpPr>
        <p:grpSpPr>
          <a:xfrm>
            <a:off x="6844048" y="2482095"/>
            <a:ext cx="1579046" cy="522230"/>
            <a:chOff x="6853641" y="2534077"/>
            <a:chExt cx="1515545" cy="501229"/>
          </a:xfrm>
        </p:grpSpPr>
        <p:grpSp>
          <p:nvGrpSpPr>
            <p:cNvPr id="6256" name="Google Shape;6256;p76"/>
            <p:cNvGrpSpPr/>
            <p:nvPr/>
          </p:nvGrpSpPr>
          <p:grpSpPr>
            <a:xfrm>
              <a:off x="6853641" y="2618923"/>
              <a:ext cx="1515545" cy="324556"/>
              <a:chOff x="6853641" y="2618923"/>
              <a:chExt cx="1515545" cy="324556"/>
            </a:xfrm>
          </p:grpSpPr>
          <p:sp>
            <p:nvSpPr>
              <p:cNvPr id="6257" name="Google Shape;6257;p76"/>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76"/>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76"/>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76"/>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76"/>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62" name="Google Shape;6262;p76"/>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76"/>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76"/>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76"/>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76"/>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7" name="Google Shape;6267;p76"/>
          <p:cNvGrpSpPr/>
          <p:nvPr/>
        </p:nvGrpSpPr>
        <p:grpSpPr>
          <a:xfrm>
            <a:off x="3438940" y="3357136"/>
            <a:ext cx="1617976" cy="346616"/>
            <a:chOff x="1808063" y="4294338"/>
            <a:chExt cx="3370782" cy="721817"/>
          </a:xfrm>
        </p:grpSpPr>
        <p:sp>
          <p:nvSpPr>
            <p:cNvPr id="6268" name="Google Shape;6268;p76"/>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76"/>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76"/>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76"/>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76"/>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76"/>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76"/>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76"/>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76"/>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76"/>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78" name="Google Shape;6278;p76"/>
          <p:cNvGrpSpPr/>
          <p:nvPr/>
        </p:nvGrpSpPr>
        <p:grpSpPr>
          <a:xfrm>
            <a:off x="5264936" y="4023886"/>
            <a:ext cx="1417067" cy="350605"/>
            <a:chOff x="4234950" y="2101012"/>
            <a:chExt cx="4219974" cy="1044090"/>
          </a:xfrm>
        </p:grpSpPr>
        <p:sp>
          <p:nvSpPr>
            <p:cNvPr id="6279" name="Google Shape;6279;p76"/>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76"/>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76"/>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76"/>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76"/>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76"/>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76"/>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76"/>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76"/>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76"/>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76"/>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76"/>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76"/>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76"/>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76"/>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76"/>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5" name="Google Shape;6295;p76"/>
          <p:cNvGrpSpPr/>
          <p:nvPr/>
        </p:nvGrpSpPr>
        <p:grpSpPr>
          <a:xfrm>
            <a:off x="6840408" y="2014643"/>
            <a:ext cx="1586327" cy="371557"/>
            <a:chOff x="1247650" y="2075423"/>
            <a:chExt cx="6648477" cy="1557238"/>
          </a:xfrm>
        </p:grpSpPr>
        <p:sp>
          <p:nvSpPr>
            <p:cNvPr id="6296" name="Google Shape;6296;p76"/>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76"/>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76"/>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76"/>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76"/>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76"/>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02" name="Google Shape;6302;p76"/>
          <p:cNvGrpSpPr/>
          <p:nvPr/>
        </p:nvGrpSpPr>
        <p:grpSpPr>
          <a:xfrm>
            <a:off x="5271678" y="1167833"/>
            <a:ext cx="1415601" cy="1648533"/>
            <a:chOff x="1839112" y="2209163"/>
            <a:chExt cx="1918159" cy="2233784"/>
          </a:xfrm>
        </p:grpSpPr>
        <p:sp>
          <p:nvSpPr>
            <p:cNvPr id="6303" name="Google Shape;6303;p76"/>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76"/>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76"/>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306" name="Google Shape;6306;p76"/>
            <p:cNvCxnSpPr>
              <a:stCxn id="6303" idx="6"/>
              <a:endCxn id="6304" idx="2"/>
            </p:cNvCxnSpPr>
            <p:nvPr/>
          </p:nvCxnSpPr>
          <p:spPr>
            <a:xfrm>
              <a:off x="2414212" y="2496713"/>
              <a:ext cx="768000" cy="9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6307" name="Google Shape;6307;p76"/>
            <p:cNvCxnSpPr>
              <a:stCxn id="6304" idx="4"/>
              <a:endCxn id="6308"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6309" name="Google Shape;6309;p76"/>
            <p:cNvCxnSpPr>
              <a:stCxn id="6308" idx="6"/>
              <a:endCxn id="6305" idx="2"/>
            </p:cNvCxnSpPr>
            <p:nvPr/>
          </p:nvCxnSpPr>
          <p:spPr>
            <a:xfrm>
              <a:off x="2414212" y="3328316"/>
              <a:ext cx="768000" cy="9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6310" name="Google Shape;6310;p76"/>
            <p:cNvCxnSpPr>
              <a:stCxn id="6305" idx="4"/>
              <a:endCxn id="6311"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6308" name="Google Shape;6308;p76"/>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76"/>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76"/>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313" name="Google Shape;6313;p76"/>
            <p:cNvCxnSpPr>
              <a:endCxn id="6312"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6314" name="Google Shape;6314;p76"/>
          <p:cNvGrpSpPr/>
          <p:nvPr/>
        </p:nvGrpSpPr>
        <p:grpSpPr>
          <a:xfrm>
            <a:off x="3428944" y="1185917"/>
            <a:ext cx="1637968" cy="154942"/>
            <a:chOff x="238125" y="2506075"/>
            <a:chExt cx="7115411" cy="673075"/>
          </a:xfrm>
        </p:grpSpPr>
        <p:sp>
          <p:nvSpPr>
            <p:cNvPr id="6315" name="Google Shape;6315;p76"/>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76"/>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76"/>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76"/>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76"/>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0" name="Google Shape;6320;p76"/>
          <p:cNvGrpSpPr/>
          <p:nvPr/>
        </p:nvGrpSpPr>
        <p:grpSpPr>
          <a:xfrm>
            <a:off x="1969680" y="1500635"/>
            <a:ext cx="1262932" cy="785408"/>
            <a:chOff x="548861" y="389676"/>
            <a:chExt cx="3843371" cy="2390163"/>
          </a:xfrm>
        </p:grpSpPr>
        <p:cxnSp>
          <p:nvCxnSpPr>
            <p:cNvPr id="6321" name="Google Shape;6321;p76"/>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6322" name="Google Shape;6322;p76"/>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6323" name="Google Shape;6323;p76"/>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6324" name="Google Shape;6324;p76"/>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6325" name="Google Shape;6325;p76"/>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6326" name="Google Shape;6326;p76"/>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327" name="Google Shape;6327;p76"/>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6328" name="Google Shape;6328;p76"/>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76"/>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76"/>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76"/>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76"/>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76"/>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4" name="Google Shape;6334;p76"/>
          <p:cNvGrpSpPr/>
          <p:nvPr/>
        </p:nvGrpSpPr>
        <p:grpSpPr>
          <a:xfrm>
            <a:off x="757812" y="2607512"/>
            <a:ext cx="1412054" cy="633562"/>
            <a:chOff x="1187400" y="2529299"/>
            <a:chExt cx="6769193" cy="2241903"/>
          </a:xfrm>
        </p:grpSpPr>
        <p:sp>
          <p:nvSpPr>
            <p:cNvPr id="6335" name="Google Shape;6335;p76"/>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6336" name="Google Shape;6336;p76"/>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337" name="Google Shape;6337;p76"/>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338" name="Google Shape;6338;p76"/>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339" name="Google Shape;6339;p76"/>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340" name="Google Shape;6340;p76"/>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341" name="Google Shape;6341;p76"/>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6342" name="Google Shape;6342;p76"/>
            <p:cNvCxnSpPr>
              <a:stCxn id="6335" idx="2"/>
              <a:endCxn id="6336" idx="0"/>
            </p:cNvCxnSpPr>
            <p:nvPr/>
          </p:nvCxnSpPr>
          <p:spPr>
            <a:xfrm flipH="1" rot="-5400000">
              <a:off x="5228393" y="2315399"/>
              <a:ext cx="4575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343" name="Google Shape;6343;p76"/>
            <p:cNvCxnSpPr>
              <a:stCxn id="6337" idx="0"/>
              <a:endCxn id="6335" idx="2"/>
            </p:cNvCxnSpPr>
            <p:nvPr/>
          </p:nvCxnSpPr>
          <p:spPr>
            <a:xfrm rot="-5400000">
              <a:off x="3458097" y="2315100"/>
              <a:ext cx="4575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344" name="Google Shape;6344;p76"/>
            <p:cNvCxnSpPr>
              <a:stCxn id="6337" idx="2"/>
              <a:endCxn id="6339" idx="0"/>
            </p:cNvCxnSpPr>
            <p:nvPr/>
          </p:nvCxnSpPr>
          <p:spPr>
            <a:xfrm flipH="1" rot="-5400000">
              <a:off x="2995797" y="3677400"/>
              <a:ext cx="457500" cy="8457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345" name="Google Shape;6345;p76"/>
            <p:cNvCxnSpPr>
              <a:stCxn id="6338" idx="0"/>
              <a:endCxn id="6337" idx="2"/>
            </p:cNvCxnSpPr>
            <p:nvPr/>
          </p:nvCxnSpPr>
          <p:spPr>
            <a:xfrm rot="-5400000">
              <a:off x="2150550" y="3677101"/>
              <a:ext cx="457500" cy="8457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346" name="Google Shape;6346;p76"/>
            <p:cNvCxnSpPr>
              <a:stCxn id="6336" idx="2"/>
              <a:endCxn id="6341" idx="0"/>
            </p:cNvCxnSpPr>
            <p:nvPr/>
          </p:nvCxnSpPr>
          <p:spPr>
            <a:xfrm flipH="1" rot="-5400000">
              <a:off x="6536390" y="3677400"/>
              <a:ext cx="457500" cy="8457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347" name="Google Shape;6347;p76"/>
            <p:cNvCxnSpPr>
              <a:stCxn id="6340" idx="0"/>
              <a:endCxn id="6336" idx="2"/>
            </p:cNvCxnSpPr>
            <p:nvPr/>
          </p:nvCxnSpPr>
          <p:spPr>
            <a:xfrm rot="-5400000">
              <a:off x="5691150" y="3677101"/>
              <a:ext cx="457500" cy="8457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6348" name="Google Shape;6348;p76"/>
          <p:cNvGrpSpPr/>
          <p:nvPr/>
        </p:nvGrpSpPr>
        <p:grpSpPr>
          <a:xfrm>
            <a:off x="6844058" y="3100221"/>
            <a:ext cx="1579035" cy="540873"/>
            <a:chOff x="6895650" y="3126697"/>
            <a:chExt cx="1436662" cy="492105"/>
          </a:xfrm>
        </p:grpSpPr>
        <p:sp>
          <p:nvSpPr>
            <p:cNvPr id="6349" name="Google Shape;6349;p76"/>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76"/>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76"/>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76"/>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76"/>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54" name="Google Shape;6354;p76"/>
            <p:cNvGrpSpPr/>
            <p:nvPr/>
          </p:nvGrpSpPr>
          <p:grpSpPr>
            <a:xfrm>
              <a:off x="6995957" y="3335810"/>
              <a:ext cx="1230393" cy="71754"/>
              <a:chOff x="6995957" y="3287964"/>
              <a:chExt cx="1230393" cy="71754"/>
            </a:xfrm>
          </p:grpSpPr>
          <p:sp>
            <p:nvSpPr>
              <p:cNvPr id="6355" name="Google Shape;6355;p76"/>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76"/>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76"/>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76"/>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76"/>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60" name="Google Shape;6360;p76"/>
          <p:cNvGrpSpPr/>
          <p:nvPr/>
        </p:nvGrpSpPr>
        <p:grpSpPr>
          <a:xfrm>
            <a:off x="6842640" y="3736984"/>
            <a:ext cx="1581862" cy="650625"/>
            <a:chOff x="6777990" y="3710194"/>
            <a:chExt cx="1646915" cy="677382"/>
          </a:xfrm>
        </p:grpSpPr>
        <p:grpSp>
          <p:nvGrpSpPr>
            <p:cNvPr id="6361" name="Google Shape;6361;p76"/>
            <p:cNvGrpSpPr/>
            <p:nvPr/>
          </p:nvGrpSpPr>
          <p:grpSpPr>
            <a:xfrm>
              <a:off x="6777990" y="3874492"/>
              <a:ext cx="411129" cy="513083"/>
              <a:chOff x="6777990" y="3874492"/>
              <a:chExt cx="411129" cy="513083"/>
            </a:xfrm>
          </p:grpSpPr>
          <p:cxnSp>
            <p:nvCxnSpPr>
              <p:cNvPr id="6362" name="Google Shape;6362;p76"/>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6363" name="Google Shape;6363;p76"/>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4" name="Google Shape;6364;p76"/>
            <p:cNvGrpSpPr/>
            <p:nvPr/>
          </p:nvGrpSpPr>
          <p:grpSpPr>
            <a:xfrm>
              <a:off x="7188425" y="3710194"/>
              <a:ext cx="411123" cy="520535"/>
              <a:chOff x="7188425" y="3710194"/>
              <a:chExt cx="411123" cy="520535"/>
            </a:xfrm>
          </p:grpSpPr>
          <p:cxnSp>
            <p:nvCxnSpPr>
              <p:cNvPr id="6365" name="Google Shape;6365;p76"/>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6366" name="Google Shape;6366;p76"/>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7" name="Google Shape;6367;p76"/>
            <p:cNvGrpSpPr/>
            <p:nvPr/>
          </p:nvGrpSpPr>
          <p:grpSpPr>
            <a:xfrm>
              <a:off x="7603341" y="3874492"/>
              <a:ext cx="411474" cy="513083"/>
              <a:chOff x="7603341" y="3874492"/>
              <a:chExt cx="411474" cy="513083"/>
            </a:xfrm>
          </p:grpSpPr>
          <p:cxnSp>
            <p:nvCxnSpPr>
              <p:cNvPr id="6368" name="Google Shape;6368;p76"/>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6369" name="Google Shape;6369;p76"/>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0" name="Google Shape;6370;p76"/>
            <p:cNvGrpSpPr/>
            <p:nvPr/>
          </p:nvGrpSpPr>
          <p:grpSpPr>
            <a:xfrm>
              <a:off x="8013776" y="3722847"/>
              <a:ext cx="411129" cy="507881"/>
              <a:chOff x="8013776" y="3722847"/>
              <a:chExt cx="411129" cy="507881"/>
            </a:xfrm>
          </p:grpSpPr>
          <p:cxnSp>
            <p:nvCxnSpPr>
              <p:cNvPr id="6371" name="Google Shape;6371;p76"/>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6372" name="Google Shape;6372;p76"/>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73" name="Google Shape;6373;p76"/>
          <p:cNvGrpSpPr/>
          <p:nvPr/>
        </p:nvGrpSpPr>
        <p:grpSpPr>
          <a:xfrm>
            <a:off x="5262155" y="2909824"/>
            <a:ext cx="1421889" cy="1020603"/>
            <a:chOff x="5190863" y="2824811"/>
            <a:chExt cx="1544860" cy="1108869"/>
          </a:xfrm>
        </p:grpSpPr>
        <p:grpSp>
          <p:nvGrpSpPr>
            <p:cNvPr id="6374" name="Google Shape;6374;p76"/>
            <p:cNvGrpSpPr/>
            <p:nvPr/>
          </p:nvGrpSpPr>
          <p:grpSpPr>
            <a:xfrm>
              <a:off x="5938695" y="3176919"/>
              <a:ext cx="685761" cy="404739"/>
              <a:chOff x="5938695" y="3176919"/>
              <a:chExt cx="685761" cy="404739"/>
            </a:xfrm>
          </p:grpSpPr>
          <p:grpSp>
            <p:nvGrpSpPr>
              <p:cNvPr id="6375" name="Google Shape;6375;p76"/>
              <p:cNvGrpSpPr/>
              <p:nvPr/>
            </p:nvGrpSpPr>
            <p:grpSpPr>
              <a:xfrm>
                <a:off x="5938695" y="3176919"/>
                <a:ext cx="685761" cy="404739"/>
                <a:chOff x="5938695" y="3176919"/>
                <a:chExt cx="685761" cy="404739"/>
              </a:xfrm>
            </p:grpSpPr>
            <p:sp>
              <p:nvSpPr>
                <p:cNvPr id="6376" name="Google Shape;6376;p76"/>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76"/>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78" name="Google Shape;6378;p76"/>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9" name="Google Shape;6379;p76"/>
            <p:cNvGrpSpPr/>
            <p:nvPr/>
          </p:nvGrpSpPr>
          <p:grpSpPr>
            <a:xfrm>
              <a:off x="5305233" y="3176835"/>
              <a:ext cx="685971" cy="404655"/>
              <a:chOff x="5305233" y="3176835"/>
              <a:chExt cx="685971" cy="404655"/>
            </a:xfrm>
          </p:grpSpPr>
          <p:grpSp>
            <p:nvGrpSpPr>
              <p:cNvPr id="6380" name="Google Shape;6380;p76"/>
              <p:cNvGrpSpPr/>
              <p:nvPr/>
            </p:nvGrpSpPr>
            <p:grpSpPr>
              <a:xfrm>
                <a:off x="5305233" y="3176835"/>
                <a:ext cx="685971" cy="404655"/>
                <a:chOff x="5305233" y="3176835"/>
                <a:chExt cx="685971" cy="404655"/>
              </a:xfrm>
            </p:grpSpPr>
            <p:sp>
              <p:nvSpPr>
                <p:cNvPr id="6381" name="Google Shape;6381;p76"/>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76"/>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83" name="Google Shape;6383;p76"/>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84" name="Google Shape;6384;p76"/>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85" name="Google Shape;6385;p76"/>
            <p:cNvGrpSpPr/>
            <p:nvPr/>
          </p:nvGrpSpPr>
          <p:grpSpPr>
            <a:xfrm>
              <a:off x="5657361" y="2824811"/>
              <a:ext cx="1078361" cy="404655"/>
              <a:chOff x="5657361" y="2824811"/>
              <a:chExt cx="1078361" cy="404655"/>
            </a:xfrm>
          </p:grpSpPr>
          <p:grpSp>
            <p:nvGrpSpPr>
              <p:cNvPr id="6386" name="Google Shape;6386;p76"/>
              <p:cNvGrpSpPr/>
              <p:nvPr/>
            </p:nvGrpSpPr>
            <p:grpSpPr>
              <a:xfrm>
                <a:off x="5657361" y="2824811"/>
                <a:ext cx="1078361" cy="404655"/>
                <a:chOff x="5657361" y="2824811"/>
                <a:chExt cx="1078361" cy="404655"/>
              </a:xfrm>
            </p:grpSpPr>
            <p:grpSp>
              <p:nvGrpSpPr>
                <p:cNvPr id="6387" name="Google Shape;6387;p76"/>
                <p:cNvGrpSpPr/>
                <p:nvPr/>
              </p:nvGrpSpPr>
              <p:grpSpPr>
                <a:xfrm>
                  <a:off x="5938485" y="2824811"/>
                  <a:ext cx="797237" cy="404655"/>
                  <a:chOff x="5938485" y="2824811"/>
                  <a:chExt cx="797237" cy="404655"/>
                </a:xfrm>
              </p:grpSpPr>
              <p:sp>
                <p:nvSpPr>
                  <p:cNvPr id="6388" name="Google Shape;6388;p76"/>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76"/>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90" name="Google Shape;6390;p76"/>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91" name="Google Shape;6391;p76"/>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2" name="Google Shape;6392;p76"/>
            <p:cNvGrpSpPr/>
            <p:nvPr/>
          </p:nvGrpSpPr>
          <p:grpSpPr>
            <a:xfrm>
              <a:off x="5190863" y="3528942"/>
              <a:ext cx="1078026" cy="404739"/>
              <a:chOff x="5190863" y="3528942"/>
              <a:chExt cx="1078026" cy="404739"/>
            </a:xfrm>
          </p:grpSpPr>
          <p:sp>
            <p:nvSpPr>
              <p:cNvPr id="6393" name="Google Shape;6393;p76"/>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94" name="Google Shape;6394;p76"/>
              <p:cNvGrpSpPr/>
              <p:nvPr/>
            </p:nvGrpSpPr>
            <p:grpSpPr>
              <a:xfrm>
                <a:off x="5190863" y="3528942"/>
                <a:ext cx="1078026" cy="404739"/>
                <a:chOff x="5190863" y="3528942"/>
                <a:chExt cx="1078026" cy="404739"/>
              </a:xfrm>
            </p:grpSpPr>
            <p:sp>
              <p:nvSpPr>
                <p:cNvPr id="6395" name="Google Shape;6395;p76"/>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76"/>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397" name="Google Shape;6397;p76"/>
          <p:cNvGrpSpPr/>
          <p:nvPr/>
        </p:nvGrpSpPr>
        <p:grpSpPr>
          <a:xfrm>
            <a:off x="728162" y="1474292"/>
            <a:ext cx="1086719" cy="879487"/>
            <a:chOff x="803162" y="1474292"/>
            <a:chExt cx="1086719" cy="879487"/>
          </a:xfrm>
        </p:grpSpPr>
        <p:grpSp>
          <p:nvGrpSpPr>
            <p:cNvPr id="6398" name="Google Shape;6398;p76"/>
            <p:cNvGrpSpPr/>
            <p:nvPr/>
          </p:nvGrpSpPr>
          <p:grpSpPr>
            <a:xfrm>
              <a:off x="803162" y="1625948"/>
              <a:ext cx="445856" cy="576579"/>
              <a:chOff x="803162" y="1625948"/>
              <a:chExt cx="445856" cy="576579"/>
            </a:xfrm>
          </p:grpSpPr>
          <p:sp>
            <p:nvSpPr>
              <p:cNvPr id="6399" name="Google Shape;6399;p76"/>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00" name="Google Shape;6400;p76"/>
              <p:cNvGrpSpPr/>
              <p:nvPr/>
            </p:nvGrpSpPr>
            <p:grpSpPr>
              <a:xfrm>
                <a:off x="1056023" y="1625948"/>
                <a:ext cx="192995" cy="576579"/>
                <a:chOff x="1056023" y="1625948"/>
                <a:chExt cx="192995" cy="576579"/>
              </a:xfrm>
            </p:grpSpPr>
            <p:sp>
              <p:nvSpPr>
                <p:cNvPr id="6401" name="Google Shape;6401;p76"/>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76"/>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76"/>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76"/>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76"/>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06" name="Google Shape;6406;p76"/>
            <p:cNvGrpSpPr/>
            <p:nvPr/>
          </p:nvGrpSpPr>
          <p:grpSpPr>
            <a:xfrm>
              <a:off x="1371406" y="1474292"/>
              <a:ext cx="518475" cy="879487"/>
              <a:chOff x="1398231" y="1474292"/>
              <a:chExt cx="518475" cy="879487"/>
            </a:xfrm>
          </p:grpSpPr>
          <p:grpSp>
            <p:nvGrpSpPr>
              <p:cNvPr id="6407" name="Google Shape;6407;p76"/>
              <p:cNvGrpSpPr/>
              <p:nvPr/>
            </p:nvGrpSpPr>
            <p:grpSpPr>
              <a:xfrm>
                <a:off x="1398231" y="1474292"/>
                <a:ext cx="518475" cy="341643"/>
                <a:chOff x="1398231" y="1474292"/>
                <a:chExt cx="518475" cy="341643"/>
              </a:xfrm>
            </p:grpSpPr>
            <p:sp>
              <p:nvSpPr>
                <p:cNvPr id="6408" name="Google Shape;6408;p76"/>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09" name="Google Shape;6409;p76"/>
                <p:cNvGrpSpPr/>
                <p:nvPr/>
              </p:nvGrpSpPr>
              <p:grpSpPr>
                <a:xfrm>
                  <a:off x="1616453" y="1474292"/>
                  <a:ext cx="300253" cy="341643"/>
                  <a:chOff x="1616453" y="1475379"/>
                  <a:chExt cx="300253" cy="341643"/>
                </a:xfrm>
              </p:grpSpPr>
              <p:sp>
                <p:nvSpPr>
                  <p:cNvPr id="6410" name="Google Shape;6410;p76"/>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76"/>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76"/>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76"/>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76"/>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76"/>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76"/>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17" name="Google Shape;6417;p76"/>
                  <p:cNvGrpSpPr/>
                  <p:nvPr/>
                </p:nvGrpSpPr>
                <p:grpSpPr>
                  <a:xfrm>
                    <a:off x="1839639" y="1475379"/>
                    <a:ext cx="77067" cy="341643"/>
                    <a:chOff x="1839639" y="1475379"/>
                    <a:chExt cx="77067" cy="341643"/>
                  </a:xfrm>
                </p:grpSpPr>
                <p:sp>
                  <p:nvSpPr>
                    <p:cNvPr id="6418" name="Google Shape;6418;p76"/>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76"/>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420" name="Google Shape;6420;p76"/>
              <p:cNvGrpSpPr/>
              <p:nvPr/>
            </p:nvGrpSpPr>
            <p:grpSpPr>
              <a:xfrm>
                <a:off x="1398451" y="2012951"/>
                <a:ext cx="518255" cy="340828"/>
                <a:chOff x="1398451" y="2012951"/>
                <a:chExt cx="518255" cy="340828"/>
              </a:xfrm>
            </p:grpSpPr>
            <p:sp>
              <p:nvSpPr>
                <p:cNvPr id="6421" name="Google Shape;6421;p76"/>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22" name="Google Shape;6422;p76"/>
                <p:cNvGrpSpPr/>
                <p:nvPr/>
              </p:nvGrpSpPr>
              <p:grpSpPr>
                <a:xfrm>
                  <a:off x="1616453" y="2012951"/>
                  <a:ext cx="300253" cy="340828"/>
                  <a:chOff x="1616453" y="2013538"/>
                  <a:chExt cx="300253" cy="340828"/>
                </a:xfrm>
              </p:grpSpPr>
              <p:sp>
                <p:nvSpPr>
                  <p:cNvPr id="6423" name="Google Shape;6423;p76"/>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76"/>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76"/>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76"/>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76"/>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76"/>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76"/>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30" name="Google Shape;6430;p76"/>
                  <p:cNvGrpSpPr/>
                  <p:nvPr/>
                </p:nvGrpSpPr>
                <p:grpSpPr>
                  <a:xfrm>
                    <a:off x="1839639" y="2013538"/>
                    <a:ext cx="77067" cy="340828"/>
                    <a:chOff x="1839639" y="2013538"/>
                    <a:chExt cx="77067" cy="340828"/>
                  </a:xfrm>
                </p:grpSpPr>
                <p:sp>
                  <p:nvSpPr>
                    <p:cNvPr id="6431" name="Google Shape;6431;p76"/>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76"/>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6433" name="Google Shape;6433;p76"/>
          <p:cNvGrpSpPr/>
          <p:nvPr/>
        </p:nvGrpSpPr>
        <p:grpSpPr>
          <a:xfrm>
            <a:off x="724986" y="3605478"/>
            <a:ext cx="1368681" cy="682918"/>
            <a:chOff x="724986" y="3605478"/>
            <a:chExt cx="1368681" cy="682918"/>
          </a:xfrm>
        </p:grpSpPr>
        <p:grpSp>
          <p:nvGrpSpPr>
            <p:cNvPr id="6434" name="Google Shape;6434;p76"/>
            <p:cNvGrpSpPr/>
            <p:nvPr/>
          </p:nvGrpSpPr>
          <p:grpSpPr>
            <a:xfrm>
              <a:off x="1289102" y="3823629"/>
              <a:ext cx="240442" cy="250435"/>
              <a:chOff x="-165066" y="3843615"/>
              <a:chExt cx="221259" cy="230455"/>
            </a:xfrm>
          </p:grpSpPr>
          <p:sp>
            <p:nvSpPr>
              <p:cNvPr id="6435" name="Google Shape;6435;p76"/>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76"/>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76"/>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76"/>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76"/>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76"/>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76"/>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76"/>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76"/>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76"/>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76"/>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76"/>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76"/>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76"/>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76"/>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76"/>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76"/>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76"/>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76"/>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76"/>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5" name="Google Shape;6455;p76"/>
            <p:cNvGrpSpPr/>
            <p:nvPr/>
          </p:nvGrpSpPr>
          <p:grpSpPr>
            <a:xfrm>
              <a:off x="724986" y="3605478"/>
              <a:ext cx="1368681" cy="682918"/>
              <a:chOff x="724986" y="3605478"/>
              <a:chExt cx="1368681" cy="682918"/>
            </a:xfrm>
          </p:grpSpPr>
          <p:grpSp>
            <p:nvGrpSpPr>
              <p:cNvPr id="6456" name="Google Shape;6456;p76"/>
              <p:cNvGrpSpPr/>
              <p:nvPr/>
            </p:nvGrpSpPr>
            <p:grpSpPr>
              <a:xfrm>
                <a:off x="1498221" y="4047614"/>
                <a:ext cx="529172" cy="240783"/>
                <a:chOff x="1498221" y="4047614"/>
                <a:chExt cx="529172" cy="240783"/>
              </a:xfrm>
            </p:grpSpPr>
            <p:grpSp>
              <p:nvGrpSpPr>
                <p:cNvPr id="6457" name="Google Shape;6457;p76"/>
                <p:cNvGrpSpPr/>
                <p:nvPr/>
              </p:nvGrpSpPr>
              <p:grpSpPr>
                <a:xfrm>
                  <a:off x="1826655" y="4224370"/>
                  <a:ext cx="200738" cy="25631"/>
                  <a:chOff x="1826655" y="4224370"/>
                  <a:chExt cx="200738" cy="25631"/>
                </a:xfrm>
              </p:grpSpPr>
              <p:sp>
                <p:nvSpPr>
                  <p:cNvPr id="6458" name="Google Shape;6458;p76"/>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76"/>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0" name="Google Shape;6460;p76"/>
                <p:cNvGrpSpPr/>
                <p:nvPr/>
              </p:nvGrpSpPr>
              <p:grpSpPr>
                <a:xfrm>
                  <a:off x="1498221" y="4047614"/>
                  <a:ext cx="328444" cy="240783"/>
                  <a:chOff x="1498221" y="4047614"/>
                  <a:chExt cx="328444" cy="240783"/>
                </a:xfrm>
              </p:grpSpPr>
              <p:sp>
                <p:nvSpPr>
                  <p:cNvPr id="6461" name="Google Shape;6461;p76"/>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62" name="Google Shape;6462;p76"/>
                  <p:cNvGrpSpPr/>
                  <p:nvPr/>
                </p:nvGrpSpPr>
                <p:grpSpPr>
                  <a:xfrm>
                    <a:off x="1498221" y="4047614"/>
                    <a:ext cx="150566" cy="190416"/>
                    <a:chOff x="1498221" y="4047614"/>
                    <a:chExt cx="150566" cy="190416"/>
                  </a:xfrm>
                </p:grpSpPr>
                <p:sp>
                  <p:nvSpPr>
                    <p:cNvPr id="6463" name="Google Shape;6463;p76"/>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76"/>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465" name="Google Shape;6465;p76"/>
              <p:cNvGrpSpPr/>
              <p:nvPr/>
            </p:nvGrpSpPr>
            <p:grpSpPr>
              <a:xfrm>
                <a:off x="1560718" y="3800594"/>
                <a:ext cx="532948" cy="302090"/>
                <a:chOff x="1560718" y="3800594"/>
                <a:chExt cx="532948" cy="302090"/>
              </a:xfrm>
            </p:grpSpPr>
            <p:grpSp>
              <p:nvGrpSpPr>
                <p:cNvPr id="6466" name="Google Shape;6466;p76"/>
                <p:cNvGrpSpPr/>
                <p:nvPr/>
              </p:nvGrpSpPr>
              <p:grpSpPr>
                <a:xfrm>
                  <a:off x="1912179" y="3827344"/>
                  <a:ext cx="181487" cy="25631"/>
                  <a:chOff x="1912179" y="3827344"/>
                  <a:chExt cx="181487" cy="25631"/>
                </a:xfrm>
              </p:grpSpPr>
              <p:sp>
                <p:nvSpPr>
                  <p:cNvPr id="6467" name="Google Shape;6467;p76"/>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76"/>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9" name="Google Shape;6469;p76"/>
                <p:cNvGrpSpPr/>
                <p:nvPr/>
              </p:nvGrpSpPr>
              <p:grpSpPr>
                <a:xfrm>
                  <a:off x="1912179" y="4044505"/>
                  <a:ext cx="181487" cy="25622"/>
                  <a:chOff x="1912179" y="4044506"/>
                  <a:chExt cx="181487" cy="25622"/>
                </a:xfrm>
              </p:grpSpPr>
              <p:sp>
                <p:nvSpPr>
                  <p:cNvPr id="6470" name="Google Shape;6470;p76"/>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76"/>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72" name="Google Shape;6472;p76"/>
                <p:cNvGrpSpPr/>
                <p:nvPr/>
              </p:nvGrpSpPr>
              <p:grpSpPr>
                <a:xfrm>
                  <a:off x="1560718" y="3800594"/>
                  <a:ext cx="351472" cy="302090"/>
                  <a:chOff x="1560718" y="3800594"/>
                  <a:chExt cx="351472" cy="302090"/>
                </a:xfrm>
              </p:grpSpPr>
              <p:grpSp>
                <p:nvGrpSpPr>
                  <p:cNvPr id="6473" name="Google Shape;6473;p76"/>
                  <p:cNvGrpSpPr/>
                  <p:nvPr/>
                </p:nvGrpSpPr>
                <p:grpSpPr>
                  <a:xfrm>
                    <a:off x="1560718" y="3842857"/>
                    <a:ext cx="173586" cy="217131"/>
                    <a:chOff x="1560718" y="3842857"/>
                    <a:chExt cx="173586" cy="217131"/>
                  </a:xfrm>
                </p:grpSpPr>
                <p:sp>
                  <p:nvSpPr>
                    <p:cNvPr id="6474" name="Google Shape;6474;p76"/>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76"/>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76"/>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77" name="Google Shape;6477;p76"/>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76"/>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479" name="Google Shape;6479;p76"/>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80" name="Google Shape;6480;p76"/>
              <p:cNvGrpSpPr/>
              <p:nvPr/>
            </p:nvGrpSpPr>
            <p:grpSpPr>
              <a:xfrm>
                <a:off x="785350" y="3605478"/>
                <a:ext cx="535311" cy="249245"/>
                <a:chOff x="785350" y="3605478"/>
                <a:chExt cx="535311" cy="249245"/>
              </a:xfrm>
            </p:grpSpPr>
            <p:grpSp>
              <p:nvGrpSpPr>
                <p:cNvPr id="6481" name="Google Shape;6481;p76"/>
                <p:cNvGrpSpPr/>
                <p:nvPr/>
              </p:nvGrpSpPr>
              <p:grpSpPr>
                <a:xfrm>
                  <a:off x="785350" y="3605478"/>
                  <a:ext cx="376191" cy="102736"/>
                  <a:chOff x="785350" y="3605478"/>
                  <a:chExt cx="376191" cy="102736"/>
                </a:xfrm>
              </p:grpSpPr>
              <p:sp>
                <p:nvSpPr>
                  <p:cNvPr id="6482" name="Google Shape;6482;p76"/>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76"/>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76"/>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85" name="Google Shape;6485;p76"/>
                <p:cNvGrpSpPr/>
                <p:nvPr/>
              </p:nvGrpSpPr>
              <p:grpSpPr>
                <a:xfrm>
                  <a:off x="1161530" y="3655851"/>
                  <a:ext cx="159131" cy="198872"/>
                  <a:chOff x="1161530" y="3655851"/>
                  <a:chExt cx="159131" cy="198872"/>
                </a:xfrm>
              </p:grpSpPr>
              <p:sp>
                <p:nvSpPr>
                  <p:cNvPr id="6486" name="Google Shape;6486;p76"/>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76"/>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88" name="Google Shape;6488;p76"/>
              <p:cNvGrpSpPr/>
              <p:nvPr/>
            </p:nvGrpSpPr>
            <p:grpSpPr>
              <a:xfrm>
                <a:off x="785350" y="4047614"/>
                <a:ext cx="535311" cy="240783"/>
                <a:chOff x="785350" y="4047614"/>
                <a:chExt cx="535311" cy="240783"/>
              </a:xfrm>
            </p:grpSpPr>
            <p:grpSp>
              <p:nvGrpSpPr>
                <p:cNvPr id="6489" name="Google Shape;6489;p76"/>
                <p:cNvGrpSpPr/>
                <p:nvPr/>
              </p:nvGrpSpPr>
              <p:grpSpPr>
                <a:xfrm>
                  <a:off x="1161636" y="4047614"/>
                  <a:ext cx="159025" cy="190415"/>
                  <a:chOff x="1161636" y="4047614"/>
                  <a:chExt cx="159025" cy="190415"/>
                </a:xfrm>
              </p:grpSpPr>
              <p:sp>
                <p:nvSpPr>
                  <p:cNvPr id="6490" name="Google Shape;6490;p76"/>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76"/>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2" name="Google Shape;6492;p76"/>
                <p:cNvGrpSpPr/>
                <p:nvPr/>
              </p:nvGrpSpPr>
              <p:grpSpPr>
                <a:xfrm>
                  <a:off x="785350" y="4185661"/>
                  <a:ext cx="376191" cy="102736"/>
                  <a:chOff x="785350" y="4185661"/>
                  <a:chExt cx="376191" cy="102736"/>
                </a:xfrm>
              </p:grpSpPr>
              <p:sp>
                <p:nvSpPr>
                  <p:cNvPr id="6493" name="Google Shape;6493;p76"/>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76"/>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76"/>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96" name="Google Shape;6496;p76"/>
              <p:cNvGrpSpPr/>
              <p:nvPr/>
            </p:nvGrpSpPr>
            <p:grpSpPr>
              <a:xfrm>
                <a:off x="1501054" y="3605478"/>
                <a:ext cx="526340" cy="249240"/>
                <a:chOff x="1501054" y="3605478"/>
                <a:chExt cx="526340" cy="249240"/>
              </a:xfrm>
            </p:grpSpPr>
            <p:grpSp>
              <p:nvGrpSpPr>
                <p:cNvPr id="6497" name="Google Shape;6497;p76"/>
                <p:cNvGrpSpPr/>
                <p:nvPr/>
              </p:nvGrpSpPr>
              <p:grpSpPr>
                <a:xfrm>
                  <a:off x="1834208" y="3643867"/>
                  <a:ext cx="193185" cy="25622"/>
                  <a:chOff x="1834208" y="3643867"/>
                  <a:chExt cx="193185" cy="25622"/>
                </a:xfrm>
              </p:grpSpPr>
              <p:sp>
                <p:nvSpPr>
                  <p:cNvPr id="6498" name="Google Shape;6498;p76"/>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76"/>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00" name="Google Shape;6500;p76"/>
                <p:cNvGrpSpPr/>
                <p:nvPr/>
              </p:nvGrpSpPr>
              <p:grpSpPr>
                <a:xfrm>
                  <a:off x="1501054" y="3605478"/>
                  <a:ext cx="333165" cy="249240"/>
                  <a:chOff x="1501054" y="3605478"/>
                  <a:chExt cx="333165" cy="249240"/>
                </a:xfrm>
              </p:grpSpPr>
              <p:sp>
                <p:nvSpPr>
                  <p:cNvPr id="6501" name="Google Shape;6501;p76"/>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02" name="Google Shape;6502;p76"/>
                  <p:cNvGrpSpPr/>
                  <p:nvPr/>
                </p:nvGrpSpPr>
                <p:grpSpPr>
                  <a:xfrm>
                    <a:off x="1501054" y="3655851"/>
                    <a:ext cx="155286" cy="198867"/>
                    <a:chOff x="1501054" y="3655851"/>
                    <a:chExt cx="155286" cy="198867"/>
                  </a:xfrm>
                </p:grpSpPr>
                <p:sp>
                  <p:nvSpPr>
                    <p:cNvPr id="6503" name="Google Shape;6503;p76"/>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76"/>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505" name="Google Shape;6505;p76"/>
              <p:cNvGrpSpPr/>
              <p:nvPr/>
            </p:nvGrpSpPr>
            <p:grpSpPr>
              <a:xfrm>
                <a:off x="724986" y="3800594"/>
                <a:ext cx="532950" cy="302090"/>
                <a:chOff x="724986" y="3800594"/>
                <a:chExt cx="532950" cy="302090"/>
              </a:xfrm>
            </p:grpSpPr>
            <p:grpSp>
              <p:nvGrpSpPr>
                <p:cNvPr id="6506" name="Google Shape;6506;p76"/>
                <p:cNvGrpSpPr/>
                <p:nvPr/>
              </p:nvGrpSpPr>
              <p:grpSpPr>
                <a:xfrm>
                  <a:off x="724986" y="4044367"/>
                  <a:ext cx="181314" cy="25626"/>
                  <a:chOff x="724986" y="4044367"/>
                  <a:chExt cx="181314" cy="25626"/>
                </a:xfrm>
              </p:grpSpPr>
              <p:sp>
                <p:nvSpPr>
                  <p:cNvPr id="6507" name="Google Shape;6507;p76"/>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76"/>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09" name="Google Shape;6509;p76"/>
                <p:cNvGrpSpPr/>
                <p:nvPr/>
              </p:nvGrpSpPr>
              <p:grpSpPr>
                <a:xfrm>
                  <a:off x="906290" y="3800594"/>
                  <a:ext cx="351646" cy="302090"/>
                  <a:chOff x="906290" y="3800594"/>
                  <a:chExt cx="351646" cy="302090"/>
                </a:xfrm>
              </p:grpSpPr>
              <p:grpSp>
                <p:nvGrpSpPr>
                  <p:cNvPr id="6510" name="Google Shape;6510;p76"/>
                  <p:cNvGrpSpPr/>
                  <p:nvPr/>
                </p:nvGrpSpPr>
                <p:grpSpPr>
                  <a:xfrm>
                    <a:off x="1084172" y="3842857"/>
                    <a:ext cx="173764" cy="217131"/>
                    <a:chOff x="1084172" y="3842857"/>
                    <a:chExt cx="173764" cy="217131"/>
                  </a:xfrm>
                </p:grpSpPr>
                <p:grpSp>
                  <p:nvGrpSpPr>
                    <p:cNvPr id="6511" name="Google Shape;6511;p76"/>
                    <p:cNvGrpSpPr/>
                    <p:nvPr/>
                  </p:nvGrpSpPr>
                  <p:grpSpPr>
                    <a:xfrm>
                      <a:off x="1156862" y="3936509"/>
                      <a:ext cx="101073" cy="25622"/>
                      <a:chOff x="1156862" y="3936509"/>
                      <a:chExt cx="101073" cy="25622"/>
                    </a:xfrm>
                  </p:grpSpPr>
                  <p:sp>
                    <p:nvSpPr>
                      <p:cNvPr id="6512" name="Google Shape;6512;p76"/>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76"/>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14" name="Google Shape;6514;p76"/>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15" name="Google Shape;6515;p76"/>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76"/>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17" name="Google Shape;6517;p76"/>
                <p:cNvGrpSpPr/>
                <p:nvPr/>
              </p:nvGrpSpPr>
              <p:grpSpPr>
                <a:xfrm>
                  <a:off x="724986" y="3830189"/>
                  <a:ext cx="189533" cy="25626"/>
                  <a:chOff x="724986" y="3830189"/>
                  <a:chExt cx="189533" cy="25626"/>
                </a:xfrm>
              </p:grpSpPr>
              <p:sp>
                <p:nvSpPr>
                  <p:cNvPr id="6518" name="Google Shape;6518;p76"/>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76"/>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6520" name="Google Shape;6520;p76"/>
          <p:cNvGrpSpPr/>
          <p:nvPr/>
        </p:nvGrpSpPr>
        <p:grpSpPr>
          <a:xfrm>
            <a:off x="2253298" y="2455640"/>
            <a:ext cx="948701" cy="935378"/>
            <a:chOff x="2253298" y="2428317"/>
            <a:chExt cx="948701" cy="935378"/>
          </a:xfrm>
        </p:grpSpPr>
        <p:sp>
          <p:nvSpPr>
            <p:cNvPr id="6521" name="Google Shape;6521;p76"/>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76"/>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76"/>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76"/>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76"/>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76"/>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76"/>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76"/>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76"/>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76"/>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76"/>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76"/>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76"/>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76"/>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76"/>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76"/>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76"/>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76"/>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76"/>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76"/>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76"/>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76"/>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76"/>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76"/>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76"/>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76"/>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76"/>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76"/>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76"/>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76"/>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76"/>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76"/>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76"/>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557" name="Shape 6557"/>
        <p:cNvGrpSpPr/>
        <p:nvPr/>
      </p:nvGrpSpPr>
      <p:grpSpPr>
        <a:xfrm>
          <a:off x="0" y="0"/>
          <a:ext cx="0" cy="0"/>
          <a:chOff x="0" y="0"/>
          <a:chExt cx="0" cy="0"/>
        </a:xfrm>
      </p:grpSpPr>
      <p:grpSp>
        <p:nvGrpSpPr>
          <p:cNvPr id="6558" name="Google Shape;6558;p77"/>
          <p:cNvGrpSpPr/>
          <p:nvPr/>
        </p:nvGrpSpPr>
        <p:grpSpPr>
          <a:xfrm>
            <a:off x="3353582" y="1145627"/>
            <a:ext cx="2363393" cy="1017867"/>
            <a:chOff x="3292400" y="1219146"/>
            <a:chExt cx="2615240" cy="1110239"/>
          </a:xfrm>
        </p:grpSpPr>
        <p:sp>
          <p:nvSpPr>
            <p:cNvPr id="6559" name="Google Shape;6559;p77"/>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200">
                <a:solidFill>
                  <a:srgbClr val="FFFFFF"/>
                </a:solidFill>
              </a:endParaRPr>
            </a:p>
          </p:txBody>
        </p:sp>
        <p:sp>
          <p:nvSpPr>
            <p:cNvPr id="6560" name="Google Shape;6560;p77"/>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561" name="Google Shape;6561;p77"/>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6562" name="Google Shape;6562;p77"/>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6563" name="Google Shape;6563;p77"/>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6564" name="Google Shape;6564;p77"/>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6565" name="Google Shape;6565;p77"/>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6566" name="Google Shape;6566;p77"/>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6567" name="Google Shape;6567;p77"/>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6568" name="Google Shape;6568;p77"/>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6569" name="Google Shape;6569;p77"/>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570" name="Google Shape;6570;p77"/>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6571" name="Google Shape;6571;p77"/>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572" name="Google Shape;6572;p77"/>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6573" name="Google Shape;6573;p77"/>
            <p:cNvGrpSpPr/>
            <p:nvPr/>
          </p:nvGrpSpPr>
          <p:grpSpPr>
            <a:xfrm>
              <a:off x="3748438" y="1378608"/>
              <a:ext cx="2159202" cy="903971"/>
              <a:chOff x="1683525" y="2179850"/>
              <a:chExt cx="4519050" cy="2134525"/>
            </a:xfrm>
          </p:grpSpPr>
          <p:sp>
            <p:nvSpPr>
              <p:cNvPr id="6574" name="Google Shape;6574;p77"/>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575" name="Google Shape;6575;p77"/>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576" name="Google Shape;6576;p77"/>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577" name="Google Shape;6577;p77"/>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578" name="Google Shape;6578;p77"/>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579" name="Google Shape;6579;p77"/>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580" name="Google Shape;6580;p77"/>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581" name="Google Shape;6581;p77"/>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582" name="Google Shape;6582;p77"/>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583" name="Google Shape;6583;p77"/>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584" name="Google Shape;6584;p77"/>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585" name="Google Shape;6585;p77"/>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graphicFrame>
        <p:nvGraphicFramePr>
          <p:cNvPr id="6586" name="Google Shape;6586;p77"/>
          <p:cNvGraphicFramePr/>
          <p:nvPr/>
        </p:nvGraphicFramePr>
        <p:xfrm>
          <a:off x="5949675" y="2323100"/>
          <a:ext cx="3000000" cy="3000000"/>
        </p:xfrm>
        <a:graphic>
          <a:graphicData uri="http://schemas.openxmlformats.org/drawingml/2006/table">
            <a:tbl>
              <a:tblPr>
                <a:noFill/>
                <a:tableStyleId>{BBAFAD9A-8DCD-4262-AD68-C48657CED4BA}</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6587" name="Google Shape;6587;p77"/>
          <p:cNvGrpSpPr/>
          <p:nvPr/>
        </p:nvGrpSpPr>
        <p:grpSpPr>
          <a:xfrm>
            <a:off x="5926924" y="3381697"/>
            <a:ext cx="2519825" cy="1001454"/>
            <a:chOff x="1906114" y="789980"/>
            <a:chExt cx="1487676" cy="606868"/>
          </a:xfrm>
        </p:grpSpPr>
        <p:cxnSp>
          <p:nvCxnSpPr>
            <p:cNvPr id="6588" name="Google Shape;6588;p77"/>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6589" name="Google Shape;6589;p77"/>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6590" name="Google Shape;6590;p77"/>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6591" name="Google Shape;6591;p77"/>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6592" name="Google Shape;6592;p77"/>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6593" name="Google Shape;6593;p77"/>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6594" name="Google Shape;6594;p77"/>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6595" name="Google Shape;6595;p77"/>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77"/>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77"/>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77"/>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77"/>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77"/>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77"/>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6602" name="Google Shape;6602;p77"/>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6603" name="Google Shape;6603;p77"/>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6604" name="Google Shape;6604;p77"/>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5" name="Google Shape;6605;p77"/>
          <p:cNvGrpSpPr/>
          <p:nvPr/>
        </p:nvGrpSpPr>
        <p:grpSpPr>
          <a:xfrm>
            <a:off x="726399" y="1190655"/>
            <a:ext cx="2394370" cy="976502"/>
            <a:chOff x="749309" y="1112739"/>
            <a:chExt cx="2371603" cy="976502"/>
          </a:xfrm>
        </p:grpSpPr>
        <p:sp>
          <p:nvSpPr>
            <p:cNvPr id="6606" name="Google Shape;6606;p77"/>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77"/>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77"/>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77"/>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77"/>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77"/>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77"/>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77"/>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77"/>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77"/>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77"/>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77"/>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77"/>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77"/>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77"/>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77"/>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77"/>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77"/>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77"/>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77"/>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77"/>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77"/>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77"/>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77"/>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77"/>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77"/>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77"/>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77"/>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77"/>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77"/>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77"/>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77"/>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6638" name="Google Shape;6638;p77"/>
          <p:cNvGraphicFramePr/>
          <p:nvPr/>
        </p:nvGraphicFramePr>
        <p:xfrm>
          <a:off x="5949700" y="1188950"/>
          <a:ext cx="3000000" cy="3000000"/>
        </p:xfrm>
        <a:graphic>
          <a:graphicData uri="http://schemas.openxmlformats.org/drawingml/2006/table">
            <a:tbl>
              <a:tblPr>
                <a:noFill/>
                <a:tableStyleId>{BBAFAD9A-8DCD-4262-AD68-C48657CED4BA}</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aphicFrame>
        <p:nvGraphicFramePr>
          <p:cNvPr id="6639" name="Google Shape;6639;p77"/>
          <p:cNvGraphicFramePr/>
          <p:nvPr/>
        </p:nvGraphicFramePr>
        <p:xfrm>
          <a:off x="3356413" y="2323100"/>
          <a:ext cx="3000000" cy="3000000"/>
        </p:xfrm>
        <a:graphic>
          <a:graphicData uri="http://schemas.openxmlformats.org/drawingml/2006/table">
            <a:tbl>
              <a:tblPr>
                <a:noFill/>
                <a:tableStyleId>{BBAFAD9A-8DCD-4262-AD68-C48657CED4BA}</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6640" name="Google Shape;6640;p77"/>
          <p:cNvGrpSpPr/>
          <p:nvPr/>
        </p:nvGrpSpPr>
        <p:grpSpPr>
          <a:xfrm>
            <a:off x="4100342" y="2709743"/>
            <a:ext cx="1517436" cy="74460"/>
            <a:chOff x="3980086" y="2804397"/>
            <a:chExt cx="1227600" cy="66900"/>
          </a:xfrm>
        </p:grpSpPr>
        <p:sp>
          <p:nvSpPr>
            <p:cNvPr id="6641" name="Google Shape;6641;p77"/>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77"/>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3" name="Google Shape;6643;p77"/>
          <p:cNvGrpSpPr/>
          <p:nvPr/>
        </p:nvGrpSpPr>
        <p:grpSpPr>
          <a:xfrm>
            <a:off x="4725406" y="3002330"/>
            <a:ext cx="892956" cy="74460"/>
            <a:chOff x="3980086" y="2804397"/>
            <a:chExt cx="1227600" cy="66900"/>
          </a:xfrm>
        </p:grpSpPr>
        <p:sp>
          <p:nvSpPr>
            <p:cNvPr id="6644" name="Google Shape;6644;p77"/>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77"/>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6" name="Google Shape;6646;p77"/>
          <p:cNvGrpSpPr/>
          <p:nvPr/>
        </p:nvGrpSpPr>
        <p:grpSpPr>
          <a:xfrm>
            <a:off x="3358498" y="3361213"/>
            <a:ext cx="2363244" cy="1005943"/>
            <a:chOff x="3358415" y="3361302"/>
            <a:chExt cx="2363244" cy="1024695"/>
          </a:xfrm>
        </p:grpSpPr>
        <p:grpSp>
          <p:nvGrpSpPr>
            <p:cNvPr id="6647" name="Google Shape;6647;p77"/>
            <p:cNvGrpSpPr/>
            <p:nvPr/>
          </p:nvGrpSpPr>
          <p:grpSpPr>
            <a:xfrm>
              <a:off x="3358415" y="3361302"/>
              <a:ext cx="441300" cy="1024695"/>
              <a:chOff x="3358415" y="3361302"/>
              <a:chExt cx="441300" cy="1024695"/>
            </a:xfrm>
          </p:grpSpPr>
          <p:sp>
            <p:nvSpPr>
              <p:cNvPr id="6648" name="Google Shape;6648;p77"/>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77"/>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77"/>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77"/>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77"/>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77"/>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54" name="Google Shape;6654;p77"/>
            <p:cNvGrpSpPr/>
            <p:nvPr/>
          </p:nvGrpSpPr>
          <p:grpSpPr>
            <a:xfrm>
              <a:off x="3838901" y="3361302"/>
              <a:ext cx="441300" cy="1024695"/>
              <a:chOff x="3838901" y="3361302"/>
              <a:chExt cx="441300" cy="1024695"/>
            </a:xfrm>
          </p:grpSpPr>
          <p:sp>
            <p:nvSpPr>
              <p:cNvPr id="6655" name="Google Shape;6655;p77"/>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77"/>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77"/>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77"/>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77"/>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77"/>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1" name="Google Shape;6661;p77"/>
            <p:cNvGrpSpPr/>
            <p:nvPr/>
          </p:nvGrpSpPr>
          <p:grpSpPr>
            <a:xfrm>
              <a:off x="4319387" y="3361302"/>
              <a:ext cx="441300" cy="1024695"/>
              <a:chOff x="4319387" y="3361302"/>
              <a:chExt cx="441300" cy="1024695"/>
            </a:xfrm>
          </p:grpSpPr>
          <p:sp>
            <p:nvSpPr>
              <p:cNvPr id="6662" name="Google Shape;6662;p77"/>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77"/>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77"/>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77"/>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77"/>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77"/>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8" name="Google Shape;6668;p77"/>
            <p:cNvGrpSpPr/>
            <p:nvPr/>
          </p:nvGrpSpPr>
          <p:grpSpPr>
            <a:xfrm>
              <a:off x="4799873" y="3361302"/>
              <a:ext cx="441300" cy="1024695"/>
              <a:chOff x="4799873" y="3361302"/>
              <a:chExt cx="441300" cy="1024695"/>
            </a:xfrm>
          </p:grpSpPr>
          <p:sp>
            <p:nvSpPr>
              <p:cNvPr id="6669" name="Google Shape;6669;p77"/>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77"/>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77"/>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77"/>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77"/>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77"/>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5" name="Google Shape;6675;p77"/>
            <p:cNvGrpSpPr/>
            <p:nvPr/>
          </p:nvGrpSpPr>
          <p:grpSpPr>
            <a:xfrm>
              <a:off x="5280360" y="3361302"/>
              <a:ext cx="441300" cy="1024695"/>
              <a:chOff x="5280360" y="3361302"/>
              <a:chExt cx="441300" cy="1024695"/>
            </a:xfrm>
          </p:grpSpPr>
          <p:sp>
            <p:nvSpPr>
              <p:cNvPr id="6676" name="Google Shape;6676;p77"/>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77"/>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77"/>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77"/>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77"/>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77"/>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6682" name="Google Shape;6682;p77"/>
          <p:cNvGraphicFramePr/>
          <p:nvPr/>
        </p:nvGraphicFramePr>
        <p:xfrm>
          <a:off x="724925" y="2323100"/>
          <a:ext cx="3000000" cy="3000000"/>
        </p:xfrm>
        <a:graphic>
          <a:graphicData uri="http://schemas.openxmlformats.org/drawingml/2006/table">
            <a:tbl>
              <a:tblPr>
                <a:noFill/>
                <a:tableStyleId>{BBAFAD9A-8DCD-4262-AD68-C48657CED4BA}</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6683" name="Google Shape;6683;p77"/>
          <p:cNvGrpSpPr/>
          <p:nvPr/>
        </p:nvGrpSpPr>
        <p:grpSpPr>
          <a:xfrm>
            <a:off x="726450" y="3372825"/>
            <a:ext cx="2403614" cy="1005900"/>
            <a:chOff x="726450" y="3372825"/>
            <a:chExt cx="2403614" cy="1005900"/>
          </a:xfrm>
        </p:grpSpPr>
        <p:grpSp>
          <p:nvGrpSpPr>
            <p:cNvPr id="6684" name="Google Shape;6684;p77"/>
            <p:cNvGrpSpPr/>
            <p:nvPr/>
          </p:nvGrpSpPr>
          <p:grpSpPr>
            <a:xfrm>
              <a:off x="726450" y="3696000"/>
              <a:ext cx="2403614" cy="500898"/>
              <a:chOff x="726450" y="3696000"/>
              <a:chExt cx="2403614" cy="500898"/>
            </a:xfrm>
          </p:grpSpPr>
          <p:sp>
            <p:nvSpPr>
              <p:cNvPr id="6685" name="Google Shape;6685;p77"/>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686" name="Google Shape;6686;p77"/>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6687" name="Google Shape;6687;p77"/>
            <p:cNvGrpSpPr/>
            <p:nvPr/>
          </p:nvGrpSpPr>
          <p:grpSpPr>
            <a:xfrm>
              <a:off x="1348050" y="3372825"/>
              <a:ext cx="1720425" cy="1005900"/>
              <a:chOff x="1348050" y="3372825"/>
              <a:chExt cx="1720425" cy="1005900"/>
            </a:xfrm>
          </p:grpSpPr>
          <p:sp>
            <p:nvSpPr>
              <p:cNvPr id="6688" name="Google Shape;6688;p77"/>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689" name="Google Shape;6689;p77"/>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690" name="Google Shape;6690;p77"/>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691" name="Google Shape;6691;p77"/>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692" name="Google Shape;6692;p77"/>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6693" name="Google Shape;6693;p77"/>
            <p:cNvGrpSpPr/>
            <p:nvPr/>
          </p:nvGrpSpPr>
          <p:grpSpPr>
            <a:xfrm>
              <a:off x="1455707" y="3731058"/>
              <a:ext cx="1491150" cy="417657"/>
              <a:chOff x="1455707" y="3731058"/>
              <a:chExt cx="1491150" cy="417657"/>
            </a:xfrm>
          </p:grpSpPr>
          <p:grpSp>
            <p:nvGrpSpPr>
              <p:cNvPr id="6694" name="Google Shape;6694;p77"/>
              <p:cNvGrpSpPr/>
              <p:nvPr/>
            </p:nvGrpSpPr>
            <p:grpSpPr>
              <a:xfrm>
                <a:off x="1472938" y="3745828"/>
                <a:ext cx="72126" cy="53788"/>
                <a:chOff x="1472938" y="3745828"/>
                <a:chExt cx="72126" cy="53788"/>
              </a:xfrm>
            </p:grpSpPr>
            <p:sp>
              <p:nvSpPr>
                <p:cNvPr id="6695" name="Google Shape;6695;p77"/>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77"/>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7" name="Google Shape;6697;p77"/>
              <p:cNvGrpSpPr/>
              <p:nvPr/>
            </p:nvGrpSpPr>
            <p:grpSpPr>
              <a:xfrm>
                <a:off x="1819181" y="4089633"/>
                <a:ext cx="72126" cy="53788"/>
                <a:chOff x="1819181" y="4089633"/>
                <a:chExt cx="72126" cy="53788"/>
              </a:xfrm>
            </p:grpSpPr>
            <p:sp>
              <p:nvSpPr>
                <p:cNvPr id="6698" name="Google Shape;6698;p77"/>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77"/>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0" name="Google Shape;6700;p77"/>
              <p:cNvGrpSpPr/>
              <p:nvPr/>
            </p:nvGrpSpPr>
            <p:grpSpPr>
              <a:xfrm>
                <a:off x="1455707" y="4084171"/>
                <a:ext cx="64321" cy="64544"/>
                <a:chOff x="1455707" y="4084171"/>
                <a:chExt cx="64321" cy="64544"/>
              </a:xfrm>
            </p:grpSpPr>
            <p:sp>
              <p:nvSpPr>
                <p:cNvPr id="6701" name="Google Shape;6701;p77"/>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77"/>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3" name="Google Shape;6703;p77"/>
              <p:cNvGrpSpPr/>
              <p:nvPr/>
            </p:nvGrpSpPr>
            <p:grpSpPr>
              <a:xfrm>
                <a:off x="1818610" y="3731058"/>
                <a:ext cx="64321" cy="64544"/>
                <a:chOff x="1818610" y="3731058"/>
                <a:chExt cx="64321" cy="64544"/>
              </a:xfrm>
            </p:grpSpPr>
            <p:sp>
              <p:nvSpPr>
                <p:cNvPr id="6704" name="Google Shape;6704;p77"/>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77"/>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6" name="Google Shape;6706;p77"/>
              <p:cNvGrpSpPr/>
              <p:nvPr/>
            </p:nvGrpSpPr>
            <p:grpSpPr>
              <a:xfrm>
                <a:off x="2172491" y="4089633"/>
                <a:ext cx="72126" cy="53788"/>
                <a:chOff x="2172491" y="4089633"/>
                <a:chExt cx="72126" cy="53788"/>
              </a:xfrm>
            </p:grpSpPr>
            <p:sp>
              <p:nvSpPr>
                <p:cNvPr id="6707" name="Google Shape;6707;p77"/>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77"/>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9" name="Google Shape;6709;p77"/>
              <p:cNvGrpSpPr/>
              <p:nvPr/>
            </p:nvGrpSpPr>
            <p:grpSpPr>
              <a:xfrm>
                <a:off x="2171920" y="3731058"/>
                <a:ext cx="64321" cy="64544"/>
                <a:chOff x="2171920" y="3731058"/>
                <a:chExt cx="64321" cy="64544"/>
              </a:xfrm>
            </p:grpSpPr>
            <p:sp>
              <p:nvSpPr>
                <p:cNvPr id="6710" name="Google Shape;6710;p77"/>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77"/>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2" name="Google Shape;6712;p77"/>
              <p:cNvGrpSpPr/>
              <p:nvPr/>
            </p:nvGrpSpPr>
            <p:grpSpPr>
              <a:xfrm>
                <a:off x="2874730" y="3745828"/>
                <a:ext cx="72126" cy="53788"/>
                <a:chOff x="2874730" y="3745828"/>
                <a:chExt cx="72126" cy="53788"/>
              </a:xfrm>
            </p:grpSpPr>
            <p:sp>
              <p:nvSpPr>
                <p:cNvPr id="6713" name="Google Shape;6713;p77"/>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77"/>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5" name="Google Shape;6715;p77"/>
              <p:cNvGrpSpPr/>
              <p:nvPr/>
            </p:nvGrpSpPr>
            <p:grpSpPr>
              <a:xfrm>
                <a:off x="2878589" y="4081481"/>
                <a:ext cx="64321" cy="64544"/>
                <a:chOff x="2878589" y="4081481"/>
                <a:chExt cx="64321" cy="64544"/>
              </a:xfrm>
            </p:grpSpPr>
            <p:sp>
              <p:nvSpPr>
                <p:cNvPr id="6716" name="Google Shape;6716;p77"/>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77"/>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8" name="Google Shape;6718;p77"/>
              <p:cNvGrpSpPr/>
              <p:nvPr/>
            </p:nvGrpSpPr>
            <p:grpSpPr>
              <a:xfrm>
                <a:off x="2525796" y="4089633"/>
                <a:ext cx="72126" cy="53788"/>
                <a:chOff x="2525796" y="4089633"/>
                <a:chExt cx="72126" cy="53788"/>
              </a:xfrm>
            </p:grpSpPr>
            <p:sp>
              <p:nvSpPr>
                <p:cNvPr id="6719" name="Google Shape;6719;p77"/>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77"/>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1" name="Google Shape;6721;p77"/>
              <p:cNvGrpSpPr/>
              <p:nvPr/>
            </p:nvGrpSpPr>
            <p:grpSpPr>
              <a:xfrm>
                <a:off x="2525225" y="3731058"/>
                <a:ext cx="64321" cy="64544"/>
                <a:chOff x="2525225" y="3731058"/>
                <a:chExt cx="64321" cy="64544"/>
              </a:xfrm>
            </p:grpSpPr>
            <p:sp>
              <p:nvSpPr>
                <p:cNvPr id="6722" name="Google Shape;6722;p77"/>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77"/>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27" name="Shape 6727"/>
        <p:cNvGrpSpPr/>
        <p:nvPr/>
      </p:nvGrpSpPr>
      <p:grpSpPr>
        <a:xfrm>
          <a:off x="0" y="0"/>
          <a:ext cx="0" cy="0"/>
          <a:chOff x="0" y="0"/>
          <a:chExt cx="0" cy="0"/>
        </a:xfrm>
      </p:grpSpPr>
      <p:grpSp>
        <p:nvGrpSpPr>
          <p:cNvPr id="6728" name="Google Shape;6728;p78"/>
          <p:cNvGrpSpPr/>
          <p:nvPr/>
        </p:nvGrpSpPr>
        <p:grpSpPr>
          <a:xfrm>
            <a:off x="732428" y="1171356"/>
            <a:ext cx="845921" cy="690752"/>
            <a:chOff x="732428" y="1198513"/>
            <a:chExt cx="845921" cy="690752"/>
          </a:xfrm>
        </p:grpSpPr>
        <p:grpSp>
          <p:nvGrpSpPr>
            <p:cNvPr id="6729" name="Google Shape;6729;p78"/>
            <p:cNvGrpSpPr/>
            <p:nvPr/>
          </p:nvGrpSpPr>
          <p:grpSpPr>
            <a:xfrm>
              <a:off x="823030" y="1198513"/>
              <a:ext cx="755319" cy="690752"/>
              <a:chOff x="823030" y="1198513"/>
              <a:chExt cx="755319" cy="690752"/>
            </a:xfrm>
          </p:grpSpPr>
          <p:sp>
            <p:nvSpPr>
              <p:cNvPr id="6730" name="Google Shape;6730;p78"/>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78"/>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2" name="Google Shape;6732;p78"/>
            <p:cNvGrpSpPr/>
            <p:nvPr/>
          </p:nvGrpSpPr>
          <p:grpSpPr>
            <a:xfrm>
              <a:off x="732428" y="1239937"/>
              <a:ext cx="739912" cy="607886"/>
              <a:chOff x="732428" y="1239937"/>
              <a:chExt cx="739912" cy="607886"/>
            </a:xfrm>
          </p:grpSpPr>
          <p:sp>
            <p:nvSpPr>
              <p:cNvPr id="6733" name="Google Shape;6733;p78"/>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78"/>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5" name="Google Shape;6735;p78"/>
            <p:cNvGrpSpPr/>
            <p:nvPr/>
          </p:nvGrpSpPr>
          <p:grpSpPr>
            <a:xfrm>
              <a:off x="732428" y="1277018"/>
              <a:ext cx="702832" cy="533758"/>
              <a:chOff x="732428" y="1277018"/>
              <a:chExt cx="702832" cy="533758"/>
            </a:xfrm>
          </p:grpSpPr>
          <p:sp>
            <p:nvSpPr>
              <p:cNvPr id="6736" name="Google Shape;6736;p78"/>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78"/>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8" name="Google Shape;6738;p78"/>
            <p:cNvGrpSpPr/>
            <p:nvPr/>
          </p:nvGrpSpPr>
          <p:grpSpPr>
            <a:xfrm>
              <a:off x="931170" y="1306653"/>
              <a:ext cx="647179" cy="474455"/>
              <a:chOff x="931170" y="1306653"/>
              <a:chExt cx="647179" cy="474455"/>
            </a:xfrm>
          </p:grpSpPr>
          <p:sp>
            <p:nvSpPr>
              <p:cNvPr id="6739" name="Google Shape;6739;p78"/>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78"/>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41" name="Google Shape;6741;p78"/>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2" name="Google Shape;6742;p78"/>
          <p:cNvGrpSpPr/>
          <p:nvPr/>
        </p:nvGrpSpPr>
        <p:grpSpPr>
          <a:xfrm>
            <a:off x="3964037" y="1171363"/>
            <a:ext cx="634656" cy="699982"/>
            <a:chOff x="5985650" y="2860025"/>
            <a:chExt cx="1396075" cy="1539775"/>
          </a:xfrm>
        </p:grpSpPr>
        <p:sp>
          <p:nvSpPr>
            <p:cNvPr id="6743" name="Google Shape;6743;p78"/>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78"/>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78"/>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78"/>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78"/>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78"/>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78"/>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78"/>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78"/>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78"/>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78"/>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78"/>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78"/>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78"/>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78"/>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78"/>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78"/>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78"/>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78"/>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78"/>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78"/>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78"/>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78"/>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78"/>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78"/>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78"/>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78"/>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78"/>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78"/>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78"/>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78"/>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78"/>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5" name="Google Shape;6775;p78"/>
          <p:cNvGrpSpPr/>
          <p:nvPr/>
        </p:nvGrpSpPr>
        <p:grpSpPr>
          <a:xfrm>
            <a:off x="4719687" y="1171356"/>
            <a:ext cx="725845" cy="699975"/>
            <a:chOff x="4249973" y="1201875"/>
            <a:chExt cx="1958568" cy="1888762"/>
          </a:xfrm>
        </p:grpSpPr>
        <p:sp>
          <p:nvSpPr>
            <p:cNvPr id="6776" name="Google Shape;6776;p78"/>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77" name="Google Shape;6777;p78"/>
            <p:cNvGrpSpPr/>
            <p:nvPr/>
          </p:nvGrpSpPr>
          <p:grpSpPr>
            <a:xfrm>
              <a:off x="5853086" y="1789142"/>
              <a:ext cx="355454" cy="1048099"/>
              <a:chOff x="5576108" y="2016725"/>
              <a:chExt cx="565200" cy="1666560"/>
            </a:xfrm>
          </p:grpSpPr>
          <p:sp>
            <p:nvSpPr>
              <p:cNvPr id="6778" name="Google Shape;6778;p78"/>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779" name="Google Shape;6779;p78"/>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0" name="Google Shape;6780;p78"/>
            <p:cNvGrpSpPr/>
            <p:nvPr/>
          </p:nvGrpSpPr>
          <p:grpSpPr>
            <a:xfrm>
              <a:off x="4869455" y="2691676"/>
              <a:ext cx="1013897" cy="398961"/>
              <a:chOff x="4012057" y="3451825"/>
              <a:chExt cx="1612175" cy="634379"/>
            </a:xfrm>
          </p:grpSpPr>
          <p:sp>
            <p:nvSpPr>
              <p:cNvPr id="6781" name="Google Shape;6781;p78"/>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782" name="Google Shape;6782;p78"/>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3" name="Google Shape;6783;p78"/>
            <p:cNvGrpSpPr/>
            <p:nvPr/>
          </p:nvGrpSpPr>
          <p:grpSpPr>
            <a:xfrm>
              <a:off x="4276937" y="2155961"/>
              <a:ext cx="651965" cy="891358"/>
              <a:chOff x="3069908" y="2599997"/>
              <a:chExt cx="1036675" cy="1417328"/>
            </a:xfrm>
          </p:grpSpPr>
          <p:sp>
            <p:nvSpPr>
              <p:cNvPr id="6784" name="Google Shape;6784;p78"/>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785" name="Google Shape;6785;p78"/>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6" name="Google Shape;6786;p78"/>
            <p:cNvGrpSpPr/>
            <p:nvPr/>
          </p:nvGrpSpPr>
          <p:grpSpPr>
            <a:xfrm>
              <a:off x="5054918" y="1201875"/>
              <a:ext cx="999548" cy="602711"/>
              <a:chOff x="4306958" y="1082925"/>
              <a:chExt cx="1589359" cy="958358"/>
            </a:xfrm>
          </p:grpSpPr>
          <p:sp>
            <p:nvSpPr>
              <p:cNvPr id="6787" name="Google Shape;6787;p78"/>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788" name="Google Shape;6788;p78"/>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9" name="Google Shape;6789;p78"/>
            <p:cNvGrpSpPr/>
            <p:nvPr/>
          </p:nvGrpSpPr>
          <p:grpSpPr>
            <a:xfrm>
              <a:off x="4249973" y="1303451"/>
              <a:ext cx="799317" cy="841334"/>
              <a:chOff x="3027033" y="1244439"/>
              <a:chExt cx="1270977" cy="1337786"/>
            </a:xfrm>
          </p:grpSpPr>
          <p:sp>
            <p:nvSpPr>
              <p:cNvPr id="6790" name="Google Shape;6790;p78"/>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791" name="Google Shape;6791;p78"/>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92" name="Google Shape;6792;p78"/>
          <p:cNvGrpSpPr/>
          <p:nvPr/>
        </p:nvGrpSpPr>
        <p:grpSpPr>
          <a:xfrm>
            <a:off x="4072551" y="2058137"/>
            <a:ext cx="750769" cy="683784"/>
            <a:chOff x="4204684" y="2104422"/>
            <a:chExt cx="699822" cy="637382"/>
          </a:xfrm>
        </p:grpSpPr>
        <p:grpSp>
          <p:nvGrpSpPr>
            <p:cNvPr id="6793" name="Google Shape;6793;p78"/>
            <p:cNvGrpSpPr/>
            <p:nvPr/>
          </p:nvGrpSpPr>
          <p:grpSpPr>
            <a:xfrm>
              <a:off x="4204684" y="2430067"/>
              <a:ext cx="342957" cy="311738"/>
              <a:chOff x="4204684" y="2430067"/>
              <a:chExt cx="342957" cy="311738"/>
            </a:xfrm>
          </p:grpSpPr>
          <p:sp>
            <p:nvSpPr>
              <p:cNvPr id="6794" name="Google Shape;6794;p78"/>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78"/>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6" name="Google Shape;6796;p78"/>
            <p:cNvGrpSpPr/>
            <p:nvPr/>
          </p:nvGrpSpPr>
          <p:grpSpPr>
            <a:xfrm>
              <a:off x="4561586" y="2430067"/>
              <a:ext cx="342920" cy="311738"/>
              <a:chOff x="4561586" y="2430067"/>
              <a:chExt cx="342920" cy="311738"/>
            </a:xfrm>
          </p:grpSpPr>
          <p:sp>
            <p:nvSpPr>
              <p:cNvPr id="6797" name="Google Shape;6797;p78"/>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78"/>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9" name="Google Shape;6799;p78"/>
            <p:cNvGrpSpPr/>
            <p:nvPr/>
          </p:nvGrpSpPr>
          <p:grpSpPr>
            <a:xfrm>
              <a:off x="4561586" y="2104422"/>
              <a:ext cx="342920" cy="311738"/>
              <a:chOff x="4561586" y="2104422"/>
              <a:chExt cx="342920" cy="311738"/>
            </a:xfrm>
          </p:grpSpPr>
          <p:sp>
            <p:nvSpPr>
              <p:cNvPr id="6800" name="Google Shape;6800;p78"/>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78"/>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2" name="Google Shape;6802;p78"/>
            <p:cNvGrpSpPr/>
            <p:nvPr/>
          </p:nvGrpSpPr>
          <p:grpSpPr>
            <a:xfrm>
              <a:off x="4204684" y="2104422"/>
              <a:ext cx="342957" cy="311664"/>
              <a:chOff x="4204684" y="2104422"/>
              <a:chExt cx="342957" cy="311664"/>
            </a:xfrm>
          </p:grpSpPr>
          <p:sp>
            <p:nvSpPr>
              <p:cNvPr id="6803" name="Google Shape;6803;p78"/>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78"/>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05" name="Google Shape;6805;p78"/>
          <p:cNvGrpSpPr/>
          <p:nvPr/>
        </p:nvGrpSpPr>
        <p:grpSpPr>
          <a:xfrm>
            <a:off x="5536984" y="1171351"/>
            <a:ext cx="660591" cy="688867"/>
            <a:chOff x="5830645" y="1267368"/>
            <a:chExt cx="530340" cy="553040"/>
          </a:xfrm>
        </p:grpSpPr>
        <p:sp>
          <p:nvSpPr>
            <p:cNvPr id="6806" name="Google Shape;6806;p78"/>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07" name="Google Shape;6807;p78"/>
            <p:cNvGrpSpPr/>
            <p:nvPr/>
          </p:nvGrpSpPr>
          <p:grpSpPr>
            <a:xfrm>
              <a:off x="5830645" y="1267368"/>
              <a:ext cx="259743" cy="269909"/>
              <a:chOff x="5830645" y="1267368"/>
              <a:chExt cx="259743" cy="269909"/>
            </a:xfrm>
          </p:grpSpPr>
          <p:sp>
            <p:nvSpPr>
              <p:cNvPr id="6808" name="Google Shape;6808;p78"/>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78"/>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0" name="Google Shape;6810;p78"/>
            <p:cNvGrpSpPr/>
            <p:nvPr/>
          </p:nvGrpSpPr>
          <p:grpSpPr>
            <a:xfrm>
              <a:off x="6101293" y="1267368"/>
              <a:ext cx="259692" cy="269909"/>
              <a:chOff x="6101293" y="1267368"/>
              <a:chExt cx="259692" cy="269909"/>
            </a:xfrm>
          </p:grpSpPr>
          <p:sp>
            <p:nvSpPr>
              <p:cNvPr id="6811" name="Google Shape;6811;p78"/>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78"/>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3" name="Google Shape;6813;p78"/>
            <p:cNvGrpSpPr/>
            <p:nvPr/>
          </p:nvGrpSpPr>
          <p:grpSpPr>
            <a:xfrm>
              <a:off x="5830645" y="1550500"/>
              <a:ext cx="259692" cy="269909"/>
              <a:chOff x="5830645" y="1550500"/>
              <a:chExt cx="259692" cy="269909"/>
            </a:xfrm>
          </p:grpSpPr>
          <p:sp>
            <p:nvSpPr>
              <p:cNvPr id="6814" name="Google Shape;6814;p78"/>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78"/>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6" name="Google Shape;6816;p78"/>
            <p:cNvGrpSpPr/>
            <p:nvPr/>
          </p:nvGrpSpPr>
          <p:grpSpPr>
            <a:xfrm>
              <a:off x="6101293" y="1550500"/>
              <a:ext cx="259692" cy="269909"/>
              <a:chOff x="6101293" y="1550500"/>
              <a:chExt cx="259692" cy="269909"/>
            </a:xfrm>
          </p:grpSpPr>
          <p:sp>
            <p:nvSpPr>
              <p:cNvPr id="6817" name="Google Shape;6817;p78"/>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78"/>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19" name="Google Shape;6819;p78"/>
          <p:cNvGrpSpPr/>
          <p:nvPr/>
        </p:nvGrpSpPr>
        <p:grpSpPr>
          <a:xfrm>
            <a:off x="739138" y="2061810"/>
            <a:ext cx="697154" cy="679574"/>
            <a:chOff x="2679875" y="2361475"/>
            <a:chExt cx="780425" cy="760575"/>
          </a:xfrm>
        </p:grpSpPr>
        <p:sp>
          <p:nvSpPr>
            <p:cNvPr id="6820" name="Google Shape;6820;p78"/>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78"/>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78"/>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78"/>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78"/>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78"/>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6" name="Google Shape;6826;p78"/>
          <p:cNvGrpSpPr/>
          <p:nvPr/>
        </p:nvGrpSpPr>
        <p:grpSpPr>
          <a:xfrm>
            <a:off x="3138297" y="1171402"/>
            <a:ext cx="735829" cy="684547"/>
            <a:chOff x="3351965" y="1148808"/>
            <a:chExt cx="750770" cy="698375"/>
          </a:xfrm>
        </p:grpSpPr>
        <p:grpSp>
          <p:nvGrpSpPr>
            <p:cNvPr id="6827" name="Google Shape;6827;p78"/>
            <p:cNvGrpSpPr/>
            <p:nvPr/>
          </p:nvGrpSpPr>
          <p:grpSpPr>
            <a:xfrm>
              <a:off x="3586796" y="1148808"/>
              <a:ext cx="294857" cy="286830"/>
              <a:chOff x="3750225" y="1774000"/>
              <a:chExt cx="149575" cy="145525"/>
            </a:xfrm>
          </p:grpSpPr>
          <p:sp>
            <p:nvSpPr>
              <p:cNvPr id="6828" name="Google Shape;6828;p78"/>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78"/>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0" name="Google Shape;6830;p78"/>
            <p:cNvGrpSpPr/>
            <p:nvPr/>
          </p:nvGrpSpPr>
          <p:grpSpPr>
            <a:xfrm>
              <a:off x="3779245" y="1375768"/>
              <a:ext cx="323490" cy="286978"/>
              <a:chOff x="3847850" y="1889150"/>
              <a:chExt cx="164100" cy="145600"/>
            </a:xfrm>
          </p:grpSpPr>
          <p:sp>
            <p:nvSpPr>
              <p:cNvPr id="6831" name="Google Shape;6831;p78"/>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78"/>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3" name="Google Shape;6833;p78"/>
            <p:cNvGrpSpPr/>
            <p:nvPr/>
          </p:nvGrpSpPr>
          <p:grpSpPr>
            <a:xfrm>
              <a:off x="3351965" y="1330435"/>
              <a:ext cx="295449" cy="285401"/>
              <a:chOff x="3631100" y="1866150"/>
              <a:chExt cx="149875" cy="144800"/>
            </a:xfrm>
          </p:grpSpPr>
          <p:sp>
            <p:nvSpPr>
              <p:cNvPr id="6834" name="Google Shape;6834;p78"/>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78"/>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6" name="Google Shape;6836;p78"/>
            <p:cNvGrpSpPr/>
            <p:nvPr/>
          </p:nvGrpSpPr>
          <p:grpSpPr>
            <a:xfrm>
              <a:off x="3548208" y="1560352"/>
              <a:ext cx="294808" cy="286830"/>
              <a:chOff x="3730650" y="1982800"/>
              <a:chExt cx="149550" cy="145525"/>
            </a:xfrm>
          </p:grpSpPr>
          <p:sp>
            <p:nvSpPr>
              <p:cNvPr id="6837" name="Google Shape;6837;p78"/>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78"/>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39" name="Google Shape;6839;p78"/>
          <p:cNvGrpSpPr/>
          <p:nvPr/>
        </p:nvGrpSpPr>
        <p:grpSpPr>
          <a:xfrm>
            <a:off x="7639949" y="1171356"/>
            <a:ext cx="804565" cy="677795"/>
            <a:chOff x="7636443" y="1204988"/>
            <a:chExt cx="804565" cy="677795"/>
          </a:xfrm>
        </p:grpSpPr>
        <p:grpSp>
          <p:nvGrpSpPr>
            <p:cNvPr id="6840" name="Google Shape;6840;p78"/>
            <p:cNvGrpSpPr/>
            <p:nvPr/>
          </p:nvGrpSpPr>
          <p:grpSpPr>
            <a:xfrm>
              <a:off x="7636443" y="1509705"/>
              <a:ext cx="804565" cy="373078"/>
              <a:chOff x="7636443" y="1509705"/>
              <a:chExt cx="804565" cy="373078"/>
            </a:xfrm>
          </p:grpSpPr>
          <p:sp>
            <p:nvSpPr>
              <p:cNvPr id="6841" name="Google Shape;6841;p78"/>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78"/>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3" name="Google Shape;6843;p78"/>
            <p:cNvGrpSpPr/>
            <p:nvPr/>
          </p:nvGrpSpPr>
          <p:grpSpPr>
            <a:xfrm>
              <a:off x="7636443" y="1408133"/>
              <a:ext cx="804565" cy="373078"/>
              <a:chOff x="7636443" y="1408133"/>
              <a:chExt cx="804565" cy="373078"/>
            </a:xfrm>
          </p:grpSpPr>
          <p:sp>
            <p:nvSpPr>
              <p:cNvPr id="6844" name="Google Shape;6844;p78"/>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78"/>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6" name="Google Shape;6846;p78"/>
            <p:cNvGrpSpPr/>
            <p:nvPr/>
          </p:nvGrpSpPr>
          <p:grpSpPr>
            <a:xfrm>
              <a:off x="7636443" y="1306560"/>
              <a:ext cx="804565" cy="373078"/>
              <a:chOff x="7636443" y="1306560"/>
              <a:chExt cx="804565" cy="373078"/>
            </a:xfrm>
          </p:grpSpPr>
          <p:sp>
            <p:nvSpPr>
              <p:cNvPr id="6847" name="Google Shape;6847;p78"/>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78"/>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9" name="Google Shape;6849;p78"/>
            <p:cNvGrpSpPr/>
            <p:nvPr/>
          </p:nvGrpSpPr>
          <p:grpSpPr>
            <a:xfrm>
              <a:off x="7636443" y="1204988"/>
              <a:ext cx="804565" cy="373078"/>
              <a:chOff x="7636443" y="1204988"/>
              <a:chExt cx="804565" cy="373078"/>
            </a:xfrm>
          </p:grpSpPr>
          <p:sp>
            <p:nvSpPr>
              <p:cNvPr id="6850" name="Google Shape;6850;p78"/>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78"/>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52" name="Google Shape;6852;p78"/>
          <p:cNvGrpSpPr/>
          <p:nvPr/>
        </p:nvGrpSpPr>
        <p:grpSpPr>
          <a:xfrm>
            <a:off x="4978796" y="2078771"/>
            <a:ext cx="661339" cy="661188"/>
            <a:chOff x="3990000" y="975400"/>
            <a:chExt cx="3934200" cy="3933300"/>
          </a:xfrm>
        </p:grpSpPr>
        <p:sp>
          <p:nvSpPr>
            <p:cNvPr id="6853" name="Google Shape;6853;p78"/>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78"/>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78"/>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78"/>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7" name="Google Shape;6857;p78"/>
          <p:cNvGrpSpPr/>
          <p:nvPr/>
        </p:nvGrpSpPr>
        <p:grpSpPr>
          <a:xfrm>
            <a:off x="6622444" y="2057409"/>
            <a:ext cx="868881" cy="684241"/>
            <a:chOff x="6598259" y="2078634"/>
            <a:chExt cx="868881" cy="684241"/>
          </a:xfrm>
        </p:grpSpPr>
        <p:sp>
          <p:nvSpPr>
            <p:cNvPr id="6858" name="Google Shape;6858;p78"/>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78"/>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78"/>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78"/>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78"/>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78"/>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64" name="Google Shape;6864;p78"/>
            <p:cNvGrpSpPr/>
            <p:nvPr/>
          </p:nvGrpSpPr>
          <p:grpSpPr>
            <a:xfrm>
              <a:off x="6808175" y="2078634"/>
              <a:ext cx="452229" cy="684241"/>
              <a:chOff x="6808175" y="2078634"/>
              <a:chExt cx="452229" cy="684241"/>
            </a:xfrm>
          </p:grpSpPr>
          <p:sp>
            <p:nvSpPr>
              <p:cNvPr id="6865" name="Google Shape;6865;p78"/>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78"/>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78"/>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78"/>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78"/>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78"/>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71" name="Google Shape;6871;p78"/>
              <p:cNvGrpSpPr/>
              <p:nvPr/>
            </p:nvGrpSpPr>
            <p:grpSpPr>
              <a:xfrm>
                <a:off x="6821586" y="2078634"/>
                <a:ext cx="426871" cy="684241"/>
                <a:chOff x="6821586" y="2078634"/>
                <a:chExt cx="426871" cy="684241"/>
              </a:xfrm>
            </p:grpSpPr>
            <p:grpSp>
              <p:nvGrpSpPr>
                <p:cNvPr id="6872" name="Google Shape;6872;p78"/>
                <p:cNvGrpSpPr/>
                <p:nvPr/>
              </p:nvGrpSpPr>
              <p:grpSpPr>
                <a:xfrm>
                  <a:off x="6821586" y="2078634"/>
                  <a:ext cx="426871" cy="684241"/>
                  <a:chOff x="6821586" y="2078634"/>
                  <a:chExt cx="426871" cy="684241"/>
                </a:xfrm>
              </p:grpSpPr>
              <p:sp>
                <p:nvSpPr>
                  <p:cNvPr id="6873" name="Google Shape;6873;p78"/>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78"/>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78"/>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78"/>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78"/>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78"/>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78"/>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78"/>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78"/>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78"/>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78"/>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78"/>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78"/>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78"/>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78"/>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78"/>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78"/>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78"/>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78"/>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92" name="Google Shape;6892;p78"/>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78"/>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78"/>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78"/>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78"/>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78"/>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898" name="Google Shape;6898;p78"/>
          <p:cNvGrpSpPr/>
          <p:nvPr/>
        </p:nvGrpSpPr>
        <p:grpSpPr>
          <a:xfrm>
            <a:off x="5795610" y="2063018"/>
            <a:ext cx="671358" cy="671358"/>
            <a:chOff x="6535625" y="760425"/>
            <a:chExt cx="1665900" cy="1665900"/>
          </a:xfrm>
        </p:grpSpPr>
        <p:sp>
          <p:nvSpPr>
            <p:cNvPr id="6899" name="Google Shape;6899;p78"/>
            <p:cNvSpPr/>
            <p:nvPr/>
          </p:nvSpPr>
          <p:spPr>
            <a:xfrm>
              <a:off x="6535625" y="760425"/>
              <a:ext cx="1665900" cy="16659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78"/>
            <p:cNvSpPr/>
            <p:nvPr/>
          </p:nvSpPr>
          <p:spPr>
            <a:xfrm>
              <a:off x="6713675" y="1116525"/>
              <a:ext cx="1309800" cy="13098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78"/>
            <p:cNvSpPr/>
            <p:nvPr/>
          </p:nvSpPr>
          <p:spPr>
            <a:xfrm>
              <a:off x="6831275" y="1351725"/>
              <a:ext cx="1074600" cy="1074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78"/>
            <p:cNvSpPr/>
            <p:nvPr/>
          </p:nvSpPr>
          <p:spPr>
            <a:xfrm>
              <a:off x="6942425" y="1574025"/>
              <a:ext cx="852300" cy="8523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3" name="Google Shape;6903;p78"/>
          <p:cNvGrpSpPr/>
          <p:nvPr/>
        </p:nvGrpSpPr>
        <p:grpSpPr>
          <a:xfrm>
            <a:off x="732427" y="3731418"/>
            <a:ext cx="1340789" cy="640830"/>
            <a:chOff x="238125" y="1151100"/>
            <a:chExt cx="7139450" cy="3412300"/>
          </a:xfrm>
        </p:grpSpPr>
        <p:sp>
          <p:nvSpPr>
            <p:cNvPr id="6904" name="Google Shape;6904;p78"/>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78"/>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78"/>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78"/>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78"/>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78"/>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78"/>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78"/>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78"/>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78"/>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78"/>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78"/>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6" name="Google Shape;6916;p78"/>
          <p:cNvGrpSpPr/>
          <p:nvPr/>
        </p:nvGrpSpPr>
        <p:grpSpPr>
          <a:xfrm>
            <a:off x="5599650" y="2934699"/>
            <a:ext cx="985357" cy="585764"/>
            <a:chOff x="5145061" y="2881789"/>
            <a:chExt cx="1107641" cy="658458"/>
          </a:xfrm>
        </p:grpSpPr>
        <p:grpSp>
          <p:nvGrpSpPr>
            <p:cNvPr id="6917" name="Google Shape;6917;p78"/>
            <p:cNvGrpSpPr/>
            <p:nvPr/>
          </p:nvGrpSpPr>
          <p:grpSpPr>
            <a:xfrm>
              <a:off x="5722989" y="3244587"/>
              <a:ext cx="529713" cy="295659"/>
              <a:chOff x="5722989" y="3244587"/>
              <a:chExt cx="529713" cy="295659"/>
            </a:xfrm>
          </p:grpSpPr>
          <p:sp>
            <p:nvSpPr>
              <p:cNvPr id="6918" name="Google Shape;6918;p78"/>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6919" name="Google Shape;6919;p78"/>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6920" name="Google Shape;6920;p78"/>
            <p:cNvGrpSpPr/>
            <p:nvPr/>
          </p:nvGrpSpPr>
          <p:grpSpPr>
            <a:xfrm>
              <a:off x="5145061" y="3244587"/>
              <a:ext cx="536807" cy="295659"/>
              <a:chOff x="5145061" y="3244587"/>
              <a:chExt cx="536807" cy="295659"/>
            </a:xfrm>
          </p:grpSpPr>
          <p:sp>
            <p:nvSpPr>
              <p:cNvPr id="6921" name="Google Shape;6921;p78"/>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6922" name="Google Shape;6922;p78"/>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6923" name="Google Shape;6923;p78"/>
            <p:cNvGrpSpPr/>
            <p:nvPr/>
          </p:nvGrpSpPr>
          <p:grpSpPr>
            <a:xfrm>
              <a:off x="5341327" y="2898245"/>
              <a:ext cx="532309" cy="614891"/>
              <a:chOff x="5341327" y="2898245"/>
              <a:chExt cx="532309" cy="614891"/>
            </a:xfrm>
          </p:grpSpPr>
          <p:sp>
            <p:nvSpPr>
              <p:cNvPr id="6924" name="Google Shape;6924;p78"/>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6925" name="Google Shape;6925;p78"/>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6926" name="Google Shape;6926;p78"/>
            <p:cNvGrpSpPr/>
            <p:nvPr/>
          </p:nvGrpSpPr>
          <p:grpSpPr>
            <a:xfrm>
              <a:off x="5532290" y="2881789"/>
              <a:ext cx="620516" cy="305456"/>
              <a:chOff x="5532290" y="2881789"/>
              <a:chExt cx="620516" cy="305456"/>
            </a:xfrm>
          </p:grpSpPr>
          <p:sp>
            <p:nvSpPr>
              <p:cNvPr id="6927" name="Google Shape;6927;p78"/>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6928" name="Google Shape;6928;p78"/>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6929" name="Google Shape;6929;p78"/>
          <p:cNvGrpSpPr/>
          <p:nvPr/>
        </p:nvGrpSpPr>
        <p:grpSpPr>
          <a:xfrm>
            <a:off x="8178573" y="3726757"/>
            <a:ext cx="269068" cy="645491"/>
            <a:chOff x="7026852" y="3311869"/>
            <a:chExt cx="434331" cy="1041954"/>
          </a:xfrm>
        </p:grpSpPr>
        <p:sp>
          <p:nvSpPr>
            <p:cNvPr id="6930" name="Google Shape;6930;p78"/>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78"/>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78"/>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3" name="Google Shape;6933;p78"/>
          <p:cNvGrpSpPr/>
          <p:nvPr/>
        </p:nvGrpSpPr>
        <p:grpSpPr>
          <a:xfrm>
            <a:off x="6195154" y="3765995"/>
            <a:ext cx="293882" cy="293836"/>
            <a:chOff x="4873519" y="3311869"/>
            <a:chExt cx="499374" cy="499296"/>
          </a:xfrm>
        </p:grpSpPr>
        <p:sp>
          <p:nvSpPr>
            <p:cNvPr id="6934" name="Google Shape;6934;p78"/>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78"/>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6" name="Google Shape;6936;p78"/>
          <p:cNvGrpSpPr/>
          <p:nvPr/>
        </p:nvGrpSpPr>
        <p:grpSpPr>
          <a:xfrm>
            <a:off x="6195154" y="4078366"/>
            <a:ext cx="293882" cy="293882"/>
            <a:chOff x="4873519" y="3875839"/>
            <a:chExt cx="499374" cy="499374"/>
          </a:xfrm>
        </p:grpSpPr>
        <p:sp>
          <p:nvSpPr>
            <p:cNvPr id="6937" name="Google Shape;6937;p78"/>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78"/>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9" name="Google Shape;6939;p78"/>
          <p:cNvGrpSpPr/>
          <p:nvPr/>
        </p:nvGrpSpPr>
        <p:grpSpPr>
          <a:xfrm>
            <a:off x="2425681" y="2050319"/>
            <a:ext cx="698104" cy="698208"/>
            <a:chOff x="2565073" y="2075876"/>
            <a:chExt cx="672482" cy="672518"/>
          </a:xfrm>
        </p:grpSpPr>
        <p:sp>
          <p:nvSpPr>
            <p:cNvPr id="6940" name="Google Shape;6940;p78"/>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78"/>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78"/>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78"/>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78"/>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78"/>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6" name="Google Shape;6946;p78"/>
          <p:cNvGrpSpPr/>
          <p:nvPr/>
        </p:nvGrpSpPr>
        <p:grpSpPr>
          <a:xfrm>
            <a:off x="5649092" y="3734919"/>
            <a:ext cx="438354" cy="637329"/>
            <a:chOff x="1697726" y="3244179"/>
            <a:chExt cx="788124" cy="1146069"/>
          </a:xfrm>
        </p:grpSpPr>
        <p:sp>
          <p:nvSpPr>
            <p:cNvPr id="6947" name="Google Shape;6947;p78"/>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78"/>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49" name="Google Shape;6949;p78"/>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50" name="Google Shape;6950;p78"/>
          <p:cNvGrpSpPr/>
          <p:nvPr/>
        </p:nvGrpSpPr>
        <p:grpSpPr>
          <a:xfrm>
            <a:off x="7650306" y="2063282"/>
            <a:ext cx="799565" cy="670282"/>
            <a:chOff x="7617850" y="2063282"/>
            <a:chExt cx="799565" cy="670282"/>
          </a:xfrm>
        </p:grpSpPr>
        <p:cxnSp>
          <p:nvCxnSpPr>
            <p:cNvPr id="6951" name="Google Shape;6951;p78"/>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6952" name="Google Shape;6952;p78"/>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6953" name="Google Shape;6953;p78"/>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6954" name="Google Shape;6954;p78"/>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6955" name="Google Shape;6955;p78"/>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6956" name="Google Shape;6956;p78"/>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6957" name="Google Shape;6957;p78"/>
            <p:cNvGrpSpPr/>
            <p:nvPr/>
          </p:nvGrpSpPr>
          <p:grpSpPr>
            <a:xfrm>
              <a:off x="7734309" y="2063282"/>
              <a:ext cx="570957" cy="620095"/>
              <a:chOff x="7734309" y="2063282"/>
              <a:chExt cx="570957" cy="620095"/>
            </a:xfrm>
          </p:grpSpPr>
          <p:grpSp>
            <p:nvGrpSpPr>
              <p:cNvPr id="6958" name="Google Shape;6958;p78"/>
              <p:cNvGrpSpPr/>
              <p:nvPr/>
            </p:nvGrpSpPr>
            <p:grpSpPr>
              <a:xfrm>
                <a:off x="8031573" y="2063282"/>
                <a:ext cx="273693" cy="620095"/>
                <a:chOff x="8031573" y="2063282"/>
                <a:chExt cx="273693" cy="620095"/>
              </a:xfrm>
            </p:grpSpPr>
            <p:sp>
              <p:nvSpPr>
                <p:cNvPr id="6959" name="Google Shape;6959;p78"/>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78"/>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78"/>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78"/>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3" name="Google Shape;6963;p78"/>
              <p:cNvGrpSpPr/>
              <p:nvPr/>
            </p:nvGrpSpPr>
            <p:grpSpPr>
              <a:xfrm flipH="1">
                <a:off x="7734309" y="2063282"/>
                <a:ext cx="273693" cy="620095"/>
                <a:chOff x="8031573" y="2063282"/>
                <a:chExt cx="273693" cy="620095"/>
              </a:xfrm>
            </p:grpSpPr>
            <p:sp>
              <p:nvSpPr>
                <p:cNvPr id="6964" name="Google Shape;6964;p78"/>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78"/>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78"/>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78"/>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6968" name="Google Shape;6968;p78"/>
          <p:cNvSpPr/>
          <p:nvPr/>
        </p:nvSpPr>
        <p:spPr>
          <a:xfrm>
            <a:off x="7110561" y="375537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78"/>
          <p:cNvSpPr/>
          <p:nvPr/>
        </p:nvSpPr>
        <p:spPr>
          <a:xfrm rot="10800000">
            <a:off x="6596743" y="375278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70" name="Google Shape;6970;p78"/>
          <p:cNvGrpSpPr/>
          <p:nvPr/>
        </p:nvGrpSpPr>
        <p:grpSpPr>
          <a:xfrm>
            <a:off x="7836913" y="2916765"/>
            <a:ext cx="602567" cy="601884"/>
            <a:chOff x="1186975" y="238125"/>
            <a:chExt cx="5244275" cy="5238325"/>
          </a:xfrm>
        </p:grpSpPr>
        <p:sp>
          <p:nvSpPr>
            <p:cNvPr id="6971" name="Google Shape;6971;p78"/>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78"/>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78"/>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78"/>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5" name="Google Shape;6975;p78"/>
          <p:cNvGrpSpPr/>
          <p:nvPr/>
        </p:nvGrpSpPr>
        <p:grpSpPr>
          <a:xfrm>
            <a:off x="3279650" y="2056249"/>
            <a:ext cx="651848" cy="687338"/>
            <a:chOff x="3400515" y="2056248"/>
            <a:chExt cx="698134" cy="735987"/>
          </a:xfrm>
        </p:grpSpPr>
        <p:grpSp>
          <p:nvGrpSpPr>
            <p:cNvPr id="6976" name="Google Shape;6976;p78"/>
            <p:cNvGrpSpPr/>
            <p:nvPr/>
          </p:nvGrpSpPr>
          <p:grpSpPr>
            <a:xfrm>
              <a:off x="3400515" y="2283913"/>
              <a:ext cx="312919" cy="219900"/>
              <a:chOff x="3400515" y="2283913"/>
              <a:chExt cx="312919" cy="219900"/>
            </a:xfrm>
          </p:grpSpPr>
          <p:sp>
            <p:nvSpPr>
              <p:cNvPr id="6977" name="Google Shape;6977;p78"/>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6978" name="Google Shape;6978;p78"/>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6979" name="Google Shape;6979;p78"/>
            <p:cNvGrpSpPr/>
            <p:nvPr/>
          </p:nvGrpSpPr>
          <p:grpSpPr>
            <a:xfrm>
              <a:off x="3547823" y="2461089"/>
              <a:ext cx="219900" cy="331146"/>
              <a:chOff x="3547823" y="2461089"/>
              <a:chExt cx="219900" cy="331146"/>
            </a:xfrm>
          </p:grpSpPr>
          <p:sp>
            <p:nvSpPr>
              <p:cNvPr id="6980" name="Google Shape;6980;p78"/>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6981" name="Google Shape;6981;p78"/>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6982" name="Google Shape;6982;p78"/>
            <p:cNvGrpSpPr/>
            <p:nvPr/>
          </p:nvGrpSpPr>
          <p:grpSpPr>
            <a:xfrm>
              <a:off x="3734138" y="2461089"/>
              <a:ext cx="219900" cy="331146"/>
              <a:chOff x="3734138" y="2461089"/>
              <a:chExt cx="219900" cy="331146"/>
            </a:xfrm>
          </p:grpSpPr>
          <p:sp>
            <p:nvSpPr>
              <p:cNvPr id="6983" name="Google Shape;6983;p78"/>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6984" name="Google Shape;6984;p78"/>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6985" name="Google Shape;6985;p78"/>
            <p:cNvGrpSpPr/>
            <p:nvPr/>
          </p:nvGrpSpPr>
          <p:grpSpPr>
            <a:xfrm>
              <a:off x="3787560" y="2281742"/>
              <a:ext cx="311089" cy="219900"/>
              <a:chOff x="3787560" y="2281742"/>
              <a:chExt cx="311089" cy="219900"/>
            </a:xfrm>
          </p:grpSpPr>
          <p:sp>
            <p:nvSpPr>
              <p:cNvPr id="6986" name="Google Shape;6986;p78"/>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6987" name="Google Shape;6987;p78"/>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6988" name="Google Shape;6988;p78"/>
            <p:cNvGrpSpPr/>
            <p:nvPr/>
          </p:nvGrpSpPr>
          <p:grpSpPr>
            <a:xfrm>
              <a:off x="3637290" y="2056248"/>
              <a:ext cx="219900" cy="330736"/>
              <a:chOff x="3637290" y="2056248"/>
              <a:chExt cx="219900" cy="330736"/>
            </a:xfrm>
          </p:grpSpPr>
          <p:sp>
            <p:nvSpPr>
              <p:cNvPr id="6989" name="Google Shape;6989;p78"/>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6990" name="Google Shape;6990;p78"/>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6991" name="Google Shape;6991;p78"/>
          <p:cNvGrpSpPr/>
          <p:nvPr/>
        </p:nvGrpSpPr>
        <p:grpSpPr>
          <a:xfrm>
            <a:off x="2571356" y="2926255"/>
            <a:ext cx="1268144" cy="592394"/>
            <a:chOff x="238125" y="1188750"/>
            <a:chExt cx="7140450" cy="3335550"/>
          </a:xfrm>
        </p:grpSpPr>
        <p:sp>
          <p:nvSpPr>
            <p:cNvPr id="6992" name="Google Shape;6992;p78"/>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78"/>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78"/>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78"/>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78"/>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7" name="Google Shape;6997;p78"/>
          <p:cNvGrpSpPr/>
          <p:nvPr/>
        </p:nvGrpSpPr>
        <p:grpSpPr>
          <a:xfrm>
            <a:off x="6679257" y="2928410"/>
            <a:ext cx="1053944" cy="590147"/>
            <a:chOff x="238125" y="1335475"/>
            <a:chExt cx="5418735" cy="3034175"/>
          </a:xfrm>
        </p:grpSpPr>
        <p:sp>
          <p:nvSpPr>
            <p:cNvPr id="6998" name="Google Shape;6998;p78"/>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78"/>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78"/>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1" name="Google Shape;7001;p78"/>
          <p:cNvGrpSpPr/>
          <p:nvPr/>
        </p:nvGrpSpPr>
        <p:grpSpPr>
          <a:xfrm>
            <a:off x="4110066" y="3733309"/>
            <a:ext cx="1268207" cy="638939"/>
            <a:chOff x="3967651" y="3645904"/>
            <a:chExt cx="1479304" cy="745292"/>
          </a:xfrm>
        </p:grpSpPr>
        <p:grpSp>
          <p:nvGrpSpPr>
            <p:cNvPr id="7002" name="Google Shape;7002;p78"/>
            <p:cNvGrpSpPr/>
            <p:nvPr/>
          </p:nvGrpSpPr>
          <p:grpSpPr>
            <a:xfrm>
              <a:off x="3967651" y="4009026"/>
              <a:ext cx="1479304" cy="382170"/>
              <a:chOff x="3967651" y="4009026"/>
              <a:chExt cx="1479304" cy="382170"/>
            </a:xfrm>
          </p:grpSpPr>
          <p:grpSp>
            <p:nvGrpSpPr>
              <p:cNvPr id="7003" name="Google Shape;7003;p78"/>
              <p:cNvGrpSpPr/>
              <p:nvPr/>
            </p:nvGrpSpPr>
            <p:grpSpPr>
              <a:xfrm>
                <a:off x="4892216" y="4195630"/>
                <a:ext cx="554739" cy="195566"/>
                <a:chOff x="3604375" y="4892160"/>
                <a:chExt cx="1651500" cy="582215"/>
              </a:xfrm>
            </p:grpSpPr>
            <p:sp>
              <p:nvSpPr>
                <p:cNvPr id="7004" name="Google Shape;7004;p78"/>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78"/>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6" name="Google Shape;7006;p78"/>
              <p:cNvGrpSpPr/>
              <p:nvPr/>
            </p:nvGrpSpPr>
            <p:grpSpPr>
              <a:xfrm>
                <a:off x="3967651" y="4146303"/>
                <a:ext cx="579402" cy="244893"/>
                <a:chOff x="851875" y="4745310"/>
                <a:chExt cx="1724925" cy="729065"/>
              </a:xfrm>
            </p:grpSpPr>
            <p:sp>
              <p:nvSpPr>
                <p:cNvPr id="7007" name="Google Shape;7007;p78"/>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78"/>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9" name="Google Shape;7009;p78"/>
              <p:cNvGrpSpPr/>
              <p:nvPr/>
            </p:nvGrpSpPr>
            <p:grpSpPr>
              <a:xfrm>
                <a:off x="4460753" y="4009026"/>
                <a:ext cx="493110" cy="382170"/>
                <a:chOff x="2319875" y="4336625"/>
                <a:chExt cx="1468025" cy="1137750"/>
              </a:xfrm>
            </p:grpSpPr>
            <p:sp>
              <p:nvSpPr>
                <p:cNvPr id="7010" name="Google Shape;7010;p78"/>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78"/>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12" name="Google Shape;7012;p78"/>
            <p:cNvGrpSpPr/>
            <p:nvPr/>
          </p:nvGrpSpPr>
          <p:grpSpPr>
            <a:xfrm>
              <a:off x="4479443" y="3645904"/>
              <a:ext cx="455965" cy="388789"/>
              <a:chOff x="2957425" y="238100"/>
              <a:chExt cx="1910200" cy="1628775"/>
            </a:xfrm>
          </p:grpSpPr>
          <p:sp>
            <p:nvSpPr>
              <p:cNvPr id="7013" name="Google Shape;7013;p78"/>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78"/>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78"/>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78"/>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78"/>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78"/>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78"/>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78"/>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78"/>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78"/>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23" name="Google Shape;7023;p78"/>
          <p:cNvGrpSpPr/>
          <p:nvPr/>
        </p:nvGrpSpPr>
        <p:grpSpPr>
          <a:xfrm>
            <a:off x="2496179" y="3734510"/>
            <a:ext cx="1243128" cy="637739"/>
            <a:chOff x="2496310" y="3693351"/>
            <a:chExt cx="1342906" cy="688926"/>
          </a:xfrm>
        </p:grpSpPr>
        <p:grpSp>
          <p:nvGrpSpPr>
            <p:cNvPr id="7024" name="Google Shape;7024;p78"/>
            <p:cNvGrpSpPr/>
            <p:nvPr/>
          </p:nvGrpSpPr>
          <p:grpSpPr>
            <a:xfrm>
              <a:off x="2496310" y="3693351"/>
              <a:ext cx="1342906" cy="688875"/>
              <a:chOff x="2496310" y="3693351"/>
              <a:chExt cx="1342906" cy="688875"/>
            </a:xfrm>
          </p:grpSpPr>
          <p:sp>
            <p:nvSpPr>
              <p:cNvPr id="7025" name="Google Shape;7025;p78"/>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78"/>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78"/>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78"/>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78"/>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78"/>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031" name="Google Shape;7031;p78"/>
              <p:cNvCxnSpPr>
                <a:stCxn id="7029"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7032" name="Google Shape;7032;p78"/>
              <p:cNvCxnSpPr>
                <a:stCxn id="7026"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7033" name="Google Shape;7033;p78"/>
              <p:cNvCxnSpPr>
                <a:stCxn id="7027"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7034" name="Google Shape;7034;p78"/>
              <p:cNvCxnSpPr>
                <a:stCxn id="7030"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7035" name="Google Shape;7035;p78"/>
              <p:cNvCxnSpPr>
                <a:stCxn id="7028"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7036" name="Google Shape;7036;p78"/>
            <p:cNvGrpSpPr/>
            <p:nvPr/>
          </p:nvGrpSpPr>
          <p:grpSpPr>
            <a:xfrm>
              <a:off x="2675275" y="3930557"/>
              <a:ext cx="1003306" cy="451719"/>
              <a:chOff x="2675275" y="4174282"/>
              <a:chExt cx="1003306" cy="451719"/>
            </a:xfrm>
          </p:grpSpPr>
          <p:sp>
            <p:nvSpPr>
              <p:cNvPr id="7037" name="Google Shape;7037;p78"/>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78"/>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78"/>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40" name="Google Shape;7040;p78"/>
          <p:cNvGrpSpPr/>
          <p:nvPr/>
        </p:nvGrpSpPr>
        <p:grpSpPr>
          <a:xfrm>
            <a:off x="1669850" y="1171356"/>
            <a:ext cx="574511" cy="874709"/>
            <a:chOff x="1715404" y="1112080"/>
            <a:chExt cx="642270" cy="977984"/>
          </a:xfrm>
        </p:grpSpPr>
        <p:grpSp>
          <p:nvGrpSpPr>
            <p:cNvPr id="7041" name="Google Shape;7041;p78"/>
            <p:cNvGrpSpPr/>
            <p:nvPr/>
          </p:nvGrpSpPr>
          <p:grpSpPr>
            <a:xfrm>
              <a:off x="1715404" y="1112080"/>
              <a:ext cx="642270" cy="977984"/>
              <a:chOff x="1715404" y="1112080"/>
              <a:chExt cx="642270" cy="977984"/>
            </a:xfrm>
          </p:grpSpPr>
          <p:sp>
            <p:nvSpPr>
              <p:cNvPr id="7042" name="Google Shape;7042;p78"/>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78"/>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4" name="Google Shape;7044;p78"/>
            <p:cNvGrpSpPr/>
            <p:nvPr/>
          </p:nvGrpSpPr>
          <p:grpSpPr>
            <a:xfrm>
              <a:off x="1768927" y="1165603"/>
              <a:ext cx="535225" cy="851367"/>
              <a:chOff x="1768927" y="1165603"/>
              <a:chExt cx="535225" cy="851367"/>
            </a:xfrm>
          </p:grpSpPr>
          <p:sp>
            <p:nvSpPr>
              <p:cNvPr id="7045" name="Google Shape;7045;p78"/>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78"/>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7" name="Google Shape;7047;p78"/>
            <p:cNvGrpSpPr/>
            <p:nvPr/>
          </p:nvGrpSpPr>
          <p:grpSpPr>
            <a:xfrm>
              <a:off x="1822449" y="1219125"/>
              <a:ext cx="428180" cy="718859"/>
              <a:chOff x="1822449" y="1219125"/>
              <a:chExt cx="428180" cy="718859"/>
            </a:xfrm>
          </p:grpSpPr>
          <p:sp>
            <p:nvSpPr>
              <p:cNvPr id="7048" name="Google Shape;7048;p78"/>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78"/>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0" name="Google Shape;7050;p78"/>
            <p:cNvGrpSpPr/>
            <p:nvPr/>
          </p:nvGrpSpPr>
          <p:grpSpPr>
            <a:xfrm>
              <a:off x="1875972" y="1272648"/>
              <a:ext cx="321135" cy="586939"/>
              <a:chOff x="1875972" y="1272648"/>
              <a:chExt cx="321135" cy="586939"/>
            </a:xfrm>
          </p:grpSpPr>
          <p:sp>
            <p:nvSpPr>
              <p:cNvPr id="7051" name="Google Shape;7051;p78"/>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78"/>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53" name="Google Shape;7053;p78"/>
          <p:cNvGrpSpPr/>
          <p:nvPr/>
        </p:nvGrpSpPr>
        <p:grpSpPr>
          <a:xfrm>
            <a:off x="7777011" y="3728078"/>
            <a:ext cx="293855" cy="644170"/>
            <a:chOff x="241025" y="3151575"/>
            <a:chExt cx="293855" cy="644170"/>
          </a:xfrm>
        </p:grpSpPr>
        <p:sp>
          <p:nvSpPr>
            <p:cNvPr id="7054" name="Google Shape;7054;p78"/>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78"/>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6" name="Google Shape;7056;p78"/>
          <p:cNvGrpSpPr/>
          <p:nvPr/>
        </p:nvGrpSpPr>
        <p:grpSpPr>
          <a:xfrm>
            <a:off x="724994" y="2928078"/>
            <a:ext cx="1779649" cy="591620"/>
            <a:chOff x="246070" y="1983375"/>
            <a:chExt cx="1855347" cy="616849"/>
          </a:xfrm>
        </p:grpSpPr>
        <p:sp>
          <p:nvSpPr>
            <p:cNvPr id="7057" name="Google Shape;7057;p78"/>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78"/>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78"/>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78"/>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78"/>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78"/>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78"/>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78"/>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78"/>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6" name="Google Shape;7066;p78"/>
          <p:cNvGrpSpPr/>
          <p:nvPr/>
        </p:nvGrpSpPr>
        <p:grpSpPr>
          <a:xfrm>
            <a:off x="2335861" y="1171356"/>
            <a:ext cx="711055" cy="745993"/>
            <a:chOff x="2496269" y="1171698"/>
            <a:chExt cx="761953" cy="799392"/>
          </a:xfrm>
        </p:grpSpPr>
        <p:grpSp>
          <p:nvGrpSpPr>
            <p:cNvPr id="7067" name="Google Shape;7067;p78"/>
            <p:cNvGrpSpPr/>
            <p:nvPr/>
          </p:nvGrpSpPr>
          <p:grpSpPr>
            <a:xfrm>
              <a:off x="2496269" y="1171698"/>
              <a:ext cx="761953" cy="723022"/>
              <a:chOff x="2496269" y="1171698"/>
              <a:chExt cx="761953" cy="723022"/>
            </a:xfrm>
          </p:grpSpPr>
          <p:sp>
            <p:nvSpPr>
              <p:cNvPr id="7068" name="Google Shape;7068;p78"/>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78"/>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70" name="Google Shape;7070;p78"/>
              <p:cNvGrpSpPr/>
              <p:nvPr/>
            </p:nvGrpSpPr>
            <p:grpSpPr>
              <a:xfrm>
                <a:off x="2496269" y="1171698"/>
                <a:ext cx="761953" cy="723022"/>
                <a:chOff x="2496269" y="1120652"/>
                <a:chExt cx="761953" cy="723022"/>
              </a:xfrm>
            </p:grpSpPr>
            <p:grpSp>
              <p:nvGrpSpPr>
                <p:cNvPr id="7071" name="Google Shape;7071;p78"/>
                <p:cNvGrpSpPr/>
                <p:nvPr/>
              </p:nvGrpSpPr>
              <p:grpSpPr>
                <a:xfrm>
                  <a:off x="2496269" y="1120652"/>
                  <a:ext cx="761953" cy="723022"/>
                  <a:chOff x="2496269" y="1120652"/>
                  <a:chExt cx="761953" cy="723022"/>
                </a:xfrm>
              </p:grpSpPr>
              <p:grpSp>
                <p:nvGrpSpPr>
                  <p:cNvPr id="7072" name="Google Shape;7072;p78"/>
                  <p:cNvGrpSpPr/>
                  <p:nvPr/>
                </p:nvGrpSpPr>
                <p:grpSpPr>
                  <a:xfrm>
                    <a:off x="2496269" y="1304589"/>
                    <a:ext cx="407089" cy="305057"/>
                    <a:chOff x="2496269" y="1304589"/>
                    <a:chExt cx="407089" cy="305057"/>
                  </a:xfrm>
                </p:grpSpPr>
                <p:sp>
                  <p:nvSpPr>
                    <p:cNvPr id="7073" name="Google Shape;7073;p78"/>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78"/>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5" name="Google Shape;7075;p78"/>
                  <p:cNvGrpSpPr/>
                  <p:nvPr/>
                </p:nvGrpSpPr>
                <p:grpSpPr>
                  <a:xfrm>
                    <a:off x="2586468" y="1493376"/>
                    <a:ext cx="358850" cy="349656"/>
                    <a:chOff x="2586468" y="1493376"/>
                    <a:chExt cx="358850" cy="349656"/>
                  </a:xfrm>
                </p:grpSpPr>
                <p:sp>
                  <p:nvSpPr>
                    <p:cNvPr id="7076" name="Google Shape;7076;p78"/>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78"/>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8" name="Google Shape;7078;p78"/>
                  <p:cNvGrpSpPr/>
                  <p:nvPr/>
                </p:nvGrpSpPr>
                <p:grpSpPr>
                  <a:xfrm>
                    <a:off x="2807939" y="1494024"/>
                    <a:ext cx="358857" cy="349650"/>
                    <a:chOff x="2807939" y="1494024"/>
                    <a:chExt cx="358857" cy="349650"/>
                  </a:xfrm>
                </p:grpSpPr>
                <p:sp>
                  <p:nvSpPr>
                    <p:cNvPr id="7079" name="Google Shape;7079;p78"/>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78"/>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1" name="Google Shape;7081;p78"/>
                  <p:cNvGrpSpPr/>
                  <p:nvPr/>
                </p:nvGrpSpPr>
                <p:grpSpPr>
                  <a:xfrm>
                    <a:off x="2851133" y="1305635"/>
                    <a:ext cx="407089" cy="305057"/>
                    <a:chOff x="2851133" y="1305635"/>
                    <a:chExt cx="407089" cy="305057"/>
                  </a:xfrm>
                </p:grpSpPr>
                <p:sp>
                  <p:nvSpPr>
                    <p:cNvPr id="7082" name="Google Shape;7082;p78"/>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78"/>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4" name="Google Shape;7084;p78"/>
                  <p:cNvGrpSpPr/>
                  <p:nvPr/>
                </p:nvGrpSpPr>
                <p:grpSpPr>
                  <a:xfrm>
                    <a:off x="2727495" y="1120652"/>
                    <a:ext cx="300271" cy="396358"/>
                    <a:chOff x="2727495" y="1120652"/>
                    <a:chExt cx="300271" cy="396358"/>
                  </a:xfrm>
                </p:grpSpPr>
                <p:sp>
                  <p:nvSpPr>
                    <p:cNvPr id="7085" name="Google Shape;7085;p78"/>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78"/>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87" name="Google Shape;7087;p78"/>
                <p:cNvGrpSpPr/>
                <p:nvPr/>
              </p:nvGrpSpPr>
              <p:grpSpPr>
                <a:xfrm>
                  <a:off x="2722305" y="1350460"/>
                  <a:ext cx="308357" cy="308344"/>
                  <a:chOff x="2722305" y="1350460"/>
                  <a:chExt cx="308357" cy="308344"/>
                </a:xfrm>
              </p:grpSpPr>
              <p:sp>
                <p:nvSpPr>
                  <p:cNvPr id="7088" name="Google Shape;7088;p78"/>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89" name="Google Shape;7089;p78"/>
                  <p:cNvGrpSpPr/>
                  <p:nvPr/>
                </p:nvGrpSpPr>
                <p:grpSpPr>
                  <a:xfrm>
                    <a:off x="2725064" y="1364529"/>
                    <a:ext cx="297954" cy="280182"/>
                    <a:chOff x="2725064" y="1364529"/>
                    <a:chExt cx="297954" cy="280182"/>
                  </a:xfrm>
                </p:grpSpPr>
                <p:sp>
                  <p:nvSpPr>
                    <p:cNvPr id="7090" name="Google Shape;7090;p78"/>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78"/>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78"/>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78"/>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78"/>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7095" name="Google Shape;7095;p78"/>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78"/>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78"/>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78"/>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78"/>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0" name="Google Shape;7100;p78"/>
          <p:cNvGrpSpPr/>
          <p:nvPr/>
        </p:nvGrpSpPr>
        <p:grpSpPr>
          <a:xfrm>
            <a:off x="3924561" y="2927462"/>
            <a:ext cx="1569144" cy="591015"/>
            <a:chOff x="3820100" y="3023049"/>
            <a:chExt cx="1303926" cy="491162"/>
          </a:xfrm>
        </p:grpSpPr>
        <p:grpSp>
          <p:nvGrpSpPr>
            <p:cNvPr id="7101" name="Google Shape;7101;p78"/>
            <p:cNvGrpSpPr/>
            <p:nvPr/>
          </p:nvGrpSpPr>
          <p:grpSpPr>
            <a:xfrm>
              <a:off x="3820100" y="3023072"/>
              <a:ext cx="1303926" cy="491139"/>
              <a:chOff x="3820100" y="3023072"/>
              <a:chExt cx="1303926" cy="491139"/>
            </a:xfrm>
          </p:grpSpPr>
          <p:sp>
            <p:nvSpPr>
              <p:cNvPr id="7102" name="Google Shape;7102;p78"/>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78"/>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4" name="Google Shape;7104;p78"/>
            <p:cNvGrpSpPr/>
            <p:nvPr/>
          </p:nvGrpSpPr>
          <p:grpSpPr>
            <a:xfrm>
              <a:off x="4132439" y="3023645"/>
              <a:ext cx="393633" cy="177096"/>
              <a:chOff x="4132439" y="3023645"/>
              <a:chExt cx="393633" cy="177096"/>
            </a:xfrm>
          </p:grpSpPr>
          <p:sp>
            <p:nvSpPr>
              <p:cNvPr id="7105" name="Google Shape;7105;p78"/>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78"/>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7" name="Google Shape;7107;p78"/>
            <p:cNvGrpSpPr/>
            <p:nvPr/>
          </p:nvGrpSpPr>
          <p:grpSpPr>
            <a:xfrm>
              <a:off x="3921811" y="3023049"/>
              <a:ext cx="1002397" cy="388943"/>
              <a:chOff x="3921811" y="3023049"/>
              <a:chExt cx="1002397" cy="388943"/>
            </a:xfrm>
          </p:grpSpPr>
          <p:sp>
            <p:nvSpPr>
              <p:cNvPr id="7108" name="Google Shape;7108;p78"/>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78"/>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0" name="Google Shape;7110;p78"/>
            <p:cNvGrpSpPr/>
            <p:nvPr/>
          </p:nvGrpSpPr>
          <p:grpSpPr>
            <a:xfrm>
              <a:off x="4023645" y="3023049"/>
              <a:ext cx="683032" cy="286722"/>
              <a:chOff x="4023645" y="3023049"/>
              <a:chExt cx="683032" cy="286722"/>
            </a:xfrm>
          </p:grpSpPr>
          <p:sp>
            <p:nvSpPr>
              <p:cNvPr id="7111" name="Google Shape;7111;p78"/>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78"/>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13" name="Google Shape;7113;p78"/>
          <p:cNvGrpSpPr/>
          <p:nvPr/>
        </p:nvGrpSpPr>
        <p:grpSpPr>
          <a:xfrm>
            <a:off x="1556683" y="2054307"/>
            <a:ext cx="713522" cy="688025"/>
            <a:chOff x="1706078" y="2092648"/>
            <a:chExt cx="660913" cy="637296"/>
          </a:xfrm>
        </p:grpSpPr>
        <p:sp>
          <p:nvSpPr>
            <p:cNvPr id="7114" name="Google Shape;7114;p78"/>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15" name="Google Shape;7115;p78"/>
            <p:cNvGrpSpPr/>
            <p:nvPr/>
          </p:nvGrpSpPr>
          <p:grpSpPr>
            <a:xfrm>
              <a:off x="1706078" y="2092648"/>
              <a:ext cx="660913" cy="575241"/>
              <a:chOff x="1706078" y="2092648"/>
              <a:chExt cx="660913" cy="575241"/>
            </a:xfrm>
          </p:grpSpPr>
          <p:sp>
            <p:nvSpPr>
              <p:cNvPr id="7116" name="Google Shape;7116;p78"/>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78"/>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78"/>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19" name="Google Shape;7119;p78"/>
          <p:cNvGrpSpPr/>
          <p:nvPr/>
        </p:nvGrpSpPr>
        <p:grpSpPr>
          <a:xfrm>
            <a:off x="6318542" y="1171856"/>
            <a:ext cx="1317459" cy="684168"/>
            <a:chOff x="238125" y="999450"/>
            <a:chExt cx="7140700" cy="3708225"/>
          </a:xfrm>
        </p:grpSpPr>
        <p:sp>
          <p:nvSpPr>
            <p:cNvPr id="7120" name="Google Shape;7120;p78"/>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78"/>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78"/>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78"/>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78"/>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78"/>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78"/>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78"/>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78"/>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132" name="Shape 7132"/>
        <p:cNvGrpSpPr/>
        <p:nvPr/>
      </p:nvGrpSpPr>
      <p:grpSpPr>
        <a:xfrm>
          <a:off x="0" y="0"/>
          <a:ext cx="0" cy="0"/>
          <a:chOff x="0" y="0"/>
          <a:chExt cx="0" cy="0"/>
        </a:xfrm>
      </p:grpSpPr>
      <p:grpSp>
        <p:nvGrpSpPr>
          <p:cNvPr id="7133" name="Google Shape;7133;p79"/>
          <p:cNvGrpSpPr/>
          <p:nvPr/>
        </p:nvGrpSpPr>
        <p:grpSpPr>
          <a:xfrm>
            <a:off x="729238" y="1179665"/>
            <a:ext cx="1636117" cy="1526144"/>
            <a:chOff x="729238" y="1179665"/>
            <a:chExt cx="1636117" cy="1526144"/>
          </a:xfrm>
        </p:grpSpPr>
        <p:grpSp>
          <p:nvGrpSpPr>
            <p:cNvPr id="7134" name="Google Shape;7134;p79"/>
            <p:cNvGrpSpPr/>
            <p:nvPr/>
          </p:nvGrpSpPr>
          <p:grpSpPr>
            <a:xfrm>
              <a:off x="729238" y="1179665"/>
              <a:ext cx="80700" cy="1526144"/>
              <a:chOff x="729238" y="1179665"/>
              <a:chExt cx="80700" cy="1526144"/>
            </a:xfrm>
          </p:grpSpPr>
          <p:sp>
            <p:nvSpPr>
              <p:cNvPr id="7135" name="Google Shape;7135;p79"/>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79"/>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79"/>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79"/>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79"/>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79"/>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79"/>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79"/>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79"/>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79"/>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5" name="Google Shape;7145;p79"/>
            <p:cNvGrpSpPr/>
            <p:nvPr/>
          </p:nvGrpSpPr>
          <p:grpSpPr>
            <a:xfrm>
              <a:off x="903098" y="1179665"/>
              <a:ext cx="80700" cy="1526144"/>
              <a:chOff x="903098" y="1179665"/>
              <a:chExt cx="80700" cy="1526144"/>
            </a:xfrm>
          </p:grpSpPr>
          <p:sp>
            <p:nvSpPr>
              <p:cNvPr id="7146" name="Google Shape;7146;p79"/>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79"/>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79"/>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79"/>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79"/>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79"/>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79"/>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79"/>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79"/>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79"/>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6" name="Google Shape;7156;p79"/>
            <p:cNvGrpSpPr/>
            <p:nvPr/>
          </p:nvGrpSpPr>
          <p:grpSpPr>
            <a:xfrm>
              <a:off x="1076958" y="1179665"/>
              <a:ext cx="80700" cy="1526144"/>
              <a:chOff x="1076958" y="1179665"/>
              <a:chExt cx="80700" cy="1526144"/>
            </a:xfrm>
          </p:grpSpPr>
          <p:sp>
            <p:nvSpPr>
              <p:cNvPr id="7157" name="Google Shape;7157;p79"/>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79"/>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79"/>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79"/>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79"/>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79"/>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79"/>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79"/>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79"/>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79"/>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7" name="Google Shape;7167;p79"/>
            <p:cNvGrpSpPr/>
            <p:nvPr/>
          </p:nvGrpSpPr>
          <p:grpSpPr>
            <a:xfrm>
              <a:off x="1247707" y="1179665"/>
              <a:ext cx="80700" cy="1526144"/>
              <a:chOff x="1247707" y="1179665"/>
              <a:chExt cx="80700" cy="1526144"/>
            </a:xfrm>
          </p:grpSpPr>
          <p:sp>
            <p:nvSpPr>
              <p:cNvPr id="7168" name="Google Shape;7168;p79"/>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79"/>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79"/>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79"/>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79"/>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79"/>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79"/>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79"/>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79"/>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79"/>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8" name="Google Shape;7178;p79"/>
            <p:cNvGrpSpPr/>
            <p:nvPr/>
          </p:nvGrpSpPr>
          <p:grpSpPr>
            <a:xfrm>
              <a:off x="1421567" y="1179665"/>
              <a:ext cx="80700" cy="1526144"/>
              <a:chOff x="1421567" y="1179665"/>
              <a:chExt cx="80700" cy="1526144"/>
            </a:xfrm>
          </p:grpSpPr>
          <p:sp>
            <p:nvSpPr>
              <p:cNvPr id="7179" name="Google Shape;7179;p79"/>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79"/>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79"/>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79"/>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79"/>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79"/>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79"/>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79"/>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79"/>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79"/>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9" name="Google Shape;7189;p79"/>
            <p:cNvGrpSpPr/>
            <p:nvPr/>
          </p:nvGrpSpPr>
          <p:grpSpPr>
            <a:xfrm>
              <a:off x="1592327" y="1179665"/>
              <a:ext cx="80700" cy="1526144"/>
              <a:chOff x="1592327" y="1179665"/>
              <a:chExt cx="80700" cy="1526144"/>
            </a:xfrm>
          </p:grpSpPr>
          <p:sp>
            <p:nvSpPr>
              <p:cNvPr id="7190" name="Google Shape;7190;p79"/>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79"/>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79"/>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79"/>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79"/>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79"/>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79"/>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79"/>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79"/>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79"/>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0" name="Google Shape;7200;p79"/>
            <p:cNvGrpSpPr/>
            <p:nvPr/>
          </p:nvGrpSpPr>
          <p:grpSpPr>
            <a:xfrm>
              <a:off x="1766187" y="1179665"/>
              <a:ext cx="80700" cy="1526144"/>
              <a:chOff x="1766187" y="1179665"/>
              <a:chExt cx="80700" cy="1526144"/>
            </a:xfrm>
          </p:grpSpPr>
          <p:sp>
            <p:nvSpPr>
              <p:cNvPr id="7201" name="Google Shape;7201;p79"/>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79"/>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79"/>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79"/>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79"/>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79"/>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79"/>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79"/>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79"/>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79"/>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1" name="Google Shape;7211;p79"/>
            <p:cNvGrpSpPr/>
            <p:nvPr/>
          </p:nvGrpSpPr>
          <p:grpSpPr>
            <a:xfrm>
              <a:off x="1936935" y="1179665"/>
              <a:ext cx="80700" cy="1526144"/>
              <a:chOff x="1936935" y="1179665"/>
              <a:chExt cx="80700" cy="1526144"/>
            </a:xfrm>
          </p:grpSpPr>
          <p:sp>
            <p:nvSpPr>
              <p:cNvPr id="7212" name="Google Shape;7212;p79"/>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79"/>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79"/>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79"/>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79"/>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79"/>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79"/>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79"/>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79"/>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79"/>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2" name="Google Shape;7222;p79"/>
            <p:cNvGrpSpPr/>
            <p:nvPr/>
          </p:nvGrpSpPr>
          <p:grpSpPr>
            <a:xfrm>
              <a:off x="2110795" y="1179665"/>
              <a:ext cx="80700" cy="1526144"/>
              <a:chOff x="2110795" y="1179665"/>
              <a:chExt cx="80700" cy="1526144"/>
            </a:xfrm>
          </p:grpSpPr>
          <p:sp>
            <p:nvSpPr>
              <p:cNvPr id="7223" name="Google Shape;7223;p79"/>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79"/>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79"/>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79"/>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79"/>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79"/>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79"/>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79"/>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79"/>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79"/>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3" name="Google Shape;7233;p79"/>
            <p:cNvGrpSpPr/>
            <p:nvPr/>
          </p:nvGrpSpPr>
          <p:grpSpPr>
            <a:xfrm>
              <a:off x="2284655" y="1179665"/>
              <a:ext cx="80700" cy="1526144"/>
              <a:chOff x="2284655" y="1179665"/>
              <a:chExt cx="80700" cy="1526144"/>
            </a:xfrm>
          </p:grpSpPr>
          <p:sp>
            <p:nvSpPr>
              <p:cNvPr id="7234" name="Google Shape;7234;p79"/>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79"/>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79"/>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79"/>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79"/>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79"/>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79"/>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79"/>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79"/>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79"/>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44" name="Google Shape;7244;p79"/>
          <p:cNvGrpSpPr/>
          <p:nvPr/>
        </p:nvGrpSpPr>
        <p:grpSpPr>
          <a:xfrm>
            <a:off x="2623904" y="1198803"/>
            <a:ext cx="1364248" cy="1102133"/>
            <a:chOff x="2623904" y="1198803"/>
            <a:chExt cx="1364248" cy="1102133"/>
          </a:xfrm>
        </p:grpSpPr>
        <p:grpSp>
          <p:nvGrpSpPr>
            <p:cNvPr id="7245" name="Google Shape;7245;p79"/>
            <p:cNvGrpSpPr/>
            <p:nvPr/>
          </p:nvGrpSpPr>
          <p:grpSpPr>
            <a:xfrm>
              <a:off x="2623907" y="1198803"/>
              <a:ext cx="1364245" cy="273000"/>
              <a:chOff x="2623907" y="1198803"/>
              <a:chExt cx="1364245" cy="273000"/>
            </a:xfrm>
          </p:grpSpPr>
          <p:sp>
            <p:nvSpPr>
              <p:cNvPr id="7246" name="Google Shape;7246;p79"/>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79"/>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79"/>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79"/>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79"/>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1" name="Google Shape;7251;p79"/>
            <p:cNvGrpSpPr/>
            <p:nvPr/>
          </p:nvGrpSpPr>
          <p:grpSpPr>
            <a:xfrm>
              <a:off x="2623904" y="1476964"/>
              <a:ext cx="1364245" cy="273000"/>
              <a:chOff x="2623904" y="1476964"/>
              <a:chExt cx="1364245" cy="273000"/>
            </a:xfrm>
          </p:grpSpPr>
          <p:sp>
            <p:nvSpPr>
              <p:cNvPr id="7252" name="Google Shape;7252;p79"/>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79"/>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79"/>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79"/>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79"/>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7" name="Google Shape;7257;p79"/>
            <p:cNvGrpSpPr/>
            <p:nvPr/>
          </p:nvGrpSpPr>
          <p:grpSpPr>
            <a:xfrm>
              <a:off x="2623907" y="1749775"/>
              <a:ext cx="1364245" cy="273000"/>
              <a:chOff x="2623907" y="1749775"/>
              <a:chExt cx="1364245" cy="273000"/>
            </a:xfrm>
          </p:grpSpPr>
          <p:sp>
            <p:nvSpPr>
              <p:cNvPr id="7258" name="Google Shape;7258;p79"/>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79"/>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79"/>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79"/>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79"/>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3" name="Google Shape;7263;p79"/>
            <p:cNvGrpSpPr/>
            <p:nvPr/>
          </p:nvGrpSpPr>
          <p:grpSpPr>
            <a:xfrm>
              <a:off x="2623904" y="2027936"/>
              <a:ext cx="1364245" cy="273000"/>
              <a:chOff x="2623904" y="2027936"/>
              <a:chExt cx="1364245" cy="273000"/>
            </a:xfrm>
          </p:grpSpPr>
          <p:sp>
            <p:nvSpPr>
              <p:cNvPr id="7264" name="Google Shape;7264;p79"/>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79"/>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79"/>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79"/>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79"/>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69" name="Google Shape;7269;p79"/>
          <p:cNvGrpSpPr/>
          <p:nvPr/>
        </p:nvGrpSpPr>
        <p:grpSpPr>
          <a:xfrm>
            <a:off x="2613365" y="2657876"/>
            <a:ext cx="1387541" cy="159124"/>
            <a:chOff x="3200660" y="2180272"/>
            <a:chExt cx="2563824" cy="378237"/>
          </a:xfrm>
        </p:grpSpPr>
        <p:sp>
          <p:nvSpPr>
            <p:cNvPr id="7270" name="Google Shape;7270;p79"/>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79"/>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79"/>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79"/>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79"/>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79"/>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79"/>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79"/>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79"/>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79"/>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79"/>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79"/>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79"/>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79"/>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79"/>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79"/>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79"/>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79"/>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8" name="Google Shape;7288;p79"/>
          <p:cNvGrpSpPr/>
          <p:nvPr/>
        </p:nvGrpSpPr>
        <p:grpSpPr>
          <a:xfrm>
            <a:off x="2609890" y="2935640"/>
            <a:ext cx="1390502" cy="159625"/>
            <a:chOff x="3530150" y="2790075"/>
            <a:chExt cx="1962600" cy="225300"/>
          </a:xfrm>
        </p:grpSpPr>
        <p:sp>
          <p:nvSpPr>
            <p:cNvPr id="7289" name="Google Shape;7289;p79"/>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79"/>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1" name="Google Shape;7291;p79"/>
          <p:cNvGrpSpPr/>
          <p:nvPr/>
        </p:nvGrpSpPr>
        <p:grpSpPr>
          <a:xfrm>
            <a:off x="2609948" y="3213905"/>
            <a:ext cx="1411629" cy="154175"/>
            <a:chOff x="3558802" y="4011244"/>
            <a:chExt cx="1866000" cy="111600"/>
          </a:xfrm>
        </p:grpSpPr>
        <p:sp>
          <p:nvSpPr>
            <p:cNvPr id="7292" name="Google Shape;7292;p79"/>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79"/>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4" name="Google Shape;7294;p79"/>
          <p:cNvGrpSpPr/>
          <p:nvPr/>
        </p:nvGrpSpPr>
        <p:grpSpPr>
          <a:xfrm>
            <a:off x="2610235" y="2419475"/>
            <a:ext cx="1383503" cy="119761"/>
            <a:chOff x="3465975" y="2270258"/>
            <a:chExt cx="1986364" cy="171947"/>
          </a:xfrm>
        </p:grpSpPr>
        <p:sp>
          <p:nvSpPr>
            <p:cNvPr id="7295" name="Google Shape;7295;p79"/>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79"/>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79"/>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79"/>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79"/>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79"/>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79"/>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79"/>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3" name="Google Shape;7303;p79"/>
          <p:cNvGrpSpPr/>
          <p:nvPr/>
        </p:nvGrpSpPr>
        <p:grpSpPr>
          <a:xfrm>
            <a:off x="2621243" y="3783248"/>
            <a:ext cx="1369531" cy="195460"/>
            <a:chOff x="723300" y="4253549"/>
            <a:chExt cx="2276482" cy="324900"/>
          </a:xfrm>
        </p:grpSpPr>
        <p:sp>
          <p:nvSpPr>
            <p:cNvPr id="7304" name="Google Shape;7304;p79"/>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79"/>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79"/>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79"/>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79"/>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9" name="Google Shape;7309;p79"/>
          <p:cNvGrpSpPr/>
          <p:nvPr/>
        </p:nvGrpSpPr>
        <p:grpSpPr>
          <a:xfrm>
            <a:off x="2610803" y="3484489"/>
            <a:ext cx="1389066" cy="180119"/>
            <a:chOff x="705948" y="3788465"/>
            <a:chExt cx="2308953" cy="299400"/>
          </a:xfrm>
        </p:grpSpPr>
        <p:sp>
          <p:nvSpPr>
            <p:cNvPr id="7310" name="Google Shape;7310;p79"/>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79"/>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79"/>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79"/>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79"/>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5" name="Google Shape;7315;p79"/>
          <p:cNvGrpSpPr/>
          <p:nvPr/>
        </p:nvGrpSpPr>
        <p:grpSpPr>
          <a:xfrm>
            <a:off x="4207794" y="2088443"/>
            <a:ext cx="1433821" cy="191501"/>
            <a:chOff x="4273350" y="2088443"/>
            <a:chExt cx="1433821" cy="191501"/>
          </a:xfrm>
        </p:grpSpPr>
        <p:grpSp>
          <p:nvGrpSpPr>
            <p:cNvPr id="7316" name="Google Shape;7316;p79"/>
            <p:cNvGrpSpPr/>
            <p:nvPr/>
          </p:nvGrpSpPr>
          <p:grpSpPr>
            <a:xfrm>
              <a:off x="4273350" y="2088443"/>
              <a:ext cx="1433821" cy="0"/>
              <a:chOff x="5224975" y="2962250"/>
              <a:chExt cx="1544400" cy="0"/>
            </a:xfrm>
          </p:grpSpPr>
          <p:cxnSp>
            <p:nvCxnSpPr>
              <p:cNvPr id="7317" name="Google Shape;7317;p79"/>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7318" name="Google Shape;7318;p79"/>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7319" name="Google Shape;7319;p79"/>
            <p:cNvGrpSpPr/>
            <p:nvPr/>
          </p:nvGrpSpPr>
          <p:grpSpPr>
            <a:xfrm>
              <a:off x="4273350" y="2279944"/>
              <a:ext cx="1433821" cy="0"/>
              <a:chOff x="5224975" y="2962250"/>
              <a:chExt cx="1544400" cy="0"/>
            </a:xfrm>
          </p:grpSpPr>
          <p:cxnSp>
            <p:nvCxnSpPr>
              <p:cNvPr id="7320" name="Google Shape;7320;p79"/>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7321" name="Google Shape;7321;p79"/>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7322" name="Google Shape;7322;p79"/>
          <p:cNvGrpSpPr/>
          <p:nvPr/>
        </p:nvGrpSpPr>
        <p:grpSpPr>
          <a:xfrm>
            <a:off x="2658741" y="4097347"/>
            <a:ext cx="1304609" cy="294074"/>
            <a:chOff x="2658741" y="4097347"/>
            <a:chExt cx="1304609" cy="294074"/>
          </a:xfrm>
        </p:grpSpPr>
        <p:grpSp>
          <p:nvGrpSpPr>
            <p:cNvPr id="7323" name="Google Shape;7323;p79"/>
            <p:cNvGrpSpPr/>
            <p:nvPr/>
          </p:nvGrpSpPr>
          <p:grpSpPr>
            <a:xfrm>
              <a:off x="2658741" y="4097347"/>
              <a:ext cx="118572" cy="294074"/>
              <a:chOff x="3343310" y="4475555"/>
              <a:chExt cx="127717" cy="316753"/>
            </a:xfrm>
          </p:grpSpPr>
          <p:sp>
            <p:nvSpPr>
              <p:cNvPr id="7324" name="Google Shape;7324;p79"/>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79"/>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6" name="Google Shape;7326;p79"/>
            <p:cNvGrpSpPr/>
            <p:nvPr/>
          </p:nvGrpSpPr>
          <p:grpSpPr>
            <a:xfrm>
              <a:off x="3815519" y="4098388"/>
              <a:ext cx="147831" cy="291991"/>
              <a:chOff x="3527539" y="4476677"/>
              <a:chExt cx="159232" cy="314510"/>
            </a:xfrm>
          </p:grpSpPr>
          <p:sp>
            <p:nvSpPr>
              <p:cNvPr id="7327" name="Google Shape;7327;p7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7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9" name="Google Shape;7329;p79"/>
            <p:cNvGrpSpPr/>
            <p:nvPr/>
          </p:nvGrpSpPr>
          <p:grpSpPr>
            <a:xfrm>
              <a:off x="3511696" y="4098388"/>
              <a:ext cx="147831" cy="291991"/>
              <a:chOff x="3527539" y="4476677"/>
              <a:chExt cx="159232" cy="314510"/>
            </a:xfrm>
          </p:grpSpPr>
          <p:sp>
            <p:nvSpPr>
              <p:cNvPr id="7330" name="Google Shape;7330;p7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7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2" name="Google Shape;7332;p79"/>
            <p:cNvGrpSpPr/>
            <p:nvPr/>
          </p:nvGrpSpPr>
          <p:grpSpPr>
            <a:xfrm>
              <a:off x="3207874" y="4098388"/>
              <a:ext cx="147831" cy="291991"/>
              <a:chOff x="3527539" y="4476677"/>
              <a:chExt cx="159232" cy="314510"/>
            </a:xfrm>
          </p:grpSpPr>
          <p:sp>
            <p:nvSpPr>
              <p:cNvPr id="7333" name="Google Shape;7333;p7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7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5" name="Google Shape;7335;p79"/>
            <p:cNvGrpSpPr/>
            <p:nvPr/>
          </p:nvGrpSpPr>
          <p:grpSpPr>
            <a:xfrm>
              <a:off x="2933305" y="4097347"/>
              <a:ext cx="118572" cy="294074"/>
              <a:chOff x="3343310" y="4475555"/>
              <a:chExt cx="127717" cy="316753"/>
            </a:xfrm>
          </p:grpSpPr>
          <p:sp>
            <p:nvSpPr>
              <p:cNvPr id="7336" name="Google Shape;7336;p79"/>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79"/>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38" name="Google Shape;7338;p79"/>
          <p:cNvGrpSpPr/>
          <p:nvPr/>
        </p:nvGrpSpPr>
        <p:grpSpPr>
          <a:xfrm>
            <a:off x="4209349" y="1176041"/>
            <a:ext cx="1430711" cy="751237"/>
            <a:chOff x="5159450" y="1919950"/>
            <a:chExt cx="1541050" cy="862500"/>
          </a:xfrm>
        </p:grpSpPr>
        <p:sp>
          <p:nvSpPr>
            <p:cNvPr id="7339" name="Google Shape;7339;p79"/>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7340" name="Google Shape;7340;p79"/>
            <p:cNvGrpSpPr/>
            <p:nvPr/>
          </p:nvGrpSpPr>
          <p:grpSpPr>
            <a:xfrm>
              <a:off x="5159450" y="1919950"/>
              <a:ext cx="1541050" cy="862500"/>
              <a:chOff x="5159450" y="1919950"/>
              <a:chExt cx="1541050" cy="862500"/>
            </a:xfrm>
          </p:grpSpPr>
          <p:cxnSp>
            <p:nvCxnSpPr>
              <p:cNvPr id="7341" name="Google Shape;7341;p79"/>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7342" name="Google Shape;7342;p79"/>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7343" name="Google Shape;7343;p79"/>
          <p:cNvGrpSpPr/>
          <p:nvPr/>
        </p:nvGrpSpPr>
        <p:grpSpPr>
          <a:xfrm>
            <a:off x="4257486" y="2439811"/>
            <a:ext cx="1334436" cy="967914"/>
            <a:chOff x="4294923" y="2439811"/>
            <a:chExt cx="1334436" cy="967914"/>
          </a:xfrm>
        </p:grpSpPr>
        <p:grpSp>
          <p:nvGrpSpPr>
            <p:cNvPr id="7344" name="Google Shape;7344;p79"/>
            <p:cNvGrpSpPr/>
            <p:nvPr/>
          </p:nvGrpSpPr>
          <p:grpSpPr>
            <a:xfrm>
              <a:off x="4960455" y="2469658"/>
              <a:ext cx="668904" cy="885524"/>
              <a:chOff x="4960455" y="2469658"/>
              <a:chExt cx="668904" cy="885524"/>
            </a:xfrm>
          </p:grpSpPr>
          <p:sp>
            <p:nvSpPr>
              <p:cNvPr id="7345" name="Google Shape;7345;p79"/>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79"/>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79"/>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79"/>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79"/>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79"/>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1" name="Google Shape;7351;p79"/>
            <p:cNvGrpSpPr/>
            <p:nvPr/>
          </p:nvGrpSpPr>
          <p:grpSpPr>
            <a:xfrm>
              <a:off x="4294923" y="2469658"/>
              <a:ext cx="668951" cy="885524"/>
              <a:chOff x="4294923" y="2469658"/>
              <a:chExt cx="668951" cy="885524"/>
            </a:xfrm>
          </p:grpSpPr>
          <p:sp>
            <p:nvSpPr>
              <p:cNvPr id="7352" name="Google Shape;7352;p79"/>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79"/>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79"/>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79"/>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79"/>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79"/>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58" name="Google Shape;7358;p79"/>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9" name="Google Shape;7359;p79"/>
          <p:cNvGrpSpPr/>
          <p:nvPr/>
        </p:nvGrpSpPr>
        <p:grpSpPr>
          <a:xfrm>
            <a:off x="4243690" y="3494256"/>
            <a:ext cx="1430949" cy="897289"/>
            <a:chOff x="4351371" y="3547942"/>
            <a:chExt cx="1345130" cy="843475"/>
          </a:xfrm>
        </p:grpSpPr>
        <p:grpSp>
          <p:nvGrpSpPr>
            <p:cNvPr id="7360" name="Google Shape;7360;p79"/>
            <p:cNvGrpSpPr/>
            <p:nvPr/>
          </p:nvGrpSpPr>
          <p:grpSpPr>
            <a:xfrm>
              <a:off x="4351371" y="4209917"/>
              <a:ext cx="1345130" cy="181500"/>
              <a:chOff x="4351371" y="4209917"/>
              <a:chExt cx="1345130" cy="181500"/>
            </a:xfrm>
          </p:grpSpPr>
          <p:sp>
            <p:nvSpPr>
              <p:cNvPr id="7361" name="Google Shape;7361;p79"/>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362" name="Google Shape;7362;p79"/>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7363" name="Google Shape;7363;p79"/>
            <p:cNvGrpSpPr/>
            <p:nvPr/>
          </p:nvGrpSpPr>
          <p:grpSpPr>
            <a:xfrm>
              <a:off x="4403010" y="3985221"/>
              <a:ext cx="1109518" cy="181500"/>
              <a:chOff x="4403010" y="3985221"/>
              <a:chExt cx="1109518" cy="181500"/>
            </a:xfrm>
          </p:grpSpPr>
          <p:sp>
            <p:nvSpPr>
              <p:cNvPr id="7364" name="Google Shape;7364;p79"/>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365" name="Google Shape;7365;p79"/>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7366" name="Google Shape;7366;p79"/>
            <p:cNvGrpSpPr/>
            <p:nvPr/>
          </p:nvGrpSpPr>
          <p:grpSpPr>
            <a:xfrm>
              <a:off x="4618704" y="3766582"/>
              <a:ext cx="807858" cy="181500"/>
              <a:chOff x="4618704" y="3766582"/>
              <a:chExt cx="807858" cy="181500"/>
            </a:xfrm>
          </p:grpSpPr>
          <p:sp>
            <p:nvSpPr>
              <p:cNvPr id="7367" name="Google Shape;7367;p79"/>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368" name="Google Shape;7368;p79"/>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7369" name="Google Shape;7369;p79"/>
            <p:cNvGrpSpPr/>
            <p:nvPr/>
          </p:nvGrpSpPr>
          <p:grpSpPr>
            <a:xfrm>
              <a:off x="4735238" y="3547942"/>
              <a:ext cx="462839" cy="181500"/>
              <a:chOff x="4735238" y="3547942"/>
              <a:chExt cx="462839" cy="181500"/>
            </a:xfrm>
          </p:grpSpPr>
          <p:sp>
            <p:nvSpPr>
              <p:cNvPr id="7370" name="Google Shape;7370;p79"/>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371" name="Google Shape;7371;p79"/>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7372" name="Google Shape;7372;p79"/>
          <p:cNvGrpSpPr/>
          <p:nvPr/>
        </p:nvGrpSpPr>
        <p:grpSpPr>
          <a:xfrm>
            <a:off x="7420047" y="2429580"/>
            <a:ext cx="1020955" cy="928853"/>
            <a:chOff x="926675" y="238125"/>
            <a:chExt cx="5755100" cy="5232975"/>
          </a:xfrm>
        </p:grpSpPr>
        <p:sp>
          <p:nvSpPr>
            <p:cNvPr id="7373" name="Google Shape;7373;p79"/>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79"/>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79"/>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79"/>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7" name="Google Shape;7377;p79"/>
          <p:cNvGrpSpPr/>
          <p:nvPr/>
        </p:nvGrpSpPr>
        <p:grpSpPr>
          <a:xfrm>
            <a:off x="727421" y="2828315"/>
            <a:ext cx="1695374" cy="1560837"/>
            <a:chOff x="727421" y="2828315"/>
            <a:chExt cx="1695374" cy="1560837"/>
          </a:xfrm>
        </p:grpSpPr>
        <p:grpSp>
          <p:nvGrpSpPr>
            <p:cNvPr id="7378" name="Google Shape;7378;p79"/>
            <p:cNvGrpSpPr/>
            <p:nvPr/>
          </p:nvGrpSpPr>
          <p:grpSpPr>
            <a:xfrm>
              <a:off x="727421" y="2828315"/>
              <a:ext cx="1695374" cy="1560837"/>
              <a:chOff x="734799" y="2782450"/>
              <a:chExt cx="1571100" cy="1577400"/>
            </a:xfrm>
          </p:grpSpPr>
          <p:cxnSp>
            <p:nvCxnSpPr>
              <p:cNvPr id="7379" name="Google Shape;7379;p79"/>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7380" name="Google Shape;7380;p79"/>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7381" name="Google Shape;7381;p79"/>
            <p:cNvGrpSpPr/>
            <p:nvPr/>
          </p:nvGrpSpPr>
          <p:grpSpPr>
            <a:xfrm>
              <a:off x="819108" y="2882501"/>
              <a:ext cx="1556791" cy="1426186"/>
              <a:chOff x="819108" y="2882501"/>
              <a:chExt cx="1556791" cy="1426186"/>
            </a:xfrm>
          </p:grpSpPr>
          <p:grpSp>
            <p:nvGrpSpPr>
              <p:cNvPr id="7382" name="Google Shape;7382;p79"/>
              <p:cNvGrpSpPr/>
              <p:nvPr/>
            </p:nvGrpSpPr>
            <p:grpSpPr>
              <a:xfrm>
                <a:off x="819108" y="2882501"/>
                <a:ext cx="103104" cy="1426186"/>
                <a:chOff x="4674013" y="3100904"/>
                <a:chExt cx="122758" cy="1698043"/>
              </a:xfrm>
            </p:grpSpPr>
            <p:sp>
              <p:nvSpPr>
                <p:cNvPr id="7383" name="Google Shape;7383;p79"/>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79"/>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79"/>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79"/>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79"/>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79"/>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79"/>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0" name="Google Shape;7390;p79"/>
              <p:cNvGrpSpPr/>
              <p:nvPr/>
            </p:nvGrpSpPr>
            <p:grpSpPr>
              <a:xfrm>
                <a:off x="1062475" y="2882501"/>
                <a:ext cx="103104" cy="1426186"/>
                <a:chOff x="4940438" y="3100904"/>
                <a:chExt cx="122758" cy="1698043"/>
              </a:xfrm>
            </p:grpSpPr>
            <p:sp>
              <p:nvSpPr>
                <p:cNvPr id="7391" name="Google Shape;7391;p79"/>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79"/>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79"/>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79"/>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79"/>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79"/>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79"/>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8" name="Google Shape;7398;p79"/>
              <p:cNvGrpSpPr/>
              <p:nvPr/>
            </p:nvGrpSpPr>
            <p:grpSpPr>
              <a:xfrm>
                <a:off x="1299324" y="2882501"/>
                <a:ext cx="103104" cy="1426186"/>
                <a:chOff x="5206863" y="3100904"/>
                <a:chExt cx="122758" cy="1698043"/>
              </a:xfrm>
            </p:grpSpPr>
            <p:sp>
              <p:nvSpPr>
                <p:cNvPr id="7399" name="Google Shape;7399;p79"/>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79"/>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79"/>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79"/>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79"/>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79"/>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79"/>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6" name="Google Shape;7406;p79"/>
              <p:cNvGrpSpPr/>
              <p:nvPr/>
            </p:nvGrpSpPr>
            <p:grpSpPr>
              <a:xfrm>
                <a:off x="1786057" y="2882501"/>
                <a:ext cx="103104" cy="1426186"/>
                <a:chOff x="6006138" y="3143629"/>
                <a:chExt cx="122758" cy="1698043"/>
              </a:xfrm>
            </p:grpSpPr>
            <p:sp>
              <p:nvSpPr>
                <p:cNvPr id="7407" name="Google Shape;7407;p79"/>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79"/>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79"/>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79"/>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79"/>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79"/>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79"/>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4" name="Google Shape;7414;p79"/>
              <p:cNvGrpSpPr/>
              <p:nvPr/>
            </p:nvGrpSpPr>
            <p:grpSpPr>
              <a:xfrm>
                <a:off x="2029422" y="2882501"/>
                <a:ext cx="103104" cy="1426186"/>
                <a:chOff x="6805413" y="3100904"/>
                <a:chExt cx="122758" cy="1698043"/>
              </a:xfrm>
            </p:grpSpPr>
            <p:sp>
              <p:nvSpPr>
                <p:cNvPr id="7415" name="Google Shape;7415;p79"/>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79"/>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79"/>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79"/>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79"/>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79"/>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79"/>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2" name="Google Shape;7422;p79"/>
              <p:cNvGrpSpPr/>
              <p:nvPr/>
            </p:nvGrpSpPr>
            <p:grpSpPr>
              <a:xfrm>
                <a:off x="2272795" y="2882501"/>
                <a:ext cx="103104" cy="1426186"/>
                <a:chOff x="5206863" y="3100904"/>
                <a:chExt cx="122758" cy="1698043"/>
              </a:xfrm>
            </p:grpSpPr>
            <p:sp>
              <p:nvSpPr>
                <p:cNvPr id="7423" name="Google Shape;7423;p79"/>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79"/>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79"/>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79"/>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79"/>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79"/>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79"/>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0" name="Google Shape;7430;p79"/>
              <p:cNvGrpSpPr/>
              <p:nvPr/>
            </p:nvGrpSpPr>
            <p:grpSpPr>
              <a:xfrm>
                <a:off x="1542694" y="2882501"/>
                <a:ext cx="103104" cy="1426186"/>
                <a:chOff x="6006138" y="3143629"/>
                <a:chExt cx="122758" cy="1698043"/>
              </a:xfrm>
            </p:grpSpPr>
            <p:sp>
              <p:nvSpPr>
                <p:cNvPr id="7431" name="Google Shape;7431;p79"/>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79"/>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79"/>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79"/>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79"/>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79"/>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79"/>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438" name="Google Shape;7438;p79"/>
          <p:cNvGrpSpPr/>
          <p:nvPr/>
        </p:nvGrpSpPr>
        <p:grpSpPr>
          <a:xfrm>
            <a:off x="5683472" y="3518037"/>
            <a:ext cx="2749952" cy="870677"/>
            <a:chOff x="238125" y="1725700"/>
            <a:chExt cx="7139025" cy="2260325"/>
          </a:xfrm>
        </p:grpSpPr>
        <p:sp>
          <p:nvSpPr>
            <p:cNvPr id="7439" name="Google Shape;7439;p79"/>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79"/>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79"/>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79"/>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79"/>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79"/>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79"/>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79"/>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79"/>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79"/>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9" name="Google Shape;7449;p79"/>
          <p:cNvGrpSpPr/>
          <p:nvPr/>
        </p:nvGrpSpPr>
        <p:grpSpPr>
          <a:xfrm>
            <a:off x="5953636" y="2459783"/>
            <a:ext cx="1105452" cy="916747"/>
            <a:chOff x="5249100" y="1210600"/>
            <a:chExt cx="3502700" cy="2904775"/>
          </a:xfrm>
        </p:grpSpPr>
        <p:sp>
          <p:nvSpPr>
            <p:cNvPr id="7450" name="Google Shape;7450;p79"/>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79"/>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79"/>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79"/>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454" name="Google Shape;7454;p79"/>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7455" name="Google Shape;7455;p79"/>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7456" name="Google Shape;7456;p79"/>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7457" name="Google Shape;7457;p79"/>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7458" name="Google Shape;7458;p79"/>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9" name="Google Shape;7459;p79"/>
          <p:cNvGrpSpPr/>
          <p:nvPr/>
        </p:nvGrpSpPr>
        <p:grpSpPr>
          <a:xfrm>
            <a:off x="7136183" y="1179201"/>
            <a:ext cx="1304650" cy="1124856"/>
            <a:chOff x="7287122" y="1165658"/>
            <a:chExt cx="1219413" cy="1051365"/>
          </a:xfrm>
        </p:grpSpPr>
        <p:grpSp>
          <p:nvGrpSpPr>
            <p:cNvPr id="7460" name="Google Shape;7460;p79"/>
            <p:cNvGrpSpPr/>
            <p:nvPr/>
          </p:nvGrpSpPr>
          <p:grpSpPr>
            <a:xfrm>
              <a:off x="7287122" y="1969723"/>
              <a:ext cx="1219413" cy="247300"/>
              <a:chOff x="7287122" y="1969723"/>
              <a:chExt cx="1219413" cy="247300"/>
            </a:xfrm>
          </p:grpSpPr>
          <p:sp>
            <p:nvSpPr>
              <p:cNvPr id="7461" name="Google Shape;7461;p79"/>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62" name="Google Shape;7462;p79"/>
              <p:cNvGrpSpPr/>
              <p:nvPr/>
            </p:nvGrpSpPr>
            <p:grpSpPr>
              <a:xfrm>
                <a:off x="7287122" y="2063892"/>
                <a:ext cx="1151753" cy="73428"/>
                <a:chOff x="7287122" y="2063892"/>
                <a:chExt cx="1151753" cy="73428"/>
              </a:xfrm>
            </p:grpSpPr>
            <p:sp>
              <p:nvSpPr>
                <p:cNvPr id="7463" name="Google Shape;7463;p79"/>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464" name="Google Shape;7464;p79"/>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7465" name="Google Shape;7465;p79"/>
            <p:cNvGrpSpPr/>
            <p:nvPr/>
          </p:nvGrpSpPr>
          <p:grpSpPr>
            <a:xfrm>
              <a:off x="7287122" y="1712201"/>
              <a:ext cx="1219403" cy="246767"/>
              <a:chOff x="7287122" y="1712201"/>
              <a:chExt cx="1219403" cy="246767"/>
            </a:xfrm>
          </p:grpSpPr>
          <p:sp>
            <p:nvSpPr>
              <p:cNvPr id="7466" name="Google Shape;7466;p79"/>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67" name="Google Shape;7467;p79"/>
              <p:cNvGrpSpPr/>
              <p:nvPr/>
            </p:nvGrpSpPr>
            <p:grpSpPr>
              <a:xfrm>
                <a:off x="7287122" y="1842861"/>
                <a:ext cx="1005303" cy="73419"/>
                <a:chOff x="7287122" y="1842861"/>
                <a:chExt cx="1005303" cy="73419"/>
              </a:xfrm>
            </p:grpSpPr>
            <p:sp>
              <p:nvSpPr>
                <p:cNvPr id="7468" name="Google Shape;7468;p79"/>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469" name="Google Shape;7469;p79"/>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7470" name="Google Shape;7470;p79"/>
            <p:cNvGrpSpPr/>
            <p:nvPr/>
          </p:nvGrpSpPr>
          <p:grpSpPr>
            <a:xfrm>
              <a:off x="7287122" y="1447520"/>
              <a:ext cx="1219403" cy="286667"/>
              <a:chOff x="7287122" y="1447520"/>
              <a:chExt cx="1219403" cy="286667"/>
            </a:xfrm>
          </p:grpSpPr>
          <p:sp>
            <p:nvSpPr>
              <p:cNvPr id="7471" name="Google Shape;7471;p79"/>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72" name="Google Shape;7472;p79"/>
              <p:cNvGrpSpPr/>
              <p:nvPr/>
            </p:nvGrpSpPr>
            <p:grpSpPr>
              <a:xfrm>
                <a:off x="7287122" y="1581977"/>
                <a:ext cx="852803" cy="73428"/>
                <a:chOff x="7287122" y="1581977"/>
                <a:chExt cx="852803" cy="73428"/>
              </a:xfrm>
            </p:grpSpPr>
            <p:sp>
              <p:nvSpPr>
                <p:cNvPr id="7473" name="Google Shape;7473;p79"/>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474" name="Google Shape;7474;p79"/>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7475" name="Google Shape;7475;p79"/>
            <p:cNvGrpSpPr/>
            <p:nvPr/>
          </p:nvGrpSpPr>
          <p:grpSpPr>
            <a:xfrm>
              <a:off x="7287122" y="1165658"/>
              <a:ext cx="1219403" cy="344253"/>
              <a:chOff x="7287122" y="1165658"/>
              <a:chExt cx="1219403" cy="344253"/>
            </a:xfrm>
          </p:grpSpPr>
          <p:sp>
            <p:nvSpPr>
              <p:cNvPr id="7476" name="Google Shape;7476;p79"/>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77" name="Google Shape;7477;p79"/>
              <p:cNvGrpSpPr/>
              <p:nvPr/>
            </p:nvGrpSpPr>
            <p:grpSpPr>
              <a:xfrm>
                <a:off x="7287122" y="1341025"/>
                <a:ext cx="695703" cy="73419"/>
                <a:chOff x="7287122" y="1341025"/>
                <a:chExt cx="695703" cy="73419"/>
              </a:xfrm>
            </p:grpSpPr>
            <p:sp>
              <p:nvSpPr>
                <p:cNvPr id="7478" name="Google Shape;7478;p79"/>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479" name="Google Shape;7479;p79"/>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7480" name="Google Shape;7480;p79"/>
          <p:cNvGrpSpPr/>
          <p:nvPr/>
        </p:nvGrpSpPr>
        <p:grpSpPr>
          <a:xfrm>
            <a:off x="5802676" y="1185224"/>
            <a:ext cx="1397729" cy="1098540"/>
            <a:chOff x="5900602" y="1193063"/>
            <a:chExt cx="1299851" cy="1021707"/>
          </a:xfrm>
        </p:grpSpPr>
        <p:grpSp>
          <p:nvGrpSpPr>
            <p:cNvPr id="7481" name="Google Shape;7481;p79"/>
            <p:cNvGrpSpPr/>
            <p:nvPr/>
          </p:nvGrpSpPr>
          <p:grpSpPr>
            <a:xfrm>
              <a:off x="6520337" y="1193063"/>
              <a:ext cx="341815" cy="799959"/>
              <a:chOff x="6520337" y="1193063"/>
              <a:chExt cx="341815" cy="799959"/>
            </a:xfrm>
          </p:grpSpPr>
          <p:grpSp>
            <p:nvGrpSpPr>
              <p:cNvPr id="7482" name="Google Shape;7482;p79"/>
              <p:cNvGrpSpPr/>
              <p:nvPr/>
            </p:nvGrpSpPr>
            <p:grpSpPr>
              <a:xfrm>
                <a:off x="6520337" y="1589527"/>
                <a:ext cx="213950" cy="403494"/>
                <a:chOff x="6520337" y="1589527"/>
                <a:chExt cx="213950" cy="403494"/>
              </a:xfrm>
            </p:grpSpPr>
            <p:sp>
              <p:nvSpPr>
                <p:cNvPr id="7483" name="Google Shape;7483;p79"/>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79"/>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5" name="Google Shape;7485;p79"/>
              <p:cNvGrpSpPr/>
              <p:nvPr/>
            </p:nvGrpSpPr>
            <p:grpSpPr>
              <a:xfrm>
                <a:off x="6577204" y="1193063"/>
                <a:ext cx="284947" cy="464512"/>
                <a:chOff x="6577204" y="1193063"/>
                <a:chExt cx="284947" cy="464512"/>
              </a:xfrm>
            </p:grpSpPr>
            <p:sp>
              <p:nvSpPr>
                <p:cNvPr id="7486" name="Google Shape;7486;p79"/>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487" name="Google Shape;7487;p79"/>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7488" name="Google Shape;7488;p79"/>
            <p:cNvGrpSpPr/>
            <p:nvPr/>
          </p:nvGrpSpPr>
          <p:grpSpPr>
            <a:xfrm>
              <a:off x="6238903" y="1193063"/>
              <a:ext cx="300475" cy="900152"/>
              <a:chOff x="6238903" y="1193063"/>
              <a:chExt cx="300475" cy="900152"/>
            </a:xfrm>
          </p:grpSpPr>
          <p:grpSp>
            <p:nvGrpSpPr>
              <p:cNvPr id="7489" name="Google Shape;7489;p79"/>
              <p:cNvGrpSpPr/>
              <p:nvPr/>
            </p:nvGrpSpPr>
            <p:grpSpPr>
              <a:xfrm>
                <a:off x="6290865" y="1489315"/>
                <a:ext cx="248514" cy="603900"/>
                <a:chOff x="6290865" y="1489315"/>
                <a:chExt cx="248514" cy="603900"/>
              </a:xfrm>
            </p:grpSpPr>
            <p:sp>
              <p:nvSpPr>
                <p:cNvPr id="7490" name="Google Shape;7490;p79"/>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79"/>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2" name="Google Shape;7492;p79"/>
              <p:cNvGrpSpPr/>
              <p:nvPr/>
            </p:nvGrpSpPr>
            <p:grpSpPr>
              <a:xfrm>
                <a:off x="6238903" y="1193063"/>
                <a:ext cx="284947" cy="333087"/>
                <a:chOff x="6238903" y="1193063"/>
                <a:chExt cx="284947" cy="333087"/>
              </a:xfrm>
            </p:grpSpPr>
            <p:sp>
              <p:nvSpPr>
                <p:cNvPr id="7493" name="Google Shape;7493;p79"/>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494" name="Google Shape;7494;p79"/>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7495" name="Google Shape;7495;p79"/>
            <p:cNvGrpSpPr/>
            <p:nvPr/>
          </p:nvGrpSpPr>
          <p:grpSpPr>
            <a:xfrm>
              <a:off x="5900602" y="1193063"/>
              <a:ext cx="444345" cy="1021707"/>
              <a:chOff x="5900602" y="1193063"/>
              <a:chExt cx="444345" cy="1021707"/>
            </a:xfrm>
          </p:grpSpPr>
          <p:grpSp>
            <p:nvGrpSpPr>
              <p:cNvPr id="7496" name="Google Shape;7496;p79"/>
              <p:cNvGrpSpPr/>
              <p:nvPr/>
            </p:nvGrpSpPr>
            <p:grpSpPr>
              <a:xfrm>
                <a:off x="6046501" y="1367785"/>
                <a:ext cx="298446" cy="846986"/>
                <a:chOff x="6046501" y="1367785"/>
                <a:chExt cx="298446" cy="846986"/>
              </a:xfrm>
            </p:grpSpPr>
            <p:sp>
              <p:nvSpPr>
                <p:cNvPr id="7497" name="Google Shape;7497;p79"/>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79"/>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9" name="Google Shape;7499;p79"/>
              <p:cNvGrpSpPr/>
              <p:nvPr/>
            </p:nvGrpSpPr>
            <p:grpSpPr>
              <a:xfrm>
                <a:off x="5900602" y="1193063"/>
                <a:ext cx="284947" cy="182312"/>
                <a:chOff x="5900602" y="1193063"/>
                <a:chExt cx="284947" cy="182312"/>
              </a:xfrm>
            </p:grpSpPr>
            <p:sp>
              <p:nvSpPr>
                <p:cNvPr id="7500" name="Google Shape;7500;p79"/>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501" name="Google Shape;7501;p79"/>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7502" name="Google Shape;7502;p79"/>
            <p:cNvGrpSpPr/>
            <p:nvPr/>
          </p:nvGrpSpPr>
          <p:grpSpPr>
            <a:xfrm>
              <a:off x="6738300" y="1193063"/>
              <a:ext cx="462153" cy="707634"/>
              <a:chOff x="6738300" y="1193063"/>
              <a:chExt cx="462153" cy="707634"/>
            </a:xfrm>
          </p:grpSpPr>
          <p:grpSp>
            <p:nvGrpSpPr>
              <p:cNvPr id="7503" name="Google Shape;7503;p79"/>
              <p:cNvGrpSpPr/>
              <p:nvPr/>
            </p:nvGrpSpPr>
            <p:grpSpPr>
              <a:xfrm>
                <a:off x="6915505" y="1193063"/>
                <a:ext cx="284947" cy="597387"/>
                <a:chOff x="6915505" y="1193063"/>
                <a:chExt cx="284947" cy="597387"/>
              </a:xfrm>
            </p:grpSpPr>
            <p:sp>
              <p:nvSpPr>
                <p:cNvPr id="7504" name="Google Shape;7504;p79"/>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505" name="Google Shape;7505;p79"/>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7506" name="Google Shape;7506;p79"/>
              <p:cNvGrpSpPr/>
              <p:nvPr/>
            </p:nvGrpSpPr>
            <p:grpSpPr>
              <a:xfrm>
                <a:off x="6738300" y="1684725"/>
                <a:ext cx="230066" cy="215971"/>
                <a:chOff x="6738300" y="1684725"/>
                <a:chExt cx="230066" cy="215971"/>
              </a:xfrm>
            </p:grpSpPr>
            <p:sp>
              <p:nvSpPr>
                <p:cNvPr id="7507" name="Google Shape;7507;p79"/>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79"/>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512" name="Shape 7512"/>
        <p:cNvGrpSpPr/>
        <p:nvPr/>
      </p:nvGrpSpPr>
      <p:grpSpPr>
        <a:xfrm>
          <a:off x="0" y="0"/>
          <a:ext cx="0" cy="0"/>
          <a:chOff x="0" y="0"/>
          <a:chExt cx="0" cy="0"/>
        </a:xfrm>
      </p:grpSpPr>
      <p:sp>
        <p:nvSpPr>
          <p:cNvPr id="7513" name="Google Shape;7513;p80"/>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7514" name="Google Shape;7514;p80"/>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7515" name="Google Shape;7515;p80"/>
          <p:cNvGrpSpPr/>
          <p:nvPr/>
        </p:nvGrpSpPr>
        <p:grpSpPr>
          <a:xfrm>
            <a:off x="839307" y="2318098"/>
            <a:ext cx="387992" cy="329326"/>
            <a:chOff x="839307" y="2318098"/>
            <a:chExt cx="387992" cy="329326"/>
          </a:xfrm>
        </p:grpSpPr>
        <p:sp>
          <p:nvSpPr>
            <p:cNvPr id="7516" name="Google Shape;7516;p80"/>
            <p:cNvSpPr/>
            <p:nvPr/>
          </p:nvSpPr>
          <p:spPr>
            <a:xfrm>
              <a:off x="963051" y="2318098"/>
              <a:ext cx="140532" cy="93872"/>
            </a:xfrm>
            <a:custGeom>
              <a:rect b="b" l="l" r="r" t="t"/>
              <a:pathLst>
                <a:path extrusionOk="0" h="3573" w="5349">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80"/>
            <p:cNvSpPr/>
            <p:nvPr/>
          </p:nvSpPr>
          <p:spPr>
            <a:xfrm>
              <a:off x="962867" y="2358741"/>
              <a:ext cx="31553" cy="53228"/>
            </a:xfrm>
            <a:custGeom>
              <a:rect b="b" l="l" r="r" t="t"/>
              <a:pathLst>
                <a:path extrusionOk="0" h="2026" w="1201">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80"/>
            <p:cNvSpPr/>
            <p:nvPr/>
          </p:nvSpPr>
          <p:spPr>
            <a:xfrm>
              <a:off x="1072397" y="2358741"/>
              <a:ext cx="31369" cy="53228"/>
            </a:xfrm>
            <a:custGeom>
              <a:rect b="b" l="l" r="r" t="t"/>
              <a:pathLst>
                <a:path extrusionOk="0" h="2026" w="1194">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80"/>
            <p:cNvSpPr/>
            <p:nvPr/>
          </p:nvSpPr>
          <p:spPr>
            <a:xfrm>
              <a:off x="839307" y="2378419"/>
              <a:ext cx="387992" cy="260623"/>
            </a:xfrm>
            <a:custGeom>
              <a:rect b="b" l="l" r="r" t="t"/>
              <a:pathLst>
                <a:path extrusionOk="0" h="9920" w="14768">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80"/>
            <p:cNvSpPr/>
            <p:nvPr/>
          </p:nvSpPr>
          <p:spPr>
            <a:xfrm>
              <a:off x="839307" y="2378235"/>
              <a:ext cx="65629" cy="260623"/>
            </a:xfrm>
            <a:custGeom>
              <a:rect b="b" l="l" r="r" t="t"/>
              <a:pathLst>
                <a:path extrusionOk="0" h="9920" w="2498">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80"/>
            <p:cNvSpPr/>
            <p:nvPr/>
          </p:nvSpPr>
          <p:spPr>
            <a:xfrm>
              <a:off x="893796" y="2369671"/>
              <a:ext cx="39199" cy="277753"/>
            </a:xfrm>
            <a:custGeom>
              <a:rect b="b" l="l" r="r" t="t"/>
              <a:pathLst>
                <a:path extrusionOk="0" h="10572" w="1492">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80"/>
            <p:cNvSpPr/>
            <p:nvPr/>
          </p:nvSpPr>
          <p:spPr>
            <a:xfrm>
              <a:off x="1133612" y="2369671"/>
              <a:ext cx="39199" cy="277753"/>
            </a:xfrm>
            <a:custGeom>
              <a:rect b="b" l="l" r="r" t="t"/>
              <a:pathLst>
                <a:path extrusionOk="0" h="10572" w="1492">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80"/>
            <p:cNvSpPr/>
            <p:nvPr/>
          </p:nvSpPr>
          <p:spPr>
            <a:xfrm>
              <a:off x="1021008" y="2540915"/>
              <a:ext cx="86752" cy="66864"/>
            </a:xfrm>
            <a:custGeom>
              <a:rect b="b" l="l" r="r" t="t"/>
              <a:pathLst>
                <a:path extrusionOk="0" h="2545" w="3302">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80"/>
            <p:cNvSpPr/>
            <p:nvPr/>
          </p:nvSpPr>
          <p:spPr>
            <a:xfrm>
              <a:off x="1041947" y="2430544"/>
              <a:ext cx="64368" cy="46502"/>
            </a:xfrm>
            <a:custGeom>
              <a:rect b="b" l="l" r="r" t="t"/>
              <a:pathLst>
                <a:path extrusionOk="0" h="1770" w="245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80"/>
            <p:cNvSpPr/>
            <p:nvPr/>
          </p:nvSpPr>
          <p:spPr>
            <a:xfrm>
              <a:off x="954486" y="2468718"/>
              <a:ext cx="72381" cy="78345"/>
            </a:xfrm>
            <a:custGeom>
              <a:rect b="b" l="l" r="r" t="t"/>
              <a:pathLst>
                <a:path extrusionOk="0" h="2982" w="2755">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6" name="Google Shape;7526;p80"/>
          <p:cNvGrpSpPr/>
          <p:nvPr/>
        </p:nvGrpSpPr>
        <p:grpSpPr>
          <a:xfrm>
            <a:off x="1414990" y="2289671"/>
            <a:ext cx="387073" cy="385996"/>
            <a:chOff x="1414990" y="2289671"/>
            <a:chExt cx="387073" cy="385996"/>
          </a:xfrm>
        </p:grpSpPr>
        <p:sp>
          <p:nvSpPr>
            <p:cNvPr id="7527" name="Google Shape;7527;p80"/>
            <p:cNvSpPr/>
            <p:nvPr/>
          </p:nvSpPr>
          <p:spPr>
            <a:xfrm>
              <a:off x="1511384" y="2485585"/>
              <a:ext cx="110082" cy="59428"/>
            </a:xfrm>
            <a:custGeom>
              <a:rect b="b" l="l" r="r" t="t"/>
              <a:pathLst>
                <a:path extrusionOk="0" h="2262" w="419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80"/>
            <p:cNvSpPr/>
            <p:nvPr/>
          </p:nvSpPr>
          <p:spPr>
            <a:xfrm>
              <a:off x="1414990" y="2289671"/>
              <a:ext cx="302712" cy="214515"/>
            </a:xfrm>
            <a:custGeom>
              <a:rect b="b" l="l" r="r" t="t"/>
              <a:pathLst>
                <a:path extrusionOk="0" h="8165" w="11522">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80"/>
            <p:cNvSpPr/>
            <p:nvPr/>
          </p:nvSpPr>
          <p:spPr>
            <a:xfrm>
              <a:off x="1490418" y="2536212"/>
              <a:ext cx="151829" cy="17366"/>
            </a:xfrm>
            <a:custGeom>
              <a:rect b="b" l="l" r="r" t="t"/>
              <a:pathLst>
                <a:path extrusionOk="0" h="661" w="5779">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80"/>
            <p:cNvSpPr/>
            <p:nvPr/>
          </p:nvSpPr>
          <p:spPr>
            <a:xfrm>
              <a:off x="1430465" y="2307168"/>
              <a:ext cx="271736" cy="158738"/>
            </a:xfrm>
            <a:custGeom>
              <a:rect b="b" l="l" r="r" t="t"/>
              <a:pathLst>
                <a:path extrusionOk="0" h="6042" w="10343">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80"/>
            <p:cNvSpPr/>
            <p:nvPr/>
          </p:nvSpPr>
          <p:spPr>
            <a:xfrm>
              <a:off x="1426471" y="2303149"/>
              <a:ext cx="279750" cy="166594"/>
            </a:xfrm>
            <a:custGeom>
              <a:rect b="b" l="l" r="r" t="t"/>
              <a:pathLst>
                <a:path extrusionOk="0" h="6341" w="10648">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80"/>
            <p:cNvSpPr/>
            <p:nvPr/>
          </p:nvSpPr>
          <p:spPr>
            <a:xfrm>
              <a:off x="1533610" y="2431096"/>
              <a:ext cx="249326" cy="198830"/>
            </a:xfrm>
            <a:custGeom>
              <a:rect b="b" l="l" r="r" t="t"/>
              <a:pathLst>
                <a:path extrusionOk="0" h="7568" w="949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80"/>
            <p:cNvSpPr/>
            <p:nvPr/>
          </p:nvSpPr>
          <p:spPr>
            <a:xfrm>
              <a:off x="1551660" y="2452771"/>
              <a:ext cx="213228" cy="146364"/>
            </a:xfrm>
            <a:custGeom>
              <a:rect b="b" l="l" r="r" t="t"/>
              <a:pathLst>
                <a:path extrusionOk="0" h="5571" w="8116">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80"/>
            <p:cNvSpPr/>
            <p:nvPr/>
          </p:nvSpPr>
          <p:spPr>
            <a:xfrm>
              <a:off x="1547824" y="2448935"/>
              <a:ext cx="220899" cy="154193"/>
            </a:xfrm>
            <a:custGeom>
              <a:rect b="b" l="l" r="r" t="t"/>
              <a:pathLst>
                <a:path extrusionOk="0" h="5869" w="8408">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80"/>
            <p:cNvSpPr/>
            <p:nvPr/>
          </p:nvSpPr>
          <p:spPr>
            <a:xfrm>
              <a:off x="1533794" y="2610038"/>
              <a:ext cx="249142" cy="23724"/>
            </a:xfrm>
            <a:custGeom>
              <a:rect b="b" l="l" r="r" t="t"/>
              <a:pathLst>
                <a:path extrusionOk="0" h="903" w="9483">
                  <a:moveTo>
                    <a:pt x="1" y="0"/>
                  </a:moveTo>
                  <a:lnTo>
                    <a:pt x="1" y="902"/>
                  </a:lnTo>
                  <a:lnTo>
                    <a:pt x="9482" y="902"/>
                  </a:lnTo>
                  <a:lnTo>
                    <a:pt x="9482" y="0"/>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80"/>
            <p:cNvSpPr/>
            <p:nvPr/>
          </p:nvSpPr>
          <p:spPr>
            <a:xfrm>
              <a:off x="1514300" y="2616790"/>
              <a:ext cx="287763" cy="26246"/>
            </a:xfrm>
            <a:custGeom>
              <a:rect b="b" l="l" r="r" t="t"/>
              <a:pathLst>
                <a:path extrusionOk="0" h="999" w="10953">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80"/>
            <p:cNvSpPr/>
            <p:nvPr/>
          </p:nvSpPr>
          <p:spPr>
            <a:xfrm>
              <a:off x="1490418" y="2536212"/>
              <a:ext cx="36125" cy="17366"/>
            </a:xfrm>
            <a:custGeom>
              <a:rect b="b" l="l" r="r" t="t"/>
              <a:pathLst>
                <a:path extrusionOk="0" h="661" w="1375">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80"/>
            <p:cNvSpPr/>
            <p:nvPr/>
          </p:nvSpPr>
          <p:spPr>
            <a:xfrm>
              <a:off x="1414990" y="2289671"/>
              <a:ext cx="35547" cy="214515"/>
            </a:xfrm>
            <a:custGeom>
              <a:rect b="b" l="l" r="r" t="t"/>
              <a:pathLst>
                <a:path extrusionOk="0" h="8165" w="1353">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80"/>
            <p:cNvSpPr/>
            <p:nvPr/>
          </p:nvSpPr>
          <p:spPr>
            <a:xfrm>
              <a:off x="1533794" y="2431096"/>
              <a:ext cx="35021" cy="198830"/>
            </a:xfrm>
            <a:custGeom>
              <a:rect b="b" l="l" r="r" t="t"/>
              <a:pathLst>
                <a:path extrusionOk="0" h="7568" w="1333">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80"/>
            <p:cNvSpPr/>
            <p:nvPr/>
          </p:nvSpPr>
          <p:spPr>
            <a:xfrm>
              <a:off x="1514484" y="2616790"/>
              <a:ext cx="52492" cy="26246"/>
            </a:xfrm>
            <a:custGeom>
              <a:rect b="b" l="l" r="r" t="t"/>
              <a:pathLst>
                <a:path extrusionOk="0" h="999" w="1998">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80"/>
            <p:cNvSpPr/>
            <p:nvPr/>
          </p:nvSpPr>
          <p:spPr>
            <a:xfrm>
              <a:off x="1663003" y="2569762"/>
              <a:ext cx="74194" cy="105721"/>
            </a:xfrm>
            <a:custGeom>
              <a:rect b="b" l="l" r="r" t="t"/>
              <a:pathLst>
                <a:path extrusionOk="0" h="4024" w="2824">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80"/>
            <p:cNvSpPr/>
            <p:nvPr/>
          </p:nvSpPr>
          <p:spPr>
            <a:xfrm>
              <a:off x="1662635" y="2569946"/>
              <a:ext cx="16604" cy="105721"/>
            </a:xfrm>
            <a:custGeom>
              <a:rect b="b" l="l" r="r" t="t"/>
              <a:pathLst>
                <a:path extrusionOk="0" h="4024" w="632">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80"/>
            <p:cNvSpPr/>
            <p:nvPr/>
          </p:nvSpPr>
          <p:spPr>
            <a:xfrm>
              <a:off x="1662819" y="2582163"/>
              <a:ext cx="74377" cy="80919"/>
            </a:xfrm>
            <a:custGeom>
              <a:rect b="b" l="l" r="r" t="t"/>
              <a:pathLst>
                <a:path extrusionOk="0" h="3080" w="2831">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80"/>
            <p:cNvSpPr/>
            <p:nvPr/>
          </p:nvSpPr>
          <p:spPr>
            <a:xfrm>
              <a:off x="1662635" y="2583975"/>
              <a:ext cx="4939" cy="77478"/>
            </a:xfrm>
            <a:custGeom>
              <a:rect b="b" l="l" r="r" t="t"/>
              <a:pathLst>
                <a:path extrusionOk="0" h="2949" w="188">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5" name="Google Shape;7545;p80"/>
          <p:cNvGrpSpPr/>
          <p:nvPr/>
        </p:nvGrpSpPr>
        <p:grpSpPr>
          <a:xfrm>
            <a:off x="1989911" y="2306065"/>
            <a:ext cx="387099" cy="353207"/>
            <a:chOff x="1989911" y="2306065"/>
            <a:chExt cx="387099" cy="353207"/>
          </a:xfrm>
        </p:grpSpPr>
        <p:sp>
          <p:nvSpPr>
            <p:cNvPr id="7546" name="Google Shape;7546;p80"/>
            <p:cNvSpPr/>
            <p:nvPr/>
          </p:nvSpPr>
          <p:spPr>
            <a:xfrm>
              <a:off x="2110003" y="2555181"/>
              <a:ext cx="146916" cy="88775"/>
            </a:xfrm>
            <a:custGeom>
              <a:rect b="b" l="l" r="r" t="t"/>
              <a:pathLst>
                <a:path extrusionOk="0" h="3379" w="5592">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80"/>
            <p:cNvSpPr/>
            <p:nvPr/>
          </p:nvSpPr>
          <p:spPr>
            <a:xfrm>
              <a:off x="2110003" y="2555181"/>
              <a:ext cx="137615" cy="81681"/>
            </a:xfrm>
            <a:custGeom>
              <a:rect b="b" l="l" r="r" t="t"/>
              <a:pathLst>
                <a:path extrusionOk="0" h="3109" w="5238">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80"/>
            <p:cNvSpPr/>
            <p:nvPr/>
          </p:nvSpPr>
          <p:spPr>
            <a:xfrm>
              <a:off x="1989911" y="2306065"/>
              <a:ext cx="387099" cy="275021"/>
            </a:xfrm>
            <a:custGeom>
              <a:rect b="b" l="l" r="r" t="t"/>
              <a:pathLst>
                <a:path extrusionOk="0" h="10468" w="14734">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80"/>
            <p:cNvSpPr/>
            <p:nvPr/>
          </p:nvSpPr>
          <p:spPr>
            <a:xfrm>
              <a:off x="2021438" y="2337723"/>
              <a:ext cx="324045" cy="193628"/>
            </a:xfrm>
            <a:custGeom>
              <a:rect b="b" l="l" r="r" t="t"/>
              <a:pathLst>
                <a:path extrusionOk="0" h="7370" w="12334">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80"/>
            <p:cNvSpPr/>
            <p:nvPr/>
          </p:nvSpPr>
          <p:spPr>
            <a:xfrm>
              <a:off x="2327224" y="2337776"/>
              <a:ext cx="18259" cy="193576"/>
            </a:xfrm>
            <a:custGeom>
              <a:rect b="b" l="l" r="r" t="t"/>
              <a:pathLst>
                <a:path extrusionOk="0" h="7368" w="695">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80"/>
            <p:cNvSpPr/>
            <p:nvPr/>
          </p:nvSpPr>
          <p:spPr>
            <a:xfrm>
              <a:off x="2069543" y="2630819"/>
              <a:ext cx="227651" cy="28453"/>
            </a:xfrm>
            <a:custGeom>
              <a:rect b="b" l="l" r="r" t="t"/>
              <a:pathLst>
                <a:path extrusionOk="0" h="1083" w="8665">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80"/>
            <p:cNvSpPr/>
            <p:nvPr/>
          </p:nvSpPr>
          <p:spPr>
            <a:xfrm>
              <a:off x="2175237" y="2549191"/>
              <a:ext cx="14975" cy="11849"/>
            </a:xfrm>
            <a:custGeom>
              <a:rect b="b" l="l" r="r" t="t"/>
              <a:pathLst>
                <a:path extrusionOk="0" h="451" w="57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3" name="Google Shape;7553;p80"/>
          <p:cNvGrpSpPr/>
          <p:nvPr/>
        </p:nvGrpSpPr>
        <p:grpSpPr>
          <a:xfrm>
            <a:off x="2593102" y="2288778"/>
            <a:ext cx="204663" cy="363007"/>
            <a:chOff x="2593102" y="2288778"/>
            <a:chExt cx="204663" cy="363007"/>
          </a:xfrm>
        </p:grpSpPr>
        <p:sp>
          <p:nvSpPr>
            <p:cNvPr id="7554" name="Google Shape;7554;p80"/>
            <p:cNvSpPr/>
            <p:nvPr/>
          </p:nvSpPr>
          <p:spPr>
            <a:xfrm>
              <a:off x="2753837" y="2310636"/>
              <a:ext cx="43928" cy="297431"/>
            </a:xfrm>
            <a:custGeom>
              <a:rect b="b" l="l" r="r" t="t"/>
              <a:pathLst>
                <a:path extrusionOk="0" h="11321" w="1672">
                  <a:moveTo>
                    <a:pt x="0" y="0"/>
                  </a:moveTo>
                  <a:lnTo>
                    <a:pt x="0" y="11320"/>
                  </a:lnTo>
                  <a:lnTo>
                    <a:pt x="1672" y="10481"/>
                  </a:lnTo>
                  <a:lnTo>
                    <a:pt x="1672" y="833"/>
                  </a:lnTo>
                  <a:lnTo>
                    <a:pt x="0" y="0"/>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80"/>
            <p:cNvSpPr/>
            <p:nvPr/>
          </p:nvSpPr>
          <p:spPr>
            <a:xfrm>
              <a:off x="2593102" y="2310636"/>
              <a:ext cx="182620" cy="297431"/>
            </a:xfrm>
            <a:custGeom>
              <a:rect b="b" l="l" r="r" t="t"/>
              <a:pathLst>
                <a:path extrusionOk="0" h="11321" w="6951">
                  <a:moveTo>
                    <a:pt x="6951" y="0"/>
                  </a:moveTo>
                  <a:lnTo>
                    <a:pt x="1" y="833"/>
                  </a:lnTo>
                  <a:lnTo>
                    <a:pt x="1" y="10481"/>
                  </a:lnTo>
                  <a:lnTo>
                    <a:pt x="6951" y="11320"/>
                  </a:lnTo>
                  <a:lnTo>
                    <a:pt x="6951" y="0"/>
                  </a:lnTo>
                  <a:close/>
                </a:path>
              </a:pathLst>
            </a:custGeom>
            <a:solidFill>
              <a:srgbClr val="BF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80"/>
            <p:cNvSpPr/>
            <p:nvPr/>
          </p:nvSpPr>
          <p:spPr>
            <a:xfrm>
              <a:off x="2753837" y="2585972"/>
              <a:ext cx="43928" cy="65813"/>
            </a:xfrm>
            <a:custGeom>
              <a:rect b="b" l="l" r="r" t="t"/>
              <a:pathLst>
                <a:path extrusionOk="0" h="2505" w="1672">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80"/>
            <p:cNvSpPr/>
            <p:nvPr/>
          </p:nvSpPr>
          <p:spPr>
            <a:xfrm>
              <a:off x="2753837" y="2288778"/>
              <a:ext cx="43928" cy="43744"/>
            </a:xfrm>
            <a:custGeom>
              <a:rect b="b" l="l" r="r" t="t"/>
              <a:pathLst>
                <a:path extrusionOk="0" h="1665" w="1672">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80"/>
            <p:cNvSpPr/>
            <p:nvPr/>
          </p:nvSpPr>
          <p:spPr>
            <a:xfrm>
              <a:off x="2593102" y="2585972"/>
              <a:ext cx="182620" cy="65813"/>
            </a:xfrm>
            <a:custGeom>
              <a:rect b="b" l="l" r="r" t="t"/>
              <a:pathLst>
                <a:path extrusionOk="0" h="2505" w="6951">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80"/>
            <p:cNvSpPr/>
            <p:nvPr/>
          </p:nvSpPr>
          <p:spPr>
            <a:xfrm>
              <a:off x="2593102" y="2288778"/>
              <a:ext cx="182620" cy="43744"/>
            </a:xfrm>
            <a:custGeom>
              <a:rect b="b" l="l" r="r" t="t"/>
              <a:pathLst>
                <a:path extrusionOk="0" h="1665" w="6951">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80"/>
            <p:cNvSpPr/>
            <p:nvPr/>
          </p:nvSpPr>
          <p:spPr>
            <a:xfrm>
              <a:off x="2688050" y="2305172"/>
              <a:ext cx="36650" cy="10956"/>
            </a:xfrm>
            <a:custGeom>
              <a:rect b="b" l="l" r="r" t="t"/>
              <a:pathLst>
                <a:path extrusionOk="0" h="417" w="1395">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80"/>
            <p:cNvSpPr/>
            <p:nvPr/>
          </p:nvSpPr>
          <p:spPr>
            <a:xfrm>
              <a:off x="2684399" y="2607857"/>
              <a:ext cx="22069" cy="22069"/>
            </a:xfrm>
            <a:custGeom>
              <a:rect b="b" l="l" r="r" t="t"/>
              <a:pathLst>
                <a:path extrusionOk="0" h="840" w="84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80"/>
            <p:cNvSpPr/>
            <p:nvPr/>
          </p:nvSpPr>
          <p:spPr>
            <a:xfrm>
              <a:off x="2668004" y="2305172"/>
              <a:ext cx="10956" cy="10956"/>
            </a:xfrm>
            <a:custGeom>
              <a:rect b="b" l="l" r="r" t="t"/>
              <a:pathLst>
                <a:path extrusionOk="0" h="417" w="417">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3" name="Google Shape;7563;p80"/>
          <p:cNvGrpSpPr/>
          <p:nvPr/>
        </p:nvGrpSpPr>
        <p:grpSpPr>
          <a:xfrm>
            <a:off x="2970874" y="2329763"/>
            <a:ext cx="403651" cy="305996"/>
            <a:chOff x="2970874" y="2329763"/>
            <a:chExt cx="403651" cy="305996"/>
          </a:xfrm>
        </p:grpSpPr>
        <p:sp>
          <p:nvSpPr>
            <p:cNvPr id="7564" name="Google Shape;7564;p80"/>
            <p:cNvSpPr/>
            <p:nvPr/>
          </p:nvSpPr>
          <p:spPr>
            <a:xfrm>
              <a:off x="3054158" y="2352909"/>
              <a:ext cx="98233" cy="259704"/>
            </a:xfrm>
            <a:custGeom>
              <a:rect b="b" l="l" r="r" t="t"/>
              <a:pathLst>
                <a:path extrusionOk="0" h="9885" w="3739">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80"/>
            <p:cNvSpPr/>
            <p:nvPr/>
          </p:nvSpPr>
          <p:spPr>
            <a:xfrm>
              <a:off x="3054158" y="2512908"/>
              <a:ext cx="98233" cy="99704"/>
            </a:xfrm>
            <a:custGeom>
              <a:rect b="b" l="l" r="r" t="t"/>
              <a:pathLst>
                <a:path extrusionOk="0" h="3795" w="3739">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80"/>
            <p:cNvSpPr/>
            <p:nvPr/>
          </p:nvSpPr>
          <p:spPr>
            <a:xfrm>
              <a:off x="2970874" y="2429441"/>
              <a:ext cx="83310" cy="106456"/>
            </a:xfrm>
            <a:custGeom>
              <a:rect b="b" l="l" r="r" t="t"/>
              <a:pathLst>
                <a:path extrusionOk="0" h="4052" w="3171">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80"/>
            <p:cNvSpPr/>
            <p:nvPr/>
          </p:nvSpPr>
          <p:spPr>
            <a:xfrm>
              <a:off x="2970874" y="2476652"/>
              <a:ext cx="83310" cy="59244"/>
            </a:xfrm>
            <a:custGeom>
              <a:rect b="b" l="l" r="r" t="t"/>
              <a:pathLst>
                <a:path extrusionOk="0" h="2255" w="3171">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80"/>
            <p:cNvSpPr/>
            <p:nvPr/>
          </p:nvSpPr>
          <p:spPr>
            <a:xfrm>
              <a:off x="3215760" y="2442156"/>
              <a:ext cx="33392" cy="81313"/>
            </a:xfrm>
            <a:custGeom>
              <a:rect b="b" l="l" r="r" t="t"/>
              <a:pathLst>
                <a:path extrusionOk="0" h="3095" w="1271">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80"/>
            <p:cNvSpPr/>
            <p:nvPr/>
          </p:nvSpPr>
          <p:spPr>
            <a:xfrm>
              <a:off x="3256561" y="2401513"/>
              <a:ext cx="55829" cy="162627"/>
            </a:xfrm>
            <a:custGeom>
              <a:rect b="b" l="l" r="r" t="t"/>
              <a:pathLst>
                <a:path extrusionOk="0" h="6190" w="2125">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80"/>
            <p:cNvSpPr/>
            <p:nvPr/>
          </p:nvSpPr>
          <p:spPr>
            <a:xfrm>
              <a:off x="3296653" y="2361421"/>
              <a:ext cx="77872" cy="242758"/>
            </a:xfrm>
            <a:custGeom>
              <a:rect b="b" l="l" r="r" t="t"/>
              <a:pathLst>
                <a:path extrusionOk="0" h="9240" w="2964">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80"/>
            <p:cNvSpPr/>
            <p:nvPr/>
          </p:nvSpPr>
          <p:spPr>
            <a:xfrm>
              <a:off x="3151287" y="2329763"/>
              <a:ext cx="37727" cy="305996"/>
            </a:xfrm>
            <a:custGeom>
              <a:rect b="b" l="l" r="r" t="t"/>
              <a:pathLst>
                <a:path extrusionOk="0" h="11647" w="1436">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80"/>
            <p:cNvSpPr/>
            <p:nvPr/>
          </p:nvSpPr>
          <p:spPr>
            <a:xfrm>
              <a:off x="3151287" y="2329763"/>
              <a:ext cx="30450" cy="305996"/>
            </a:xfrm>
            <a:custGeom>
              <a:rect b="b" l="l" r="r" t="t"/>
              <a:pathLst>
                <a:path extrusionOk="0" h="11647" w="1159">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3" name="Google Shape;7573;p80"/>
          <p:cNvGrpSpPr/>
          <p:nvPr/>
        </p:nvGrpSpPr>
        <p:grpSpPr>
          <a:xfrm>
            <a:off x="3545795" y="2318755"/>
            <a:ext cx="387835" cy="327933"/>
            <a:chOff x="3545795" y="2318755"/>
            <a:chExt cx="387835" cy="327933"/>
          </a:xfrm>
        </p:grpSpPr>
        <p:sp>
          <p:nvSpPr>
            <p:cNvPr id="7574" name="Google Shape;7574;p80"/>
            <p:cNvSpPr/>
            <p:nvPr/>
          </p:nvSpPr>
          <p:spPr>
            <a:xfrm>
              <a:off x="3565315" y="2318755"/>
              <a:ext cx="11691" cy="57694"/>
            </a:xfrm>
            <a:custGeom>
              <a:rect b="b" l="l" r="r" t="t"/>
              <a:pathLst>
                <a:path extrusionOk="0" h="2196" w="445">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80"/>
            <p:cNvSpPr/>
            <p:nvPr/>
          </p:nvSpPr>
          <p:spPr>
            <a:xfrm>
              <a:off x="3545795" y="2318755"/>
              <a:ext cx="11691" cy="57694"/>
            </a:xfrm>
            <a:custGeom>
              <a:rect b="b" l="l" r="r" t="t"/>
              <a:pathLst>
                <a:path extrusionOk="0" h="2196" w="445">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80"/>
            <p:cNvSpPr/>
            <p:nvPr/>
          </p:nvSpPr>
          <p:spPr>
            <a:xfrm>
              <a:off x="3584888" y="2318755"/>
              <a:ext cx="11796" cy="57694"/>
            </a:xfrm>
            <a:custGeom>
              <a:rect b="b" l="l" r="r" t="t"/>
              <a:pathLst>
                <a:path extrusionOk="0" h="2196" w="449">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77" name="Google Shape;7577;p80"/>
            <p:cNvGrpSpPr/>
            <p:nvPr/>
          </p:nvGrpSpPr>
          <p:grpSpPr>
            <a:xfrm>
              <a:off x="3545795" y="2322301"/>
              <a:ext cx="387835" cy="324387"/>
              <a:chOff x="3545795" y="2322301"/>
              <a:chExt cx="387835" cy="324387"/>
            </a:xfrm>
          </p:grpSpPr>
          <p:sp>
            <p:nvSpPr>
              <p:cNvPr id="7578" name="Google Shape;7578;p80"/>
              <p:cNvSpPr/>
              <p:nvPr/>
            </p:nvSpPr>
            <p:spPr>
              <a:xfrm>
                <a:off x="3613604" y="2355089"/>
                <a:ext cx="258968" cy="258994"/>
              </a:xfrm>
              <a:custGeom>
                <a:rect b="b" l="l" r="r" t="t"/>
                <a:pathLst>
                  <a:path extrusionOk="0" h="9858" w="9857">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80"/>
              <p:cNvSpPr/>
              <p:nvPr/>
            </p:nvSpPr>
            <p:spPr>
              <a:xfrm>
                <a:off x="3639667" y="2380968"/>
                <a:ext cx="207027" cy="207054"/>
              </a:xfrm>
              <a:custGeom>
                <a:rect b="b" l="l" r="r" t="t"/>
                <a:pathLst>
                  <a:path extrusionOk="0" h="7881" w="788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80"/>
              <p:cNvSpPr/>
              <p:nvPr/>
            </p:nvSpPr>
            <p:spPr>
              <a:xfrm>
                <a:off x="3722583" y="2380968"/>
                <a:ext cx="129392" cy="207080"/>
              </a:xfrm>
              <a:custGeom>
                <a:rect b="b" l="l" r="r" t="t"/>
                <a:pathLst>
                  <a:path extrusionOk="0" h="7882" w="4925">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80"/>
              <p:cNvSpPr/>
              <p:nvPr/>
            </p:nvSpPr>
            <p:spPr>
              <a:xfrm>
                <a:off x="3895140" y="2322301"/>
                <a:ext cx="38489" cy="324387"/>
              </a:xfrm>
              <a:custGeom>
                <a:rect b="b" l="l" r="r" t="t"/>
                <a:pathLst>
                  <a:path extrusionOk="0" h="12347" w="1465">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80"/>
              <p:cNvSpPr/>
              <p:nvPr/>
            </p:nvSpPr>
            <p:spPr>
              <a:xfrm>
                <a:off x="3895140" y="2322301"/>
                <a:ext cx="38489" cy="167960"/>
              </a:xfrm>
              <a:custGeom>
                <a:rect b="b" l="l" r="r" t="t"/>
                <a:pathLst>
                  <a:path extrusionOk="0" h="6393" w="1465">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80"/>
              <p:cNvSpPr/>
              <p:nvPr/>
            </p:nvSpPr>
            <p:spPr>
              <a:xfrm>
                <a:off x="3545795" y="2370590"/>
                <a:ext cx="50890" cy="275021"/>
              </a:xfrm>
              <a:custGeom>
                <a:rect b="b" l="l" r="r" t="t"/>
                <a:pathLst>
                  <a:path extrusionOk="0" h="10468" w="1937">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80"/>
              <p:cNvSpPr/>
              <p:nvPr/>
            </p:nvSpPr>
            <p:spPr>
              <a:xfrm>
                <a:off x="3545795" y="2370590"/>
                <a:ext cx="50890" cy="59244"/>
              </a:xfrm>
              <a:custGeom>
                <a:rect b="b" l="l" r="r" t="t"/>
                <a:pathLst>
                  <a:path extrusionOk="0" h="2255" w="1937">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85" name="Google Shape;7585;p80"/>
          <p:cNvGrpSpPr/>
          <p:nvPr/>
        </p:nvGrpSpPr>
        <p:grpSpPr>
          <a:xfrm>
            <a:off x="4718468" y="2306984"/>
            <a:ext cx="364294" cy="351552"/>
            <a:chOff x="4718468" y="2306984"/>
            <a:chExt cx="364294" cy="351552"/>
          </a:xfrm>
        </p:grpSpPr>
        <p:sp>
          <p:nvSpPr>
            <p:cNvPr id="7586" name="Google Shape;7586;p80"/>
            <p:cNvSpPr/>
            <p:nvPr/>
          </p:nvSpPr>
          <p:spPr>
            <a:xfrm>
              <a:off x="4718468" y="2472869"/>
              <a:ext cx="55593" cy="57195"/>
            </a:xfrm>
            <a:custGeom>
              <a:rect b="b" l="l" r="r" t="t"/>
              <a:pathLst>
                <a:path extrusionOk="0" h="2177" w="2116">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80"/>
            <p:cNvSpPr/>
            <p:nvPr/>
          </p:nvSpPr>
          <p:spPr>
            <a:xfrm>
              <a:off x="4764392" y="2405927"/>
              <a:ext cx="318370" cy="252610"/>
            </a:xfrm>
            <a:custGeom>
              <a:rect b="b" l="l" r="r" t="t"/>
              <a:pathLst>
                <a:path extrusionOk="0" h="9615" w="12118">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80"/>
            <p:cNvSpPr/>
            <p:nvPr/>
          </p:nvSpPr>
          <p:spPr>
            <a:xfrm>
              <a:off x="4764760" y="2495595"/>
              <a:ext cx="318002" cy="162574"/>
            </a:xfrm>
            <a:custGeom>
              <a:rect b="b" l="l" r="r" t="t"/>
              <a:pathLst>
                <a:path extrusionOk="0" h="6188" w="12104">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80"/>
            <p:cNvSpPr/>
            <p:nvPr/>
          </p:nvSpPr>
          <p:spPr>
            <a:xfrm>
              <a:off x="4952976" y="2394314"/>
              <a:ext cx="81129" cy="79816"/>
            </a:xfrm>
            <a:custGeom>
              <a:rect b="b" l="l" r="r" t="t"/>
              <a:pathLst>
                <a:path extrusionOk="0" h="3038" w="3088">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80"/>
            <p:cNvSpPr/>
            <p:nvPr/>
          </p:nvSpPr>
          <p:spPr>
            <a:xfrm>
              <a:off x="4993804" y="2493230"/>
              <a:ext cx="35205" cy="22988"/>
            </a:xfrm>
            <a:custGeom>
              <a:rect b="b" l="l" r="r" t="t"/>
              <a:pathLst>
                <a:path extrusionOk="0" h="875" w="134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80"/>
            <p:cNvSpPr/>
            <p:nvPr/>
          </p:nvSpPr>
          <p:spPr>
            <a:xfrm>
              <a:off x="4829916" y="2432278"/>
              <a:ext cx="109793" cy="18470"/>
            </a:xfrm>
            <a:custGeom>
              <a:rect b="b" l="l" r="r" t="t"/>
              <a:pathLst>
                <a:path extrusionOk="0" h="703" w="4179">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80"/>
            <p:cNvSpPr/>
            <p:nvPr/>
          </p:nvSpPr>
          <p:spPr>
            <a:xfrm>
              <a:off x="4816859" y="2306984"/>
              <a:ext cx="136170" cy="135986"/>
            </a:xfrm>
            <a:custGeom>
              <a:rect b="b" l="l" r="r" t="t"/>
              <a:pathLst>
                <a:path extrusionOk="0" h="5176" w="5183">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80"/>
            <p:cNvSpPr/>
            <p:nvPr/>
          </p:nvSpPr>
          <p:spPr>
            <a:xfrm>
              <a:off x="4966113" y="2402301"/>
              <a:ext cx="57616" cy="56775"/>
            </a:xfrm>
            <a:custGeom>
              <a:rect b="b" l="l" r="r" t="t"/>
              <a:pathLst>
                <a:path extrusionOk="0" h="2161" w="2193">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80"/>
            <p:cNvSpPr/>
            <p:nvPr/>
          </p:nvSpPr>
          <p:spPr>
            <a:xfrm>
              <a:off x="4837640" y="2327766"/>
              <a:ext cx="122115" cy="115257"/>
            </a:xfrm>
            <a:custGeom>
              <a:rect b="b" l="l" r="r" t="t"/>
              <a:pathLst>
                <a:path extrusionOk="0" h="4387" w="4648">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80"/>
            <p:cNvSpPr/>
            <p:nvPr/>
          </p:nvSpPr>
          <p:spPr>
            <a:xfrm>
              <a:off x="4864070" y="2336305"/>
              <a:ext cx="41931" cy="76611"/>
            </a:xfrm>
            <a:custGeom>
              <a:rect b="b" l="l" r="r" t="t"/>
              <a:pathLst>
                <a:path extrusionOk="0" h="2916" w="1596">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6" name="Google Shape;7596;p80"/>
          <p:cNvGrpSpPr/>
          <p:nvPr/>
        </p:nvGrpSpPr>
        <p:grpSpPr>
          <a:xfrm>
            <a:off x="4147908" y="2303017"/>
            <a:ext cx="361194" cy="359355"/>
            <a:chOff x="4147908" y="2303017"/>
            <a:chExt cx="361194" cy="359355"/>
          </a:xfrm>
        </p:grpSpPr>
        <p:sp>
          <p:nvSpPr>
            <p:cNvPr id="7597" name="Google Shape;7597;p80"/>
            <p:cNvSpPr/>
            <p:nvPr/>
          </p:nvSpPr>
          <p:spPr>
            <a:xfrm>
              <a:off x="4147908" y="2365861"/>
              <a:ext cx="296511" cy="296511"/>
            </a:xfrm>
            <a:custGeom>
              <a:rect b="b" l="l" r="r" t="t"/>
              <a:pathLst>
                <a:path extrusionOk="0" h="11286" w="11286">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80"/>
            <p:cNvSpPr/>
            <p:nvPr/>
          </p:nvSpPr>
          <p:spPr>
            <a:xfrm>
              <a:off x="4296059" y="2508179"/>
              <a:ext cx="148361" cy="11875"/>
            </a:xfrm>
            <a:custGeom>
              <a:rect b="b" l="l" r="r" t="t"/>
              <a:pathLst>
                <a:path extrusionOk="0" h="452" w="5647">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80"/>
            <p:cNvSpPr/>
            <p:nvPr/>
          </p:nvSpPr>
          <p:spPr>
            <a:xfrm>
              <a:off x="4420695" y="2303017"/>
              <a:ext cx="88407" cy="86542"/>
            </a:xfrm>
            <a:custGeom>
              <a:rect b="b" l="l" r="r" t="t"/>
              <a:pathLst>
                <a:path extrusionOk="0" h="3294" w="3365">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80"/>
            <p:cNvSpPr/>
            <p:nvPr/>
          </p:nvSpPr>
          <p:spPr>
            <a:xfrm>
              <a:off x="4420695" y="2303017"/>
              <a:ext cx="59376" cy="86542"/>
            </a:xfrm>
            <a:custGeom>
              <a:rect b="b" l="l" r="r" t="t"/>
              <a:pathLst>
                <a:path extrusionOk="0" h="3294" w="226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80"/>
            <p:cNvSpPr/>
            <p:nvPr/>
          </p:nvSpPr>
          <p:spPr>
            <a:xfrm>
              <a:off x="4183429" y="2401382"/>
              <a:ext cx="225444" cy="225444"/>
            </a:xfrm>
            <a:custGeom>
              <a:rect b="b" l="l" r="r" t="t"/>
              <a:pathLst>
                <a:path extrusionOk="0" h="8581" w="8581">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80"/>
            <p:cNvSpPr/>
            <p:nvPr/>
          </p:nvSpPr>
          <p:spPr>
            <a:xfrm>
              <a:off x="4296059" y="2508179"/>
              <a:ext cx="112814" cy="11875"/>
            </a:xfrm>
            <a:custGeom>
              <a:rect b="b" l="l" r="r" t="t"/>
              <a:pathLst>
                <a:path extrusionOk="0" h="452" w="4294">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80"/>
            <p:cNvSpPr/>
            <p:nvPr/>
          </p:nvSpPr>
          <p:spPr>
            <a:xfrm>
              <a:off x="4213143" y="2431096"/>
              <a:ext cx="166042" cy="166042"/>
            </a:xfrm>
            <a:custGeom>
              <a:rect b="b" l="l" r="r" t="t"/>
              <a:pathLst>
                <a:path extrusionOk="0" h="6320" w="632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80"/>
            <p:cNvSpPr/>
            <p:nvPr/>
          </p:nvSpPr>
          <p:spPr>
            <a:xfrm>
              <a:off x="4296059" y="2508179"/>
              <a:ext cx="83126" cy="11875"/>
            </a:xfrm>
            <a:custGeom>
              <a:rect b="b" l="l" r="r" t="t"/>
              <a:pathLst>
                <a:path extrusionOk="0" h="452" w="3164">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80"/>
            <p:cNvSpPr/>
            <p:nvPr/>
          </p:nvSpPr>
          <p:spPr>
            <a:xfrm>
              <a:off x="4248663" y="2466616"/>
              <a:ext cx="94975" cy="94975"/>
            </a:xfrm>
            <a:custGeom>
              <a:rect b="b" l="l" r="r" t="t"/>
              <a:pathLst>
                <a:path extrusionOk="0" h="3615" w="3615">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80"/>
            <p:cNvSpPr/>
            <p:nvPr/>
          </p:nvSpPr>
          <p:spPr>
            <a:xfrm>
              <a:off x="4296059" y="2508179"/>
              <a:ext cx="47763" cy="11875"/>
            </a:xfrm>
            <a:custGeom>
              <a:rect b="b" l="l" r="r" t="t"/>
              <a:pathLst>
                <a:path extrusionOk="0" h="452" w="1818">
                  <a:moveTo>
                    <a:pt x="0" y="0"/>
                  </a:moveTo>
                  <a:lnTo>
                    <a:pt x="0" y="451"/>
                  </a:lnTo>
                  <a:lnTo>
                    <a:pt x="1797" y="451"/>
                  </a:lnTo>
                  <a:cubicBezTo>
                    <a:pt x="1818" y="305"/>
                    <a:pt x="1818" y="153"/>
                    <a:pt x="1797" y="0"/>
                  </a:cubicBez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80"/>
            <p:cNvSpPr/>
            <p:nvPr/>
          </p:nvSpPr>
          <p:spPr>
            <a:xfrm>
              <a:off x="4278377" y="2496330"/>
              <a:ext cx="35547" cy="35547"/>
            </a:xfrm>
            <a:custGeom>
              <a:rect b="b" l="l" r="r" t="t"/>
              <a:pathLst>
                <a:path extrusionOk="0" h="1353" w="1353">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80"/>
            <p:cNvSpPr/>
            <p:nvPr/>
          </p:nvSpPr>
          <p:spPr>
            <a:xfrm>
              <a:off x="4296059" y="2508179"/>
              <a:ext cx="18233" cy="11875"/>
            </a:xfrm>
            <a:custGeom>
              <a:rect b="b" l="l" r="r" t="t"/>
              <a:pathLst>
                <a:path extrusionOk="0" h="452" w="694">
                  <a:moveTo>
                    <a:pt x="0" y="0"/>
                  </a:moveTo>
                  <a:lnTo>
                    <a:pt x="0" y="451"/>
                  </a:lnTo>
                  <a:lnTo>
                    <a:pt x="638" y="451"/>
                  </a:lnTo>
                  <a:cubicBezTo>
                    <a:pt x="694" y="305"/>
                    <a:pt x="694" y="146"/>
                    <a:pt x="638"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80"/>
            <p:cNvSpPr/>
            <p:nvPr/>
          </p:nvSpPr>
          <p:spPr>
            <a:xfrm>
              <a:off x="4287678" y="2480094"/>
              <a:ext cx="42483" cy="40013"/>
            </a:xfrm>
            <a:custGeom>
              <a:rect b="b" l="l" r="r" t="t"/>
              <a:pathLst>
                <a:path extrusionOk="0" h="1523" w="1617">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80"/>
            <p:cNvSpPr/>
            <p:nvPr/>
          </p:nvSpPr>
          <p:spPr>
            <a:xfrm>
              <a:off x="4314817" y="2315313"/>
              <a:ext cx="182568" cy="178128"/>
            </a:xfrm>
            <a:custGeom>
              <a:rect b="b" l="l" r="r" t="t"/>
              <a:pathLst>
                <a:path extrusionOk="0" h="6780" w="6949">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1" name="Google Shape;7611;p80"/>
          <p:cNvGrpSpPr/>
          <p:nvPr/>
        </p:nvGrpSpPr>
        <p:grpSpPr>
          <a:xfrm>
            <a:off x="5292128" y="2299891"/>
            <a:ext cx="367027" cy="365214"/>
            <a:chOff x="5292128" y="2299891"/>
            <a:chExt cx="367027" cy="365214"/>
          </a:xfrm>
        </p:grpSpPr>
        <p:sp>
          <p:nvSpPr>
            <p:cNvPr id="7612" name="Google Shape;7612;p80"/>
            <p:cNvSpPr/>
            <p:nvPr/>
          </p:nvSpPr>
          <p:spPr>
            <a:xfrm>
              <a:off x="5470361" y="2467772"/>
              <a:ext cx="11323" cy="124243"/>
            </a:xfrm>
            <a:custGeom>
              <a:rect b="b" l="l" r="r" t="t"/>
              <a:pathLst>
                <a:path extrusionOk="0" h="4729" w="431">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80"/>
            <p:cNvSpPr/>
            <p:nvPr/>
          </p:nvSpPr>
          <p:spPr>
            <a:xfrm>
              <a:off x="5464870" y="2299891"/>
              <a:ext cx="22279" cy="40827"/>
            </a:xfrm>
            <a:custGeom>
              <a:rect b="b" l="l" r="r" t="t"/>
              <a:pathLst>
                <a:path extrusionOk="0" h="1554" w="848">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80"/>
            <p:cNvSpPr/>
            <p:nvPr/>
          </p:nvSpPr>
          <p:spPr>
            <a:xfrm>
              <a:off x="5292128" y="2316837"/>
              <a:ext cx="367027" cy="184433"/>
            </a:xfrm>
            <a:custGeom>
              <a:rect b="b" l="l" r="r" t="t"/>
              <a:pathLst>
                <a:path extrusionOk="0" h="7020" w="1397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80"/>
            <p:cNvSpPr/>
            <p:nvPr/>
          </p:nvSpPr>
          <p:spPr>
            <a:xfrm>
              <a:off x="5293757" y="2319017"/>
              <a:ext cx="182279" cy="182436"/>
            </a:xfrm>
            <a:custGeom>
              <a:rect b="b" l="l" r="r" t="t"/>
              <a:pathLst>
                <a:path extrusionOk="0" h="6944" w="6938">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80"/>
            <p:cNvSpPr/>
            <p:nvPr/>
          </p:nvSpPr>
          <p:spPr>
            <a:xfrm>
              <a:off x="5476009" y="2319017"/>
              <a:ext cx="91139" cy="182252"/>
            </a:xfrm>
            <a:custGeom>
              <a:rect b="b" l="l" r="r" t="t"/>
              <a:pathLst>
                <a:path extrusionOk="0" h="6937" w="3469">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80"/>
            <p:cNvSpPr/>
            <p:nvPr/>
          </p:nvSpPr>
          <p:spPr>
            <a:xfrm>
              <a:off x="5404574" y="2564035"/>
              <a:ext cx="82758" cy="101070"/>
            </a:xfrm>
            <a:custGeom>
              <a:rect b="b" l="l" r="r" t="t"/>
              <a:pathLst>
                <a:path extrusionOk="0" h="3847" w="315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8" name="Google Shape;7618;p80"/>
          <p:cNvGrpSpPr/>
          <p:nvPr/>
        </p:nvGrpSpPr>
        <p:grpSpPr>
          <a:xfrm>
            <a:off x="5873617" y="2309901"/>
            <a:ext cx="345720" cy="345720"/>
            <a:chOff x="5873617" y="2309901"/>
            <a:chExt cx="345720" cy="345720"/>
          </a:xfrm>
        </p:grpSpPr>
        <p:sp>
          <p:nvSpPr>
            <p:cNvPr id="7619" name="Google Shape;7619;p80"/>
            <p:cNvSpPr/>
            <p:nvPr/>
          </p:nvSpPr>
          <p:spPr>
            <a:xfrm>
              <a:off x="5873617" y="2309901"/>
              <a:ext cx="345720" cy="345720"/>
            </a:xfrm>
            <a:custGeom>
              <a:rect b="b" l="l" r="r" t="t"/>
              <a:pathLst>
                <a:path extrusionOk="0" h="13159" w="13159">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80"/>
            <p:cNvSpPr/>
            <p:nvPr/>
          </p:nvSpPr>
          <p:spPr>
            <a:xfrm>
              <a:off x="5899496" y="2335779"/>
              <a:ext cx="293963" cy="293963"/>
            </a:xfrm>
            <a:custGeom>
              <a:rect b="b" l="l" r="r" t="t"/>
              <a:pathLst>
                <a:path extrusionOk="0" h="11189" w="11189">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80"/>
            <p:cNvSpPr/>
            <p:nvPr/>
          </p:nvSpPr>
          <p:spPr>
            <a:xfrm>
              <a:off x="6041288" y="2356088"/>
              <a:ext cx="10404" cy="131888"/>
            </a:xfrm>
            <a:custGeom>
              <a:rect b="b" l="l" r="r" t="t"/>
              <a:pathLst>
                <a:path extrusionOk="0" h="5020" w="396">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80"/>
            <p:cNvSpPr/>
            <p:nvPr/>
          </p:nvSpPr>
          <p:spPr>
            <a:xfrm>
              <a:off x="6039449" y="2477546"/>
              <a:ext cx="135435" cy="10430"/>
            </a:xfrm>
            <a:custGeom>
              <a:rect b="b" l="l" r="r" t="t"/>
              <a:pathLst>
                <a:path extrusionOk="0" h="397" w="5155">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80"/>
            <p:cNvSpPr/>
            <p:nvPr/>
          </p:nvSpPr>
          <p:spPr>
            <a:xfrm>
              <a:off x="5935778" y="2372035"/>
              <a:ext cx="275178" cy="257970"/>
            </a:xfrm>
            <a:custGeom>
              <a:rect b="b" l="l" r="r" t="t"/>
              <a:pathLst>
                <a:path extrusionOk="0" h="9819" w="10474">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80"/>
            <p:cNvSpPr/>
            <p:nvPr/>
          </p:nvSpPr>
          <p:spPr>
            <a:xfrm>
              <a:off x="5918097" y="2477546"/>
              <a:ext cx="21333" cy="10430"/>
            </a:xfrm>
            <a:custGeom>
              <a:rect b="b" l="l" r="r" t="t"/>
              <a:pathLst>
                <a:path extrusionOk="0" h="397" w="812">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80"/>
            <p:cNvSpPr/>
            <p:nvPr/>
          </p:nvSpPr>
          <p:spPr>
            <a:xfrm>
              <a:off x="6041288" y="2591542"/>
              <a:ext cx="10404" cy="17970"/>
            </a:xfrm>
            <a:custGeom>
              <a:rect b="b" l="l" r="r" t="t"/>
              <a:pathLst>
                <a:path extrusionOk="0" h="684" w="396">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80"/>
            <p:cNvSpPr/>
            <p:nvPr/>
          </p:nvSpPr>
          <p:spPr>
            <a:xfrm>
              <a:off x="5953144" y="2391556"/>
              <a:ext cx="19836" cy="15869"/>
            </a:xfrm>
            <a:custGeom>
              <a:rect b="b" l="l" r="r" t="t"/>
              <a:pathLst>
                <a:path extrusionOk="0" h="604" w="755">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80"/>
            <p:cNvSpPr/>
            <p:nvPr/>
          </p:nvSpPr>
          <p:spPr>
            <a:xfrm>
              <a:off x="6119686" y="2557939"/>
              <a:ext cx="19652" cy="15869"/>
            </a:xfrm>
            <a:custGeom>
              <a:rect b="b" l="l" r="r" t="t"/>
              <a:pathLst>
                <a:path extrusionOk="0" h="604" w="748">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80"/>
            <p:cNvSpPr/>
            <p:nvPr/>
          </p:nvSpPr>
          <p:spPr>
            <a:xfrm>
              <a:off x="6120185" y="2391556"/>
              <a:ext cx="19652" cy="15869"/>
            </a:xfrm>
            <a:custGeom>
              <a:rect b="b" l="l" r="r" t="t"/>
              <a:pathLst>
                <a:path extrusionOk="0" h="604" w="748">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80"/>
            <p:cNvSpPr/>
            <p:nvPr/>
          </p:nvSpPr>
          <p:spPr>
            <a:xfrm>
              <a:off x="5953617" y="2557939"/>
              <a:ext cx="19862" cy="15869"/>
            </a:xfrm>
            <a:custGeom>
              <a:rect b="b" l="l" r="r" t="t"/>
              <a:pathLst>
                <a:path extrusionOk="0" h="604" w="756">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80"/>
            <p:cNvSpPr/>
            <p:nvPr/>
          </p:nvSpPr>
          <p:spPr>
            <a:xfrm>
              <a:off x="5927056" y="2429887"/>
              <a:ext cx="21859" cy="13425"/>
            </a:xfrm>
            <a:custGeom>
              <a:rect b="b" l="l" r="r" t="t"/>
              <a:pathLst>
                <a:path extrusionOk="0" h="511" w="832">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80"/>
            <p:cNvSpPr/>
            <p:nvPr/>
          </p:nvSpPr>
          <p:spPr>
            <a:xfrm>
              <a:off x="6143751" y="2522077"/>
              <a:ext cx="21832" cy="13452"/>
            </a:xfrm>
            <a:custGeom>
              <a:rect b="b" l="l" r="r" t="t"/>
              <a:pathLst>
                <a:path extrusionOk="0" h="512" w="831">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80"/>
            <p:cNvSpPr/>
            <p:nvPr/>
          </p:nvSpPr>
          <p:spPr>
            <a:xfrm>
              <a:off x="6084822" y="2365730"/>
              <a:ext cx="15816" cy="17261"/>
            </a:xfrm>
            <a:custGeom>
              <a:rect b="b" l="l" r="r" t="t"/>
              <a:pathLst>
                <a:path extrusionOk="0" h="657" w="602">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80"/>
            <p:cNvSpPr/>
            <p:nvPr/>
          </p:nvSpPr>
          <p:spPr>
            <a:xfrm>
              <a:off x="5992632" y="2582399"/>
              <a:ext cx="15816" cy="17287"/>
            </a:xfrm>
            <a:custGeom>
              <a:rect b="b" l="l" r="r" t="t"/>
              <a:pathLst>
                <a:path extrusionOk="0" h="658" w="602">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80"/>
            <p:cNvSpPr/>
            <p:nvPr/>
          </p:nvSpPr>
          <p:spPr>
            <a:xfrm>
              <a:off x="5994445" y="2364758"/>
              <a:ext cx="15527" cy="17524"/>
            </a:xfrm>
            <a:custGeom>
              <a:rect b="b" l="l" r="r" t="t"/>
              <a:pathLst>
                <a:path extrusionOk="0" h="667" w="591">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80"/>
            <p:cNvSpPr/>
            <p:nvPr/>
          </p:nvSpPr>
          <p:spPr>
            <a:xfrm>
              <a:off x="6082641" y="2583161"/>
              <a:ext cx="15527" cy="17419"/>
            </a:xfrm>
            <a:custGeom>
              <a:rect b="b" l="l" r="r" t="t"/>
              <a:pathLst>
                <a:path extrusionOk="0" h="663" w="591">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80"/>
            <p:cNvSpPr/>
            <p:nvPr/>
          </p:nvSpPr>
          <p:spPr>
            <a:xfrm>
              <a:off x="6144776" y="2431936"/>
              <a:ext cx="22069" cy="13399"/>
            </a:xfrm>
            <a:custGeom>
              <a:rect b="b" l="l" r="r" t="t"/>
              <a:pathLst>
                <a:path extrusionOk="0" h="510" w="84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80"/>
            <p:cNvSpPr/>
            <p:nvPr/>
          </p:nvSpPr>
          <p:spPr>
            <a:xfrm>
              <a:off x="5926530" y="2520081"/>
              <a:ext cx="21964" cy="13268"/>
            </a:xfrm>
            <a:custGeom>
              <a:rect b="b" l="l" r="r" t="t"/>
              <a:pathLst>
                <a:path extrusionOk="0" h="505" w="836">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8" name="Google Shape;7638;p80"/>
          <p:cNvGrpSpPr/>
          <p:nvPr/>
        </p:nvGrpSpPr>
        <p:grpSpPr>
          <a:xfrm>
            <a:off x="6863329" y="2297710"/>
            <a:ext cx="391460" cy="370127"/>
            <a:chOff x="6863329" y="2297710"/>
            <a:chExt cx="391460" cy="370127"/>
          </a:xfrm>
        </p:grpSpPr>
        <p:sp>
          <p:nvSpPr>
            <p:cNvPr id="7639" name="Google Shape;7639;p80"/>
            <p:cNvSpPr/>
            <p:nvPr/>
          </p:nvSpPr>
          <p:spPr>
            <a:xfrm>
              <a:off x="6979033" y="2297710"/>
              <a:ext cx="272603" cy="342961"/>
            </a:xfrm>
            <a:custGeom>
              <a:rect b="b" l="l" r="r" t="t"/>
              <a:pathLst>
                <a:path extrusionOk="0" h="13054" w="10376">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80"/>
            <p:cNvSpPr/>
            <p:nvPr/>
          </p:nvSpPr>
          <p:spPr>
            <a:xfrm>
              <a:off x="6979033" y="2606386"/>
              <a:ext cx="255342" cy="34286"/>
            </a:xfrm>
            <a:custGeom>
              <a:rect b="b" l="l" r="r" t="t"/>
              <a:pathLst>
                <a:path extrusionOk="0" h="1305" w="9719">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80"/>
            <p:cNvSpPr/>
            <p:nvPr/>
          </p:nvSpPr>
          <p:spPr>
            <a:xfrm>
              <a:off x="7176392" y="2552081"/>
              <a:ext cx="64709" cy="34102"/>
            </a:xfrm>
            <a:custGeom>
              <a:rect b="b" l="l" r="r" t="t"/>
              <a:pathLst>
                <a:path extrusionOk="0" h="1298" w="2463">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80"/>
            <p:cNvSpPr/>
            <p:nvPr/>
          </p:nvSpPr>
          <p:spPr>
            <a:xfrm>
              <a:off x="7176392" y="2497591"/>
              <a:ext cx="71461" cy="34102"/>
            </a:xfrm>
            <a:custGeom>
              <a:rect b="b" l="l" r="r" t="t"/>
              <a:pathLst>
                <a:path extrusionOk="0" h="1298" w="272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80"/>
            <p:cNvSpPr/>
            <p:nvPr/>
          </p:nvSpPr>
          <p:spPr>
            <a:xfrm>
              <a:off x="7176392" y="2443286"/>
              <a:ext cx="78397" cy="33944"/>
            </a:xfrm>
            <a:custGeom>
              <a:rect b="b" l="l" r="r" t="t"/>
              <a:pathLst>
                <a:path extrusionOk="0" h="1292" w="2984">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80"/>
            <p:cNvSpPr/>
            <p:nvPr/>
          </p:nvSpPr>
          <p:spPr>
            <a:xfrm>
              <a:off x="6863329" y="2450038"/>
              <a:ext cx="122666" cy="217799"/>
            </a:xfrm>
            <a:custGeom>
              <a:rect b="b" l="l" r="r" t="t"/>
              <a:pathLst>
                <a:path extrusionOk="0" h="8290" w="4669">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80"/>
            <p:cNvSpPr/>
            <p:nvPr/>
          </p:nvSpPr>
          <p:spPr>
            <a:xfrm>
              <a:off x="6863329" y="2449854"/>
              <a:ext cx="41011" cy="217983"/>
            </a:xfrm>
            <a:custGeom>
              <a:rect b="b" l="l" r="r" t="t"/>
              <a:pathLst>
                <a:path extrusionOk="0" h="8297" w="1561">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80"/>
            <p:cNvSpPr/>
            <p:nvPr/>
          </p:nvSpPr>
          <p:spPr>
            <a:xfrm>
              <a:off x="6917818" y="2599660"/>
              <a:ext cx="40827" cy="40827"/>
            </a:xfrm>
            <a:custGeom>
              <a:rect b="b" l="l" r="r" t="t"/>
              <a:pathLst>
                <a:path extrusionOk="0" h="1554" w="1554">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80"/>
            <p:cNvSpPr/>
            <p:nvPr/>
          </p:nvSpPr>
          <p:spPr>
            <a:xfrm>
              <a:off x="6924544" y="2606386"/>
              <a:ext cx="27376" cy="27376"/>
            </a:xfrm>
            <a:custGeom>
              <a:rect b="b" l="l" r="r" t="t"/>
              <a:pathLst>
                <a:path extrusionOk="0" h="1042" w="1042">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8" name="Google Shape;7648;p80"/>
          <p:cNvGrpSpPr/>
          <p:nvPr/>
        </p:nvGrpSpPr>
        <p:grpSpPr>
          <a:xfrm>
            <a:off x="7421488" y="2318518"/>
            <a:ext cx="342620" cy="328459"/>
            <a:chOff x="7421488" y="2318518"/>
            <a:chExt cx="342620" cy="328459"/>
          </a:xfrm>
        </p:grpSpPr>
        <p:sp>
          <p:nvSpPr>
            <p:cNvPr id="7649" name="Google Shape;7649;p80"/>
            <p:cNvSpPr/>
            <p:nvPr/>
          </p:nvSpPr>
          <p:spPr>
            <a:xfrm>
              <a:off x="7531754" y="2515641"/>
              <a:ext cx="9117" cy="18969"/>
            </a:xfrm>
            <a:custGeom>
              <a:rect b="b" l="l" r="r" t="t"/>
              <a:pathLst>
                <a:path extrusionOk="0" h="722" w="347">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80"/>
            <p:cNvSpPr/>
            <p:nvPr/>
          </p:nvSpPr>
          <p:spPr>
            <a:xfrm>
              <a:off x="7540844" y="2339983"/>
              <a:ext cx="223264" cy="234902"/>
            </a:xfrm>
            <a:custGeom>
              <a:rect b="b" l="l" r="r" t="t"/>
              <a:pathLst>
                <a:path extrusionOk="0" h="8941" w="8498">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80"/>
            <p:cNvSpPr/>
            <p:nvPr/>
          </p:nvSpPr>
          <p:spPr>
            <a:xfrm>
              <a:off x="7520456" y="2318518"/>
              <a:ext cx="235270" cy="227756"/>
            </a:xfrm>
            <a:custGeom>
              <a:rect b="b" l="l" r="r" t="t"/>
              <a:pathLst>
                <a:path extrusionOk="0" h="8669" w="8955">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80"/>
            <p:cNvSpPr/>
            <p:nvPr/>
          </p:nvSpPr>
          <p:spPr>
            <a:xfrm>
              <a:off x="7450283" y="2573598"/>
              <a:ext cx="152013" cy="73379"/>
            </a:xfrm>
            <a:custGeom>
              <a:rect b="b" l="l" r="r" t="t"/>
              <a:pathLst>
                <a:path extrusionOk="0" h="2793" w="5786">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80"/>
            <p:cNvSpPr/>
            <p:nvPr/>
          </p:nvSpPr>
          <p:spPr>
            <a:xfrm>
              <a:off x="7565093" y="2530958"/>
              <a:ext cx="83310" cy="46713"/>
            </a:xfrm>
            <a:custGeom>
              <a:rect b="b" l="l" r="r" t="t"/>
              <a:pathLst>
                <a:path extrusionOk="0" h="1778" w="3171">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80"/>
            <p:cNvSpPr/>
            <p:nvPr/>
          </p:nvSpPr>
          <p:spPr>
            <a:xfrm>
              <a:off x="7421488" y="2409447"/>
              <a:ext cx="236558" cy="227599"/>
            </a:xfrm>
            <a:custGeom>
              <a:rect b="b" l="l" r="r" t="t"/>
              <a:pathLst>
                <a:path extrusionOk="0" h="8663" w="9004">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80"/>
            <p:cNvSpPr/>
            <p:nvPr/>
          </p:nvSpPr>
          <p:spPr>
            <a:xfrm>
              <a:off x="7556161" y="2553368"/>
              <a:ext cx="36650" cy="22253"/>
            </a:xfrm>
            <a:custGeom>
              <a:rect b="b" l="l" r="r" t="t"/>
              <a:pathLst>
                <a:path extrusionOk="0" h="847" w="1395">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6" name="Google Shape;7656;p80"/>
          <p:cNvGrpSpPr/>
          <p:nvPr/>
        </p:nvGrpSpPr>
        <p:grpSpPr>
          <a:xfrm>
            <a:off x="2508373" y="2779889"/>
            <a:ext cx="337523" cy="337680"/>
            <a:chOff x="2508373" y="2779889"/>
            <a:chExt cx="337523" cy="337680"/>
          </a:xfrm>
        </p:grpSpPr>
        <p:sp>
          <p:nvSpPr>
            <p:cNvPr id="7657" name="Google Shape;7657;p80"/>
            <p:cNvSpPr/>
            <p:nvPr/>
          </p:nvSpPr>
          <p:spPr>
            <a:xfrm>
              <a:off x="2508373" y="2779889"/>
              <a:ext cx="256971" cy="256971"/>
            </a:xfrm>
            <a:custGeom>
              <a:rect b="b" l="l" r="r" t="t"/>
              <a:pathLst>
                <a:path extrusionOk="0" h="9781" w="9781">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80"/>
            <p:cNvSpPr/>
            <p:nvPr/>
          </p:nvSpPr>
          <p:spPr>
            <a:xfrm>
              <a:off x="2561391" y="2852034"/>
              <a:ext cx="131783" cy="112814"/>
            </a:xfrm>
            <a:custGeom>
              <a:rect b="b" l="l" r="r" t="t"/>
              <a:pathLst>
                <a:path extrusionOk="0" h="4294" w="5016">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80"/>
            <p:cNvSpPr/>
            <p:nvPr/>
          </p:nvSpPr>
          <p:spPr>
            <a:xfrm>
              <a:off x="2599302" y="2880277"/>
              <a:ext cx="65629" cy="56223"/>
            </a:xfrm>
            <a:custGeom>
              <a:rect b="b" l="l" r="r" t="t"/>
              <a:pathLst>
                <a:path extrusionOk="0" h="2140" w="2498">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80"/>
            <p:cNvSpPr/>
            <p:nvPr/>
          </p:nvSpPr>
          <p:spPr>
            <a:xfrm>
              <a:off x="2677121" y="2948611"/>
              <a:ext cx="168775" cy="168958"/>
            </a:xfrm>
            <a:custGeom>
              <a:rect b="b" l="l" r="r" t="t"/>
              <a:pathLst>
                <a:path extrusionOk="0" h="6431" w="6424">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80"/>
            <p:cNvSpPr/>
            <p:nvPr/>
          </p:nvSpPr>
          <p:spPr>
            <a:xfrm>
              <a:off x="2705180" y="2990910"/>
              <a:ext cx="98601" cy="84466"/>
            </a:xfrm>
            <a:custGeom>
              <a:rect b="b" l="l" r="r" t="t"/>
              <a:pathLst>
                <a:path extrusionOk="0" h="3215" w="3753">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80"/>
            <p:cNvSpPr/>
            <p:nvPr/>
          </p:nvSpPr>
          <p:spPr>
            <a:xfrm>
              <a:off x="2727774" y="3007856"/>
              <a:ext cx="59061" cy="50601"/>
            </a:xfrm>
            <a:custGeom>
              <a:rect b="b" l="l" r="r" t="t"/>
              <a:pathLst>
                <a:path extrusionOk="0" h="1926" w="2248">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3" name="Google Shape;7663;p80"/>
          <p:cNvGrpSpPr/>
          <p:nvPr/>
        </p:nvGrpSpPr>
        <p:grpSpPr>
          <a:xfrm>
            <a:off x="1884401" y="4141593"/>
            <a:ext cx="410613" cy="372229"/>
            <a:chOff x="1884401" y="4141593"/>
            <a:chExt cx="410613" cy="372229"/>
          </a:xfrm>
        </p:grpSpPr>
        <p:sp>
          <p:nvSpPr>
            <p:cNvPr id="7664" name="Google Shape;7664;p80"/>
            <p:cNvSpPr/>
            <p:nvPr/>
          </p:nvSpPr>
          <p:spPr>
            <a:xfrm>
              <a:off x="1934529" y="4484476"/>
              <a:ext cx="343697" cy="29346"/>
            </a:xfrm>
            <a:custGeom>
              <a:rect b="b" l="l" r="r" t="t"/>
              <a:pathLst>
                <a:path extrusionOk="0" h="1117" w="13082">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80"/>
            <p:cNvSpPr/>
            <p:nvPr/>
          </p:nvSpPr>
          <p:spPr>
            <a:xfrm>
              <a:off x="1884401" y="4269619"/>
              <a:ext cx="345720" cy="189635"/>
            </a:xfrm>
            <a:custGeom>
              <a:rect b="b" l="l" r="r" t="t"/>
              <a:pathLst>
                <a:path extrusionOk="0" h="7218" w="13159">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80"/>
            <p:cNvSpPr/>
            <p:nvPr/>
          </p:nvSpPr>
          <p:spPr>
            <a:xfrm>
              <a:off x="2097970" y="4322006"/>
              <a:ext cx="104827" cy="110003"/>
            </a:xfrm>
            <a:custGeom>
              <a:rect b="b" l="l" r="r" t="t"/>
              <a:pathLst>
                <a:path extrusionOk="0" h="4187" w="399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80"/>
            <p:cNvSpPr/>
            <p:nvPr/>
          </p:nvSpPr>
          <p:spPr>
            <a:xfrm>
              <a:off x="2190187" y="4269619"/>
              <a:ext cx="12611" cy="39829"/>
            </a:xfrm>
            <a:custGeom>
              <a:rect b="b" l="l" r="r" t="t"/>
              <a:pathLst>
                <a:path extrusionOk="0" h="1516" w="48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80"/>
            <p:cNvSpPr/>
            <p:nvPr/>
          </p:nvSpPr>
          <p:spPr>
            <a:xfrm>
              <a:off x="2069018" y="4141593"/>
              <a:ext cx="24250" cy="109083"/>
            </a:xfrm>
            <a:custGeom>
              <a:rect b="b" l="l" r="r" t="t"/>
              <a:pathLst>
                <a:path extrusionOk="0" h="4152" w="923">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80"/>
            <p:cNvSpPr/>
            <p:nvPr/>
          </p:nvSpPr>
          <p:spPr>
            <a:xfrm>
              <a:off x="2119303" y="4141593"/>
              <a:ext cx="24276" cy="109083"/>
            </a:xfrm>
            <a:custGeom>
              <a:rect b="b" l="l" r="r" t="t"/>
              <a:pathLst>
                <a:path extrusionOk="0" h="4152" w="924">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80"/>
            <p:cNvSpPr/>
            <p:nvPr/>
          </p:nvSpPr>
          <p:spPr>
            <a:xfrm>
              <a:off x="1917583" y="4478091"/>
              <a:ext cx="377431" cy="12585"/>
            </a:xfrm>
            <a:custGeom>
              <a:rect b="b" l="l" r="r" t="t"/>
              <a:pathLst>
                <a:path extrusionOk="0" h="479" w="14366">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1" name="Google Shape;7671;p80"/>
          <p:cNvGrpSpPr/>
          <p:nvPr/>
        </p:nvGrpSpPr>
        <p:grpSpPr>
          <a:xfrm>
            <a:off x="1430832" y="2773689"/>
            <a:ext cx="294515" cy="349897"/>
            <a:chOff x="1430832" y="2773689"/>
            <a:chExt cx="294515" cy="349897"/>
          </a:xfrm>
        </p:grpSpPr>
        <p:sp>
          <p:nvSpPr>
            <p:cNvPr id="7672" name="Google Shape;7672;p80"/>
            <p:cNvSpPr/>
            <p:nvPr/>
          </p:nvSpPr>
          <p:spPr>
            <a:xfrm>
              <a:off x="1430832" y="2794996"/>
              <a:ext cx="90062" cy="149648"/>
            </a:xfrm>
            <a:custGeom>
              <a:rect b="b" l="l" r="r" t="t"/>
              <a:pathLst>
                <a:path extrusionOk="0" h="5696" w="3428">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80"/>
            <p:cNvSpPr/>
            <p:nvPr/>
          </p:nvSpPr>
          <p:spPr>
            <a:xfrm>
              <a:off x="1635127" y="2795180"/>
              <a:ext cx="90220" cy="149464"/>
            </a:xfrm>
            <a:custGeom>
              <a:rect b="b" l="l" r="r" t="t"/>
              <a:pathLst>
                <a:path extrusionOk="0" h="5689" w="3434">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80"/>
            <p:cNvSpPr/>
            <p:nvPr/>
          </p:nvSpPr>
          <p:spPr>
            <a:xfrm>
              <a:off x="1566609" y="2972861"/>
              <a:ext cx="22988" cy="104249"/>
            </a:xfrm>
            <a:custGeom>
              <a:rect b="b" l="l" r="r" t="t"/>
              <a:pathLst>
                <a:path extrusionOk="0" h="3968" w="875">
                  <a:moveTo>
                    <a:pt x="0" y="0"/>
                  </a:moveTo>
                  <a:lnTo>
                    <a:pt x="0" y="3968"/>
                  </a:lnTo>
                  <a:lnTo>
                    <a:pt x="874" y="3968"/>
                  </a:lnTo>
                  <a:lnTo>
                    <a:pt x="874"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80"/>
            <p:cNvSpPr/>
            <p:nvPr/>
          </p:nvSpPr>
          <p:spPr>
            <a:xfrm>
              <a:off x="1493703" y="2785354"/>
              <a:ext cx="168775" cy="206108"/>
            </a:xfrm>
            <a:custGeom>
              <a:rect b="b" l="l" r="r" t="t"/>
              <a:pathLst>
                <a:path extrusionOk="0" h="7845" w="6424">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80"/>
            <p:cNvSpPr/>
            <p:nvPr/>
          </p:nvSpPr>
          <p:spPr>
            <a:xfrm>
              <a:off x="1562037" y="2785354"/>
              <a:ext cx="100440" cy="206108"/>
            </a:xfrm>
            <a:custGeom>
              <a:rect b="b" l="l" r="r" t="t"/>
              <a:pathLst>
                <a:path extrusionOk="0" h="7845" w="3823">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80"/>
            <p:cNvSpPr/>
            <p:nvPr/>
          </p:nvSpPr>
          <p:spPr>
            <a:xfrm>
              <a:off x="1482773" y="2773689"/>
              <a:ext cx="190817" cy="23172"/>
            </a:xfrm>
            <a:custGeom>
              <a:rect b="b" l="l" r="r" t="t"/>
              <a:pathLst>
                <a:path extrusionOk="0" h="882" w="7263">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80"/>
            <p:cNvSpPr/>
            <p:nvPr/>
          </p:nvSpPr>
          <p:spPr>
            <a:xfrm>
              <a:off x="1641669" y="2773689"/>
              <a:ext cx="31921" cy="23172"/>
            </a:xfrm>
            <a:custGeom>
              <a:rect b="b" l="l" r="r" t="t"/>
              <a:pathLst>
                <a:path extrusionOk="0" h="882" w="1215">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80"/>
            <p:cNvSpPr/>
            <p:nvPr/>
          </p:nvSpPr>
          <p:spPr>
            <a:xfrm>
              <a:off x="1536343" y="2836060"/>
              <a:ext cx="83494" cy="78975"/>
            </a:xfrm>
            <a:custGeom>
              <a:rect b="b" l="l" r="r" t="t"/>
              <a:pathLst>
                <a:path extrusionOk="0" h="3006" w="3178">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80"/>
            <p:cNvSpPr/>
            <p:nvPr/>
          </p:nvSpPr>
          <p:spPr>
            <a:xfrm>
              <a:off x="1556205" y="2977958"/>
              <a:ext cx="43770" cy="21543"/>
            </a:xfrm>
            <a:custGeom>
              <a:rect b="b" l="l" r="r" t="t"/>
              <a:pathLst>
                <a:path extrusionOk="0" h="820" w="1666">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80"/>
            <p:cNvSpPr/>
            <p:nvPr/>
          </p:nvSpPr>
          <p:spPr>
            <a:xfrm>
              <a:off x="1533427" y="3061609"/>
              <a:ext cx="89326" cy="30818"/>
            </a:xfrm>
            <a:custGeom>
              <a:rect b="b" l="l" r="r" t="t"/>
              <a:pathLst>
                <a:path extrusionOk="0" h="1173" w="340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80"/>
            <p:cNvSpPr/>
            <p:nvPr/>
          </p:nvSpPr>
          <p:spPr>
            <a:xfrm>
              <a:off x="1591200" y="3061609"/>
              <a:ext cx="31737" cy="30818"/>
            </a:xfrm>
            <a:custGeom>
              <a:rect b="b" l="l" r="r" t="t"/>
              <a:pathLst>
                <a:path extrusionOk="0" h="1173" w="1208">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80"/>
            <p:cNvSpPr/>
            <p:nvPr/>
          </p:nvSpPr>
          <p:spPr>
            <a:xfrm>
              <a:off x="1501006" y="3084756"/>
              <a:ext cx="154193" cy="38831"/>
            </a:xfrm>
            <a:custGeom>
              <a:rect b="b" l="l" r="r" t="t"/>
              <a:pathLst>
                <a:path extrusionOk="0" h="1478" w="5869">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80"/>
            <p:cNvSpPr/>
            <p:nvPr/>
          </p:nvSpPr>
          <p:spPr>
            <a:xfrm>
              <a:off x="1616159" y="3084756"/>
              <a:ext cx="38857" cy="38647"/>
            </a:xfrm>
            <a:custGeom>
              <a:rect b="b" l="l" r="r" t="t"/>
              <a:pathLst>
                <a:path extrusionOk="0" h="1471" w="1479">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5" name="Google Shape;7685;p80"/>
          <p:cNvGrpSpPr/>
          <p:nvPr/>
        </p:nvGrpSpPr>
        <p:grpSpPr>
          <a:xfrm>
            <a:off x="3082217" y="2788586"/>
            <a:ext cx="288866" cy="320236"/>
            <a:chOff x="3082217" y="2788586"/>
            <a:chExt cx="288866" cy="320236"/>
          </a:xfrm>
        </p:grpSpPr>
        <p:sp>
          <p:nvSpPr>
            <p:cNvPr id="7686" name="Google Shape;7686;p80"/>
            <p:cNvSpPr/>
            <p:nvPr/>
          </p:nvSpPr>
          <p:spPr>
            <a:xfrm>
              <a:off x="3082401" y="2867508"/>
              <a:ext cx="275178" cy="241313"/>
            </a:xfrm>
            <a:custGeom>
              <a:rect b="b" l="l" r="r" t="t"/>
              <a:pathLst>
                <a:path extrusionOk="0" h="9185" w="10474">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80"/>
            <p:cNvSpPr/>
            <p:nvPr/>
          </p:nvSpPr>
          <p:spPr>
            <a:xfrm>
              <a:off x="3082217" y="2867508"/>
              <a:ext cx="219980" cy="241313"/>
            </a:xfrm>
            <a:custGeom>
              <a:rect b="b" l="l" r="r" t="t"/>
              <a:pathLst>
                <a:path extrusionOk="0" h="9185" w="8373">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80"/>
            <p:cNvSpPr/>
            <p:nvPr/>
          </p:nvSpPr>
          <p:spPr>
            <a:xfrm>
              <a:off x="3233100" y="2788586"/>
              <a:ext cx="137983" cy="76269"/>
            </a:xfrm>
            <a:custGeom>
              <a:rect b="b" l="l" r="r" t="t"/>
              <a:pathLst>
                <a:path extrusionOk="0" h="2903" w="5252">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80"/>
            <p:cNvSpPr/>
            <p:nvPr/>
          </p:nvSpPr>
          <p:spPr>
            <a:xfrm>
              <a:off x="3232916" y="2788586"/>
              <a:ext cx="138167" cy="51258"/>
            </a:xfrm>
            <a:custGeom>
              <a:rect b="b" l="l" r="r" t="t"/>
              <a:pathLst>
                <a:path extrusionOk="0" h="1951" w="5259">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80"/>
            <p:cNvSpPr/>
            <p:nvPr/>
          </p:nvSpPr>
          <p:spPr>
            <a:xfrm>
              <a:off x="3293605" y="2915403"/>
              <a:ext cx="38831" cy="55540"/>
            </a:xfrm>
            <a:custGeom>
              <a:rect b="b" l="l" r="r" t="t"/>
              <a:pathLst>
                <a:path extrusionOk="0" h="2114" w="1478">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80"/>
            <p:cNvSpPr/>
            <p:nvPr/>
          </p:nvSpPr>
          <p:spPr>
            <a:xfrm>
              <a:off x="3191379" y="2892677"/>
              <a:ext cx="57405" cy="13136"/>
            </a:xfrm>
            <a:custGeom>
              <a:rect b="b" l="l" r="r" t="t"/>
              <a:pathLst>
                <a:path extrusionOk="0" h="500" w="2185">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80"/>
            <p:cNvSpPr/>
            <p:nvPr/>
          </p:nvSpPr>
          <p:spPr>
            <a:xfrm>
              <a:off x="3195320" y="2830070"/>
              <a:ext cx="49708" cy="75560"/>
            </a:xfrm>
            <a:custGeom>
              <a:rect b="b" l="l" r="r" t="t"/>
              <a:pathLst>
                <a:path extrusionOk="0" h="2876" w="1892">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3" name="Google Shape;7693;p80"/>
          <p:cNvGrpSpPr/>
          <p:nvPr/>
        </p:nvGrpSpPr>
        <p:grpSpPr>
          <a:xfrm>
            <a:off x="3610557" y="2780704"/>
            <a:ext cx="325017" cy="336052"/>
            <a:chOff x="3610557" y="2780704"/>
            <a:chExt cx="325017" cy="336052"/>
          </a:xfrm>
        </p:grpSpPr>
        <p:sp>
          <p:nvSpPr>
            <p:cNvPr id="7694" name="Google Shape;7694;p80"/>
            <p:cNvSpPr/>
            <p:nvPr/>
          </p:nvSpPr>
          <p:spPr>
            <a:xfrm>
              <a:off x="3610557" y="2780704"/>
              <a:ext cx="324702" cy="335973"/>
            </a:xfrm>
            <a:custGeom>
              <a:rect b="b" l="l" r="r" t="t"/>
              <a:pathLst>
                <a:path extrusionOk="0" h="12788" w="12359">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80"/>
            <p:cNvSpPr/>
            <p:nvPr/>
          </p:nvSpPr>
          <p:spPr>
            <a:xfrm>
              <a:off x="3665703" y="2864434"/>
              <a:ext cx="67967" cy="252321"/>
            </a:xfrm>
            <a:custGeom>
              <a:rect b="b" l="l" r="r" t="t"/>
              <a:pathLst>
                <a:path extrusionOk="0" h="9604" w="2587">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80"/>
            <p:cNvSpPr/>
            <p:nvPr/>
          </p:nvSpPr>
          <p:spPr>
            <a:xfrm>
              <a:off x="3867633" y="2780704"/>
              <a:ext cx="67941" cy="294830"/>
            </a:xfrm>
            <a:custGeom>
              <a:rect b="b" l="l" r="r" t="t"/>
              <a:pathLst>
                <a:path extrusionOk="0" h="11222" w="2586">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7" name="Google Shape;7697;p80"/>
          <p:cNvGrpSpPr/>
          <p:nvPr/>
        </p:nvGrpSpPr>
        <p:grpSpPr>
          <a:xfrm>
            <a:off x="4179067" y="2811495"/>
            <a:ext cx="286475" cy="274390"/>
            <a:chOff x="4179067" y="2811495"/>
            <a:chExt cx="286475" cy="274390"/>
          </a:xfrm>
        </p:grpSpPr>
        <p:sp>
          <p:nvSpPr>
            <p:cNvPr id="7698" name="Google Shape;7698;p80"/>
            <p:cNvSpPr/>
            <p:nvPr/>
          </p:nvSpPr>
          <p:spPr>
            <a:xfrm>
              <a:off x="4333786" y="2956651"/>
              <a:ext cx="69990" cy="69990"/>
            </a:xfrm>
            <a:custGeom>
              <a:rect b="b" l="l" r="r" t="t"/>
              <a:pathLst>
                <a:path extrusionOk="0" h="2664" w="2664">
                  <a:moveTo>
                    <a:pt x="493" y="0"/>
                  </a:moveTo>
                  <a:lnTo>
                    <a:pt x="0" y="493"/>
                  </a:lnTo>
                  <a:lnTo>
                    <a:pt x="2171" y="2664"/>
                  </a:lnTo>
                  <a:lnTo>
                    <a:pt x="2664" y="2171"/>
                  </a:lnTo>
                  <a:lnTo>
                    <a:pt x="493" y="0"/>
                  </a:ln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80"/>
            <p:cNvSpPr/>
            <p:nvPr/>
          </p:nvSpPr>
          <p:spPr>
            <a:xfrm>
              <a:off x="4363290" y="2987022"/>
              <a:ext cx="102253" cy="98785"/>
            </a:xfrm>
            <a:custGeom>
              <a:rect b="b" l="l" r="r" t="t"/>
              <a:pathLst>
                <a:path extrusionOk="0" h="3760" w="3892">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80"/>
            <p:cNvSpPr/>
            <p:nvPr/>
          </p:nvSpPr>
          <p:spPr>
            <a:xfrm>
              <a:off x="4363474" y="2993826"/>
              <a:ext cx="98259" cy="92059"/>
            </a:xfrm>
            <a:custGeom>
              <a:rect b="b" l="l" r="r" t="t"/>
              <a:pathLst>
                <a:path extrusionOk="0" h="3504" w="374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80"/>
            <p:cNvSpPr/>
            <p:nvPr/>
          </p:nvSpPr>
          <p:spPr>
            <a:xfrm>
              <a:off x="4179067" y="2811495"/>
              <a:ext cx="215408" cy="196282"/>
            </a:xfrm>
            <a:custGeom>
              <a:rect b="b" l="l" r="r" t="t"/>
              <a:pathLst>
                <a:path extrusionOk="0" h="7471" w="8199">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80"/>
            <p:cNvSpPr/>
            <p:nvPr/>
          </p:nvSpPr>
          <p:spPr>
            <a:xfrm>
              <a:off x="4204210" y="2834405"/>
              <a:ext cx="165123" cy="150463"/>
            </a:xfrm>
            <a:custGeom>
              <a:rect b="b" l="l" r="r" t="t"/>
              <a:pathLst>
                <a:path extrusionOk="0" h="5727" w="6285">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80"/>
            <p:cNvSpPr/>
            <p:nvPr/>
          </p:nvSpPr>
          <p:spPr>
            <a:xfrm>
              <a:off x="4204210" y="2850037"/>
              <a:ext cx="142160" cy="133175"/>
            </a:xfrm>
            <a:custGeom>
              <a:rect b="b" l="l" r="r" t="t"/>
              <a:pathLst>
                <a:path extrusionOk="0" h="5069" w="5411">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80"/>
            <p:cNvSpPr/>
            <p:nvPr/>
          </p:nvSpPr>
          <p:spPr>
            <a:xfrm>
              <a:off x="4246666" y="2855186"/>
              <a:ext cx="81103" cy="22883"/>
            </a:xfrm>
            <a:custGeom>
              <a:rect b="b" l="l" r="r" t="t"/>
              <a:pathLst>
                <a:path extrusionOk="0" h="871" w="3087">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80"/>
            <p:cNvSpPr/>
            <p:nvPr/>
          </p:nvSpPr>
          <p:spPr>
            <a:xfrm>
              <a:off x="4363290" y="2987022"/>
              <a:ext cx="41589" cy="40722"/>
            </a:xfrm>
            <a:custGeom>
              <a:rect b="b" l="l" r="r" t="t"/>
              <a:pathLst>
                <a:path extrusionOk="0" h="1550" w="1583">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80"/>
            <p:cNvSpPr/>
            <p:nvPr/>
          </p:nvSpPr>
          <p:spPr>
            <a:xfrm>
              <a:off x="4363474" y="2993826"/>
              <a:ext cx="29189" cy="33918"/>
            </a:xfrm>
            <a:custGeom>
              <a:rect b="b" l="l" r="r" t="t"/>
              <a:pathLst>
                <a:path extrusionOk="0" h="1291" w="1111">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7" name="Google Shape;7707;p80"/>
          <p:cNvGrpSpPr/>
          <p:nvPr/>
        </p:nvGrpSpPr>
        <p:grpSpPr>
          <a:xfrm>
            <a:off x="4686757" y="2762156"/>
            <a:ext cx="371047" cy="374199"/>
            <a:chOff x="4686757" y="2762156"/>
            <a:chExt cx="371047" cy="374199"/>
          </a:xfrm>
        </p:grpSpPr>
        <p:sp>
          <p:nvSpPr>
            <p:cNvPr id="7708" name="Google Shape;7708;p80"/>
            <p:cNvSpPr/>
            <p:nvPr/>
          </p:nvSpPr>
          <p:spPr>
            <a:xfrm>
              <a:off x="4696767" y="2762156"/>
              <a:ext cx="353207" cy="374199"/>
            </a:xfrm>
            <a:custGeom>
              <a:rect b="b" l="l" r="r" t="t"/>
              <a:pathLst>
                <a:path extrusionOk="0" h="14243" w="13444">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80"/>
            <p:cNvSpPr/>
            <p:nvPr/>
          </p:nvSpPr>
          <p:spPr>
            <a:xfrm>
              <a:off x="4843656" y="2919134"/>
              <a:ext cx="62161" cy="59244"/>
            </a:xfrm>
            <a:custGeom>
              <a:rect b="b" l="l" r="r" t="t"/>
              <a:pathLst>
                <a:path extrusionOk="0" h="2255" w="2366">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80"/>
            <p:cNvSpPr/>
            <p:nvPr/>
          </p:nvSpPr>
          <p:spPr>
            <a:xfrm>
              <a:off x="4686757" y="2827311"/>
              <a:ext cx="62660" cy="48473"/>
            </a:xfrm>
            <a:custGeom>
              <a:rect b="b" l="l" r="r" t="t"/>
              <a:pathLst>
                <a:path extrusionOk="0" h="1845" w="2385">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80"/>
            <p:cNvSpPr/>
            <p:nvPr/>
          </p:nvSpPr>
          <p:spPr>
            <a:xfrm>
              <a:off x="5005600" y="3019416"/>
              <a:ext cx="52020" cy="48604"/>
            </a:xfrm>
            <a:custGeom>
              <a:rect b="b" l="l" r="r" t="t"/>
              <a:pathLst>
                <a:path extrusionOk="0" h="1850" w="198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80"/>
            <p:cNvSpPr/>
            <p:nvPr/>
          </p:nvSpPr>
          <p:spPr>
            <a:xfrm>
              <a:off x="4857476" y="2936946"/>
              <a:ext cx="48341" cy="41484"/>
            </a:xfrm>
            <a:custGeom>
              <a:rect b="b" l="l" r="r" t="t"/>
              <a:pathLst>
                <a:path extrusionOk="0" h="1579" w="184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80"/>
            <p:cNvSpPr/>
            <p:nvPr/>
          </p:nvSpPr>
          <p:spPr>
            <a:xfrm>
              <a:off x="4708563" y="2844940"/>
              <a:ext cx="34890" cy="30844"/>
            </a:xfrm>
            <a:custGeom>
              <a:rect b="b" l="l" r="r" t="t"/>
              <a:pathLst>
                <a:path extrusionOk="0" h="1174" w="1328">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80"/>
            <p:cNvSpPr/>
            <p:nvPr/>
          </p:nvSpPr>
          <p:spPr>
            <a:xfrm>
              <a:off x="5022914" y="3037176"/>
              <a:ext cx="34890" cy="30765"/>
            </a:xfrm>
            <a:custGeom>
              <a:rect b="b" l="l" r="r" t="t"/>
              <a:pathLst>
                <a:path extrusionOk="0" h="1171" w="1328">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5" name="Google Shape;7715;p80"/>
          <p:cNvGrpSpPr/>
          <p:nvPr/>
        </p:nvGrpSpPr>
        <p:grpSpPr>
          <a:xfrm>
            <a:off x="5221613" y="2784802"/>
            <a:ext cx="406567" cy="327855"/>
            <a:chOff x="5221613" y="2784802"/>
            <a:chExt cx="406567" cy="327855"/>
          </a:xfrm>
        </p:grpSpPr>
        <p:sp>
          <p:nvSpPr>
            <p:cNvPr id="7716" name="Google Shape;7716;p80"/>
            <p:cNvSpPr/>
            <p:nvPr/>
          </p:nvSpPr>
          <p:spPr>
            <a:xfrm>
              <a:off x="5221613" y="2811049"/>
              <a:ext cx="406567" cy="301608"/>
            </a:xfrm>
            <a:custGeom>
              <a:rect b="b" l="l" r="r" t="t"/>
              <a:pathLst>
                <a:path extrusionOk="0" h="11480" w="15475">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80"/>
            <p:cNvSpPr/>
            <p:nvPr/>
          </p:nvSpPr>
          <p:spPr>
            <a:xfrm>
              <a:off x="5221613" y="2811049"/>
              <a:ext cx="406567" cy="39382"/>
            </a:xfrm>
            <a:custGeom>
              <a:rect b="b" l="l" r="r" t="t"/>
              <a:pathLst>
                <a:path extrusionOk="0" h="1499" w="15475">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80"/>
            <p:cNvSpPr/>
            <p:nvPr/>
          </p:nvSpPr>
          <p:spPr>
            <a:xfrm>
              <a:off x="5247833" y="2811049"/>
              <a:ext cx="52519" cy="26246"/>
            </a:xfrm>
            <a:custGeom>
              <a:rect b="b" l="l" r="r" t="t"/>
              <a:pathLst>
                <a:path extrusionOk="0" h="999" w="1999">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80"/>
            <p:cNvSpPr/>
            <p:nvPr/>
          </p:nvSpPr>
          <p:spPr>
            <a:xfrm>
              <a:off x="5549441" y="2811049"/>
              <a:ext cx="52492" cy="26246"/>
            </a:xfrm>
            <a:custGeom>
              <a:rect b="b" l="l" r="r" t="t"/>
              <a:pathLst>
                <a:path extrusionOk="0" h="999" w="1998">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80"/>
            <p:cNvSpPr/>
            <p:nvPr/>
          </p:nvSpPr>
          <p:spPr>
            <a:xfrm>
              <a:off x="5260969" y="2784802"/>
              <a:ext cx="26272" cy="39382"/>
            </a:xfrm>
            <a:custGeom>
              <a:rect b="b" l="l" r="r" t="t"/>
              <a:pathLst>
                <a:path extrusionOk="0" h="1499" w="100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80"/>
            <p:cNvSpPr/>
            <p:nvPr/>
          </p:nvSpPr>
          <p:spPr>
            <a:xfrm>
              <a:off x="5260969" y="2784802"/>
              <a:ext cx="26272" cy="19704"/>
            </a:xfrm>
            <a:custGeom>
              <a:rect b="b" l="l" r="r" t="t"/>
              <a:pathLst>
                <a:path extrusionOk="0" h="750" w="100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80"/>
            <p:cNvSpPr/>
            <p:nvPr/>
          </p:nvSpPr>
          <p:spPr>
            <a:xfrm>
              <a:off x="5562551" y="2784802"/>
              <a:ext cx="26456" cy="39382"/>
            </a:xfrm>
            <a:custGeom>
              <a:rect b="b" l="l" r="r" t="t"/>
              <a:pathLst>
                <a:path extrusionOk="0" h="1499" w="1007">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80"/>
            <p:cNvSpPr/>
            <p:nvPr/>
          </p:nvSpPr>
          <p:spPr>
            <a:xfrm>
              <a:off x="5562551" y="2784802"/>
              <a:ext cx="26456" cy="19704"/>
            </a:xfrm>
            <a:custGeom>
              <a:rect b="b" l="l" r="r" t="t"/>
              <a:pathLst>
                <a:path extrusionOk="0" h="750" w="1007">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80"/>
            <p:cNvSpPr/>
            <p:nvPr/>
          </p:nvSpPr>
          <p:spPr>
            <a:xfrm>
              <a:off x="5221613" y="2850405"/>
              <a:ext cx="406567" cy="13136"/>
            </a:xfrm>
            <a:custGeom>
              <a:rect b="b" l="l" r="r" t="t"/>
              <a:pathLst>
                <a:path extrusionOk="0" h="500" w="15475">
                  <a:moveTo>
                    <a:pt x="0" y="0"/>
                  </a:moveTo>
                  <a:lnTo>
                    <a:pt x="0" y="500"/>
                  </a:lnTo>
                  <a:lnTo>
                    <a:pt x="15475" y="500"/>
                  </a:lnTo>
                  <a:lnTo>
                    <a:pt x="15475" y="0"/>
                  </a:lnTo>
                  <a:close/>
                </a:path>
              </a:pathLst>
            </a:custGeom>
            <a:solidFill>
              <a:srgbClr val="CB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80"/>
            <p:cNvSpPr/>
            <p:nvPr/>
          </p:nvSpPr>
          <p:spPr>
            <a:xfrm>
              <a:off x="5260969"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80"/>
            <p:cNvSpPr/>
            <p:nvPr/>
          </p:nvSpPr>
          <p:spPr>
            <a:xfrm>
              <a:off x="5260969"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80"/>
            <p:cNvSpPr/>
            <p:nvPr/>
          </p:nvSpPr>
          <p:spPr>
            <a:xfrm>
              <a:off x="5260969"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80"/>
            <p:cNvSpPr/>
            <p:nvPr/>
          </p:nvSpPr>
          <p:spPr>
            <a:xfrm>
              <a:off x="5352818"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80"/>
            <p:cNvSpPr/>
            <p:nvPr/>
          </p:nvSpPr>
          <p:spPr>
            <a:xfrm>
              <a:off x="5444482"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80"/>
            <p:cNvSpPr/>
            <p:nvPr/>
          </p:nvSpPr>
          <p:spPr>
            <a:xfrm>
              <a:off x="5352818"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80"/>
            <p:cNvSpPr/>
            <p:nvPr/>
          </p:nvSpPr>
          <p:spPr>
            <a:xfrm>
              <a:off x="5260969"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80"/>
            <p:cNvSpPr/>
            <p:nvPr/>
          </p:nvSpPr>
          <p:spPr>
            <a:xfrm>
              <a:off x="5352818"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80"/>
            <p:cNvSpPr/>
            <p:nvPr/>
          </p:nvSpPr>
          <p:spPr>
            <a:xfrm>
              <a:off x="5352818"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80"/>
            <p:cNvSpPr/>
            <p:nvPr/>
          </p:nvSpPr>
          <p:spPr>
            <a:xfrm>
              <a:off x="5536489" y="2994536"/>
              <a:ext cx="52519" cy="26272"/>
            </a:xfrm>
            <a:custGeom>
              <a:rect b="b" l="l" r="r" t="t"/>
              <a:pathLst>
                <a:path extrusionOk="0" h="1000" w="1999">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80"/>
            <p:cNvSpPr/>
            <p:nvPr/>
          </p:nvSpPr>
          <p:spPr>
            <a:xfrm>
              <a:off x="5536489" y="2889577"/>
              <a:ext cx="52519" cy="26272"/>
            </a:xfrm>
            <a:custGeom>
              <a:rect b="b" l="l" r="r" t="t"/>
              <a:pathLst>
                <a:path extrusionOk="0" h="1000" w="1999">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80"/>
            <p:cNvSpPr/>
            <p:nvPr/>
          </p:nvSpPr>
          <p:spPr>
            <a:xfrm>
              <a:off x="5536489" y="3047028"/>
              <a:ext cx="52519" cy="26272"/>
            </a:xfrm>
            <a:custGeom>
              <a:rect b="b" l="l" r="r" t="t"/>
              <a:pathLst>
                <a:path extrusionOk="0" h="1000" w="1999">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80"/>
            <p:cNvSpPr/>
            <p:nvPr/>
          </p:nvSpPr>
          <p:spPr>
            <a:xfrm>
              <a:off x="5444482"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80"/>
            <p:cNvSpPr/>
            <p:nvPr/>
          </p:nvSpPr>
          <p:spPr>
            <a:xfrm>
              <a:off x="5444482"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80"/>
            <p:cNvSpPr/>
            <p:nvPr/>
          </p:nvSpPr>
          <p:spPr>
            <a:xfrm>
              <a:off x="5536489" y="2942070"/>
              <a:ext cx="52519" cy="26272"/>
            </a:xfrm>
            <a:custGeom>
              <a:rect b="b" l="l" r="r" t="t"/>
              <a:pathLst>
                <a:path extrusionOk="0" h="1000" w="1999">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80"/>
            <p:cNvSpPr/>
            <p:nvPr/>
          </p:nvSpPr>
          <p:spPr>
            <a:xfrm>
              <a:off x="5444482"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80"/>
            <p:cNvSpPr/>
            <p:nvPr/>
          </p:nvSpPr>
          <p:spPr>
            <a:xfrm>
              <a:off x="5533178" y="2935239"/>
              <a:ext cx="58824" cy="39645"/>
            </a:xfrm>
            <a:custGeom>
              <a:rect b="b" l="l" r="r" t="t"/>
              <a:pathLst>
                <a:path extrusionOk="0" h="1509" w="2239">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80"/>
            <p:cNvSpPr/>
            <p:nvPr/>
          </p:nvSpPr>
          <p:spPr>
            <a:xfrm>
              <a:off x="5349665" y="2935607"/>
              <a:ext cx="58141" cy="39277"/>
            </a:xfrm>
            <a:custGeom>
              <a:rect b="b" l="l" r="r" t="t"/>
              <a:pathLst>
                <a:path extrusionOk="0" h="1495" w="2213">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80"/>
            <p:cNvSpPr/>
            <p:nvPr/>
          </p:nvSpPr>
          <p:spPr>
            <a:xfrm>
              <a:off x="5441487" y="2987731"/>
              <a:ext cx="58798" cy="39645"/>
            </a:xfrm>
            <a:custGeom>
              <a:rect b="b" l="l" r="r" t="t"/>
              <a:pathLst>
                <a:path extrusionOk="0" h="1509" w="2238">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80"/>
            <p:cNvSpPr/>
            <p:nvPr/>
          </p:nvSpPr>
          <p:spPr>
            <a:xfrm>
              <a:off x="5258631" y="3040565"/>
              <a:ext cx="57353" cy="39277"/>
            </a:xfrm>
            <a:custGeom>
              <a:rect b="b" l="l" r="r" t="t"/>
              <a:pathLst>
                <a:path extrusionOk="0" h="1495" w="2183">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80"/>
            <p:cNvSpPr/>
            <p:nvPr/>
          </p:nvSpPr>
          <p:spPr>
            <a:xfrm>
              <a:off x="5442118" y="2882746"/>
              <a:ext cx="58167" cy="39671"/>
            </a:xfrm>
            <a:custGeom>
              <a:rect b="b" l="l" r="r" t="t"/>
              <a:pathLst>
                <a:path extrusionOk="0" h="1510" w="2214">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6" name="Google Shape;7746;p80"/>
          <p:cNvGrpSpPr/>
          <p:nvPr/>
        </p:nvGrpSpPr>
        <p:grpSpPr>
          <a:xfrm>
            <a:off x="5812586" y="2760921"/>
            <a:ext cx="303605" cy="375434"/>
            <a:chOff x="5812586" y="2760921"/>
            <a:chExt cx="303605" cy="375434"/>
          </a:xfrm>
        </p:grpSpPr>
        <p:sp>
          <p:nvSpPr>
            <p:cNvPr id="7747" name="Google Shape;7747;p80"/>
            <p:cNvSpPr/>
            <p:nvPr/>
          </p:nvSpPr>
          <p:spPr>
            <a:xfrm>
              <a:off x="5911896" y="2760921"/>
              <a:ext cx="125215" cy="32289"/>
            </a:xfrm>
            <a:custGeom>
              <a:rect b="b" l="l" r="r" t="t"/>
              <a:pathLst>
                <a:path extrusionOk="0" h="1229" w="4766">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80"/>
            <p:cNvSpPr/>
            <p:nvPr/>
          </p:nvSpPr>
          <p:spPr>
            <a:xfrm>
              <a:off x="6001722" y="2761105"/>
              <a:ext cx="35389" cy="32105"/>
            </a:xfrm>
            <a:custGeom>
              <a:rect b="b" l="l" r="r" t="t"/>
              <a:pathLst>
                <a:path extrusionOk="0" h="1222" w="1347">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80"/>
            <p:cNvSpPr/>
            <p:nvPr/>
          </p:nvSpPr>
          <p:spPr>
            <a:xfrm>
              <a:off x="5812586" y="2793183"/>
              <a:ext cx="295960" cy="343171"/>
            </a:xfrm>
            <a:custGeom>
              <a:rect b="b" l="l" r="r" t="t"/>
              <a:pathLst>
                <a:path extrusionOk="0" h="13062" w="11265">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80"/>
            <p:cNvSpPr/>
            <p:nvPr/>
          </p:nvSpPr>
          <p:spPr>
            <a:xfrm>
              <a:off x="5934675" y="2793183"/>
              <a:ext cx="181517" cy="340965"/>
            </a:xfrm>
            <a:custGeom>
              <a:rect b="b" l="l" r="r" t="t"/>
              <a:pathLst>
                <a:path extrusionOk="0" h="12978" w="6909">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80"/>
            <p:cNvSpPr/>
            <p:nvPr/>
          </p:nvSpPr>
          <p:spPr>
            <a:xfrm>
              <a:off x="5841197" y="2978063"/>
              <a:ext cx="267349" cy="158292"/>
            </a:xfrm>
            <a:custGeom>
              <a:rect b="b" l="l" r="r" t="t"/>
              <a:pathLst>
                <a:path extrusionOk="0" h="6025" w="10176">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80"/>
            <p:cNvSpPr/>
            <p:nvPr/>
          </p:nvSpPr>
          <p:spPr>
            <a:xfrm>
              <a:off x="6052402" y="2986523"/>
              <a:ext cx="56144" cy="147809"/>
            </a:xfrm>
            <a:custGeom>
              <a:rect b="b" l="l" r="r" t="t"/>
              <a:pathLst>
                <a:path extrusionOk="0" h="5626" w="2137">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80"/>
            <p:cNvSpPr/>
            <p:nvPr/>
          </p:nvSpPr>
          <p:spPr>
            <a:xfrm>
              <a:off x="6054582" y="3027718"/>
              <a:ext cx="20256" cy="17182"/>
            </a:xfrm>
            <a:custGeom>
              <a:rect b="b" l="l" r="r" t="t"/>
              <a:pathLst>
                <a:path extrusionOk="0" h="654" w="771">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80"/>
            <p:cNvSpPr/>
            <p:nvPr/>
          </p:nvSpPr>
          <p:spPr>
            <a:xfrm>
              <a:off x="6012678" y="3090588"/>
              <a:ext cx="17681" cy="15186"/>
            </a:xfrm>
            <a:custGeom>
              <a:rect b="b" l="l" r="r" t="t"/>
              <a:pathLst>
                <a:path extrusionOk="0" h="578" w="673">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80"/>
            <p:cNvSpPr/>
            <p:nvPr/>
          </p:nvSpPr>
          <p:spPr>
            <a:xfrm>
              <a:off x="5891299" y="3017130"/>
              <a:ext cx="17708" cy="15212"/>
            </a:xfrm>
            <a:custGeom>
              <a:rect b="b" l="l" r="r" t="t"/>
              <a:pathLst>
                <a:path extrusionOk="0" h="579" w="674">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80"/>
            <p:cNvSpPr/>
            <p:nvPr/>
          </p:nvSpPr>
          <p:spPr>
            <a:xfrm>
              <a:off x="5915916" y="3090588"/>
              <a:ext cx="17681" cy="15186"/>
            </a:xfrm>
            <a:custGeom>
              <a:rect b="b" l="l" r="r" t="t"/>
              <a:pathLst>
                <a:path extrusionOk="0" h="578" w="673">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80"/>
            <p:cNvSpPr/>
            <p:nvPr/>
          </p:nvSpPr>
          <p:spPr>
            <a:xfrm>
              <a:off x="5959266" y="3032999"/>
              <a:ext cx="21360" cy="18286"/>
            </a:xfrm>
            <a:custGeom>
              <a:rect b="b" l="l" r="r" t="t"/>
              <a:pathLst>
                <a:path extrusionOk="0" h="696" w="813">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8" name="Google Shape;7758;p80"/>
          <p:cNvGrpSpPr/>
          <p:nvPr/>
        </p:nvGrpSpPr>
        <p:grpSpPr>
          <a:xfrm>
            <a:off x="6334673" y="2759633"/>
            <a:ext cx="378508" cy="378166"/>
            <a:chOff x="6334673" y="2759633"/>
            <a:chExt cx="378508" cy="378166"/>
          </a:xfrm>
        </p:grpSpPr>
        <p:sp>
          <p:nvSpPr>
            <p:cNvPr id="7759" name="Google Shape;7759;p80"/>
            <p:cNvSpPr/>
            <p:nvPr/>
          </p:nvSpPr>
          <p:spPr>
            <a:xfrm>
              <a:off x="6334673" y="2759633"/>
              <a:ext cx="287027" cy="189004"/>
            </a:xfrm>
            <a:custGeom>
              <a:rect b="b" l="l" r="r" t="t"/>
              <a:pathLst>
                <a:path extrusionOk="0" h="7194" w="10925">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80"/>
            <p:cNvSpPr/>
            <p:nvPr/>
          </p:nvSpPr>
          <p:spPr>
            <a:xfrm>
              <a:off x="6524019" y="2759660"/>
              <a:ext cx="189162" cy="286659"/>
            </a:xfrm>
            <a:custGeom>
              <a:rect b="b" l="l" r="r" t="t"/>
              <a:pathLst>
                <a:path extrusionOk="0" h="10911" w="720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80"/>
            <p:cNvSpPr/>
            <p:nvPr/>
          </p:nvSpPr>
          <p:spPr>
            <a:xfrm>
              <a:off x="6426207" y="2948611"/>
              <a:ext cx="286791" cy="189188"/>
            </a:xfrm>
            <a:custGeom>
              <a:rect b="b" l="l" r="r" t="t"/>
              <a:pathLst>
                <a:path extrusionOk="0" h="7201" w="10916">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80"/>
            <p:cNvSpPr/>
            <p:nvPr/>
          </p:nvSpPr>
          <p:spPr>
            <a:xfrm>
              <a:off x="6334857" y="2850957"/>
              <a:ext cx="189188" cy="286843"/>
            </a:xfrm>
            <a:custGeom>
              <a:rect b="b" l="l" r="r" t="t"/>
              <a:pathLst>
                <a:path extrusionOk="0" h="10918" w="7201">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3" name="Google Shape;7763;p80"/>
          <p:cNvGrpSpPr/>
          <p:nvPr/>
        </p:nvGrpSpPr>
        <p:grpSpPr>
          <a:xfrm>
            <a:off x="8012645" y="2806477"/>
            <a:ext cx="319763" cy="284505"/>
            <a:chOff x="8012645" y="2806477"/>
            <a:chExt cx="319763" cy="284505"/>
          </a:xfrm>
        </p:grpSpPr>
        <p:sp>
          <p:nvSpPr>
            <p:cNvPr id="7764" name="Google Shape;7764;p80"/>
            <p:cNvSpPr/>
            <p:nvPr/>
          </p:nvSpPr>
          <p:spPr>
            <a:xfrm>
              <a:off x="8117446" y="3039252"/>
              <a:ext cx="87855" cy="51731"/>
            </a:xfrm>
            <a:custGeom>
              <a:rect b="b" l="l" r="r" t="t"/>
              <a:pathLst>
                <a:path extrusionOk="0" h="1969" w="3344">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80"/>
            <p:cNvSpPr/>
            <p:nvPr/>
          </p:nvSpPr>
          <p:spPr>
            <a:xfrm>
              <a:off x="8138570" y="3039252"/>
              <a:ext cx="66732" cy="51731"/>
            </a:xfrm>
            <a:custGeom>
              <a:rect b="b" l="l" r="r" t="t"/>
              <a:pathLst>
                <a:path extrusionOk="0" h="1969" w="254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80"/>
            <p:cNvSpPr/>
            <p:nvPr/>
          </p:nvSpPr>
          <p:spPr>
            <a:xfrm>
              <a:off x="8012645" y="2884664"/>
              <a:ext cx="32841" cy="41747"/>
            </a:xfrm>
            <a:custGeom>
              <a:rect b="b" l="l" r="r" t="t"/>
              <a:pathLst>
                <a:path extrusionOk="0" h="1589" w="125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80"/>
            <p:cNvSpPr/>
            <p:nvPr/>
          </p:nvSpPr>
          <p:spPr>
            <a:xfrm>
              <a:off x="8025598" y="2806477"/>
              <a:ext cx="306810" cy="247513"/>
            </a:xfrm>
            <a:custGeom>
              <a:rect b="b" l="l" r="r" t="t"/>
              <a:pathLst>
                <a:path extrusionOk="0" h="9421" w="11678">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80"/>
            <p:cNvSpPr/>
            <p:nvPr/>
          </p:nvSpPr>
          <p:spPr>
            <a:xfrm>
              <a:off x="8025598" y="2806477"/>
              <a:ext cx="209576" cy="247671"/>
            </a:xfrm>
            <a:custGeom>
              <a:rect b="b" l="l" r="r" t="t"/>
              <a:pathLst>
                <a:path extrusionOk="0" h="9427" w="7977">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80"/>
            <p:cNvSpPr/>
            <p:nvPr/>
          </p:nvSpPr>
          <p:spPr>
            <a:xfrm>
              <a:off x="8110274" y="2874865"/>
              <a:ext cx="179205" cy="111290"/>
            </a:xfrm>
            <a:custGeom>
              <a:rect b="b" l="l" r="r" t="t"/>
              <a:pathLst>
                <a:path extrusionOk="0" h="4236" w="6821">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80"/>
            <p:cNvSpPr/>
            <p:nvPr/>
          </p:nvSpPr>
          <p:spPr>
            <a:xfrm>
              <a:off x="8131397" y="2917084"/>
              <a:ext cx="158082" cy="69175"/>
            </a:xfrm>
            <a:custGeom>
              <a:rect b="b" l="l" r="r" t="t"/>
              <a:pathLst>
                <a:path extrusionOk="0" h="2633" w="6017">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80"/>
            <p:cNvSpPr/>
            <p:nvPr/>
          </p:nvSpPr>
          <p:spPr>
            <a:xfrm>
              <a:off x="8066399" y="2869715"/>
              <a:ext cx="31737" cy="36834"/>
            </a:xfrm>
            <a:custGeom>
              <a:rect b="b" l="l" r="r" t="t"/>
              <a:pathLst>
                <a:path extrusionOk="0" h="1402" w="1208">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80"/>
            <p:cNvSpPr/>
            <p:nvPr/>
          </p:nvSpPr>
          <p:spPr>
            <a:xfrm>
              <a:off x="8082268" y="2869715"/>
              <a:ext cx="15869" cy="26220"/>
            </a:xfrm>
            <a:custGeom>
              <a:rect b="b" l="l" r="r" t="t"/>
              <a:pathLst>
                <a:path extrusionOk="0" h="998" w="604">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80"/>
            <p:cNvSpPr/>
            <p:nvPr/>
          </p:nvSpPr>
          <p:spPr>
            <a:xfrm>
              <a:off x="8076987" y="2874996"/>
              <a:ext cx="10588" cy="10430"/>
            </a:xfrm>
            <a:custGeom>
              <a:rect b="b" l="l" r="r" t="t"/>
              <a:pathLst>
                <a:path extrusionOk="0" h="397" w="403">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4" name="Google Shape;7774;p80"/>
          <p:cNvGrpSpPr/>
          <p:nvPr/>
        </p:nvGrpSpPr>
        <p:grpSpPr>
          <a:xfrm>
            <a:off x="2454435" y="4162138"/>
            <a:ext cx="385339" cy="388071"/>
            <a:chOff x="2454435" y="4162138"/>
            <a:chExt cx="385339" cy="388071"/>
          </a:xfrm>
        </p:grpSpPr>
        <p:sp>
          <p:nvSpPr>
            <p:cNvPr id="7775" name="Google Shape;7775;p80"/>
            <p:cNvSpPr/>
            <p:nvPr/>
          </p:nvSpPr>
          <p:spPr>
            <a:xfrm>
              <a:off x="2568511" y="4162138"/>
              <a:ext cx="184144" cy="79973"/>
            </a:xfrm>
            <a:custGeom>
              <a:rect b="b" l="l" r="r" t="t"/>
              <a:pathLst>
                <a:path extrusionOk="0" h="3044" w="7009">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80"/>
            <p:cNvSpPr/>
            <p:nvPr/>
          </p:nvSpPr>
          <p:spPr>
            <a:xfrm>
              <a:off x="2568511" y="4470236"/>
              <a:ext cx="184144" cy="79973"/>
            </a:xfrm>
            <a:custGeom>
              <a:rect b="b" l="l" r="r" t="t"/>
              <a:pathLst>
                <a:path extrusionOk="0" h="3044" w="7009">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80"/>
            <p:cNvSpPr/>
            <p:nvPr/>
          </p:nvSpPr>
          <p:spPr>
            <a:xfrm>
              <a:off x="2454435" y="4217310"/>
              <a:ext cx="385339" cy="277753"/>
            </a:xfrm>
            <a:custGeom>
              <a:rect b="b" l="l" r="r" t="t"/>
              <a:pathLst>
                <a:path extrusionOk="0" h="10572" w="14667">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80"/>
            <p:cNvSpPr/>
            <p:nvPr/>
          </p:nvSpPr>
          <p:spPr>
            <a:xfrm>
              <a:off x="2454435" y="4251386"/>
              <a:ext cx="250403" cy="243677"/>
            </a:xfrm>
            <a:custGeom>
              <a:rect b="b" l="l" r="r" t="t"/>
              <a:pathLst>
                <a:path extrusionOk="0" h="9275" w="9531">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80"/>
            <p:cNvSpPr/>
            <p:nvPr/>
          </p:nvSpPr>
          <p:spPr>
            <a:xfrm>
              <a:off x="2495420" y="4331018"/>
              <a:ext cx="31553" cy="31553"/>
            </a:xfrm>
            <a:custGeom>
              <a:rect b="b" l="l" r="r" t="t"/>
              <a:pathLst>
                <a:path extrusionOk="0" h="1201" w="1201">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80"/>
            <p:cNvSpPr/>
            <p:nvPr/>
          </p:nvSpPr>
          <p:spPr>
            <a:xfrm>
              <a:off x="2508005" y="4337218"/>
              <a:ext cx="12768" cy="12795"/>
            </a:xfrm>
            <a:custGeom>
              <a:rect b="b" l="l" r="r" t="t"/>
              <a:pathLst>
                <a:path extrusionOk="0" h="487" w="486">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80"/>
            <p:cNvSpPr/>
            <p:nvPr/>
          </p:nvSpPr>
          <p:spPr>
            <a:xfrm>
              <a:off x="2545181" y="4220227"/>
              <a:ext cx="53780" cy="271920"/>
            </a:xfrm>
            <a:custGeom>
              <a:rect b="b" l="l" r="r" t="t"/>
              <a:pathLst>
                <a:path extrusionOk="0" h="10350" w="2047">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80"/>
            <p:cNvSpPr/>
            <p:nvPr/>
          </p:nvSpPr>
          <p:spPr>
            <a:xfrm>
              <a:off x="2545181" y="4344680"/>
              <a:ext cx="53780" cy="147468"/>
            </a:xfrm>
            <a:custGeom>
              <a:rect b="b" l="l" r="r" t="t"/>
              <a:pathLst>
                <a:path extrusionOk="0" h="5613" w="2047">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80"/>
            <p:cNvSpPr/>
            <p:nvPr/>
          </p:nvSpPr>
          <p:spPr>
            <a:xfrm>
              <a:off x="2623184" y="4217678"/>
              <a:ext cx="49944" cy="277201"/>
            </a:xfrm>
            <a:custGeom>
              <a:rect b="b" l="l" r="r" t="t"/>
              <a:pathLst>
                <a:path extrusionOk="0" h="10551" w="1901">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80"/>
            <p:cNvSpPr/>
            <p:nvPr/>
          </p:nvSpPr>
          <p:spPr>
            <a:xfrm>
              <a:off x="2629542" y="4446748"/>
              <a:ext cx="43586" cy="48131"/>
            </a:xfrm>
            <a:custGeom>
              <a:rect b="b" l="l" r="r" t="t"/>
              <a:pathLst>
                <a:path extrusionOk="0" h="1832" w="1659">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80"/>
            <p:cNvSpPr/>
            <p:nvPr/>
          </p:nvSpPr>
          <p:spPr>
            <a:xfrm>
              <a:off x="2694960" y="4243925"/>
              <a:ext cx="48867" cy="224709"/>
            </a:xfrm>
            <a:custGeom>
              <a:rect b="b" l="l" r="r" t="t"/>
              <a:pathLst>
                <a:path extrusionOk="0" h="8553" w="186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6" name="Google Shape;7786;p80"/>
          <p:cNvGrpSpPr/>
          <p:nvPr/>
        </p:nvGrpSpPr>
        <p:grpSpPr>
          <a:xfrm>
            <a:off x="3601939" y="4161192"/>
            <a:ext cx="275178" cy="388912"/>
            <a:chOff x="3601939" y="4161192"/>
            <a:chExt cx="275178" cy="388912"/>
          </a:xfrm>
        </p:grpSpPr>
        <p:sp>
          <p:nvSpPr>
            <p:cNvPr id="7787" name="Google Shape;7787;p80"/>
            <p:cNvSpPr/>
            <p:nvPr/>
          </p:nvSpPr>
          <p:spPr>
            <a:xfrm>
              <a:off x="3601939" y="4161192"/>
              <a:ext cx="195546" cy="388912"/>
            </a:xfrm>
            <a:custGeom>
              <a:rect b="b" l="l" r="r" t="t"/>
              <a:pathLst>
                <a:path extrusionOk="0" h="14803" w="7443">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80"/>
            <p:cNvSpPr/>
            <p:nvPr/>
          </p:nvSpPr>
          <p:spPr>
            <a:xfrm>
              <a:off x="3630182" y="4193980"/>
              <a:ext cx="128131" cy="324597"/>
            </a:xfrm>
            <a:custGeom>
              <a:rect b="b" l="l" r="r" t="t"/>
              <a:pathLst>
                <a:path extrusionOk="0" h="12355" w="4877">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80"/>
            <p:cNvSpPr/>
            <p:nvPr/>
          </p:nvSpPr>
          <p:spPr>
            <a:xfrm>
              <a:off x="3636383" y="4193980"/>
              <a:ext cx="63448" cy="324597"/>
            </a:xfrm>
            <a:custGeom>
              <a:rect b="b" l="l" r="r" t="t"/>
              <a:pathLst>
                <a:path extrusionOk="0" h="12355" w="2415">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80"/>
            <p:cNvSpPr/>
            <p:nvPr/>
          </p:nvSpPr>
          <p:spPr>
            <a:xfrm>
              <a:off x="3679207" y="4193980"/>
              <a:ext cx="41195" cy="89326"/>
            </a:xfrm>
            <a:custGeom>
              <a:rect b="b" l="l" r="r" t="t"/>
              <a:pathLst>
                <a:path extrusionOk="0" h="3400" w="1568">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80"/>
            <p:cNvSpPr/>
            <p:nvPr/>
          </p:nvSpPr>
          <p:spPr>
            <a:xfrm>
              <a:off x="3679207" y="4368010"/>
              <a:ext cx="41195" cy="11875"/>
            </a:xfrm>
            <a:custGeom>
              <a:rect b="b" l="l" r="r" t="t"/>
              <a:pathLst>
                <a:path extrusionOk="0" h="452" w="1568">
                  <a:moveTo>
                    <a:pt x="0" y="1"/>
                  </a:moveTo>
                  <a:lnTo>
                    <a:pt x="0" y="452"/>
                  </a:lnTo>
                  <a:lnTo>
                    <a:pt x="1568" y="452"/>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80"/>
            <p:cNvSpPr/>
            <p:nvPr/>
          </p:nvSpPr>
          <p:spPr>
            <a:xfrm>
              <a:off x="3679207" y="4322637"/>
              <a:ext cx="41195" cy="12059"/>
            </a:xfrm>
            <a:custGeom>
              <a:rect b="b" l="l" r="r" t="t"/>
              <a:pathLst>
                <a:path extrusionOk="0" h="459" w="1568">
                  <a:moveTo>
                    <a:pt x="0" y="1"/>
                  </a:moveTo>
                  <a:lnTo>
                    <a:pt x="0" y="458"/>
                  </a:lnTo>
                  <a:lnTo>
                    <a:pt x="1568" y="458"/>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80"/>
            <p:cNvSpPr/>
            <p:nvPr/>
          </p:nvSpPr>
          <p:spPr>
            <a:xfrm>
              <a:off x="3679207" y="4277448"/>
              <a:ext cx="41195" cy="11875"/>
            </a:xfrm>
            <a:custGeom>
              <a:rect b="b" l="l" r="r" t="t"/>
              <a:pathLst>
                <a:path extrusionOk="0" h="452" w="1568">
                  <a:moveTo>
                    <a:pt x="0" y="1"/>
                  </a:moveTo>
                  <a:lnTo>
                    <a:pt x="0" y="451"/>
                  </a:lnTo>
                  <a:lnTo>
                    <a:pt x="1568" y="451"/>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80"/>
            <p:cNvSpPr/>
            <p:nvPr/>
          </p:nvSpPr>
          <p:spPr>
            <a:xfrm>
              <a:off x="3679207" y="4232076"/>
              <a:ext cx="41195" cy="11875"/>
            </a:xfrm>
            <a:custGeom>
              <a:rect b="b" l="l" r="r" t="t"/>
              <a:pathLst>
                <a:path extrusionOk="0" h="452" w="1568">
                  <a:moveTo>
                    <a:pt x="0" y="0"/>
                  </a:moveTo>
                  <a:lnTo>
                    <a:pt x="0" y="451"/>
                  </a:lnTo>
                  <a:lnTo>
                    <a:pt x="1568" y="451"/>
                  </a:lnTo>
                  <a:lnTo>
                    <a:pt x="1568" y="0"/>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80"/>
            <p:cNvSpPr/>
            <p:nvPr/>
          </p:nvSpPr>
          <p:spPr>
            <a:xfrm>
              <a:off x="3811489" y="4211846"/>
              <a:ext cx="65629" cy="111921"/>
            </a:xfrm>
            <a:custGeom>
              <a:rect b="b" l="l" r="r" t="t"/>
              <a:pathLst>
                <a:path extrusionOk="0" h="4260" w="2498">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80"/>
            <p:cNvSpPr/>
            <p:nvPr/>
          </p:nvSpPr>
          <p:spPr>
            <a:xfrm>
              <a:off x="3774497" y="4175485"/>
              <a:ext cx="45241" cy="38936"/>
            </a:xfrm>
            <a:custGeom>
              <a:rect b="b" l="l" r="r" t="t"/>
              <a:pathLst>
                <a:path extrusionOk="0" h="1482" w="1722">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7" name="Google Shape;7797;p80"/>
          <p:cNvGrpSpPr/>
          <p:nvPr/>
        </p:nvGrpSpPr>
        <p:grpSpPr>
          <a:xfrm>
            <a:off x="836023" y="3215146"/>
            <a:ext cx="375802" cy="371677"/>
            <a:chOff x="836023" y="3215146"/>
            <a:chExt cx="375802" cy="371677"/>
          </a:xfrm>
        </p:grpSpPr>
        <p:sp>
          <p:nvSpPr>
            <p:cNvPr id="7798" name="Google Shape;7798;p80"/>
            <p:cNvSpPr/>
            <p:nvPr/>
          </p:nvSpPr>
          <p:spPr>
            <a:xfrm>
              <a:off x="907274" y="3284847"/>
              <a:ext cx="232748" cy="231645"/>
            </a:xfrm>
            <a:custGeom>
              <a:rect b="b" l="l" r="r" t="t"/>
              <a:pathLst>
                <a:path extrusionOk="0" h="8817" w="8859">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80"/>
            <p:cNvSpPr/>
            <p:nvPr/>
          </p:nvSpPr>
          <p:spPr>
            <a:xfrm>
              <a:off x="953198" y="3284847"/>
              <a:ext cx="186456" cy="221976"/>
            </a:xfrm>
            <a:custGeom>
              <a:rect b="b" l="l" r="r" t="t"/>
              <a:pathLst>
                <a:path extrusionOk="0" h="8449" w="7097">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80"/>
            <p:cNvSpPr/>
            <p:nvPr/>
          </p:nvSpPr>
          <p:spPr>
            <a:xfrm>
              <a:off x="936437" y="3313799"/>
              <a:ext cx="175159" cy="174791"/>
            </a:xfrm>
            <a:custGeom>
              <a:rect b="b" l="l" r="r" t="t"/>
              <a:pathLst>
                <a:path extrusionOk="0" h="6653" w="6667">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80"/>
            <p:cNvSpPr/>
            <p:nvPr/>
          </p:nvSpPr>
          <p:spPr>
            <a:xfrm>
              <a:off x="947550" y="3313799"/>
              <a:ext cx="164045" cy="174791"/>
            </a:xfrm>
            <a:custGeom>
              <a:rect b="b" l="l" r="r" t="t"/>
              <a:pathLst>
                <a:path extrusionOk="0" h="6653" w="6244">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80"/>
            <p:cNvSpPr/>
            <p:nvPr/>
          </p:nvSpPr>
          <p:spPr>
            <a:xfrm>
              <a:off x="1017724" y="3215146"/>
              <a:ext cx="12585" cy="48578"/>
            </a:xfrm>
            <a:custGeom>
              <a:rect b="b" l="l" r="r" t="t"/>
              <a:pathLst>
                <a:path extrusionOk="0" h="1849" w="479">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80"/>
            <p:cNvSpPr/>
            <p:nvPr/>
          </p:nvSpPr>
          <p:spPr>
            <a:xfrm>
              <a:off x="1017724" y="3538219"/>
              <a:ext cx="12585" cy="48604"/>
            </a:xfrm>
            <a:custGeom>
              <a:rect b="b" l="l" r="r" t="t"/>
              <a:pathLst>
                <a:path extrusionOk="0" h="1850" w="479">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80"/>
            <p:cNvSpPr/>
            <p:nvPr/>
          </p:nvSpPr>
          <p:spPr>
            <a:xfrm>
              <a:off x="925901" y="3238975"/>
              <a:ext cx="34259" cy="43875"/>
            </a:xfrm>
            <a:custGeom>
              <a:rect b="b" l="l" r="r" t="t"/>
              <a:pathLst>
                <a:path extrusionOk="0" h="1670" w="1304">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80"/>
            <p:cNvSpPr/>
            <p:nvPr/>
          </p:nvSpPr>
          <p:spPr>
            <a:xfrm>
              <a:off x="1087556" y="3518961"/>
              <a:ext cx="34049" cy="43796"/>
            </a:xfrm>
            <a:custGeom>
              <a:rect b="b" l="l" r="r" t="t"/>
              <a:pathLst>
                <a:path extrusionOk="0" h="1667" w="1296">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80"/>
            <p:cNvSpPr/>
            <p:nvPr/>
          </p:nvSpPr>
          <p:spPr>
            <a:xfrm>
              <a:off x="859274" y="3304788"/>
              <a:ext cx="49130" cy="30739"/>
            </a:xfrm>
            <a:custGeom>
              <a:rect b="b" l="l" r="r" t="t"/>
              <a:pathLst>
                <a:path extrusionOk="0" h="1170" w="187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80"/>
            <p:cNvSpPr/>
            <p:nvPr/>
          </p:nvSpPr>
          <p:spPr>
            <a:xfrm>
              <a:off x="1139103" y="3466311"/>
              <a:ext cx="49024" cy="30660"/>
            </a:xfrm>
            <a:custGeom>
              <a:rect b="b" l="l" r="r" t="t"/>
              <a:pathLst>
                <a:path extrusionOk="0" h="1167" w="1866">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80"/>
            <p:cNvSpPr/>
            <p:nvPr/>
          </p:nvSpPr>
          <p:spPr>
            <a:xfrm>
              <a:off x="836023" y="3394719"/>
              <a:ext cx="52703" cy="12611"/>
            </a:xfrm>
            <a:custGeom>
              <a:rect b="b" l="l" r="r" t="t"/>
              <a:pathLst>
                <a:path extrusionOk="0" h="480" w="2006">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80"/>
            <p:cNvSpPr/>
            <p:nvPr/>
          </p:nvSpPr>
          <p:spPr>
            <a:xfrm>
              <a:off x="1159122" y="3394719"/>
              <a:ext cx="52703" cy="12611"/>
            </a:xfrm>
            <a:custGeom>
              <a:rect b="b" l="l" r="r" t="t"/>
              <a:pathLst>
                <a:path extrusionOk="0" h="480" w="2006">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80"/>
            <p:cNvSpPr/>
            <p:nvPr/>
          </p:nvSpPr>
          <p:spPr>
            <a:xfrm>
              <a:off x="859721" y="3466311"/>
              <a:ext cx="49182" cy="30660"/>
            </a:xfrm>
            <a:custGeom>
              <a:rect b="b" l="l" r="r" t="t"/>
              <a:pathLst>
                <a:path extrusionOk="0" h="1167" w="1872">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80"/>
            <p:cNvSpPr/>
            <p:nvPr/>
          </p:nvSpPr>
          <p:spPr>
            <a:xfrm>
              <a:off x="1139628" y="3304840"/>
              <a:ext cx="49024" cy="30686"/>
            </a:xfrm>
            <a:custGeom>
              <a:rect b="b" l="l" r="r" t="t"/>
              <a:pathLst>
                <a:path extrusionOk="0" h="1168" w="1866">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80"/>
            <p:cNvSpPr/>
            <p:nvPr/>
          </p:nvSpPr>
          <p:spPr>
            <a:xfrm>
              <a:off x="926427" y="3518961"/>
              <a:ext cx="34075" cy="43796"/>
            </a:xfrm>
            <a:custGeom>
              <a:rect b="b" l="l" r="r" t="t"/>
              <a:pathLst>
                <a:path extrusionOk="0" h="1667" w="1297">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80"/>
            <p:cNvSpPr/>
            <p:nvPr/>
          </p:nvSpPr>
          <p:spPr>
            <a:xfrm>
              <a:off x="1087871" y="3239106"/>
              <a:ext cx="34233" cy="43744"/>
            </a:xfrm>
            <a:custGeom>
              <a:rect b="b" l="l" r="r" t="t"/>
              <a:pathLst>
                <a:path extrusionOk="0" h="1665" w="1303">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4" name="Google Shape;7814;p80"/>
          <p:cNvGrpSpPr/>
          <p:nvPr/>
        </p:nvGrpSpPr>
        <p:grpSpPr>
          <a:xfrm>
            <a:off x="1356297" y="3210890"/>
            <a:ext cx="431368" cy="380189"/>
            <a:chOff x="1356297" y="3210890"/>
            <a:chExt cx="431368" cy="380189"/>
          </a:xfrm>
        </p:grpSpPr>
        <p:sp>
          <p:nvSpPr>
            <p:cNvPr id="7815" name="Google Shape;7815;p80"/>
            <p:cNvSpPr/>
            <p:nvPr/>
          </p:nvSpPr>
          <p:spPr>
            <a:xfrm>
              <a:off x="1418432" y="3271343"/>
              <a:ext cx="191369" cy="190843"/>
            </a:xfrm>
            <a:custGeom>
              <a:rect b="b" l="l" r="r" t="t"/>
              <a:pathLst>
                <a:path extrusionOk="0" h="7264" w="7284">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80"/>
            <p:cNvSpPr/>
            <p:nvPr/>
          </p:nvSpPr>
          <p:spPr>
            <a:xfrm>
              <a:off x="1462543" y="3271159"/>
              <a:ext cx="147257" cy="177523"/>
            </a:xfrm>
            <a:custGeom>
              <a:rect b="b" l="l" r="r" t="t"/>
              <a:pathLst>
                <a:path extrusionOk="0" h="6757" w="5605">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80"/>
            <p:cNvSpPr/>
            <p:nvPr/>
          </p:nvSpPr>
          <p:spPr>
            <a:xfrm>
              <a:off x="1442681" y="3295408"/>
              <a:ext cx="144000" cy="143264"/>
            </a:xfrm>
            <a:custGeom>
              <a:rect b="b" l="l" r="r" t="t"/>
              <a:pathLst>
                <a:path extrusionOk="0" h="5453" w="5481">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80"/>
            <p:cNvSpPr/>
            <p:nvPr/>
          </p:nvSpPr>
          <p:spPr>
            <a:xfrm>
              <a:off x="1454346" y="3295225"/>
              <a:ext cx="132335" cy="143448"/>
            </a:xfrm>
            <a:custGeom>
              <a:rect b="b" l="l" r="r" t="t"/>
              <a:pathLst>
                <a:path extrusionOk="0" h="5460" w="5037">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80"/>
            <p:cNvSpPr/>
            <p:nvPr/>
          </p:nvSpPr>
          <p:spPr>
            <a:xfrm>
              <a:off x="1506996" y="3210890"/>
              <a:ext cx="14608" cy="44453"/>
            </a:xfrm>
            <a:custGeom>
              <a:rect b="b" l="l" r="r" t="t"/>
              <a:pathLst>
                <a:path extrusionOk="0" h="1692" w="556">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80"/>
            <p:cNvSpPr/>
            <p:nvPr/>
          </p:nvSpPr>
          <p:spPr>
            <a:xfrm>
              <a:off x="1430307" y="3230489"/>
              <a:ext cx="33892" cy="40696"/>
            </a:xfrm>
            <a:custGeom>
              <a:rect b="b" l="l" r="r" t="t"/>
              <a:pathLst>
                <a:path extrusionOk="0" h="1549" w="129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80"/>
            <p:cNvSpPr/>
            <p:nvPr/>
          </p:nvSpPr>
          <p:spPr>
            <a:xfrm>
              <a:off x="1374872" y="3284768"/>
              <a:ext cx="47002" cy="29793"/>
            </a:xfrm>
            <a:custGeom>
              <a:rect b="b" l="l" r="r" t="t"/>
              <a:pathLst>
                <a:path extrusionOk="0" h="1134" w="1789">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80"/>
            <p:cNvSpPr/>
            <p:nvPr/>
          </p:nvSpPr>
          <p:spPr>
            <a:xfrm>
              <a:off x="1356297" y="3359198"/>
              <a:ext cx="49235" cy="14581"/>
            </a:xfrm>
            <a:custGeom>
              <a:rect b="b" l="l" r="r" t="t"/>
              <a:pathLst>
                <a:path extrusionOk="0" h="555" w="1874">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80"/>
            <p:cNvSpPr/>
            <p:nvPr/>
          </p:nvSpPr>
          <p:spPr>
            <a:xfrm>
              <a:off x="1375686" y="3418311"/>
              <a:ext cx="46476" cy="29478"/>
            </a:xfrm>
            <a:custGeom>
              <a:rect b="b" l="l" r="r" t="t"/>
              <a:pathLst>
                <a:path extrusionOk="0" h="1122" w="1769">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80"/>
            <p:cNvSpPr/>
            <p:nvPr/>
          </p:nvSpPr>
          <p:spPr>
            <a:xfrm>
              <a:off x="1606701" y="3284689"/>
              <a:ext cx="46870" cy="29872"/>
            </a:xfrm>
            <a:custGeom>
              <a:rect b="b" l="l" r="r" t="t"/>
              <a:pathLst>
                <a:path extrusionOk="0" h="1137" w="1784">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80"/>
            <p:cNvSpPr/>
            <p:nvPr/>
          </p:nvSpPr>
          <p:spPr>
            <a:xfrm>
              <a:off x="1564402" y="3230857"/>
              <a:ext cx="33419" cy="40328"/>
            </a:xfrm>
            <a:custGeom>
              <a:rect b="b" l="l" r="r" t="t"/>
              <a:pathLst>
                <a:path extrusionOk="0" h="1535" w="1272">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80"/>
            <p:cNvSpPr/>
            <p:nvPr/>
          </p:nvSpPr>
          <p:spPr>
            <a:xfrm>
              <a:off x="1360317" y="3362587"/>
              <a:ext cx="427348" cy="228492"/>
            </a:xfrm>
            <a:custGeom>
              <a:rect b="b" l="l" r="r" t="t"/>
              <a:pathLst>
                <a:path extrusionOk="0" h="8697" w="16266">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80"/>
            <p:cNvSpPr/>
            <p:nvPr/>
          </p:nvSpPr>
          <p:spPr>
            <a:xfrm>
              <a:off x="1360317" y="3431264"/>
              <a:ext cx="216512" cy="159737"/>
            </a:xfrm>
            <a:custGeom>
              <a:rect b="b" l="l" r="r" t="t"/>
              <a:pathLst>
                <a:path extrusionOk="0" h="6080" w="8241">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8" name="Google Shape;7828;p80"/>
          <p:cNvGrpSpPr/>
          <p:nvPr/>
        </p:nvGrpSpPr>
        <p:grpSpPr>
          <a:xfrm>
            <a:off x="1903737" y="3215540"/>
            <a:ext cx="411874" cy="370731"/>
            <a:chOff x="1903737" y="3215540"/>
            <a:chExt cx="411874" cy="370731"/>
          </a:xfrm>
        </p:grpSpPr>
        <p:sp>
          <p:nvSpPr>
            <p:cNvPr id="7829" name="Google Shape;7829;p80"/>
            <p:cNvSpPr/>
            <p:nvPr/>
          </p:nvSpPr>
          <p:spPr>
            <a:xfrm>
              <a:off x="2115940" y="3285661"/>
              <a:ext cx="77451" cy="75271"/>
            </a:xfrm>
            <a:custGeom>
              <a:rect b="b" l="l" r="r" t="t"/>
              <a:pathLst>
                <a:path extrusionOk="0" h="2865" w="2948">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80"/>
            <p:cNvSpPr/>
            <p:nvPr/>
          </p:nvSpPr>
          <p:spPr>
            <a:xfrm>
              <a:off x="2116939" y="3285425"/>
              <a:ext cx="44663" cy="74798"/>
            </a:xfrm>
            <a:custGeom>
              <a:rect b="b" l="l" r="r" t="t"/>
              <a:pathLst>
                <a:path extrusionOk="0" h="2847" w="170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80"/>
            <p:cNvSpPr/>
            <p:nvPr/>
          </p:nvSpPr>
          <p:spPr>
            <a:xfrm>
              <a:off x="2200407" y="3381609"/>
              <a:ext cx="28453" cy="28453"/>
            </a:xfrm>
            <a:custGeom>
              <a:rect b="b" l="l" r="r" t="t"/>
              <a:pathLst>
                <a:path extrusionOk="0" h="1083" w="1083">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80"/>
            <p:cNvSpPr/>
            <p:nvPr/>
          </p:nvSpPr>
          <p:spPr>
            <a:xfrm>
              <a:off x="1942174" y="3547073"/>
              <a:ext cx="28453" cy="28453"/>
            </a:xfrm>
            <a:custGeom>
              <a:rect b="b" l="l" r="r" t="t"/>
              <a:pathLst>
                <a:path extrusionOk="0" h="1083" w="1083">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80"/>
            <p:cNvSpPr/>
            <p:nvPr/>
          </p:nvSpPr>
          <p:spPr>
            <a:xfrm>
              <a:off x="1903737" y="3215540"/>
              <a:ext cx="411874" cy="370731"/>
            </a:xfrm>
            <a:custGeom>
              <a:rect b="b" l="l" r="r" t="t"/>
              <a:pathLst>
                <a:path extrusionOk="0" h="14111" w="15677">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80"/>
            <p:cNvSpPr/>
            <p:nvPr/>
          </p:nvSpPr>
          <p:spPr>
            <a:xfrm>
              <a:off x="1920867" y="3246752"/>
              <a:ext cx="360275" cy="338889"/>
            </a:xfrm>
            <a:custGeom>
              <a:rect b="b" l="l" r="r" t="t"/>
              <a:pathLst>
                <a:path extrusionOk="0" h="12899" w="13713">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80"/>
            <p:cNvSpPr/>
            <p:nvPr/>
          </p:nvSpPr>
          <p:spPr>
            <a:xfrm>
              <a:off x="2146285" y="3395822"/>
              <a:ext cx="16972" cy="16972"/>
            </a:xfrm>
            <a:custGeom>
              <a:rect b="b" l="l" r="r" t="t"/>
              <a:pathLst>
                <a:path extrusionOk="0" h="646" w="646">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80"/>
            <p:cNvSpPr/>
            <p:nvPr/>
          </p:nvSpPr>
          <p:spPr>
            <a:xfrm>
              <a:off x="1925228" y="3497497"/>
              <a:ext cx="16972" cy="16972"/>
            </a:xfrm>
            <a:custGeom>
              <a:rect b="b" l="l" r="r" t="t"/>
              <a:pathLst>
                <a:path extrusionOk="0" h="646" w="646">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80"/>
            <p:cNvSpPr/>
            <p:nvPr/>
          </p:nvSpPr>
          <p:spPr>
            <a:xfrm>
              <a:off x="2200407" y="3265169"/>
              <a:ext cx="16972" cy="16972"/>
            </a:xfrm>
            <a:custGeom>
              <a:rect b="b" l="l" r="r" t="t"/>
              <a:pathLst>
                <a:path extrusionOk="0" h="646" w="646">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8" name="Google Shape;7838;p80"/>
          <p:cNvGrpSpPr/>
          <p:nvPr/>
        </p:nvGrpSpPr>
        <p:grpSpPr>
          <a:xfrm>
            <a:off x="2468465" y="3248854"/>
            <a:ext cx="397818" cy="304078"/>
            <a:chOff x="2468465" y="3248854"/>
            <a:chExt cx="397818" cy="304078"/>
          </a:xfrm>
        </p:grpSpPr>
        <p:sp>
          <p:nvSpPr>
            <p:cNvPr id="7839" name="Google Shape;7839;p80"/>
            <p:cNvSpPr/>
            <p:nvPr/>
          </p:nvSpPr>
          <p:spPr>
            <a:xfrm>
              <a:off x="2488511" y="3248854"/>
              <a:ext cx="182988" cy="99967"/>
            </a:xfrm>
            <a:custGeom>
              <a:rect b="b" l="l" r="r" t="t"/>
              <a:pathLst>
                <a:path extrusionOk="0" h="3805" w="6965">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80"/>
            <p:cNvSpPr/>
            <p:nvPr/>
          </p:nvSpPr>
          <p:spPr>
            <a:xfrm>
              <a:off x="2468465" y="3303448"/>
              <a:ext cx="397818" cy="211389"/>
            </a:xfrm>
            <a:custGeom>
              <a:rect b="b" l="l" r="r" t="t"/>
              <a:pathLst>
                <a:path extrusionOk="0" h="8046" w="15142">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80"/>
            <p:cNvSpPr/>
            <p:nvPr/>
          </p:nvSpPr>
          <p:spPr>
            <a:xfrm>
              <a:off x="2473930" y="3387073"/>
              <a:ext cx="138141" cy="127763"/>
            </a:xfrm>
            <a:custGeom>
              <a:rect b="b" l="l" r="r" t="t"/>
              <a:pathLst>
                <a:path extrusionOk="0" h="4863" w="5258">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80"/>
            <p:cNvSpPr/>
            <p:nvPr/>
          </p:nvSpPr>
          <p:spPr>
            <a:xfrm>
              <a:off x="2488327" y="3279382"/>
              <a:ext cx="55409" cy="69438"/>
            </a:xfrm>
            <a:custGeom>
              <a:rect b="b" l="l" r="r" t="t"/>
              <a:pathLst>
                <a:path extrusionOk="0" h="2643" w="2109">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80"/>
            <p:cNvSpPr/>
            <p:nvPr/>
          </p:nvSpPr>
          <p:spPr>
            <a:xfrm>
              <a:off x="2603663" y="3420807"/>
              <a:ext cx="246226" cy="132124"/>
            </a:xfrm>
            <a:custGeom>
              <a:rect b="b" l="l" r="r" t="t"/>
              <a:pathLst>
                <a:path extrusionOk="0" h="5029" w="9372">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80"/>
            <p:cNvSpPr/>
            <p:nvPr/>
          </p:nvSpPr>
          <p:spPr>
            <a:xfrm>
              <a:off x="2603847" y="3422594"/>
              <a:ext cx="143264" cy="130338"/>
            </a:xfrm>
            <a:custGeom>
              <a:rect b="b" l="l" r="r" t="t"/>
              <a:pathLst>
                <a:path extrusionOk="0" h="4961" w="5453">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5" name="Google Shape;7845;p80"/>
          <p:cNvGrpSpPr/>
          <p:nvPr/>
        </p:nvGrpSpPr>
        <p:grpSpPr>
          <a:xfrm>
            <a:off x="3017166" y="3216013"/>
            <a:ext cx="394376" cy="369812"/>
            <a:chOff x="3017166" y="3216013"/>
            <a:chExt cx="394376" cy="369812"/>
          </a:xfrm>
        </p:grpSpPr>
        <p:sp>
          <p:nvSpPr>
            <p:cNvPr id="7846" name="Google Shape;7846;p80"/>
            <p:cNvSpPr/>
            <p:nvPr/>
          </p:nvSpPr>
          <p:spPr>
            <a:xfrm>
              <a:off x="3017166" y="3216013"/>
              <a:ext cx="394376" cy="369812"/>
            </a:xfrm>
            <a:custGeom>
              <a:rect b="b" l="l" r="r" t="t"/>
              <a:pathLst>
                <a:path extrusionOk="0" h="14076" w="15011">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80"/>
            <p:cNvSpPr/>
            <p:nvPr/>
          </p:nvSpPr>
          <p:spPr>
            <a:xfrm>
              <a:off x="3017166" y="3216013"/>
              <a:ext cx="231093" cy="369812"/>
            </a:xfrm>
            <a:custGeom>
              <a:rect b="b" l="l" r="r" t="t"/>
              <a:pathLst>
                <a:path extrusionOk="0" h="14076" w="8796">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8" name="Google Shape;7848;p80"/>
          <p:cNvGrpSpPr/>
          <p:nvPr/>
        </p:nvGrpSpPr>
        <p:grpSpPr>
          <a:xfrm>
            <a:off x="4210043" y="3213228"/>
            <a:ext cx="199014" cy="375408"/>
            <a:chOff x="4210043" y="3213228"/>
            <a:chExt cx="199014" cy="375408"/>
          </a:xfrm>
        </p:grpSpPr>
        <p:sp>
          <p:nvSpPr>
            <p:cNvPr id="7849" name="Google Shape;7849;p80"/>
            <p:cNvSpPr/>
            <p:nvPr/>
          </p:nvSpPr>
          <p:spPr>
            <a:xfrm>
              <a:off x="4295875" y="3440091"/>
              <a:ext cx="27350" cy="148545"/>
            </a:xfrm>
            <a:custGeom>
              <a:rect b="b" l="l" r="r" t="t"/>
              <a:pathLst>
                <a:path extrusionOk="0" h="5654" w="1041">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80"/>
            <p:cNvSpPr/>
            <p:nvPr/>
          </p:nvSpPr>
          <p:spPr>
            <a:xfrm>
              <a:off x="4299684" y="3447264"/>
              <a:ext cx="84781" cy="139849"/>
            </a:xfrm>
            <a:custGeom>
              <a:rect b="b" l="l" r="r" t="t"/>
              <a:pathLst>
                <a:path extrusionOk="0" h="5323" w="3227">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80"/>
            <p:cNvSpPr/>
            <p:nvPr/>
          </p:nvSpPr>
          <p:spPr>
            <a:xfrm>
              <a:off x="4234450" y="3447158"/>
              <a:ext cx="84965" cy="139954"/>
            </a:xfrm>
            <a:custGeom>
              <a:rect b="b" l="l" r="r" t="t"/>
              <a:pathLst>
                <a:path extrusionOk="0" h="5327" w="3234">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80"/>
            <p:cNvSpPr/>
            <p:nvPr/>
          </p:nvSpPr>
          <p:spPr>
            <a:xfrm>
              <a:off x="4294036" y="3213228"/>
              <a:ext cx="30844" cy="42667"/>
            </a:xfrm>
            <a:custGeom>
              <a:rect b="b" l="l" r="r" t="t"/>
              <a:pathLst>
                <a:path extrusionOk="0" h="1624" w="1174">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80"/>
            <p:cNvSpPr/>
            <p:nvPr/>
          </p:nvSpPr>
          <p:spPr>
            <a:xfrm>
              <a:off x="4229721" y="3254581"/>
              <a:ext cx="159474" cy="193392"/>
            </a:xfrm>
            <a:custGeom>
              <a:rect b="b" l="l" r="r" t="t"/>
              <a:pathLst>
                <a:path extrusionOk="0" h="7361" w="607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80"/>
            <p:cNvSpPr/>
            <p:nvPr/>
          </p:nvSpPr>
          <p:spPr>
            <a:xfrm>
              <a:off x="4253418" y="3254581"/>
              <a:ext cx="135776" cy="193392"/>
            </a:xfrm>
            <a:custGeom>
              <a:rect b="b" l="l" r="r" t="t"/>
              <a:pathLst>
                <a:path extrusionOk="0" h="7361" w="5168">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80"/>
            <p:cNvSpPr/>
            <p:nvPr/>
          </p:nvSpPr>
          <p:spPr>
            <a:xfrm>
              <a:off x="4210043" y="3237635"/>
              <a:ext cx="199014" cy="31737"/>
            </a:xfrm>
            <a:custGeom>
              <a:rect b="b" l="l" r="r" t="t"/>
              <a:pathLst>
                <a:path extrusionOk="0" h="1208" w="7575">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80"/>
            <p:cNvSpPr/>
            <p:nvPr/>
          </p:nvSpPr>
          <p:spPr>
            <a:xfrm>
              <a:off x="4210043" y="3432998"/>
              <a:ext cx="199014" cy="31737"/>
            </a:xfrm>
            <a:custGeom>
              <a:rect b="b" l="l" r="r" t="t"/>
              <a:pathLst>
                <a:path extrusionOk="0" h="1208" w="7575">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80"/>
            <p:cNvSpPr/>
            <p:nvPr/>
          </p:nvSpPr>
          <p:spPr>
            <a:xfrm>
              <a:off x="4238286" y="3237635"/>
              <a:ext cx="170771" cy="31737"/>
            </a:xfrm>
            <a:custGeom>
              <a:rect b="b" l="l" r="r" t="t"/>
              <a:pathLst>
                <a:path extrusionOk="0" h="1208" w="650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80"/>
            <p:cNvSpPr/>
            <p:nvPr/>
          </p:nvSpPr>
          <p:spPr>
            <a:xfrm>
              <a:off x="4238286" y="3432998"/>
              <a:ext cx="170771" cy="31737"/>
            </a:xfrm>
            <a:custGeom>
              <a:rect b="b" l="l" r="r" t="t"/>
              <a:pathLst>
                <a:path extrusionOk="0" h="1208" w="650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9" name="Google Shape;7859;p80"/>
          <p:cNvGrpSpPr/>
          <p:nvPr/>
        </p:nvGrpSpPr>
        <p:grpSpPr>
          <a:xfrm>
            <a:off x="4818146" y="3203323"/>
            <a:ext cx="77845" cy="395165"/>
            <a:chOff x="4818146" y="3203323"/>
            <a:chExt cx="77845" cy="395165"/>
          </a:xfrm>
        </p:grpSpPr>
        <p:sp>
          <p:nvSpPr>
            <p:cNvPr id="7860" name="Google Shape;7860;p80"/>
            <p:cNvSpPr/>
            <p:nvPr/>
          </p:nvSpPr>
          <p:spPr>
            <a:xfrm>
              <a:off x="4818146" y="3203376"/>
              <a:ext cx="77845" cy="395112"/>
            </a:xfrm>
            <a:custGeom>
              <a:rect b="b" l="l" r="r" t="t"/>
              <a:pathLst>
                <a:path extrusionOk="0" h="15039" w="2963">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80"/>
            <p:cNvSpPr/>
            <p:nvPr/>
          </p:nvSpPr>
          <p:spPr>
            <a:xfrm>
              <a:off x="4818146" y="3523927"/>
              <a:ext cx="77845" cy="35731"/>
            </a:xfrm>
            <a:custGeom>
              <a:rect b="b" l="l" r="r" t="t"/>
              <a:pathLst>
                <a:path extrusionOk="0" h="1360" w="2963">
                  <a:moveTo>
                    <a:pt x="0" y="0"/>
                  </a:moveTo>
                  <a:lnTo>
                    <a:pt x="0" y="1360"/>
                  </a:lnTo>
                  <a:lnTo>
                    <a:pt x="2962" y="1360"/>
                  </a:lnTo>
                  <a:lnTo>
                    <a:pt x="2962" y="1332"/>
                  </a:lnTo>
                  <a:lnTo>
                    <a:pt x="296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80"/>
            <p:cNvSpPr/>
            <p:nvPr/>
          </p:nvSpPr>
          <p:spPr>
            <a:xfrm>
              <a:off x="4839821" y="3203323"/>
              <a:ext cx="34286" cy="35310"/>
            </a:xfrm>
            <a:custGeom>
              <a:rect b="b" l="l" r="r" t="t"/>
              <a:pathLst>
                <a:path extrusionOk="0" h="1344" w="1305">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80"/>
            <p:cNvSpPr/>
            <p:nvPr/>
          </p:nvSpPr>
          <p:spPr>
            <a:xfrm>
              <a:off x="4818146" y="3559631"/>
              <a:ext cx="77845" cy="38857"/>
            </a:xfrm>
            <a:custGeom>
              <a:rect b="b" l="l" r="r" t="t"/>
              <a:pathLst>
                <a:path extrusionOk="0" h="1479" w="2963">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80"/>
            <p:cNvSpPr/>
            <p:nvPr/>
          </p:nvSpPr>
          <p:spPr>
            <a:xfrm>
              <a:off x="4849857" y="3523927"/>
              <a:ext cx="46135" cy="35731"/>
            </a:xfrm>
            <a:custGeom>
              <a:rect b="b" l="l" r="r" t="t"/>
              <a:pathLst>
                <a:path extrusionOk="0" h="1360" w="1756">
                  <a:moveTo>
                    <a:pt x="0" y="0"/>
                  </a:moveTo>
                  <a:lnTo>
                    <a:pt x="0" y="1360"/>
                  </a:lnTo>
                  <a:lnTo>
                    <a:pt x="1755" y="1360"/>
                  </a:lnTo>
                  <a:lnTo>
                    <a:pt x="1755" y="1332"/>
                  </a:lnTo>
                  <a:lnTo>
                    <a:pt x="175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80"/>
            <p:cNvSpPr/>
            <p:nvPr/>
          </p:nvSpPr>
          <p:spPr>
            <a:xfrm>
              <a:off x="4849857" y="3559631"/>
              <a:ext cx="46135" cy="35573"/>
            </a:xfrm>
            <a:custGeom>
              <a:rect b="b" l="l" r="r" t="t"/>
              <a:pathLst>
                <a:path extrusionOk="0" h="1354" w="1756">
                  <a:moveTo>
                    <a:pt x="0" y="1"/>
                  </a:moveTo>
                  <a:cubicBezTo>
                    <a:pt x="0" y="584"/>
                    <a:pt x="340" y="1111"/>
                    <a:pt x="874" y="1353"/>
                  </a:cubicBezTo>
                  <a:cubicBezTo>
                    <a:pt x="1401" y="1111"/>
                    <a:pt x="1748" y="584"/>
                    <a:pt x="175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80"/>
            <p:cNvSpPr/>
            <p:nvPr/>
          </p:nvSpPr>
          <p:spPr>
            <a:xfrm>
              <a:off x="4818146" y="3274259"/>
              <a:ext cx="77845" cy="249694"/>
            </a:xfrm>
            <a:custGeom>
              <a:rect b="b" l="l" r="r" t="t"/>
              <a:pathLst>
                <a:path extrusionOk="0" h="9504" w="2963">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80"/>
            <p:cNvSpPr/>
            <p:nvPr/>
          </p:nvSpPr>
          <p:spPr>
            <a:xfrm>
              <a:off x="4849857" y="3274259"/>
              <a:ext cx="46135" cy="249694"/>
            </a:xfrm>
            <a:custGeom>
              <a:rect b="b" l="l" r="r" t="t"/>
              <a:pathLst>
                <a:path extrusionOk="0" h="9504" w="1756">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8" name="Google Shape;7868;p80"/>
          <p:cNvGrpSpPr/>
          <p:nvPr/>
        </p:nvGrpSpPr>
        <p:grpSpPr>
          <a:xfrm>
            <a:off x="5228890" y="3235428"/>
            <a:ext cx="344091" cy="332767"/>
            <a:chOff x="5228890" y="3235428"/>
            <a:chExt cx="344091" cy="332767"/>
          </a:xfrm>
        </p:grpSpPr>
        <p:sp>
          <p:nvSpPr>
            <p:cNvPr id="7869" name="Google Shape;7869;p80"/>
            <p:cNvSpPr/>
            <p:nvPr/>
          </p:nvSpPr>
          <p:spPr>
            <a:xfrm>
              <a:off x="5228890" y="3261701"/>
              <a:ext cx="316741" cy="306495"/>
            </a:xfrm>
            <a:custGeom>
              <a:rect b="b" l="l" r="r" t="t"/>
              <a:pathLst>
                <a:path extrusionOk="0" h="11666" w="12056">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80"/>
            <p:cNvSpPr/>
            <p:nvPr/>
          </p:nvSpPr>
          <p:spPr>
            <a:xfrm>
              <a:off x="5277731" y="3261701"/>
              <a:ext cx="65261" cy="82942"/>
            </a:xfrm>
            <a:custGeom>
              <a:rect b="b" l="l" r="r" t="t"/>
              <a:pathLst>
                <a:path extrusionOk="0" h="3157" w="2484">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80"/>
            <p:cNvSpPr/>
            <p:nvPr/>
          </p:nvSpPr>
          <p:spPr>
            <a:xfrm>
              <a:off x="5462137" y="3463053"/>
              <a:ext cx="83494" cy="64893"/>
            </a:xfrm>
            <a:custGeom>
              <a:rect b="b" l="l" r="r" t="t"/>
              <a:pathLst>
                <a:path extrusionOk="0" h="2470" w="3178">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80"/>
            <p:cNvSpPr/>
            <p:nvPr/>
          </p:nvSpPr>
          <p:spPr>
            <a:xfrm>
              <a:off x="5286663" y="3235428"/>
              <a:ext cx="90771" cy="111973"/>
            </a:xfrm>
            <a:custGeom>
              <a:rect b="b" l="l" r="r" t="t"/>
              <a:pathLst>
                <a:path extrusionOk="0" h="4262" w="3455">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80"/>
            <p:cNvSpPr/>
            <p:nvPr/>
          </p:nvSpPr>
          <p:spPr>
            <a:xfrm>
              <a:off x="5458328" y="3429740"/>
              <a:ext cx="114653" cy="88486"/>
            </a:xfrm>
            <a:custGeom>
              <a:rect b="b" l="l" r="r" t="t"/>
              <a:pathLst>
                <a:path extrusionOk="0" h="3368" w="4364">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4" name="Google Shape;7874;p80"/>
          <p:cNvGrpSpPr/>
          <p:nvPr/>
        </p:nvGrpSpPr>
        <p:grpSpPr>
          <a:xfrm>
            <a:off x="5757913" y="3227047"/>
            <a:ext cx="388544" cy="347927"/>
            <a:chOff x="5757913" y="3227047"/>
            <a:chExt cx="388544" cy="347927"/>
          </a:xfrm>
        </p:grpSpPr>
        <p:sp>
          <p:nvSpPr>
            <p:cNvPr id="7875" name="Google Shape;7875;p80"/>
            <p:cNvSpPr/>
            <p:nvPr/>
          </p:nvSpPr>
          <p:spPr>
            <a:xfrm>
              <a:off x="5757913" y="3227047"/>
              <a:ext cx="388544" cy="347927"/>
            </a:xfrm>
            <a:custGeom>
              <a:rect b="b" l="l" r="r" t="t"/>
              <a:pathLst>
                <a:path extrusionOk="0" h="13243" w="14789">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80"/>
            <p:cNvSpPr/>
            <p:nvPr/>
          </p:nvSpPr>
          <p:spPr>
            <a:xfrm>
              <a:off x="5758097" y="3227074"/>
              <a:ext cx="194101" cy="347743"/>
            </a:xfrm>
            <a:custGeom>
              <a:rect b="b" l="l" r="r" t="t"/>
              <a:pathLst>
                <a:path extrusionOk="0" h="13236" w="7388">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77" name="Google Shape;7877;p80"/>
          <p:cNvSpPr/>
          <p:nvPr/>
        </p:nvSpPr>
        <p:spPr>
          <a:xfrm>
            <a:off x="6898849" y="3377589"/>
            <a:ext cx="316925" cy="43770"/>
          </a:xfrm>
          <a:custGeom>
            <a:rect b="b" l="l" r="r" t="t"/>
            <a:pathLst>
              <a:path extrusionOk="0" h="1666" w="12063">
                <a:moveTo>
                  <a:pt x="8" y="1"/>
                </a:moveTo>
                <a:lnTo>
                  <a:pt x="1" y="1665"/>
                </a:lnTo>
                <a:lnTo>
                  <a:pt x="12063" y="1665"/>
                </a:lnTo>
                <a:lnTo>
                  <a:pt x="1205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80"/>
          <p:cNvSpPr/>
          <p:nvPr/>
        </p:nvSpPr>
        <p:spPr>
          <a:xfrm>
            <a:off x="6996346" y="3227074"/>
            <a:ext cx="128867" cy="61977"/>
          </a:xfrm>
          <a:custGeom>
            <a:rect b="b" l="l" r="r" t="t"/>
            <a:pathLst>
              <a:path extrusionOk="0" h="2359" w="4905">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80"/>
          <p:cNvSpPr/>
          <p:nvPr/>
        </p:nvSpPr>
        <p:spPr>
          <a:xfrm>
            <a:off x="6996346" y="3262778"/>
            <a:ext cx="128867" cy="26273"/>
          </a:xfrm>
          <a:custGeom>
            <a:rect b="b" l="l" r="r" t="t"/>
            <a:pathLst>
              <a:path extrusionOk="0" h="1000" w="4905">
                <a:moveTo>
                  <a:pt x="999" y="1"/>
                </a:moveTo>
                <a:lnTo>
                  <a:pt x="1" y="1000"/>
                </a:lnTo>
                <a:lnTo>
                  <a:pt x="4905" y="1000"/>
                </a:lnTo>
                <a:lnTo>
                  <a:pt x="3906"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80"/>
          <p:cNvSpPr/>
          <p:nvPr/>
        </p:nvSpPr>
        <p:spPr>
          <a:xfrm>
            <a:off x="6918186" y="3280092"/>
            <a:ext cx="278278" cy="260439"/>
          </a:xfrm>
          <a:custGeom>
            <a:rect b="b" l="l" r="r" t="t"/>
            <a:pathLst>
              <a:path extrusionOk="0" h="9913" w="10592">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80"/>
          <p:cNvSpPr/>
          <p:nvPr/>
        </p:nvSpPr>
        <p:spPr>
          <a:xfrm>
            <a:off x="7177127" y="3279908"/>
            <a:ext cx="19337" cy="260623"/>
          </a:xfrm>
          <a:custGeom>
            <a:rect b="b" l="l" r="r" t="t"/>
            <a:pathLst>
              <a:path extrusionOk="0" h="9920" w="736">
                <a:moveTo>
                  <a:pt x="0" y="1"/>
                </a:moveTo>
                <a:lnTo>
                  <a:pt x="0" y="9920"/>
                </a:lnTo>
                <a:lnTo>
                  <a:pt x="736" y="9920"/>
                </a:lnTo>
                <a:lnTo>
                  <a:pt x="736" y="216"/>
                </a:lnTo>
                <a:cubicBezTo>
                  <a:pt x="736" y="98"/>
                  <a:pt x="638" y="1"/>
                  <a:pt x="521"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80"/>
          <p:cNvSpPr/>
          <p:nvPr/>
        </p:nvSpPr>
        <p:spPr>
          <a:xfrm>
            <a:off x="6918186" y="3367579"/>
            <a:ext cx="278278" cy="172952"/>
          </a:xfrm>
          <a:custGeom>
            <a:rect b="b" l="l" r="r" t="t"/>
            <a:pathLst>
              <a:path extrusionOk="0" h="6583" w="10592">
                <a:moveTo>
                  <a:pt x="0" y="0"/>
                </a:moveTo>
                <a:lnTo>
                  <a:pt x="0" y="6583"/>
                </a:lnTo>
                <a:lnTo>
                  <a:pt x="10592" y="6583"/>
                </a:lnTo>
                <a:lnTo>
                  <a:pt x="10592" y="0"/>
                </a:lnTo>
                <a:lnTo>
                  <a:pt x="5299" y="3794"/>
                </a:lnTo>
                <a:lnTo>
                  <a:pt x="0" y="0"/>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80"/>
          <p:cNvSpPr/>
          <p:nvPr/>
        </p:nvSpPr>
        <p:spPr>
          <a:xfrm>
            <a:off x="6958619" y="3418784"/>
            <a:ext cx="197385" cy="10588"/>
          </a:xfrm>
          <a:custGeom>
            <a:rect b="b" l="l" r="r" t="t"/>
            <a:pathLst>
              <a:path extrusionOk="0" h="403" w="7513">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80"/>
          <p:cNvSpPr/>
          <p:nvPr/>
        </p:nvSpPr>
        <p:spPr>
          <a:xfrm>
            <a:off x="6992511" y="3441378"/>
            <a:ext cx="129970" cy="10588"/>
          </a:xfrm>
          <a:custGeom>
            <a:rect b="b" l="l" r="r" t="t"/>
            <a:pathLst>
              <a:path extrusionOk="0" h="403" w="4947">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80"/>
          <p:cNvSpPr/>
          <p:nvPr/>
        </p:nvSpPr>
        <p:spPr>
          <a:xfrm>
            <a:off x="7021489" y="3463789"/>
            <a:ext cx="70016" cy="10588"/>
          </a:xfrm>
          <a:custGeom>
            <a:rect b="b" l="l" r="r" t="t"/>
            <a:pathLst>
              <a:path extrusionOk="0" h="403" w="2665">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80"/>
          <p:cNvSpPr/>
          <p:nvPr/>
        </p:nvSpPr>
        <p:spPr>
          <a:xfrm>
            <a:off x="6894856" y="3377510"/>
            <a:ext cx="324938" cy="197280"/>
          </a:xfrm>
          <a:custGeom>
            <a:rect b="b" l="l" r="r" t="t"/>
            <a:pathLst>
              <a:path extrusionOk="0" h="7509" w="12368">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80"/>
          <p:cNvSpPr/>
          <p:nvPr/>
        </p:nvSpPr>
        <p:spPr>
          <a:xfrm>
            <a:off x="7202454" y="3377641"/>
            <a:ext cx="17340" cy="197149"/>
          </a:xfrm>
          <a:custGeom>
            <a:rect b="b" l="l" r="r" t="t"/>
            <a:pathLst>
              <a:path extrusionOk="0" h="7504" w="66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80"/>
          <p:cNvSpPr/>
          <p:nvPr/>
        </p:nvSpPr>
        <p:spPr>
          <a:xfrm>
            <a:off x="6955361" y="3318371"/>
            <a:ext cx="32630" cy="32630"/>
          </a:xfrm>
          <a:custGeom>
            <a:rect b="b" l="l" r="r" t="t"/>
            <a:pathLst>
              <a:path extrusionOk="0" h="1242" w="1242">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80"/>
          <p:cNvSpPr/>
          <p:nvPr/>
        </p:nvSpPr>
        <p:spPr>
          <a:xfrm>
            <a:off x="7009115" y="3313090"/>
            <a:ext cx="36466" cy="10588"/>
          </a:xfrm>
          <a:custGeom>
            <a:rect b="b" l="l" r="r" t="t"/>
            <a:pathLst>
              <a:path extrusionOk="0" h="403" w="1388">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80"/>
          <p:cNvSpPr/>
          <p:nvPr/>
        </p:nvSpPr>
        <p:spPr>
          <a:xfrm>
            <a:off x="7009115" y="3341149"/>
            <a:ext cx="113366" cy="10588"/>
          </a:xfrm>
          <a:custGeom>
            <a:rect b="b" l="l" r="r" t="t"/>
            <a:pathLst>
              <a:path extrusionOk="0" h="403" w="4315">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80"/>
          <p:cNvSpPr/>
          <p:nvPr/>
        </p:nvSpPr>
        <p:spPr>
          <a:xfrm>
            <a:off x="6961010" y="3385234"/>
            <a:ext cx="69806" cy="10614"/>
          </a:xfrm>
          <a:custGeom>
            <a:rect b="b" l="l" r="r" t="t"/>
            <a:pathLst>
              <a:path extrusionOk="0" h="404" w="2657">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80"/>
          <p:cNvSpPr/>
          <p:nvPr/>
        </p:nvSpPr>
        <p:spPr>
          <a:xfrm>
            <a:off x="6921443" y="3539060"/>
            <a:ext cx="57248" cy="10588"/>
          </a:xfrm>
          <a:custGeom>
            <a:rect b="b" l="l" r="r" t="t"/>
            <a:pathLst>
              <a:path extrusionOk="0" h="403" w="2179">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93" name="Google Shape;7893;p80"/>
          <p:cNvGrpSpPr/>
          <p:nvPr/>
        </p:nvGrpSpPr>
        <p:grpSpPr>
          <a:xfrm>
            <a:off x="7414946" y="3220873"/>
            <a:ext cx="360091" cy="360117"/>
            <a:chOff x="7414946" y="3220873"/>
            <a:chExt cx="360091" cy="360117"/>
          </a:xfrm>
        </p:grpSpPr>
        <p:sp>
          <p:nvSpPr>
            <p:cNvPr id="7894" name="Google Shape;7894;p80"/>
            <p:cNvSpPr/>
            <p:nvPr/>
          </p:nvSpPr>
          <p:spPr>
            <a:xfrm>
              <a:off x="7414946" y="3305234"/>
              <a:ext cx="151619" cy="195389"/>
            </a:xfrm>
            <a:custGeom>
              <a:rect b="b" l="l" r="r" t="t"/>
              <a:pathLst>
                <a:path extrusionOk="0" h="7437" w="5771">
                  <a:moveTo>
                    <a:pt x="0" y="1"/>
                  </a:moveTo>
                  <a:lnTo>
                    <a:pt x="0" y="4572"/>
                  </a:lnTo>
                  <a:lnTo>
                    <a:pt x="5771" y="7437"/>
                  </a:lnTo>
                  <a:lnTo>
                    <a:pt x="4571" y="1360"/>
                  </a:lnTo>
                  <a:lnTo>
                    <a:pt x="902" y="272"/>
                  </a:lnTo>
                  <a:lnTo>
                    <a:pt x="0" y="1"/>
                  </a:lnTo>
                  <a:close/>
                </a:path>
              </a:pathLst>
            </a:custGeom>
            <a:solidFill>
              <a:srgbClr val="C2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80"/>
            <p:cNvSpPr/>
            <p:nvPr/>
          </p:nvSpPr>
          <p:spPr>
            <a:xfrm>
              <a:off x="7414946" y="3425326"/>
              <a:ext cx="143789" cy="155665"/>
            </a:xfrm>
            <a:custGeom>
              <a:rect b="b" l="l" r="r" t="t"/>
              <a:pathLst>
                <a:path extrusionOk="0" h="5925" w="5473">
                  <a:moveTo>
                    <a:pt x="0" y="1"/>
                  </a:moveTo>
                  <a:lnTo>
                    <a:pt x="0" y="4572"/>
                  </a:lnTo>
                  <a:lnTo>
                    <a:pt x="4571" y="5924"/>
                  </a:lnTo>
                  <a:lnTo>
                    <a:pt x="5473" y="3642"/>
                  </a:lnTo>
                  <a:lnTo>
                    <a:pt x="4571" y="1353"/>
                  </a:lnTo>
                  <a:lnTo>
                    <a:pt x="0"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80"/>
            <p:cNvSpPr/>
            <p:nvPr/>
          </p:nvSpPr>
          <p:spPr>
            <a:xfrm>
              <a:off x="7735471" y="3430265"/>
              <a:ext cx="39566" cy="150725"/>
            </a:xfrm>
            <a:custGeom>
              <a:rect b="b" l="l" r="r" t="t"/>
              <a:pathLst>
                <a:path extrusionOk="0" h="5737" w="1506">
                  <a:moveTo>
                    <a:pt x="1" y="0"/>
                  </a:moveTo>
                  <a:lnTo>
                    <a:pt x="604" y="5466"/>
                  </a:lnTo>
                  <a:lnTo>
                    <a:pt x="1506" y="5736"/>
                  </a:lnTo>
                  <a:lnTo>
                    <a:pt x="1506" y="1165"/>
                  </a:lnTo>
                  <a:lnTo>
                    <a:pt x="1" y="0"/>
                  </a:lnTo>
                  <a:close/>
                </a:path>
              </a:pathLst>
            </a:custGeom>
            <a:solidFill>
              <a:srgbClr val="94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80"/>
            <p:cNvSpPr/>
            <p:nvPr/>
          </p:nvSpPr>
          <p:spPr>
            <a:xfrm>
              <a:off x="7623418" y="3393641"/>
              <a:ext cx="127947" cy="180229"/>
            </a:xfrm>
            <a:custGeom>
              <a:rect b="b" l="l" r="r" t="t"/>
              <a:pathLst>
                <a:path extrusionOk="0" h="6860" w="4870">
                  <a:moveTo>
                    <a:pt x="0" y="0"/>
                  </a:moveTo>
                  <a:lnTo>
                    <a:pt x="1200" y="5778"/>
                  </a:lnTo>
                  <a:lnTo>
                    <a:pt x="4869" y="6860"/>
                  </a:lnTo>
                  <a:lnTo>
                    <a:pt x="4869" y="2296"/>
                  </a:lnTo>
                  <a:lnTo>
                    <a:pt x="0" y="0"/>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80"/>
            <p:cNvSpPr/>
            <p:nvPr/>
          </p:nvSpPr>
          <p:spPr>
            <a:xfrm>
              <a:off x="7535038" y="3420045"/>
              <a:ext cx="119908" cy="160945"/>
            </a:xfrm>
            <a:custGeom>
              <a:rect b="b" l="l" r="r" t="t"/>
              <a:pathLst>
                <a:path extrusionOk="0" h="6126" w="4564">
                  <a:moveTo>
                    <a:pt x="2282" y="1"/>
                  </a:moveTo>
                  <a:lnTo>
                    <a:pt x="0" y="1554"/>
                  </a:lnTo>
                  <a:lnTo>
                    <a:pt x="0" y="6125"/>
                  </a:lnTo>
                  <a:lnTo>
                    <a:pt x="4564" y="4773"/>
                  </a:lnTo>
                  <a:lnTo>
                    <a:pt x="4564" y="202"/>
                  </a:lnTo>
                  <a:lnTo>
                    <a:pt x="2282" y="1"/>
                  </a:lnTo>
                  <a:close/>
                </a:path>
              </a:pathLst>
            </a:custGeom>
            <a:solidFill>
              <a:srgbClr val="94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80"/>
            <p:cNvSpPr/>
            <p:nvPr/>
          </p:nvSpPr>
          <p:spPr>
            <a:xfrm>
              <a:off x="7735471" y="3333845"/>
              <a:ext cx="39566" cy="127054"/>
            </a:xfrm>
            <a:custGeom>
              <a:rect b="b" l="l" r="r" t="t"/>
              <a:pathLst>
                <a:path extrusionOk="0" h="4836" w="1506">
                  <a:moveTo>
                    <a:pt x="604" y="1"/>
                  </a:moveTo>
                  <a:lnTo>
                    <a:pt x="1" y="2290"/>
                  </a:lnTo>
                  <a:lnTo>
                    <a:pt x="604" y="4572"/>
                  </a:lnTo>
                  <a:lnTo>
                    <a:pt x="1506" y="4835"/>
                  </a:lnTo>
                  <a:lnTo>
                    <a:pt x="1506" y="271"/>
                  </a:lnTo>
                  <a:lnTo>
                    <a:pt x="604"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80"/>
            <p:cNvSpPr/>
            <p:nvPr/>
          </p:nvSpPr>
          <p:spPr>
            <a:xfrm>
              <a:off x="7631248" y="3305234"/>
              <a:ext cx="120118" cy="148729"/>
            </a:xfrm>
            <a:custGeom>
              <a:rect b="b" l="l" r="r" t="t"/>
              <a:pathLst>
                <a:path extrusionOk="0" h="5661" w="4572">
                  <a:moveTo>
                    <a:pt x="902" y="1"/>
                  </a:moveTo>
                  <a:lnTo>
                    <a:pt x="0" y="2290"/>
                  </a:lnTo>
                  <a:lnTo>
                    <a:pt x="902" y="4572"/>
                  </a:lnTo>
                  <a:lnTo>
                    <a:pt x="4571" y="5661"/>
                  </a:lnTo>
                  <a:lnTo>
                    <a:pt x="4571" y="1090"/>
                  </a:lnTo>
                  <a:lnTo>
                    <a:pt x="902" y="1"/>
                  </a:lnTo>
                  <a:close/>
                </a:path>
              </a:pathLst>
            </a:custGeom>
            <a:solidFill>
              <a:srgbClr val="C2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80"/>
            <p:cNvSpPr/>
            <p:nvPr/>
          </p:nvSpPr>
          <p:spPr>
            <a:xfrm>
              <a:off x="7535038" y="3305234"/>
              <a:ext cx="119908" cy="155665"/>
            </a:xfrm>
            <a:custGeom>
              <a:rect b="b" l="l" r="r" t="t"/>
              <a:pathLst>
                <a:path extrusionOk="0" h="5925" w="4564">
                  <a:moveTo>
                    <a:pt x="4564" y="1"/>
                  </a:moveTo>
                  <a:lnTo>
                    <a:pt x="0" y="1360"/>
                  </a:lnTo>
                  <a:lnTo>
                    <a:pt x="0" y="5924"/>
                  </a:lnTo>
                  <a:lnTo>
                    <a:pt x="4564" y="4572"/>
                  </a:lnTo>
                  <a:lnTo>
                    <a:pt x="4564"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80"/>
            <p:cNvSpPr/>
            <p:nvPr/>
          </p:nvSpPr>
          <p:spPr>
            <a:xfrm>
              <a:off x="7654945" y="3220873"/>
              <a:ext cx="67258" cy="180807"/>
            </a:xfrm>
            <a:custGeom>
              <a:rect b="b" l="l" r="r" t="t"/>
              <a:pathLst>
                <a:path extrusionOk="0" h="6882" w="256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80"/>
            <p:cNvSpPr/>
            <p:nvPr/>
          </p:nvSpPr>
          <p:spPr>
            <a:xfrm>
              <a:off x="7587688" y="3220873"/>
              <a:ext cx="118831" cy="180807"/>
            </a:xfrm>
            <a:custGeom>
              <a:rect b="b" l="l" r="r" t="t"/>
              <a:pathLst>
                <a:path extrusionOk="0" h="6882" w="4523">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80"/>
            <p:cNvSpPr/>
            <p:nvPr/>
          </p:nvSpPr>
          <p:spPr>
            <a:xfrm>
              <a:off x="7607366" y="3252479"/>
              <a:ext cx="83310" cy="71382"/>
            </a:xfrm>
            <a:custGeom>
              <a:rect b="b" l="l" r="r" t="t"/>
              <a:pathLst>
                <a:path extrusionOk="0" h="2717" w="3171">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5" name="Google Shape;7905;p80"/>
          <p:cNvGrpSpPr/>
          <p:nvPr/>
        </p:nvGrpSpPr>
        <p:grpSpPr>
          <a:xfrm>
            <a:off x="8027227" y="3215041"/>
            <a:ext cx="231829" cy="371782"/>
            <a:chOff x="8027227" y="3215041"/>
            <a:chExt cx="231829" cy="371782"/>
          </a:xfrm>
        </p:grpSpPr>
        <p:sp>
          <p:nvSpPr>
            <p:cNvPr id="7906" name="Google Shape;7906;p80"/>
            <p:cNvSpPr/>
            <p:nvPr/>
          </p:nvSpPr>
          <p:spPr>
            <a:xfrm>
              <a:off x="8135102" y="3239080"/>
              <a:ext cx="123954" cy="131967"/>
            </a:xfrm>
            <a:custGeom>
              <a:rect b="b" l="l" r="r" t="t"/>
              <a:pathLst>
                <a:path extrusionOk="0" h="5023" w="4718">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80"/>
            <p:cNvSpPr/>
            <p:nvPr/>
          </p:nvSpPr>
          <p:spPr>
            <a:xfrm>
              <a:off x="8135285" y="3240184"/>
              <a:ext cx="40302" cy="22805"/>
            </a:xfrm>
            <a:custGeom>
              <a:rect b="b" l="l" r="r" t="t"/>
              <a:pathLst>
                <a:path extrusionOk="0" h="868" w="1534">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80"/>
            <p:cNvSpPr/>
            <p:nvPr/>
          </p:nvSpPr>
          <p:spPr>
            <a:xfrm>
              <a:off x="8057309" y="3262962"/>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80"/>
            <p:cNvSpPr/>
            <p:nvPr/>
          </p:nvSpPr>
          <p:spPr>
            <a:xfrm>
              <a:off x="8057309" y="3382870"/>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80"/>
            <p:cNvSpPr/>
            <p:nvPr/>
          </p:nvSpPr>
          <p:spPr>
            <a:xfrm>
              <a:off x="8075148" y="3256946"/>
              <a:ext cx="102095" cy="144000"/>
            </a:xfrm>
            <a:custGeom>
              <a:rect b="b" l="l" r="r" t="t"/>
              <a:pathLst>
                <a:path extrusionOk="0" h="5481" w="3886">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80"/>
            <p:cNvSpPr/>
            <p:nvPr/>
          </p:nvSpPr>
          <p:spPr>
            <a:xfrm>
              <a:off x="8051292" y="3232906"/>
              <a:ext cx="12033" cy="335868"/>
            </a:xfrm>
            <a:custGeom>
              <a:rect b="b" l="l" r="r" t="t"/>
              <a:pathLst>
                <a:path extrusionOk="0" h="12784" w="458">
                  <a:moveTo>
                    <a:pt x="0" y="0"/>
                  </a:moveTo>
                  <a:lnTo>
                    <a:pt x="0" y="12784"/>
                  </a:lnTo>
                  <a:lnTo>
                    <a:pt x="458" y="12784"/>
                  </a:lnTo>
                  <a:lnTo>
                    <a:pt x="458"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80"/>
            <p:cNvSpPr/>
            <p:nvPr/>
          </p:nvSpPr>
          <p:spPr>
            <a:xfrm>
              <a:off x="8027411" y="3562915"/>
              <a:ext cx="59980" cy="23908"/>
            </a:xfrm>
            <a:custGeom>
              <a:rect b="b" l="l" r="r" t="t"/>
              <a:pathLst>
                <a:path extrusionOk="0" h="910" w="2283">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80"/>
            <p:cNvSpPr/>
            <p:nvPr/>
          </p:nvSpPr>
          <p:spPr>
            <a:xfrm>
              <a:off x="8045276" y="3215041"/>
              <a:ext cx="23882" cy="24092"/>
            </a:xfrm>
            <a:custGeom>
              <a:rect b="b" l="l" r="r" t="t"/>
              <a:pathLst>
                <a:path extrusionOk="0" h="917" w="909">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80"/>
            <p:cNvSpPr/>
            <p:nvPr/>
          </p:nvSpPr>
          <p:spPr>
            <a:xfrm>
              <a:off x="8027227" y="3562915"/>
              <a:ext cx="30108" cy="23908"/>
            </a:xfrm>
            <a:custGeom>
              <a:rect b="b" l="l" r="r" t="t"/>
              <a:pathLst>
                <a:path extrusionOk="0" h="910" w="1146">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80"/>
            <p:cNvSpPr/>
            <p:nvPr/>
          </p:nvSpPr>
          <p:spPr>
            <a:xfrm>
              <a:off x="8043095" y="3216144"/>
              <a:ext cx="25169" cy="22778"/>
            </a:xfrm>
            <a:custGeom>
              <a:rect b="b" l="l" r="r" t="t"/>
              <a:pathLst>
                <a:path extrusionOk="0" h="867" w="958">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6" name="Google Shape;7916;p80"/>
          <p:cNvGrpSpPr/>
          <p:nvPr/>
        </p:nvGrpSpPr>
        <p:grpSpPr>
          <a:xfrm>
            <a:off x="4093603" y="4146138"/>
            <a:ext cx="395638" cy="420544"/>
            <a:chOff x="4093603" y="4146138"/>
            <a:chExt cx="395638" cy="420544"/>
          </a:xfrm>
        </p:grpSpPr>
        <p:sp>
          <p:nvSpPr>
            <p:cNvPr id="7917" name="Google Shape;7917;p80"/>
            <p:cNvSpPr/>
            <p:nvPr/>
          </p:nvSpPr>
          <p:spPr>
            <a:xfrm>
              <a:off x="4158286" y="4218414"/>
              <a:ext cx="266088" cy="326567"/>
            </a:xfrm>
            <a:custGeom>
              <a:rect b="b" l="l" r="r" t="t"/>
              <a:pathLst>
                <a:path extrusionOk="0" h="12430" w="10128">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80"/>
            <p:cNvSpPr/>
            <p:nvPr/>
          </p:nvSpPr>
          <p:spPr>
            <a:xfrm>
              <a:off x="4189813" y="4240089"/>
              <a:ext cx="203218" cy="203218"/>
            </a:xfrm>
            <a:custGeom>
              <a:rect b="b" l="l" r="r" t="t"/>
              <a:pathLst>
                <a:path extrusionOk="0" h="7735" w="7735">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80"/>
            <p:cNvSpPr/>
            <p:nvPr/>
          </p:nvSpPr>
          <p:spPr>
            <a:xfrm>
              <a:off x="4211671" y="4261947"/>
              <a:ext cx="159658" cy="159684"/>
            </a:xfrm>
            <a:custGeom>
              <a:rect b="b" l="l" r="r" t="t"/>
              <a:pathLst>
                <a:path extrusionOk="0" h="6078" w="6077">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80"/>
            <p:cNvSpPr/>
            <p:nvPr/>
          </p:nvSpPr>
          <p:spPr>
            <a:xfrm>
              <a:off x="4269629" y="4537677"/>
              <a:ext cx="43586" cy="29005"/>
            </a:xfrm>
            <a:custGeom>
              <a:rect b="b" l="l" r="r" t="t"/>
              <a:pathLst>
                <a:path extrusionOk="0" h="1104" w="1659">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80"/>
            <p:cNvSpPr/>
            <p:nvPr/>
          </p:nvSpPr>
          <p:spPr>
            <a:xfrm>
              <a:off x="4434725" y="4334486"/>
              <a:ext cx="54515" cy="14608"/>
            </a:xfrm>
            <a:custGeom>
              <a:rect b="b" l="l" r="r" t="t"/>
              <a:pathLst>
                <a:path extrusionOk="0" h="556" w="2075">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80"/>
            <p:cNvSpPr/>
            <p:nvPr/>
          </p:nvSpPr>
          <p:spPr>
            <a:xfrm>
              <a:off x="4093603" y="4334460"/>
              <a:ext cx="62896" cy="14634"/>
            </a:xfrm>
            <a:custGeom>
              <a:rect b="b" l="l" r="r" t="t"/>
              <a:pathLst>
                <a:path extrusionOk="0" h="557" w="2394">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80"/>
            <p:cNvSpPr/>
            <p:nvPr/>
          </p:nvSpPr>
          <p:spPr>
            <a:xfrm>
              <a:off x="4284210" y="4146138"/>
              <a:ext cx="14424" cy="50417"/>
            </a:xfrm>
            <a:custGeom>
              <a:rect b="b" l="l" r="r" t="t"/>
              <a:pathLst>
                <a:path extrusionOk="0" h="1919" w="549">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80"/>
            <p:cNvSpPr/>
            <p:nvPr/>
          </p:nvSpPr>
          <p:spPr>
            <a:xfrm>
              <a:off x="4358561" y="4183813"/>
              <a:ext cx="29294" cy="33156"/>
            </a:xfrm>
            <a:custGeom>
              <a:rect b="b" l="l" r="r" t="t"/>
              <a:pathLst>
                <a:path extrusionOk="0" h="1262" w="1115">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80"/>
            <p:cNvSpPr/>
            <p:nvPr/>
          </p:nvSpPr>
          <p:spPr>
            <a:xfrm>
              <a:off x="4195277" y="4466505"/>
              <a:ext cx="29268" cy="33287"/>
            </a:xfrm>
            <a:custGeom>
              <a:rect b="b" l="l" r="r" t="t"/>
              <a:pathLst>
                <a:path extrusionOk="0" h="1267" w="1114">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80"/>
            <p:cNvSpPr/>
            <p:nvPr/>
          </p:nvSpPr>
          <p:spPr>
            <a:xfrm>
              <a:off x="4195172" y="4183813"/>
              <a:ext cx="29294" cy="33156"/>
            </a:xfrm>
            <a:custGeom>
              <a:rect b="b" l="l" r="r" t="t"/>
              <a:pathLst>
                <a:path extrusionOk="0" h="1262" w="1115">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80"/>
            <p:cNvSpPr/>
            <p:nvPr/>
          </p:nvSpPr>
          <p:spPr>
            <a:xfrm>
              <a:off x="4358272" y="4466505"/>
              <a:ext cx="29294" cy="33287"/>
            </a:xfrm>
            <a:custGeom>
              <a:rect b="b" l="l" r="r" t="t"/>
              <a:pathLst>
                <a:path extrusionOk="0" h="1267" w="1115">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80"/>
            <p:cNvSpPr/>
            <p:nvPr/>
          </p:nvSpPr>
          <p:spPr>
            <a:xfrm>
              <a:off x="4412315" y="4410335"/>
              <a:ext cx="39934" cy="25668"/>
            </a:xfrm>
            <a:custGeom>
              <a:rect b="b" l="l" r="r" t="t"/>
              <a:pathLst>
                <a:path extrusionOk="0" h="977" w="152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80"/>
            <p:cNvSpPr/>
            <p:nvPr/>
          </p:nvSpPr>
          <p:spPr>
            <a:xfrm>
              <a:off x="4130306" y="4247340"/>
              <a:ext cx="39304" cy="25589"/>
            </a:xfrm>
            <a:custGeom>
              <a:rect b="b" l="l" r="r" t="t"/>
              <a:pathLst>
                <a:path extrusionOk="0" h="974" w="1496">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80"/>
            <p:cNvSpPr/>
            <p:nvPr/>
          </p:nvSpPr>
          <p:spPr>
            <a:xfrm>
              <a:off x="4413418" y="4247182"/>
              <a:ext cx="39908" cy="25747"/>
            </a:xfrm>
            <a:custGeom>
              <a:rect b="b" l="l" r="r" t="t"/>
              <a:pathLst>
                <a:path extrusionOk="0" h="980" w="1519">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80"/>
            <p:cNvSpPr/>
            <p:nvPr/>
          </p:nvSpPr>
          <p:spPr>
            <a:xfrm>
              <a:off x="4130595" y="4410624"/>
              <a:ext cx="39304" cy="25379"/>
            </a:xfrm>
            <a:custGeom>
              <a:rect b="b" l="l" r="r" t="t"/>
              <a:pathLst>
                <a:path extrusionOk="0" h="966" w="1496">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80"/>
            <p:cNvSpPr/>
            <p:nvPr/>
          </p:nvSpPr>
          <p:spPr>
            <a:xfrm>
              <a:off x="4255231" y="4494118"/>
              <a:ext cx="72565" cy="50864"/>
            </a:xfrm>
            <a:custGeom>
              <a:rect b="b" l="l" r="r" t="t"/>
              <a:pathLst>
                <a:path extrusionOk="0" h="1936" w="2762">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80"/>
            <p:cNvSpPr/>
            <p:nvPr/>
          </p:nvSpPr>
          <p:spPr>
            <a:xfrm>
              <a:off x="4247954" y="4494118"/>
              <a:ext cx="87120" cy="14608"/>
            </a:xfrm>
            <a:custGeom>
              <a:rect b="b" l="l" r="r" t="t"/>
              <a:pathLst>
                <a:path extrusionOk="0" h="556" w="3316">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4" name="Google Shape;7934;p80"/>
          <p:cNvGrpSpPr/>
          <p:nvPr/>
        </p:nvGrpSpPr>
        <p:grpSpPr>
          <a:xfrm>
            <a:off x="4644406" y="4162322"/>
            <a:ext cx="392065" cy="387887"/>
            <a:chOff x="4644406" y="4162322"/>
            <a:chExt cx="392065" cy="387887"/>
          </a:xfrm>
        </p:grpSpPr>
        <p:sp>
          <p:nvSpPr>
            <p:cNvPr id="7935" name="Google Shape;7935;p80"/>
            <p:cNvSpPr/>
            <p:nvPr/>
          </p:nvSpPr>
          <p:spPr>
            <a:xfrm>
              <a:off x="4644406" y="4334118"/>
              <a:ext cx="217326" cy="216065"/>
            </a:xfrm>
            <a:custGeom>
              <a:rect b="b" l="l" r="r" t="t"/>
              <a:pathLst>
                <a:path extrusionOk="0" h="8224" w="8272">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80"/>
            <p:cNvSpPr/>
            <p:nvPr/>
          </p:nvSpPr>
          <p:spPr>
            <a:xfrm>
              <a:off x="4646481" y="4345783"/>
              <a:ext cx="215251" cy="204426"/>
            </a:xfrm>
            <a:custGeom>
              <a:rect b="b" l="l" r="r" t="t"/>
              <a:pathLst>
                <a:path extrusionOk="0" h="7781" w="8193">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80"/>
            <p:cNvSpPr/>
            <p:nvPr/>
          </p:nvSpPr>
          <p:spPr>
            <a:xfrm>
              <a:off x="4720780" y="4162322"/>
              <a:ext cx="315690" cy="299743"/>
            </a:xfrm>
            <a:custGeom>
              <a:rect b="b" l="l" r="r" t="t"/>
              <a:pathLst>
                <a:path extrusionOk="0" h="11409" w="12016">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80"/>
            <p:cNvSpPr/>
            <p:nvPr/>
          </p:nvSpPr>
          <p:spPr>
            <a:xfrm>
              <a:off x="4727952" y="4227872"/>
              <a:ext cx="308518" cy="233668"/>
            </a:xfrm>
            <a:custGeom>
              <a:rect b="b" l="l" r="r" t="t"/>
              <a:pathLst>
                <a:path extrusionOk="0" h="8894" w="11743">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80"/>
            <p:cNvSpPr/>
            <p:nvPr/>
          </p:nvSpPr>
          <p:spPr>
            <a:xfrm>
              <a:off x="4892497" y="4162322"/>
              <a:ext cx="143973" cy="138062"/>
            </a:xfrm>
            <a:custGeom>
              <a:rect b="b" l="l" r="r" t="t"/>
              <a:pathLst>
                <a:path extrusionOk="0" h="5255" w="548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80"/>
            <p:cNvSpPr/>
            <p:nvPr/>
          </p:nvSpPr>
          <p:spPr>
            <a:xfrm>
              <a:off x="4893758" y="4185048"/>
              <a:ext cx="142712" cy="115336"/>
            </a:xfrm>
            <a:custGeom>
              <a:rect b="b" l="l" r="r" t="t"/>
              <a:pathLst>
                <a:path extrusionOk="0" h="4390" w="5432">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1" name="Google Shape;7941;p80"/>
          <p:cNvGrpSpPr/>
          <p:nvPr/>
        </p:nvGrpSpPr>
        <p:grpSpPr>
          <a:xfrm>
            <a:off x="5728383" y="4221698"/>
            <a:ext cx="417128" cy="269162"/>
            <a:chOff x="5728383" y="4221698"/>
            <a:chExt cx="417128" cy="269162"/>
          </a:xfrm>
        </p:grpSpPr>
        <p:sp>
          <p:nvSpPr>
            <p:cNvPr id="7942" name="Google Shape;7942;p80"/>
            <p:cNvSpPr/>
            <p:nvPr/>
          </p:nvSpPr>
          <p:spPr>
            <a:xfrm>
              <a:off x="5728383" y="4221698"/>
              <a:ext cx="417128" cy="225260"/>
            </a:xfrm>
            <a:custGeom>
              <a:rect b="b" l="l" r="r" t="t"/>
              <a:pathLst>
                <a:path extrusionOk="0" h="8574" w="15877">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80"/>
            <p:cNvSpPr/>
            <p:nvPr/>
          </p:nvSpPr>
          <p:spPr>
            <a:xfrm>
              <a:off x="5728383" y="4226059"/>
              <a:ext cx="417128" cy="220899"/>
            </a:xfrm>
            <a:custGeom>
              <a:rect b="b" l="l" r="r" t="t"/>
              <a:pathLst>
                <a:path extrusionOk="0" h="8408" w="15877">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80"/>
            <p:cNvSpPr/>
            <p:nvPr/>
          </p:nvSpPr>
          <p:spPr>
            <a:xfrm>
              <a:off x="5822964" y="4246657"/>
              <a:ext cx="100440" cy="75271"/>
            </a:xfrm>
            <a:custGeom>
              <a:rect b="b" l="l" r="r" t="t"/>
              <a:pathLst>
                <a:path extrusionOk="0" h="2865" w="3823">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80"/>
            <p:cNvSpPr/>
            <p:nvPr/>
          </p:nvSpPr>
          <p:spPr>
            <a:xfrm>
              <a:off x="5948336" y="4246657"/>
              <a:ext cx="109924" cy="75271"/>
            </a:xfrm>
            <a:custGeom>
              <a:rect b="b" l="l" r="r" t="t"/>
              <a:pathLst>
                <a:path extrusionOk="0" h="2865" w="4184">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80"/>
            <p:cNvSpPr/>
            <p:nvPr/>
          </p:nvSpPr>
          <p:spPr>
            <a:xfrm>
              <a:off x="5738787" y="4403057"/>
              <a:ext cx="102436" cy="87803"/>
            </a:xfrm>
            <a:custGeom>
              <a:rect b="b" l="l" r="r" t="t"/>
              <a:pathLst>
                <a:path extrusionOk="0" h="3342" w="3899">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80"/>
            <p:cNvSpPr/>
            <p:nvPr/>
          </p:nvSpPr>
          <p:spPr>
            <a:xfrm>
              <a:off x="5754445" y="4404108"/>
              <a:ext cx="98443" cy="86673"/>
            </a:xfrm>
            <a:custGeom>
              <a:rect b="b" l="l" r="r" t="t"/>
              <a:pathLst>
                <a:path extrusionOk="0" h="3299" w="3747">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80"/>
            <p:cNvSpPr/>
            <p:nvPr/>
          </p:nvSpPr>
          <p:spPr>
            <a:xfrm>
              <a:off x="5772311" y="4428147"/>
              <a:ext cx="43744" cy="37648"/>
            </a:xfrm>
            <a:custGeom>
              <a:rect b="b" l="l" r="r" t="t"/>
              <a:pathLst>
                <a:path extrusionOk="0" h="1433" w="1665">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80"/>
            <p:cNvSpPr/>
            <p:nvPr/>
          </p:nvSpPr>
          <p:spPr>
            <a:xfrm>
              <a:off x="6000277" y="4403057"/>
              <a:ext cx="102436" cy="87803"/>
            </a:xfrm>
            <a:custGeom>
              <a:rect b="b" l="l" r="r" t="t"/>
              <a:pathLst>
                <a:path extrusionOk="0" h="3342" w="3899">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80"/>
            <p:cNvSpPr/>
            <p:nvPr/>
          </p:nvSpPr>
          <p:spPr>
            <a:xfrm>
              <a:off x="6016119" y="4404108"/>
              <a:ext cx="98443" cy="86673"/>
            </a:xfrm>
            <a:custGeom>
              <a:rect b="b" l="l" r="r" t="t"/>
              <a:pathLst>
                <a:path extrusionOk="0" h="3299" w="3747">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80"/>
            <p:cNvSpPr/>
            <p:nvPr/>
          </p:nvSpPr>
          <p:spPr>
            <a:xfrm>
              <a:off x="6033801" y="4428147"/>
              <a:ext cx="43954" cy="37648"/>
            </a:xfrm>
            <a:custGeom>
              <a:rect b="b" l="l" r="r" t="t"/>
              <a:pathLst>
                <a:path extrusionOk="0" h="1433" w="1673">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80"/>
            <p:cNvSpPr/>
            <p:nvPr/>
          </p:nvSpPr>
          <p:spPr>
            <a:xfrm>
              <a:off x="5728567" y="4328469"/>
              <a:ext cx="39382" cy="49051"/>
            </a:xfrm>
            <a:custGeom>
              <a:rect b="b" l="l" r="r" t="t"/>
              <a:pathLst>
                <a:path extrusionOk="0" h="1867" w="1499">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80"/>
            <p:cNvSpPr/>
            <p:nvPr/>
          </p:nvSpPr>
          <p:spPr>
            <a:xfrm>
              <a:off x="6109071" y="4346886"/>
              <a:ext cx="28821" cy="24985"/>
            </a:xfrm>
            <a:custGeom>
              <a:rect b="b" l="l" r="r" t="t"/>
              <a:pathLst>
                <a:path extrusionOk="0" h="951" w="1097">
                  <a:moveTo>
                    <a:pt x="0" y="0"/>
                  </a:moveTo>
                  <a:lnTo>
                    <a:pt x="0" y="950"/>
                  </a:lnTo>
                  <a:lnTo>
                    <a:pt x="951" y="950"/>
                  </a:lnTo>
                  <a:lnTo>
                    <a:pt x="951" y="319"/>
                  </a:lnTo>
                  <a:lnTo>
                    <a:pt x="1096" y="0"/>
                  </a:ln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4" name="Google Shape;7954;p80"/>
          <p:cNvGrpSpPr/>
          <p:nvPr/>
        </p:nvGrpSpPr>
        <p:grpSpPr>
          <a:xfrm>
            <a:off x="834210" y="3696905"/>
            <a:ext cx="371782" cy="342751"/>
            <a:chOff x="834210" y="3696905"/>
            <a:chExt cx="371782" cy="342751"/>
          </a:xfrm>
        </p:grpSpPr>
        <p:sp>
          <p:nvSpPr>
            <p:cNvPr id="7955" name="Google Shape;7955;p80"/>
            <p:cNvSpPr/>
            <p:nvPr/>
          </p:nvSpPr>
          <p:spPr>
            <a:xfrm>
              <a:off x="866289" y="3696905"/>
              <a:ext cx="138876" cy="111500"/>
            </a:xfrm>
            <a:custGeom>
              <a:rect b="b" l="l" r="r" t="t"/>
              <a:pathLst>
                <a:path extrusionOk="0" h="4244" w="5286">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80"/>
            <p:cNvSpPr/>
            <p:nvPr/>
          </p:nvSpPr>
          <p:spPr>
            <a:xfrm>
              <a:off x="1035221" y="3696905"/>
              <a:ext cx="138693" cy="111500"/>
            </a:xfrm>
            <a:custGeom>
              <a:rect b="b" l="l" r="r" t="t"/>
              <a:pathLst>
                <a:path extrusionOk="0" h="4244" w="5279">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80"/>
            <p:cNvSpPr/>
            <p:nvPr/>
          </p:nvSpPr>
          <p:spPr>
            <a:xfrm>
              <a:off x="867550" y="3750080"/>
              <a:ext cx="137615" cy="58325"/>
            </a:xfrm>
            <a:custGeom>
              <a:rect b="b" l="l" r="r" t="t"/>
              <a:pathLst>
                <a:path extrusionOk="0" h="2220" w="5238">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80"/>
            <p:cNvSpPr/>
            <p:nvPr/>
          </p:nvSpPr>
          <p:spPr>
            <a:xfrm>
              <a:off x="1035221" y="3750080"/>
              <a:ext cx="137431" cy="58325"/>
            </a:xfrm>
            <a:custGeom>
              <a:rect b="b" l="l" r="r" t="t"/>
              <a:pathLst>
                <a:path extrusionOk="0" h="2220" w="5231">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80"/>
            <p:cNvSpPr/>
            <p:nvPr/>
          </p:nvSpPr>
          <p:spPr>
            <a:xfrm>
              <a:off x="994210" y="3756438"/>
              <a:ext cx="51967" cy="51967"/>
            </a:xfrm>
            <a:custGeom>
              <a:rect b="b" l="l" r="r" t="t"/>
              <a:pathLst>
                <a:path extrusionOk="0" h="1978" w="1978">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80"/>
            <p:cNvSpPr/>
            <p:nvPr/>
          </p:nvSpPr>
          <p:spPr>
            <a:xfrm>
              <a:off x="994210" y="3783420"/>
              <a:ext cx="51967" cy="24985"/>
            </a:xfrm>
            <a:custGeom>
              <a:rect b="b" l="l" r="r" t="t"/>
              <a:pathLst>
                <a:path extrusionOk="0" h="951" w="1978">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80"/>
            <p:cNvSpPr/>
            <p:nvPr/>
          </p:nvSpPr>
          <p:spPr>
            <a:xfrm>
              <a:off x="861718" y="3851387"/>
              <a:ext cx="316768" cy="188269"/>
            </a:xfrm>
            <a:custGeom>
              <a:rect b="b" l="l" r="r" t="t"/>
              <a:pathLst>
                <a:path extrusionOk="0" h="7166" w="12057">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80"/>
            <p:cNvSpPr/>
            <p:nvPr/>
          </p:nvSpPr>
          <p:spPr>
            <a:xfrm>
              <a:off x="861718" y="3851387"/>
              <a:ext cx="316768" cy="29005"/>
            </a:xfrm>
            <a:custGeom>
              <a:rect b="b" l="l" r="r" t="t"/>
              <a:pathLst>
                <a:path extrusionOk="0" h="1104" w="12057">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80"/>
            <p:cNvSpPr/>
            <p:nvPr/>
          </p:nvSpPr>
          <p:spPr>
            <a:xfrm>
              <a:off x="834394" y="3797450"/>
              <a:ext cx="371598" cy="64893"/>
            </a:xfrm>
            <a:custGeom>
              <a:rect b="b" l="l" r="r" t="t"/>
              <a:pathLst>
                <a:path extrusionOk="0" h="2470" w="14144">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80"/>
            <p:cNvSpPr/>
            <p:nvPr/>
          </p:nvSpPr>
          <p:spPr>
            <a:xfrm>
              <a:off x="834210" y="3837174"/>
              <a:ext cx="371782" cy="25169"/>
            </a:xfrm>
            <a:custGeom>
              <a:rect b="b" l="l" r="r" t="t"/>
              <a:pathLst>
                <a:path extrusionOk="0" h="958" w="14151">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80"/>
            <p:cNvSpPr/>
            <p:nvPr/>
          </p:nvSpPr>
          <p:spPr>
            <a:xfrm>
              <a:off x="987642" y="3797450"/>
              <a:ext cx="64919" cy="242206"/>
            </a:xfrm>
            <a:custGeom>
              <a:rect b="b" l="l" r="r" t="t"/>
              <a:pathLst>
                <a:path extrusionOk="0" h="9219" w="2471">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80"/>
            <p:cNvSpPr/>
            <p:nvPr/>
          </p:nvSpPr>
          <p:spPr>
            <a:xfrm>
              <a:off x="1027366" y="3797450"/>
              <a:ext cx="25195" cy="242206"/>
            </a:xfrm>
            <a:custGeom>
              <a:rect b="b" l="l" r="r" t="t"/>
              <a:pathLst>
                <a:path extrusionOk="0" h="9219" w="959">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7" name="Google Shape;7967;p80"/>
          <p:cNvGrpSpPr/>
          <p:nvPr/>
        </p:nvGrpSpPr>
        <p:grpSpPr>
          <a:xfrm>
            <a:off x="1359398" y="3682271"/>
            <a:ext cx="395296" cy="371966"/>
            <a:chOff x="1359398" y="3682271"/>
            <a:chExt cx="395296" cy="371966"/>
          </a:xfrm>
        </p:grpSpPr>
        <p:sp>
          <p:nvSpPr>
            <p:cNvPr id="7968" name="Google Shape;7968;p80"/>
            <p:cNvSpPr/>
            <p:nvPr/>
          </p:nvSpPr>
          <p:spPr>
            <a:xfrm>
              <a:off x="1382911" y="3682271"/>
              <a:ext cx="371782" cy="371966"/>
            </a:xfrm>
            <a:custGeom>
              <a:rect b="b" l="l" r="r" t="t"/>
              <a:pathLst>
                <a:path extrusionOk="0" h="14158" w="14151">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80"/>
            <p:cNvSpPr/>
            <p:nvPr/>
          </p:nvSpPr>
          <p:spPr>
            <a:xfrm>
              <a:off x="1498090" y="3920668"/>
              <a:ext cx="141241" cy="39172"/>
            </a:xfrm>
            <a:custGeom>
              <a:rect b="b" l="l" r="r" t="t"/>
              <a:pathLst>
                <a:path extrusionOk="0" h="1491" w="5376">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80"/>
            <p:cNvSpPr/>
            <p:nvPr/>
          </p:nvSpPr>
          <p:spPr>
            <a:xfrm>
              <a:off x="1490786" y="3826428"/>
              <a:ext cx="30108" cy="41931"/>
            </a:xfrm>
            <a:custGeom>
              <a:rect b="b" l="l" r="r" t="t"/>
              <a:pathLst>
                <a:path extrusionOk="0" h="1596" w="1146">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80"/>
            <p:cNvSpPr/>
            <p:nvPr/>
          </p:nvSpPr>
          <p:spPr>
            <a:xfrm>
              <a:off x="1502819" y="3826349"/>
              <a:ext cx="18075" cy="29951"/>
            </a:xfrm>
            <a:custGeom>
              <a:rect b="b" l="l" r="r" t="t"/>
              <a:pathLst>
                <a:path extrusionOk="0" h="1140" w="688">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80"/>
            <p:cNvSpPr/>
            <p:nvPr/>
          </p:nvSpPr>
          <p:spPr>
            <a:xfrm>
              <a:off x="1616710" y="3826244"/>
              <a:ext cx="30082" cy="42115"/>
            </a:xfrm>
            <a:custGeom>
              <a:rect b="b" l="l" r="r" t="t"/>
              <a:pathLst>
                <a:path extrusionOk="0" h="1603" w="1145">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80"/>
            <p:cNvSpPr/>
            <p:nvPr/>
          </p:nvSpPr>
          <p:spPr>
            <a:xfrm>
              <a:off x="1628743" y="3826349"/>
              <a:ext cx="18049" cy="29951"/>
            </a:xfrm>
            <a:custGeom>
              <a:rect b="b" l="l" r="r" t="t"/>
              <a:pathLst>
                <a:path extrusionOk="0" h="1140" w="687">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80"/>
            <p:cNvSpPr/>
            <p:nvPr/>
          </p:nvSpPr>
          <p:spPr>
            <a:xfrm>
              <a:off x="1359398" y="3724018"/>
              <a:ext cx="353733" cy="330114"/>
            </a:xfrm>
            <a:custGeom>
              <a:rect b="b" l="l" r="r" t="t"/>
              <a:pathLst>
                <a:path extrusionOk="0" h="12565" w="13464">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5" name="Google Shape;7975;p80"/>
          <p:cNvGrpSpPr/>
          <p:nvPr/>
        </p:nvGrpSpPr>
        <p:grpSpPr>
          <a:xfrm>
            <a:off x="1908099" y="3682271"/>
            <a:ext cx="395296" cy="371966"/>
            <a:chOff x="1908099" y="3682271"/>
            <a:chExt cx="395296" cy="371966"/>
          </a:xfrm>
        </p:grpSpPr>
        <p:sp>
          <p:nvSpPr>
            <p:cNvPr id="7976" name="Google Shape;7976;p80"/>
            <p:cNvSpPr/>
            <p:nvPr/>
          </p:nvSpPr>
          <p:spPr>
            <a:xfrm>
              <a:off x="1931613" y="3682271"/>
              <a:ext cx="371782" cy="371966"/>
            </a:xfrm>
            <a:custGeom>
              <a:rect b="b" l="l" r="r" t="t"/>
              <a:pathLst>
                <a:path extrusionOk="0" h="14158" w="14151">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80"/>
            <p:cNvSpPr/>
            <p:nvPr/>
          </p:nvSpPr>
          <p:spPr>
            <a:xfrm>
              <a:off x="2039487"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80"/>
            <p:cNvSpPr/>
            <p:nvPr/>
          </p:nvSpPr>
          <p:spPr>
            <a:xfrm>
              <a:off x="2051520"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80"/>
            <p:cNvSpPr/>
            <p:nvPr/>
          </p:nvSpPr>
          <p:spPr>
            <a:xfrm>
              <a:off x="2165412"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80"/>
            <p:cNvSpPr/>
            <p:nvPr/>
          </p:nvSpPr>
          <p:spPr>
            <a:xfrm>
              <a:off x="2177444"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80"/>
            <p:cNvSpPr/>
            <p:nvPr/>
          </p:nvSpPr>
          <p:spPr>
            <a:xfrm>
              <a:off x="2047501" y="3920825"/>
              <a:ext cx="140532" cy="39015"/>
            </a:xfrm>
            <a:custGeom>
              <a:rect b="b" l="l" r="r" t="t"/>
              <a:pathLst>
                <a:path extrusionOk="0" h="1485" w="5349">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80"/>
            <p:cNvSpPr/>
            <p:nvPr/>
          </p:nvSpPr>
          <p:spPr>
            <a:xfrm>
              <a:off x="1908099"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3" name="Google Shape;7983;p80"/>
          <p:cNvGrpSpPr/>
          <p:nvPr/>
        </p:nvGrpSpPr>
        <p:grpSpPr>
          <a:xfrm>
            <a:off x="2456800" y="3682271"/>
            <a:ext cx="395270" cy="371966"/>
            <a:chOff x="2456800" y="3682271"/>
            <a:chExt cx="395270" cy="371966"/>
          </a:xfrm>
        </p:grpSpPr>
        <p:sp>
          <p:nvSpPr>
            <p:cNvPr id="7984" name="Google Shape;7984;p80"/>
            <p:cNvSpPr/>
            <p:nvPr/>
          </p:nvSpPr>
          <p:spPr>
            <a:xfrm>
              <a:off x="2480314" y="3682271"/>
              <a:ext cx="371756" cy="371966"/>
            </a:xfrm>
            <a:custGeom>
              <a:rect b="b" l="l" r="r" t="t"/>
              <a:pathLst>
                <a:path extrusionOk="0" h="14158" w="1415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80"/>
            <p:cNvSpPr/>
            <p:nvPr/>
          </p:nvSpPr>
          <p:spPr>
            <a:xfrm>
              <a:off x="2456800"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80"/>
            <p:cNvSpPr/>
            <p:nvPr/>
          </p:nvSpPr>
          <p:spPr>
            <a:xfrm>
              <a:off x="2557318" y="3892267"/>
              <a:ext cx="217589" cy="96000"/>
            </a:xfrm>
            <a:custGeom>
              <a:rect b="b" l="l" r="r" t="t"/>
              <a:pathLst>
                <a:path extrusionOk="0" h="3654" w="8282">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80"/>
            <p:cNvSpPr/>
            <p:nvPr/>
          </p:nvSpPr>
          <p:spPr>
            <a:xfrm>
              <a:off x="2557318" y="3892267"/>
              <a:ext cx="217746" cy="53359"/>
            </a:xfrm>
            <a:custGeom>
              <a:rect b="b" l="l" r="r" t="t"/>
              <a:pathLst>
                <a:path extrusionOk="0" h="2031" w="8288">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80"/>
            <p:cNvSpPr/>
            <p:nvPr/>
          </p:nvSpPr>
          <p:spPr>
            <a:xfrm>
              <a:off x="2588189"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80"/>
            <p:cNvSpPr/>
            <p:nvPr/>
          </p:nvSpPr>
          <p:spPr>
            <a:xfrm>
              <a:off x="2600221"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80"/>
            <p:cNvSpPr/>
            <p:nvPr/>
          </p:nvSpPr>
          <p:spPr>
            <a:xfrm>
              <a:off x="2714113"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80"/>
            <p:cNvSpPr/>
            <p:nvPr/>
          </p:nvSpPr>
          <p:spPr>
            <a:xfrm>
              <a:off x="2726146"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80"/>
            <p:cNvSpPr/>
            <p:nvPr/>
          </p:nvSpPr>
          <p:spPr>
            <a:xfrm>
              <a:off x="2577259" y="3895131"/>
              <a:ext cx="177681" cy="33156"/>
            </a:xfrm>
            <a:custGeom>
              <a:rect b="b" l="l" r="r" t="t"/>
              <a:pathLst>
                <a:path extrusionOk="0" h="1262" w="6763">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3" name="Google Shape;7993;p80"/>
          <p:cNvGrpSpPr/>
          <p:nvPr/>
        </p:nvGrpSpPr>
        <p:grpSpPr>
          <a:xfrm>
            <a:off x="3014250" y="3682271"/>
            <a:ext cx="391092" cy="371940"/>
            <a:chOff x="3014250" y="3682271"/>
            <a:chExt cx="391092" cy="371940"/>
          </a:xfrm>
        </p:grpSpPr>
        <p:sp>
          <p:nvSpPr>
            <p:cNvPr id="7994" name="Google Shape;7994;p80"/>
            <p:cNvSpPr/>
            <p:nvPr/>
          </p:nvSpPr>
          <p:spPr>
            <a:xfrm>
              <a:off x="3014250" y="3682271"/>
              <a:ext cx="386521" cy="371940"/>
            </a:xfrm>
            <a:custGeom>
              <a:rect b="b" l="l" r="r" t="t"/>
              <a:pathLst>
                <a:path extrusionOk="0" h="14157" w="14712">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80"/>
            <p:cNvSpPr/>
            <p:nvPr/>
          </p:nvSpPr>
          <p:spPr>
            <a:xfrm>
              <a:off x="3028279" y="3694567"/>
              <a:ext cx="377063" cy="347480"/>
            </a:xfrm>
            <a:custGeom>
              <a:rect b="b" l="l" r="r" t="t"/>
              <a:pathLst>
                <a:path extrusionOk="0" h="13226" w="14352">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80"/>
            <p:cNvSpPr/>
            <p:nvPr/>
          </p:nvSpPr>
          <p:spPr>
            <a:xfrm>
              <a:off x="3144167" y="3741332"/>
              <a:ext cx="141267" cy="253871"/>
            </a:xfrm>
            <a:custGeom>
              <a:rect b="b" l="l" r="r" t="t"/>
              <a:pathLst>
                <a:path extrusionOk="0" h="9663" w="5377">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7" name="Google Shape;7997;p80"/>
          <p:cNvGrpSpPr/>
          <p:nvPr/>
        </p:nvGrpSpPr>
        <p:grpSpPr>
          <a:xfrm>
            <a:off x="3569125" y="3702947"/>
            <a:ext cx="388728" cy="330692"/>
            <a:chOff x="3569125" y="3702947"/>
            <a:chExt cx="388728" cy="330692"/>
          </a:xfrm>
        </p:grpSpPr>
        <p:sp>
          <p:nvSpPr>
            <p:cNvPr id="7998" name="Google Shape;7998;p80"/>
            <p:cNvSpPr/>
            <p:nvPr/>
          </p:nvSpPr>
          <p:spPr>
            <a:xfrm>
              <a:off x="3569125" y="3702947"/>
              <a:ext cx="388728" cy="330692"/>
            </a:xfrm>
            <a:custGeom>
              <a:rect b="b" l="l" r="r" t="t"/>
              <a:pathLst>
                <a:path extrusionOk="0" h="12587" w="14796">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80"/>
            <p:cNvSpPr/>
            <p:nvPr/>
          </p:nvSpPr>
          <p:spPr>
            <a:xfrm>
              <a:off x="3607036" y="3733135"/>
              <a:ext cx="313089" cy="270265"/>
            </a:xfrm>
            <a:custGeom>
              <a:rect b="b" l="l" r="r" t="t"/>
              <a:pathLst>
                <a:path extrusionOk="0" h="10287" w="11917">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80"/>
            <p:cNvSpPr/>
            <p:nvPr/>
          </p:nvSpPr>
          <p:spPr>
            <a:xfrm>
              <a:off x="3731489" y="3930126"/>
              <a:ext cx="55987" cy="47816"/>
            </a:xfrm>
            <a:custGeom>
              <a:rect b="b" l="l" r="r" t="t"/>
              <a:pathLst>
                <a:path extrusionOk="0" h="1820" w="2131">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80"/>
            <p:cNvSpPr/>
            <p:nvPr/>
          </p:nvSpPr>
          <p:spPr>
            <a:xfrm>
              <a:off x="3742812" y="3798185"/>
              <a:ext cx="41379" cy="112446"/>
            </a:xfrm>
            <a:custGeom>
              <a:rect b="b" l="l" r="r" t="t"/>
              <a:pathLst>
                <a:path extrusionOk="0" h="4280" w="1575">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2" name="Google Shape;8002;p80"/>
          <p:cNvGrpSpPr/>
          <p:nvPr/>
        </p:nvGrpSpPr>
        <p:grpSpPr>
          <a:xfrm>
            <a:off x="4111994" y="3682455"/>
            <a:ext cx="387992" cy="371625"/>
            <a:chOff x="4111994" y="3682455"/>
            <a:chExt cx="387992" cy="371625"/>
          </a:xfrm>
        </p:grpSpPr>
        <p:sp>
          <p:nvSpPr>
            <p:cNvPr id="8003" name="Google Shape;8003;p80"/>
            <p:cNvSpPr/>
            <p:nvPr/>
          </p:nvSpPr>
          <p:spPr>
            <a:xfrm>
              <a:off x="4111994" y="3682455"/>
              <a:ext cx="386179" cy="371572"/>
            </a:xfrm>
            <a:custGeom>
              <a:rect b="b" l="l" r="r" t="t"/>
              <a:pathLst>
                <a:path extrusionOk="0" h="14143" w="14699">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80"/>
            <p:cNvSpPr/>
            <p:nvPr/>
          </p:nvSpPr>
          <p:spPr>
            <a:xfrm>
              <a:off x="4301156" y="3682455"/>
              <a:ext cx="198830" cy="371625"/>
            </a:xfrm>
            <a:custGeom>
              <a:rect b="b" l="l" r="r" t="t"/>
              <a:pathLst>
                <a:path extrusionOk="0" h="14145" w="7568">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5" name="Google Shape;8005;p80"/>
          <p:cNvGrpSpPr/>
          <p:nvPr/>
        </p:nvGrpSpPr>
        <p:grpSpPr>
          <a:xfrm>
            <a:off x="4674908" y="3682271"/>
            <a:ext cx="371966" cy="371966"/>
            <a:chOff x="4674908" y="3682271"/>
            <a:chExt cx="371966" cy="371966"/>
          </a:xfrm>
        </p:grpSpPr>
        <p:sp>
          <p:nvSpPr>
            <p:cNvPr id="8006" name="Google Shape;8006;p80"/>
            <p:cNvSpPr/>
            <p:nvPr/>
          </p:nvSpPr>
          <p:spPr>
            <a:xfrm>
              <a:off x="4674908" y="3682271"/>
              <a:ext cx="371966" cy="371966"/>
            </a:xfrm>
            <a:custGeom>
              <a:rect b="b" l="l" r="r" t="t"/>
              <a:pathLst>
                <a:path extrusionOk="0" h="14158" w="14158">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80"/>
            <p:cNvSpPr/>
            <p:nvPr/>
          </p:nvSpPr>
          <p:spPr>
            <a:xfrm>
              <a:off x="4690934" y="3698140"/>
              <a:ext cx="339887" cy="340071"/>
            </a:xfrm>
            <a:custGeom>
              <a:rect b="b" l="l" r="r" t="t"/>
              <a:pathLst>
                <a:path extrusionOk="0" h="12944" w="12937">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80"/>
            <p:cNvSpPr/>
            <p:nvPr/>
          </p:nvSpPr>
          <p:spPr>
            <a:xfrm>
              <a:off x="4802829" y="3742409"/>
              <a:ext cx="103908" cy="89169"/>
            </a:xfrm>
            <a:custGeom>
              <a:rect b="b" l="l" r="r" t="t"/>
              <a:pathLst>
                <a:path extrusionOk="0" h="3394" w="3955">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80"/>
            <p:cNvSpPr/>
            <p:nvPr/>
          </p:nvSpPr>
          <p:spPr>
            <a:xfrm>
              <a:off x="4789167" y="3855591"/>
              <a:ext cx="143448" cy="138509"/>
            </a:xfrm>
            <a:custGeom>
              <a:rect b="b" l="l" r="r" t="t"/>
              <a:pathLst>
                <a:path extrusionOk="0" h="5272" w="546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0" name="Google Shape;8010;p80"/>
          <p:cNvGrpSpPr/>
          <p:nvPr/>
        </p:nvGrpSpPr>
        <p:grpSpPr>
          <a:xfrm>
            <a:off x="5223609" y="3731112"/>
            <a:ext cx="371782" cy="274285"/>
            <a:chOff x="5223609" y="3731112"/>
            <a:chExt cx="371782" cy="274285"/>
          </a:xfrm>
        </p:grpSpPr>
        <p:sp>
          <p:nvSpPr>
            <p:cNvPr id="8011" name="Google Shape;8011;p80"/>
            <p:cNvSpPr/>
            <p:nvPr/>
          </p:nvSpPr>
          <p:spPr>
            <a:xfrm>
              <a:off x="5223609" y="3731112"/>
              <a:ext cx="371782" cy="274285"/>
            </a:xfrm>
            <a:custGeom>
              <a:rect b="b" l="l" r="r" t="t"/>
              <a:pathLst>
                <a:path extrusionOk="0" h="10440" w="14151">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80"/>
            <p:cNvSpPr/>
            <p:nvPr/>
          </p:nvSpPr>
          <p:spPr>
            <a:xfrm>
              <a:off x="5338236" y="3769391"/>
              <a:ext cx="257155" cy="236006"/>
            </a:xfrm>
            <a:custGeom>
              <a:rect b="b" l="l" r="r" t="t"/>
              <a:pathLst>
                <a:path extrusionOk="0" h="8983" w="9788">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13" name="Google Shape;8013;p80"/>
          <p:cNvSpPr/>
          <p:nvPr/>
        </p:nvSpPr>
        <p:spPr>
          <a:xfrm>
            <a:off x="5812218" y="3723834"/>
            <a:ext cx="291966" cy="289050"/>
          </a:xfrm>
          <a:custGeom>
            <a:rect b="b" l="l" r="r" t="t"/>
            <a:pathLst>
              <a:path extrusionOk="0" h="11002" w="11113">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14" name="Google Shape;8014;p80"/>
          <p:cNvGrpSpPr/>
          <p:nvPr/>
        </p:nvGrpSpPr>
        <p:grpSpPr>
          <a:xfrm>
            <a:off x="6319908" y="3696721"/>
            <a:ext cx="373963" cy="343119"/>
            <a:chOff x="6319908" y="3696721"/>
            <a:chExt cx="373963" cy="343119"/>
          </a:xfrm>
        </p:grpSpPr>
        <p:sp>
          <p:nvSpPr>
            <p:cNvPr id="8015" name="Google Shape;8015;p80"/>
            <p:cNvSpPr/>
            <p:nvPr/>
          </p:nvSpPr>
          <p:spPr>
            <a:xfrm>
              <a:off x="6378049" y="3745325"/>
              <a:ext cx="48315" cy="66180"/>
            </a:xfrm>
            <a:custGeom>
              <a:rect b="b" l="l" r="r" t="t"/>
              <a:pathLst>
                <a:path extrusionOk="0" h="2519" w="1839">
                  <a:moveTo>
                    <a:pt x="0" y="1"/>
                  </a:moveTo>
                  <a:lnTo>
                    <a:pt x="0" y="2519"/>
                  </a:lnTo>
                  <a:lnTo>
                    <a:pt x="1838" y="923"/>
                  </a:lnTo>
                  <a:lnTo>
                    <a:pt x="1838" y="1"/>
                  </a:lnTo>
                  <a:close/>
                </a:path>
              </a:pathLst>
            </a:custGeom>
            <a:solidFill>
              <a:srgbClr val="B7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80"/>
            <p:cNvSpPr/>
            <p:nvPr/>
          </p:nvSpPr>
          <p:spPr>
            <a:xfrm>
              <a:off x="6401195" y="3745325"/>
              <a:ext cx="25169" cy="46135"/>
            </a:xfrm>
            <a:custGeom>
              <a:rect b="b" l="l" r="r" t="t"/>
              <a:pathLst>
                <a:path extrusionOk="0" h="1756" w="958">
                  <a:moveTo>
                    <a:pt x="0" y="1"/>
                  </a:moveTo>
                  <a:lnTo>
                    <a:pt x="0" y="1756"/>
                  </a:lnTo>
                  <a:lnTo>
                    <a:pt x="957" y="923"/>
                  </a:lnTo>
                  <a:lnTo>
                    <a:pt x="957" y="1"/>
                  </a:ln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80"/>
            <p:cNvSpPr/>
            <p:nvPr/>
          </p:nvSpPr>
          <p:spPr>
            <a:xfrm>
              <a:off x="6366016" y="3736813"/>
              <a:ext cx="281562" cy="303027"/>
            </a:xfrm>
            <a:custGeom>
              <a:rect b="b" l="l" r="r" t="t"/>
              <a:pathLst>
                <a:path extrusionOk="0" h="11534" w="10717">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80"/>
            <p:cNvSpPr/>
            <p:nvPr/>
          </p:nvSpPr>
          <p:spPr>
            <a:xfrm>
              <a:off x="6493753" y="3736813"/>
              <a:ext cx="153825" cy="303027"/>
            </a:xfrm>
            <a:custGeom>
              <a:rect b="b" l="l" r="r" t="t"/>
              <a:pathLst>
                <a:path extrusionOk="0" h="11534" w="5855">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80"/>
            <p:cNvSpPr/>
            <p:nvPr/>
          </p:nvSpPr>
          <p:spPr>
            <a:xfrm>
              <a:off x="6366200" y="3726750"/>
              <a:ext cx="70174" cy="22069"/>
            </a:xfrm>
            <a:custGeom>
              <a:rect b="b" l="l" r="r" t="t"/>
              <a:pathLst>
                <a:path extrusionOk="0" h="840" w="2671">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80"/>
            <p:cNvSpPr/>
            <p:nvPr/>
          </p:nvSpPr>
          <p:spPr>
            <a:xfrm>
              <a:off x="6467691" y="3889298"/>
              <a:ext cx="85123" cy="150541"/>
            </a:xfrm>
            <a:custGeom>
              <a:rect b="b" l="l" r="r" t="t"/>
              <a:pathLst>
                <a:path extrusionOk="0" h="5730" w="324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80"/>
            <p:cNvSpPr/>
            <p:nvPr/>
          </p:nvSpPr>
          <p:spPr>
            <a:xfrm>
              <a:off x="6519632" y="3889298"/>
              <a:ext cx="33182" cy="150541"/>
            </a:xfrm>
            <a:custGeom>
              <a:rect b="b" l="l" r="r" t="t"/>
              <a:pathLst>
                <a:path extrusionOk="0" h="5730" w="1263">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80"/>
            <p:cNvSpPr/>
            <p:nvPr/>
          </p:nvSpPr>
          <p:spPr>
            <a:xfrm>
              <a:off x="6319908" y="3696721"/>
              <a:ext cx="373963" cy="165096"/>
            </a:xfrm>
            <a:custGeom>
              <a:rect b="b" l="l" r="r" t="t"/>
              <a:pathLst>
                <a:path extrusionOk="0" h="6284" w="14234">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80"/>
            <p:cNvSpPr/>
            <p:nvPr/>
          </p:nvSpPr>
          <p:spPr>
            <a:xfrm>
              <a:off x="6411021" y="3726750"/>
              <a:ext cx="25353" cy="22253"/>
            </a:xfrm>
            <a:custGeom>
              <a:rect b="b" l="l" r="r" t="t"/>
              <a:pathLst>
                <a:path extrusionOk="0" h="847" w="965">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4" name="Google Shape;8024;p80"/>
          <p:cNvGrpSpPr/>
          <p:nvPr/>
        </p:nvGrpSpPr>
        <p:grpSpPr>
          <a:xfrm>
            <a:off x="6871342" y="3740044"/>
            <a:ext cx="371966" cy="256420"/>
            <a:chOff x="6871342" y="3740044"/>
            <a:chExt cx="371966" cy="256420"/>
          </a:xfrm>
        </p:grpSpPr>
        <p:sp>
          <p:nvSpPr>
            <p:cNvPr id="8025" name="Google Shape;8025;p80"/>
            <p:cNvSpPr/>
            <p:nvPr/>
          </p:nvSpPr>
          <p:spPr>
            <a:xfrm>
              <a:off x="6871342" y="3816944"/>
              <a:ext cx="371966" cy="179520"/>
            </a:xfrm>
            <a:custGeom>
              <a:rect b="b" l="l" r="r" t="t"/>
              <a:pathLst>
                <a:path extrusionOk="0" h="6833" w="14158">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80"/>
            <p:cNvSpPr/>
            <p:nvPr/>
          </p:nvSpPr>
          <p:spPr>
            <a:xfrm>
              <a:off x="6871342" y="3740044"/>
              <a:ext cx="371966" cy="179520"/>
            </a:xfrm>
            <a:custGeom>
              <a:rect b="b" l="l" r="r" t="t"/>
              <a:pathLst>
                <a:path extrusionOk="0" h="6833" w="14158">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80"/>
            <p:cNvSpPr/>
            <p:nvPr/>
          </p:nvSpPr>
          <p:spPr>
            <a:xfrm>
              <a:off x="6890652" y="3759355"/>
              <a:ext cx="333319" cy="140899"/>
            </a:xfrm>
            <a:custGeom>
              <a:rect b="b" l="l" r="r" t="t"/>
              <a:pathLst>
                <a:path extrusionOk="0" h="5363" w="12687">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80"/>
            <p:cNvSpPr/>
            <p:nvPr/>
          </p:nvSpPr>
          <p:spPr>
            <a:xfrm>
              <a:off x="6986862" y="3759355"/>
              <a:ext cx="140899" cy="141083"/>
            </a:xfrm>
            <a:custGeom>
              <a:rect b="b" l="l" r="r" t="t"/>
              <a:pathLst>
                <a:path extrusionOk="0" h="5370" w="5363">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80"/>
            <p:cNvSpPr/>
            <p:nvPr/>
          </p:nvSpPr>
          <p:spPr>
            <a:xfrm>
              <a:off x="7025141" y="3785023"/>
              <a:ext cx="64184" cy="89773"/>
            </a:xfrm>
            <a:custGeom>
              <a:rect b="b" l="l" r="r" t="t"/>
              <a:pathLst>
                <a:path extrusionOk="0" h="3417" w="2443">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80"/>
            <p:cNvSpPr/>
            <p:nvPr/>
          </p:nvSpPr>
          <p:spPr>
            <a:xfrm>
              <a:off x="6890652" y="3759355"/>
              <a:ext cx="12795" cy="12795"/>
            </a:xfrm>
            <a:custGeom>
              <a:rect b="b" l="l" r="r" t="t"/>
              <a:pathLst>
                <a:path extrusionOk="0" h="487" w="487">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80"/>
            <p:cNvSpPr/>
            <p:nvPr/>
          </p:nvSpPr>
          <p:spPr>
            <a:xfrm>
              <a:off x="7211203" y="3759355"/>
              <a:ext cx="12768" cy="12795"/>
            </a:xfrm>
            <a:custGeom>
              <a:rect b="b" l="l" r="r" t="t"/>
              <a:pathLst>
                <a:path extrusionOk="0" h="487" w="486">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80"/>
            <p:cNvSpPr/>
            <p:nvPr/>
          </p:nvSpPr>
          <p:spPr>
            <a:xfrm>
              <a:off x="6890652" y="3887486"/>
              <a:ext cx="12795" cy="12768"/>
            </a:xfrm>
            <a:custGeom>
              <a:rect b="b" l="l" r="r" t="t"/>
              <a:pathLst>
                <a:path extrusionOk="0" h="486" w="487">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80"/>
            <p:cNvSpPr/>
            <p:nvPr/>
          </p:nvSpPr>
          <p:spPr>
            <a:xfrm>
              <a:off x="7211203" y="3887486"/>
              <a:ext cx="12768" cy="12768"/>
            </a:xfrm>
            <a:custGeom>
              <a:rect b="b" l="l" r="r" t="t"/>
              <a:pathLst>
                <a:path extrusionOk="0" h="486" w="486">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80"/>
            <p:cNvSpPr/>
            <p:nvPr/>
          </p:nvSpPr>
          <p:spPr>
            <a:xfrm>
              <a:off x="6871342" y="3932306"/>
              <a:ext cx="371966" cy="12952"/>
            </a:xfrm>
            <a:custGeom>
              <a:rect b="b" l="l" r="r" t="t"/>
              <a:pathLst>
                <a:path extrusionOk="0" h="493" w="14158">
                  <a:moveTo>
                    <a:pt x="0" y="0"/>
                  </a:moveTo>
                  <a:lnTo>
                    <a:pt x="0" y="493"/>
                  </a:lnTo>
                  <a:lnTo>
                    <a:pt x="14157" y="493"/>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80"/>
            <p:cNvSpPr/>
            <p:nvPr/>
          </p:nvSpPr>
          <p:spPr>
            <a:xfrm>
              <a:off x="6871342" y="3958001"/>
              <a:ext cx="371966" cy="12768"/>
            </a:xfrm>
            <a:custGeom>
              <a:rect b="b" l="l" r="r" t="t"/>
              <a:pathLst>
                <a:path extrusionOk="0" h="486" w="14158">
                  <a:moveTo>
                    <a:pt x="0" y="0"/>
                  </a:moveTo>
                  <a:lnTo>
                    <a:pt x="0" y="486"/>
                  </a:lnTo>
                  <a:lnTo>
                    <a:pt x="14157" y="486"/>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80"/>
            <p:cNvSpPr/>
            <p:nvPr/>
          </p:nvSpPr>
          <p:spPr>
            <a:xfrm>
              <a:off x="6871342" y="3983695"/>
              <a:ext cx="371966" cy="12768"/>
            </a:xfrm>
            <a:custGeom>
              <a:rect b="b" l="l" r="r" t="t"/>
              <a:pathLst>
                <a:path extrusionOk="0" h="486" w="14158">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7" name="Google Shape;8037;p80"/>
          <p:cNvGrpSpPr/>
          <p:nvPr/>
        </p:nvGrpSpPr>
        <p:grpSpPr>
          <a:xfrm>
            <a:off x="7402362" y="3681535"/>
            <a:ext cx="402757" cy="372728"/>
            <a:chOff x="7402362" y="3681535"/>
            <a:chExt cx="402757" cy="372728"/>
          </a:xfrm>
        </p:grpSpPr>
        <p:sp>
          <p:nvSpPr>
            <p:cNvPr id="8038" name="Google Shape;8038;p80"/>
            <p:cNvSpPr/>
            <p:nvPr/>
          </p:nvSpPr>
          <p:spPr>
            <a:xfrm>
              <a:off x="7471248" y="3681535"/>
              <a:ext cx="333871" cy="303763"/>
            </a:xfrm>
            <a:custGeom>
              <a:rect b="b" l="l" r="r" t="t"/>
              <a:pathLst>
                <a:path extrusionOk="0" h="11562" w="12708">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80"/>
            <p:cNvSpPr/>
            <p:nvPr/>
          </p:nvSpPr>
          <p:spPr>
            <a:xfrm>
              <a:off x="7540502" y="3735683"/>
              <a:ext cx="236741" cy="236558"/>
            </a:xfrm>
            <a:custGeom>
              <a:rect b="b" l="l" r="r" t="t"/>
              <a:pathLst>
                <a:path extrusionOk="0" h="9004" w="9011">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80"/>
            <p:cNvSpPr/>
            <p:nvPr/>
          </p:nvSpPr>
          <p:spPr>
            <a:xfrm>
              <a:off x="7472693" y="3728274"/>
              <a:ext cx="283585" cy="256998"/>
            </a:xfrm>
            <a:custGeom>
              <a:rect b="b" l="l" r="r" t="t"/>
              <a:pathLst>
                <a:path extrusionOk="0" h="9782" w="10794">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80"/>
            <p:cNvSpPr/>
            <p:nvPr/>
          </p:nvSpPr>
          <p:spPr>
            <a:xfrm>
              <a:off x="7508791" y="3711985"/>
              <a:ext cx="251691" cy="243572"/>
            </a:xfrm>
            <a:custGeom>
              <a:rect b="b" l="l" r="r" t="t"/>
              <a:pathLst>
                <a:path extrusionOk="0" h="9271" w="958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80"/>
            <p:cNvSpPr/>
            <p:nvPr/>
          </p:nvSpPr>
          <p:spPr>
            <a:xfrm>
              <a:off x="7496575" y="3728248"/>
              <a:ext cx="251323" cy="227310"/>
            </a:xfrm>
            <a:custGeom>
              <a:rect b="b" l="l" r="r" t="t"/>
              <a:pathLst>
                <a:path extrusionOk="0" h="8652" w="9566">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80"/>
            <p:cNvSpPr/>
            <p:nvPr/>
          </p:nvSpPr>
          <p:spPr>
            <a:xfrm>
              <a:off x="7511524" y="3731296"/>
              <a:ext cx="221976" cy="232564"/>
            </a:xfrm>
            <a:custGeom>
              <a:rect b="b" l="l" r="r" t="t"/>
              <a:pathLst>
                <a:path extrusionOk="0" h="8852" w="8449">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80"/>
            <p:cNvSpPr/>
            <p:nvPr/>
          </p:nvSpPr>
          <p:spPr>
            <a:xfrm>
              <a:off x="7519721" y="3712169"/>
              <a:ext cx="144157" cy="136696"/>
            </a:xfrm>
            <a:custGeom>
              <a:rect b="b" l="l" r="r" t="t"/>
              <a:pathLst>
                <a:path extrusionOk="0" h="5203" w="5487">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80"/>
            <p:cNvSpPr/>
            <p:nvPr/>
          </p:nvSpPr>
          <p:spPr>
            <a:xfrm>
              <a:off x="7502039" y="3706442"/>
              <a:ext cx="276466" cy="254686"/>
            </a:xfrm>
            <a:custGeom>
              <a:rect b="b" l="l" r="r" t="t"/>
              <a:pathLst>
                <a:path extrusionOk="0" h="9694" w="10523">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80"/>
            <p:cNvSpPr/>
            <p:nvPr/>
          </p:nvSpPr>
          <p:spPr>
            <a:xfrm>
              <a:off x="7402362" y="3750580"/>
              <a:ext cx="333871" cy="303684"/>
            </a:xfrm>
            <a:custGeom>
              <a:rect b="b" l="l" r="r" t="t"/>
              <a:pathLst>
                <a:path extrusionOk="0" h="11559" w="12708">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80"/>
            <p:cNvSpPr/>
            <p:nvPr/>
          </p:nvSpPr>
          <p:spPr>
            <a:xfrm>
              <a:off x="7471432" y="3804570"/>
              <a:ext cx="236741" cy="236741"/>
            </a:xfrm>
            <a:custGeom>
              <a:rect b="b" l="l" r="r" t="t"/>
              <a:pathLst>
                <a:path extrusionOk="0" h="9011" w="9011">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80"/>
            <p:cNvSpPr/>
            <p:nvPr/>
          </p:nvSpPr>
          <p:spPr>
            <a:xfrm>
              <a:off x="7435334" y="3781029"/>
              <a:ext cx="256078" cy="243520"/>
            </a:xfrm>
            <a:custGeom>
              <a:rect b="b" l="l" r="r" t="t"/>
              <a:pathLst>
                <a:path extrusionOk="0" h="9269" w="9747">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80"/>
            <p:cNvSpPr/>
            <p:nvPr/>
          </p:nvSpPr>
          <p:spPr>
            <a:xfrm>
              <a:off x="7435701" y="3780924"/>
              <a:ext cx="211231" cy="198962"/>
            </a:xfrm>
            <a:custGeom>
              <a:rect b="b" l="l" r="r" t="t"/>
              <a:pathLst>
                <a:path extrusionOk="0" h="7573" w="804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80"/>
            <p:cNvSpPr/>
            <p:nvPr/>
          </p:nvSpPr>
          <p:spPr>
            <a:xfrm>
              <a:off x="7452122" y="3785417"/>
              <a:ext cx="174949" cy="174791"/>
            </a:xfrm>
            <a:custGeom>
              <a:rect b="b" l="l" r="r" t="t"/>
              <a:pathLst>
                <a:path extrusionOk="0" h="6653" w="6659">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80"/>
            <p:cNvSpPr/>
            <p:nvPr/>
          </p:nvSpPr>
          <p:spPr>
            <a:xfrm>
              <a:off x="7432969" y="3775407"/>
              <a:ext cx="276466" cy="254791"/>
            </a:xfrm>
            <a:custGeom>
              <a:rect b="b" l="l" r="r" t="t"/>
              <a:pathLst>
                <a:path extrusionOk="0" h="9698" w="10523">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80"/>
            <p:cNvSpPr/>
            <p:nvPr/>
          </p:nvSpPr>
          <p:spPr>
            <a:xfrm>
              <a:off x="7528286" y="3838093"/>
              <a:ext cx="82758" cy="129418"/>
            </a:xfrm>
            <a:custGeom>
              <a:rect b="b" l="l" r="r" t="t"/>
              <a:pathLst>
                <a:path extrusionOk="0" h="4926" w="315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80"/>
            <p:cNvSpPr/>
            <p:nvPr/>
          </p:nvSpPr>
          <p:spPr>
            <a:xfrm>
              <a:off x="7563622" y="3825798"/>
              <a:ext cx="12164" cy="153353"/>
            </a:xfrm>
            <a:custGeom>
              <a:rect b="b" l="l" r="r" t="t"/>
              <a:pathLst>
                <a:path extrusionOk="0" h="5837" w="463">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4" name="Google Shape;8054;p80"/>
          <p:cNvGrpSpPr/>
          <p:nvPr/>
        </p:nvGrpSpPr>
        <p:grpSpPr>
          <a:xfrm>
            <a:off x="7960705" y="3736235"/>
            <a:ext cx="378902" cy="264065"/>
            <a:chOff x="7960705" y="3736235"/>
            <a:chExt cx="378902" cy="264065"/>
          </a:xfrm>
        </p:grpSpPr>
        <p:sp>
          <p:nvSpPr>
            <p:cNvPr id="8055" name="Google Shape;8055;p80"/>
            <p:cNvSpPr/>
            <p:nvPr/>
          </p:nvSpPr>
          <p:spPr>
            <a:xfrm>
              <a:off x="7960705" y="3736235"/>
              <a:ext cx="378902" cy="235638"/>
            </a:xfrm>
            <a:custGeom>
              <a:rect b="b" l="l" r="r" t="t"/>
              <a:pathLst>
                <a:path extrusionOk="0" h="8969" w="14422">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80"/>
            <p:cNvSpPr/>
            <p:nvPr/>
          </p:nvSpPr>
          <p:spPr>
            <a:xfrm>
              <a:off x="8295653" y="3797450"/>
              <a:ext cx="43034" cy="174423"/>
            </a:xfrm>
            <a:custGeom>
              <a:rect b="b" l="l" r="r" t="t"/>
              <a:pathLst>
                <a:path extrusionOk="0" h="6639" w="1638">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80"/>
            <p:cNvSpPr/>
            <p:nvPr/>
          </p:nvSpPr>
          <p:spPr>
            <a:xfrm>
              <a:off x="8109407" y="3875821"/>
              <a:ext cx="76033" cy="64972"/>
            </a:xfrm>
            <a:custGeom>
              <a:rect b="b" l="l" r="r" t="t"/>
              <a:pathLst>
                <a:path extrusionOk="0" h="2473" w="2894">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80"/>
            <p:cNvSpPr/>
            <p:nvPr/>
          </p:nvSpPr>
          <p:spPr>
            <a:xfrm>
              <a:off x="7961624" y="3897495"/>
              <a:ext cx="50496" cy="43245"/>
            </a:xfrm>
            <a:custGeom>
              <a:rect b="b" l="l" r="r" t="t"/>
              <a:pathLst>
                <a:path extrusionOk="0" h="1646" w="1922">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80"/>
            <p:cNvSpPr/>
            <p:nvPr/>
          </p:nvSpPr>
          <p:spPr>
            <a:xfrm>
              <a:off x="8037447" y="3897495"/>
              <a:ext cx="50496" cy="43245"/>
            </a:xfrm>
            <a:custGeom>
              <a:rect b="b" l="l" r="r" t="t"/>
              <a:pathLst>
                <a:path extrusionOk="0" h="1646" w="1922">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80"/>
            <p:cNvSpPr/>
            <p:nvPr/>
          </p:nvSpPr>
          <p:spPr>
            <a:xfrm>
              <a:off x="8286352" y="3897495"/>
              <a:ext cx="50522" cy="43245"/>
            </a:xfrm>
            <a:custGeom>
              <a:rect b="b" l="l" r="r" t="t"/>
              <a:pathLst>
                <a:path extrusionOk="0" h="1646" w="1923">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80"/>
            <p:cNvSpPr/>
            <p:nvPr/>
          </p:nvSpPr>
          <p:spPr>
            <a:xfrm>
              <a:off x="8210556" y="3897495"/>
              <a:ext cx="50496" cy="43245"/>
            </a:xfrm>
            <a:custGeom>
              <a:rect b="b" l="l" r="r" t="t"/>
              <a:pathLst>
                <a:path extrusionOk="0" h="1646" w="1922">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80"/>
            <p:cNvSpPr/>
            <p:nvPr/>
          </p:nvSpPr>
          <p:spPr>
            <a:xfrm>
              <a:off x="8143666" y="3875821"/>
              <a:ext cx="44138" cy="64919"/>
            </a:xfrm>
            <a:custGeom>
              <a:rect b="b" l="l" r="r" t="t"/>
              <a:pathLst>
                <a:path extrusionOk="0" h="2471" w="168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80"/>
            <p:cNvSpPr/>
            <p:nvPr/>
          </p:nvSpPr>
          <p:spPr>
            <a:xfrm>
              <a:off x="7981302" y="3897495"/>
              <a:ext cx="33392" cy="43192"/>
            </a:xfrm>
            <a:custGeom>
              <a:rect b="b" l="l" r="r" t="t"/>
              <a:pathLst>
                <a:path extrusionOk="0" h="1644" w="1271">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80"/>
            <p:cNvSpPr/>
            <p:nvPr/>
          </p:nvSpPr>
          <p:spPr>
            <a:xfrm>
              <a:off x="8057125"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80"/>
            <p:cNvSpPr/>
            <p:nvPr/>
          </p:nvSpPr>
          <p:spPr>
            <a:xfrm>
              <a:off x="8306057"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80"/>
            <p:cNvSpPr/>
            <p:nvPr/>
          </p:nvSpPr>
          <p:spPr>
            <a:xfrm>
              <a:off x="8230234" y="3897495"/>
              <a:ext cx="33366" cy="43192"/>
            </a:xfrm>
            <a:custGeom>
              <a:rect b="b" l="l" r="r" t="t"/>
              <a:pathLst>
                <a:path extrusionOk="0" h="1644" w="127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80"/>
            <p:cNvSpPr/>
            <p:nvPr/>
          </p:nvSpPr>
          <p:spPr>
            <a:xfrm>
              <a:off x="7970373" y="3960733"/>
              <a:ext cx="365030" cy="39566"/>
            </a:xfrm>
            <a:custGeom>
              <a:rect b="b" l="l" r="r" t="t"/>
              <a:pathLst>
                <a:path extrusionOk="0" h="1506" w="13894">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80"/>
            <p:cNvSpPr/>
            <p:nvPr/>
          </p:nvSpPr>
          <p:spPr>
            <a:xfrm>
              <a:off x="8291108" y="3960733"/>
              <a:ext cx="44295" cy="39566"/>
            </a:xfrm>
            <a:custGeom>
              <a:rect b="b" l="l" r="r" t="t"/>
              <a:pathLst>
                <a:path extrusionOk="0" h="1506" w="1686">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9" name="Google Shape;8069;p80"/>
          <p:cNvGrpSpPr/>
          <p:nvPr/>
        </p:nvGrpSpPr>
        <p:grpSpPr>
          <a:xfrm>
            <a:off x="6400828" y="4162270"/>
            <a:ext cx="166200" cy="388019"/>
            <a:chOff x="6400828" y="4162270"/>
            <a:chExt cx="166200" cy="388019"/>
          </a:xfrm>
        </p:grpSpPr>
        <p:sp>
          <p:nvSpPr>
            <p:cNvPr id="8070" name="Google Shape;8070;p80"/>
            <p:cNvSpPr/>
            <p:nvPr/>
          </p:nvSpPr>
          <p:spPr>
            <a:xfrm>
              <a:off x="6433432" y="4162270"/>
              <a:ext cx="88407" cy="75717"/>
            </a:xfrm>
            <a:custGeom>
              <a:rect b="b" l="l" r="r" t="t"/>
              <a:pathLst>
                <a:path extrusionOk="0" h="2882" w="3365">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80"/>
            <p:cNvSpPr/>
            <p:nvPr/>
          </p:nvSpPr>
          <p:spPr>
            <a:xfrm>
              <a:off x="6475888" y="4162270"/>
              <a:ext cx="48157" cy="75612"/>
            </a:xfrm>
            <a:custGeom>
              <a:rect b="b" l="l" r="r" t="t"/>
              <a:pathLst>
                <a:path extrusionOk="0" h="2878" w="1833">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80"/>
            <p:cNvSpPr/>
            <p:nvPr/>
          </p:nvSpPr>
          <p:spPr>
            <a:xfrm>
              <a:off x="6400828" y="4244292"/>
              <a:ext cx="166042" cy="305996"/>
            </a:xfrm>
            <a:custGeom>
              <a:rect b="b" l="l" r="r" t="t"/>
              <a:pathLst>
                <a:path extrusionOk="0" h="11647" w="632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80"/>
            <p:cNvSpPr/>
            <p:nvPr/>
          </p:nvSpPr>
          <p:spPr>
            <a:xfrm>
              <a:off x="6452400" y="4421947"/>
              <a:ext cx="31553" cy="127973"/>
            </a:xfrm>
            <a:custGeom>
              <a:rect b="b" l="l" r="r" t="t"/>
              <a:pathLst>
                <a:path extrusionOk="0" h="4871" w="1201">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80"/>
            <p:cNvSpPr/>
            <p:nvPr/>
          </p:nvSpPr>
          <p:spPr>
            <a:xfrm>
              <a:off x="6501583" y="4288745"/>
              <a:ext cx="29005" cy="261359"/>
            </a:xfrm>
            <a:custGeom>
              <a:rect b="b" l="l" r="r" t="t"/>
              <a:pathLst>
                <a:path extrusionOk="0" h="9948" w="1104">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80"/>
            <p:cNvSpPr/>
            <p:nvPr/>
          </p:nvSpPr>
          <p:spPr>
            <a:xfrm>
              <a:off x="6408105" y="4288745"/>
              <a:ext cx="29189" cy="109924"/>
            </a:xfrm>
            <a:custGeom>
              <a:rect b="b" l="l" r="r" t="t"/>
              <a:pathLst>
                <a:path extrusionOk="0" h="4184" w="1111">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80"/>
            <p:cNvSpPr/>
            <p:nvPr/>
          </p:nvSpPr>
          <p:spPr>
            <a:xfrm>
              <a:off x="6508519" y="4244292"/>
              <a:ext cx="58509" cy="154298"/>
            </a:xfrm>
            <a:custGeom>
              <a:rect b="b" l="l" r="r" t="t"/>
              <a:pathLst>
                <a:path extrusionOk="0" h="5873" w="2227">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7" name="Google Shape;8077;p80"/>
          <p:cNvGrpSpPr/>
          <p:nvPr/>
        </p:nvGrpSpPr>
        <p:grpSpPr>
          <a:xfrm>
            <a:off x="6919815" y="4162270"/>
            <a:ext cx="225260" cy="388019"/>
            <a:chOff x="6919815" y="4162270"/>
            <a:chExt cx="225260" cy="388019"/>
          </a:xfrm>
        </p:grpSpPr>
        <p:sp>
          <p:nvSpPr>
            <p:cNvPr id="8078" name="Google Shape;8078;p80"/>
            <p:cNvSpPr/>
            <p:nvPr/>
          </p:nvSpPr>
          <p:spPr>
            <a:xfrm>
              <a:off x="6919815" y="4244634"/>
              <a:ext cx="224157" cy="305654"/>
            </a:xfrm>
            <a:custGeom>
              <a:rect b="b" l="l" r="r" t="t"/>
              <a:pathLst>
                <a:path extrusionOk="0" h="11634" w="8532">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80"/>
            <p:cNvSpPr/>
            <p:nvPr/>
          </p:nvSpPr>
          <p:spPr>
            <a:xfrm>
              <a:off x="6981581" y="4162270"/>
              <a:ext cx="88407" cy="75717"/>
            </a:xfrm>
            <a:custGeom>
              <a:rect b="b" l="l" r="r" t="t"/>
              <a:pathLst>
                <a:path extrusionOk="0" h="2882" w="3365">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80"/>
            <p:cNvSpPr/>
            <p:nvPr/>
          </p:nvSpPr>
          <p:spPr>
            <a:xfrm>
              <a:off x="7024038" y="4162270"/>
              <a:ext cx="48157" cy="75612"/>
            </a:xfrm>
            <a:custGeom>
              <a:rect b="b" l="l" r="r" t="t"/>
              <a:pathLst>
                <a:path extrusionOk="0" h="2878" w="1833">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80"/>
            <p:cNvSpPr/>
            <p:nvPr/>
          </p:nvSpPr>
          <p:spPr>
            <a:xfrm>
              <a:off x="6928563" y="4289113"/>
              <a:ext cx="54515" cy="109556"/>
            </a:xfrm>
            <a:custGeom>
              <a:rect b="b" l="l" r="r" t="t"/>
              <a:pathLst>
                <a:path extrusionOk="0" h="4170" w="2075">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80"/>
            <p:cNvSpPr/>
            <p:nvPr/>
          </p:nvSpPr>
          <p:spPr>
            <a:xfrm>
              <a:off x="7056484" y="4244634"/>
              <a:ext cx="88591" cy="154167"/>
            </a:xfrm>
            <a:custGeom>
              <a:rect b="b" l="l" r="r" t="t"/>
              <a:pathLst>
                <a:path extrusionOk="0" h="5868" w="3372">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80"/>
            <p:cNvSpPr/>
            <p:nvPr/>
          </p:nvSpPr>
          <p:spPr>
            <a:xfrm>
              <a:off x="7000550" y="4429251"/>
              <a:ext cx="21333" cy="121037"/>
            </a:xfrm>
            <a:custGeom>
              <a:rect b="b" l="l" r="r" t="t"/>
              <a:pathLst>
                <a:path extrusionOk="0" h="4607" w="812">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80"/>
            <p:cNvSpPr/>
            <p:nvPr/>
          </p:nvSpPr>
          <p:spPr>
            <a:xfrm>
              <a:off x="7049574" y="4429251"/>
              <a:ext cx="21517" cy="120932"/>
            </a:xfrm>
            <a:custGeom>
              <a:rect b="b" l="l" r="r" t="t"/>
              <a:pathLst>
                <a:path extrusionOk="0" h="4603" w="819">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80"/>
            <p:cNvSpPr/>
            <p:nvPr/>
          </p:nvSpPr>
          <p:spPr>
            <a:xfrm>
              <a:off x="7058139" y="4289113"/>
              <a:ext cx="48315" cy="140164"/>
            </a:xfrm>
            <a:custGeom>
              <a:rect b="b" l="l" r="r" t="t"/>
              <a:pathLst>
                <a:path extrusionOk="0" h="5335" w="1839">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6" name="Google Shape;8086;p80"/>
          <p:cNvGrpSpPr/>
          <p:nvPr/>
        </p:nvGrpSpPr>
        <p:grpSpPr>
          <a:xfrm>
            <a:off x="7385600" y="4177035"/>
            <a:ext cx="388728" cy="358383"/>
            <a:chOff x="7385600" y="4177035"/>
            <a:chExt cx="388728" cy="358383"/>
          </a:xfrm>
        </p:grpSpPr>
        <p:sp>
          <p:nvSpPr>
            <p:cNvPr id="8087" name="Google Shape;8087;p80"/>
            <p:cNvSpPr/>
            <p:nvPr/>
          </p:nvSpPr>
          <p:spPr>
            <a:xfrm>
              <a:off x="7385600" y="4314808"/>
              <a:ext cx="230541" cy="220610"/>
            </a:xfrm>
            <a:custGeom>
              <a:rect b="b" l="l" r="r" t="t"/>
              <a:pathLst>
                <a:path extrusionOk="0" h="8397" w="8775">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80"/>
            <p:cNvSpPr/>
            <p:nvPr/>
          </p:nvSpPr>
          <p:spPr>
            <a:xfrm>
              <a:off x="7541212" y="4315176"/>
              <a:ext cx="74561" cy="179704"/>
            </a:xfrm>
            <a:custGeom>
              <a:rect b="b" l="l" r="r" t="t"/>
              <a:pathLst>
                <a:path extrusionOk="0" h="6840" w="2838">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80"/>
            <p:cNvSpPr/>
            <p:nvPr/>
          </p:nvSpPr>
          <p:spPr>
            <a:xfrm>
              <a:off x="7435334" y="4177035"/>
              <a:ext cx="338994" cy="281011"/>
            </a:xfrm>
            <a:custGeom>
              <a:rect b="b" l="l" r="r" t="t"/>
              <a:pathLst>
                <a:path extrusionOk="0" h="10696" w="12903">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80"/>
            <p:cNvSpPr/>
            <p:nvPr/>
          </p:nvSpPr>
          <p:spPr>
            <a:xfrm>
              <a:off x="7700843" y="4177035"/>
              <a:ext cx="73484" cy="215618"/>
            </a:xfrm>
            <a:custGeom>
              <a:rect b="b" l="l" r="r" t="t"/>
              <a:pathLst>
                <a:path extrusionOk="0" h="8207" w="2797">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80"/>
            <p:cNvSpPr/>
            <p:nvPr/>
          </p:nvSpPr>
          <p:spPr>
            <a:xfrm>
              <a:off x="7516069" y="4261764"/>
              <a:ext cx="28085" cy="28112"/>
            </a:xfrm>
            <a:custGeom>
              <a:rect b="b" l="l" r="r" t="t"/>
              <a:pathLst>
                <a:path extrusionOk="0" h="1070" w="1069">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80"/>
            <p:cNvSpPr/>
            <p:nvPr/>
          </p:nvSpPr>
          <p:spPr>
            <a:xfrm>
              <a:off x="7586059" y="4261764"/>
              <a:ext cx="28085" cy="28112"/>
            </a:xfrm>
            <a:custGeom>
              <a:rect b="b" l="l" r="r" t="t"/>
              <a:pathLst>
                <a:path extrusionOk="0" h="1070" w="1069">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80"/>
            <p:cNvSpPr/>
            <p:nvPr/>
          </p:nvSpPr>
          <p:spPr>
            <a:xfrm>
              <a:off x="7655839" y="4261764"/>
              <a:ext cx="28269" cy="28112"/>
            </a:xfrm>
            <a:custGeom>
              <a:rect b="b" l="l" r="r" t="t"/>
              <a:pathLst>
                <a:path extrusionOk="0" h="1070" w="1076">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4" name="Google Shape;8094;p80"/>
          <p:cNvGrpSpPr/>
          <p:nvPr/>
        </p:nvGrpSpPr>
        <p:grpSpPr>
          <a:xfrm>
            <a:off x="3625085" y="3259862"/>
            <a:ext cx="369207" cy="258259"/>
            <a:chOff x="3625085" y="3259862"/>
            <a:chExt cx="369207" cy="258259"/>
          </a:xfrm>
        </p:grpSpPr>
        <p:sp>
          <p:nvSpPr>
            <p:cNvPr id="8095" name="Google Shape;8095;p80"/>
            <p:cNvSpPr/>
            <p:nvPr/>
          </p:nvSpPr>
          <p:spPr>
            <a:xfrm>
              <a:off x="3779069" y="3268978"/>
              <a:ext cx="109372" cy="40670"/>
            </a:xfrm>
            <a:custGeom>
              <a:rect b="b" l="l" r="r" t="t"/>
              <a:pathLst>
                <a:path extrusionOk="0" h="1548" w="4163">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80"/>
            <p:cNvSpPr/>
            <p:nvPr/>
          </p:nvSpPr>
          <p:spPr>
            <a:xfrm>
              <a:off x="3913374" y="3283192"/>
              <a:ext cx="57432" cy="31369"/>
            </a:xfrm>
            <a:custGeom>
              <a:rect b="b" l="l" r="r" t="t"/>
              <a:pathLst>
                <a:path extrusionOk="0" h="1194" w="2186">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80"/>
            <p:cNvSpPr/>
            <p:nvPr/>
          </p:nvSpPr>
          <p:spPr>
            <a:xfrm>
              <a:off x="3625085" y="3309070"/>
              <a:ext cx="369207" cy="209050"/>
            </a:xfrm>
            <a:custGeom>
              <a:rect b="b" l="l" r="r" t="t"/>
              <a:pathLst>
                <a:path extrusionOk="0" h="7957" w="14053">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80"/>
            <p:cNvSpPr/>
            <p:nvPr/>
          </p:nvSpPr>
          <p:spPr>
            <a:xfrm>
              <a:off x="3941616" y="3344065"/>
              <a:ext cx="52676" cy="145996"/>
            </a:xfrm>
            <a:custGeom>
              <a:rect b="b" l="l" r="r" t="t"/>
              <a:pathLst>
                <a:path extrusionOk="0" h="5557" w="2005">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80"/>
            <p:cNvSpPr/>
            <p:nvPr/>
          </p:nvSpPr>
          <p:spPr>
            <a:xfrm>
              <a:off x="3739161" y="3324203"/>
              <a:ext cx="187349" cy="179783"/>
            </a:xfrm>
            <a:custGeom>
              <a:rect b="b" l="l" r="r" t="t"/>
              <a:pathLst>
                <a:path extrusionOk="0" h="6843" w="7131">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80"/>
            <p:cNvSpPr/>
            <p:nvPr/>
          </p:nvSpPr>
          <p:spPr>
            <a:xfrm>
              <a:off x="3755739" y="3339494"/>
              <a:ext cx="155297" cy="149096"/>
            </a:xfrm>
            <a:custGeom>
              <a:rect b="b" l="l" r="r" t="t"/>
              <a:pathLst>
                <a:path extrusionOk="0" h="5675" w="5911">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80"/>
            <p:cNvSpPr/>
            <p:nvPr/>
          </p:nvSpPr>
          <p:spPr>
            <a:xfrm>
              <a:off x="3775049" y="3359172"/>
              <a:ext cx="122298" cy="108479"/>
            </a:xfrm>
            <a:custGeom>
              <a:rect b="b" l="l" r="r" t="t"/>
              <a:pathLst>
                <a:path extrusionOk="0" h="4129" w="4655">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80"/>
            <p:cNvSpPr/>
            <p:nvPr/>
          </p:nvSpPr>
          <p:spPr>
            <a:xfrm>
              <a:off x="3798563" y="3359093"/>
              <a:ext cx="98075" cy="90982"/>
            </a:xfrm>
            <a:custGeom>
              <a:rect b="b" l="l" r="r" t="t"/>
              <a:pathLst>
                <a:path extrusionOk="0" h="3463" w="3733">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80"/>
            <p:cNvSpPr/>
            <p:nvPr/>
          </p:nvSpPr>
          <p:spPr>
            <a:xfrm>
              <a:off x="3828461" y="3387441"/>
              <a:ext cx="34286" cy="34286"/>
            </a:xfrm>
            <a:custGeom>
              <a:rect b="b" l="l" r="r" t="t"/>
              <a:pathLst>
                <a:path extrusionOk="0" h="1305" w="1305">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80"/>
            <p:cNvSpPr/>
            <p:nvPr/>
          </p:nvSpPr>
          <p:spPr>
            <a:xfrm>
              <a:off x="3658057" y="3259862"/>
              <a:ext cx="35573" cy="31028"/>
            </a:xfrm>
            <a:custGeom>
              <a:rect b="b" l="l" r="r" t="t"/>
              <a:pathLst>
                <a:path extrusionOk="0" h="1181" w="1354">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80"/>
            <p:cNvSpPr/>
            <p:nvPr/>
          </p:nvSpPr>
          <p:spPr>
            <a:xfrm>
              <a:off x="3625085" y="3281931"/>
              <a:ext cx="101517" cy="236190"/>
            </a:xfrm>
            <a:custGeom>
              <a:rect b="b" l="l" r="r" t="t"/>
              <a:pathLst>
                <a:path extrusionOk="0" h="8990" w="3864">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80"/>
            <p:cNvSpPr/>
            <p:nvPr/>
          </p:nvSpPr>
          <p:spPr>
            <a:xfrm>
              <a:off x="3625269" y="3281931"/>
              <a:ext cx="79474" cy="209944"/>
            </a:xfrm>
            <a:custGeom>
              <a:rect b="b" l="l" r="r" t="t"/>
              <a:pathLst>
                <a:path extrusionOk="0" h="7991" w="3025">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80"/>
            <p:cNvSpPr/>
            <p:nvPr/>
          </p:nvSpPr>
          <p:spPr>
            <a:xfrm>
              <a:off x="3912822" y="3327671"/>
              <a:ext cx="22621" cy="22621"/>
            </a:xfrm>
            <a:custGeom>
              <a:rect b="b" l="l" r="r" t="t"/>
              <a:pathLst>
                <a:path extrusionOk="0" h="861" w="861">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8" name="Google Shape;8108;p80"/>
          <p:cNvGrpSpPr/>
          <p:nvPr/>
        </p:nvGrpSpPr>
        <p:grpSpPr>
          <a:xfrm>
            <a:off x="6317360" y="3276808"/>
            <a:ext cx="363217" cy="248590"/>
            <a:chOff x="6317360" y="3276808"/>
            <a:chExt cx="363217" cy="248590"/>
          </a:xfrm>
        </p:grpSpPr>
        <p:sp>
          <p:nvSpPr>
            <p:cNvPr id="8109" name="Google Shape;8109;p80"/>
            <p:cNvSpPr/>
            <p:nvPr/>
          </p:nvSpPr>
          <p:spPr>
            <a:xfrm>
              <a:off x="6568840" y="3420045"/>
              <a:ext cx="77110" cy="49051"/>
            </a:xfrm>
            <a:custGeom>
              <a:rect b="b" l="l" r="r" t="t"/>
              <a:pathLst>
                <a:path extrusionOk="0" h="1867" w="2935">
                  <a:moveTo>
                    <a:pt x="0" y="1"/>
                  </a:moveTo>
                  <a:lnTo>
                    <a:pt x="0" y="1867"/>
                  </a:lnTo>
                  <a:lnTo>
                    <a:pt x="2934" y="1867"/>
                  </a:lnTo>
                  <a:lnTo>
                    <a:pt x="2934" y="1"/>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80"/>
            <p:cNvSpPr/>
            <p:nvPr/>
          </p:nvSpPr>
          <p:spPr>
            <a:xfrm>
              <a:off x="6568840" y="3444663"/>
              <a:ext cx="77110" cy="24433"/>
            </a:xfrm>
            <a:custGeom>
              <a:rect b="b" l="l" r="r" t="t"/>
              <a:pathLst>
                <a:path extrusionOk="0" h="930" w="2935">
                  <a:moveTo>
                    <a:pt x="0" y="0"/>
                  </a:moveTo>
                  <a:lnTo>
                    <a:pt x="0" y="930"/>
                  </a:lnTo>
                  <a:lnTo>
                    <a:pt x="2934" y="930"/>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80"/>
            <p:cNvSpPr/>
            <p:nvPr/>
          </p:nvSpPr>
          <p:spPr>
            <a:xfrm>
              <a:off x="6626797" y="3387178"/>
              <a:ext cx="53780" cy="114890"/>
            </a:xfrm>
            <a:custGeom>
              <a:rect b="b" l="l" r="r" t="t"/>
              <a:pathLst>
                <a:path extrusionOk="0" h="4373" w="2047">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80"/>
            <p:cNvSpPr/>
            <p:nvPr/>
          </p:nvSpPr>
          <p:spPr>
            <a:xfrm>
              <a:off x="6345051" y="3363743"/>
              <a:ext cx="247855" cy="161655"/>
            </a:xfrm>
            <a:custGeom>
              <a:rect b="b" l="l" r="r" t="t"/>
              <a:pathLst>
                <a:path extrusionOk="0" h="6153" w="9434">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80"/>
            <p:cNvSpPr/>
            <p:nvPr/>
          </p:nvSpPr>
          <p:spPr>
            <a:xfrm>
              <a:off x="6345051" y="3363743"/>
              <a:ext cx="247671" cy="161655"/>
            </a:xfrm>
            <a:custGeom>
              <a:rect b="b" l="l" r="r" t="t"/>
              <a:pathLst>
                <a:path extrusionOk="0" h="6153" w="9427">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80"/>
            <p:cNvSpPr/>
            <p:nvPr/>
          </p:nvSpPr>
          <p:spPr>
            <a:xfrm>
              <a:off x="6317360" y="3276808"/>
              <a:ext cx="147993" cy="147835"/>
            </a:xfrm>
            <a:custGeom>
              <a:rect b="b" l="l" r="r" t="t"/>
              <a:pathLst>
                <a:path extrusionOk="0" h="5627" w="5633">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80"/>
            <p:cNvSpPr/>
            <p:nvPr/>
          </p:nvSpPr>
          <p:spPr>
            <a:xfrm>
              <a:off x="6339035" y="3298325"/>
              <a:ext cx="133622" cy="126344"/>
            </a:xfrm>
            <a:custGeom>
              <a:rect b="b" l="l" r="r" t="t"/>
              <a:pathLst>
                <a:path extrusionOk="0" h="4809" w="5086">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80"/>
            <p:cNvSpPr/>
            <p:nvPr/>
          </p:nvSpPr>
          <p:spPr>
            <a:xfrm>
              <a:off x="6505051" y="3446659"/>
              <a:ext cx="54148" cy="54148"/>
            </a:xfrm>
            <a:custGeom>
              <a:rect b="b" l="l" r="r" t="t"/>
              <a:pathLst>
                <a:path extrusionOk="0" h="2061" w="2061">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80"/>
            <p:cNvSpPr/>
            <p:nvPr/>
          </p:nvSpPr>
          <p:spPr>
            <a:xfrm>
              <a:off x="6358371" y="3325885"/>
              <a:ext cx="57773" cy="49550"/>
            </a:xfrm>
            <a:custGeom>
              <a:rect b="b" l="l" r="r" t="t"/>
              <a:pathLst>
                <a:path extrusionOk="0" h="1886" w="2199">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80"/>
            <p:cNvSpPr/>
            <p:nvPr/>
          </p:nvSpPr>
          <p:spPr>
            <a:xfrm>
              <a:off x="6484821" y="3293937"/>
              <a:ext cx="113734" cy="113576"/>
            </a:xfrm>
            <a:custGeom>
              <a:rect b="b" l="l" r="r" t="t"/>
              <a:pathLst>
                <a:path extrusionOk="0" h="4323" w="4329">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80"/>
            <p:cNvSpPr/>
            <p:nvPr/>
          </p:nvSpPr>
          <p:spPr>
            <a:xfrm>
              <a:off x="6501583" y="3310541"/>
              <a:ext cx="102463" cy="96919"/>
            </a:xfrm>
            <a:custGeom>
              <a:rect b="b" l="l" r="r" t="t"/>
              <a:pathLst>
                <a:path extrusionOk="0" h="3689" w="390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80"/>
            <p:cNvSpPr/>
            <p:nvPr/>
          </p:nvSpPr>
          <p:spPr>
            <a:xfrm>
              <a:off x="6521445" y="3335448"/>
              <a:ext cx="35389" cy="30502"/>
            </a:xfrm>
            <a:custGeom>
              <a:rect b="b" l="l" r="r" t="t"/>
              <a:pathLst>
                <a:path extrusionOk="0" h="1161" w="1347">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80"/>
            <p:cNvSpPr/>
            <p:nvPr/>
          </p:nvSpPr>
          <p:spPr>
            <a:xfrm>
              <a:off x="6413071" y="3305234"/>
              <a:ext cx="25800" cy="21806"/>
            </a:xfrm>
            <a:custGeom>
              <a:rect b="b" l="l" r="r" t="t"/>
              <a:pathLst>
                <a:path extrusionOk="0" h="830" w="982">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80"/>
            <p:cNvSpPr/>
            <p:nvPr/>
          </p:nvSpPr>
          <p:spPr>
            <a:xfrm>
              <a:off x="6343869" y="3373779"/>
              <a:ext cx="26956" cy="22358"/>
            </a:xfrm>
            <a:custGeom>
              <a:rect b="b" l="l" r="r" t="t"/>
              <a:pathLst>
                <a:path extrusionOk="0" h="851" w="1026">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80"/>
            <p:cNvSpPr/>
            <p:nvPr/>
          </p:nvSpPr>
          <p:spPr>
            <a:xfrm>
              <a:off x="6412072" y="3373779"/>
              <a:ext cx="27823" cy="22962"/>
            </a:xfrm>
            <a:custGeom>
              <a:rect b="b" l="l" r="r" t="t"/>
              <a:pathLst>
                <a:path extrusionOk="0" h="874" w="1059">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80"/>
            <p:cNvSpPr/>
            <p:nvPr/>
          </p:nvSpPr>
          <p:spPr>
            <a:xfrm>
              <a:off x="6342870" y="3304656"/>
              <a:ext cx="27980" cy="22988"/>
            </a:xfrm>
            <a:custGeom>
              <a:rect b="b" l="l" r="r" t="t"/>
              <a:pathLst>
                <a:path extrusionOk="0" h="875" w="1065">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80"/>
            <p:cNvSpPr/>
            <p:nvPr/>
          </p:nvSpPr>
          <p:spPr>
            <a:xfrm>
              <a:off x="6557727" y="3315402"/>
              <a:ext cx="21754" cy="17392"/>
            </a:xfrm>
            <a:custGeom>
              <a:rect b="b" l="l" r="r" t="t"/>
              <a:pathLst>
                <a:path extrusionOk="0" h="662" w="828">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80"/>
            <p:cNvSpPr/>
            <p:nvPr/>
          </p:nvSpPr>
          <p:spPr>
            <a:xfrm>
              <a:off x="6504945" y="3368761"/>
              <a:ext cx="20676" cy="16683"/>
            </a:xfrm>
            <a:custGeom>
              <a:rect b="b" l="l" r="r" t="t"/>
              <a:pathLst>
                <a:path extrusionOk="0" h="635" w="787">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80"/>
            <p:cNvSpPr/>
            <p:nvPr/>
          </p:nvSpPr>
          <p:spPr>
            <a:xfrm>
              <a:off x="6557753" y="3368761"/>
              <a:ext cx="20703" cy="16683"/>
            </a:xfrm>
            <a:custGeom>
              <a:rect b="b" l="l" r="r" t="t"/>
              <a:pathLst>
                <a:path extrusionOk="0" h="635" w="788">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80"/>
            <p:cNvSpPr/>
            <p:nvPr/>
          </p:nvSpPr>
          <p:spPr>
            <a:xfrm>
              <a:off x="6504945" y="3316006"/>
              <a:ext cx="20808" cy="16604"/>
            </a:xfrm>
            <a:custGeom>
              <a:rect b="b" l="l" r="r" t="t"/>
              <a:pathLst>
                <a:path extrusionOk="0" h="632" w="792">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80"/>
            <p:cNvSpPr/>
            <p:nvPr/>
          </p:nvSpPr>
          <p:spPr>
            <a:xfrm>
              <a:off x="6367094" y="3441168"/>
              <a:ext cx="105931" cy="11008"/>
            </a:xfrm>
            <a:custGeom>
              <a:rect b="b" l="l" r="r" t="t"/>
              <a:pathLst>
                <a:path extrusionOk="0" h="419" w="4032">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80"/>
            <p:cNvSpPr/>
            <p:nvPr/>
          </p:nvSpPr>
          <p:spPr>
            <a:xfrm>
              <a:off x="6368013" y="3495290"/>
              <a:ext cx="105011" cy="11008"/>
            </a:xfrm>
            <a:custGeom>
              <a:rect b="b" l="l" r="r" t="t"/>
              <a:pathLst>
                <a:path extrusionOk="0" h="419" w="3997">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80"/>
            <p:cNvSpPr/>
            <p:nvPr/>
          </p:nvSpPr>
          <p:spPr>
            <a:xfrm>
              <a:off x="6367094" y="3468334"/>
              <a:ext cx="105931" cy="10982"/>
            </a:xfrm>
            <a:custGeom>
              <a:rect b="b" l="l" r="r" t="t"/>
              <a:pathLst>
                <a:path extrusionOk="0" h="418" w="4032">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80"/>
            <p:cNvSpPr/>
            <p:nvPr/>
          </p:nvSpPr>
          <p:spPr>
            <a:xfrm>
              <a:off x="6532216" y="3446659"/>
              <a:ext cx="27166" cy="54148"/>
            </a:xfrm>
            <a:custGeom>
              <a:rect b="b" l="l" r="r" t="t"/>
              <a:pathLst>
                <a:path extrusionOk="0" h="2061" w="1034">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80"/>
            <p:cNvSpPr/>
            <p:nvPr/>
          </p:nvSpPr>
          <p:spPr>
            <a:xfrm>
              <a:off x="6626797" y="3444663"/>
              <a:ext cx="53780" cy="57458"/>
            </a:xfrm>
            <a:custGeom>
              <a:rect b="b" l="l" r="r" t="t"/>
              <a:pathLst>
                <a:path extrusionOk="0" h="2187" w="2047">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80"/>
            <p:cNvSpPr/>
            <p:nvPr/>
          </p:nvSpPr>
          <p:spPr>
            <a:xfrm>
              <a:off x="6391343" y="3325832"/>
              <a:ext cx="24801" cy="49602"/>
            </a:xfrm>
            <a:custGeom>
              <a:rect b="b" l="l" r="r" t="t"/>
              <a:pathLst>
                <a:path extrusionOk="0" h="1888" w="944">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80"/>
            <p:cNvSpPr/>
            <p:nvPr/>
          </p:nvSpPr>
          <p:spPr>
            <a:xfrm>
              <a:off x="6541674" y="3335500"/>
              <a:ext cx="14608" cy="30450"/>
            </a:xfrm>
            <a:custGeom>
              <a:rect b="b" l="l" r="r" t="t"/>
              <a:pathLst>
                <a:path extrusionOk="0" h="1159" w="556">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6" name="Google Shape;8136;p80"/>
          <p:cNvGrpSpPr/>
          <p:nvPr/>
        </p:nvGrpSpPr>
        <p:grpSpPr>
          <a:xfrm>
            <a:off x="5084391" y="4183682"/>
            <a:ext cx="504064" cy="325595"/>
            <a:chOff x="5084391" y="4183682"/>
            <a:chExt cx="504064" cy="325595"/>
          </a:xfrm>
        </p:grpSpPr>
        <p:sp>
          <p:nvSpPr>
            <p:cNvPr id="8137" name="Google Shape;8137;p80"/>
            <p:cNvSpPr/>
            <p:nvPr/>
          </p:nvSpPr>
          <p:spPr>
            <a:xfrm>
              <a:off x="5209948" y="4186887"/>
              <a:ext cx="186981" cy="137957"/>
            </a:xfrm>
            <a:custGeom>
              <a:rect b="b" l="l" r="r" t="t"/>
              <a:pathLst>
                <a:path extrusionOk="0" h="5251" w="7117">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80"/>
            <p:cNvSpPr/>
            <p:nvPr/>
          </p:nvSpPr>
          <p:spPr>
            <a:xfrm>
              <a:off x="5212680" y="4186887"/>
              <a:ext cx="184249" cy="137957"/>
            </a:xfrm>
            <a:custGeom>
              <a:rect b="b" l="l" r="r" t="t"/>
              <a:pathLst>
                <a:path extrusionOk="0" h="5251" w="7013">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80"/>
            <p:cNvSpPr/>
            <p:nvPr/>
          </p:nvSpPr>
          <p:spPr>
            <a:xfrm>
              <a:off x="5084391" y="4236069"/>
              <a:ext cx="504064" cy="145103"/>
            </a:xfrm>
            <a:custGeom>
              <a:rect b="b" l="l" r="r" t="t"/>
              <a:pathLst>
                <a:path extrusionOk="0" h="5523" w="19186">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80"/>
            <p:cNvSpPr/>
            <p:nvPr/>
          </p:nvSpPr>
          <p:spPr>
            <a:xfrm>
              <a:off x="5209948" y="4348148"/>
              <a:ext cx="209050" cy="161129"/>
            </a:xfrm>
            <a:custGeom>
              <a:rect b="b" l="l" r="r" t="t"/>
              <a:pathLst>
                <a:path extrusionOk="0" h="6133" w="7957">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80"/>
            <p:cNvSpPr/>
            <p:nvPr/>
          </p:nvSpPr>
          <p:spPr>
            <a:xfrm>
              <a:off x="5382322" y="4183682"/>
              <a:ext cx="203218" cy="76663"/>
            </a:xfrm>
            <a:custGeom>
              <a:rect b="b" l="l" r="r" t="t"/>
              <a:pathLst>
                <a:path extrusionOk="0" h="2918" w="7735">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80"/>
            <p:cNvSpPr/>
            <p:nvPr/>
          </p:nvSpPr>
          <p:spPr>
            <a:xfrm>
              <a:off x="5274263" y="4337901"/>
              <a:ext cx="23724" cy="20309"/>
            </a:xfrm>
            <a:custGeom>
              <a:rect b="b" l="l" r="r" t="t"/>
              <a:pathLst>
                <a:path extrusionOk="0" h="773" w="903">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80"/>
            <p:cNvSpPr/>
            <p:nvPr/>
          </p:nvSpPr>
          <p:spPr>
            <a:xfrm>
              <a:off x="5233619" y="4337901"/>
              <a:ext cx="23724" cy="20309"/>
            </a:xfrm>
            <a:custGeom>
              <a:rect b="b" l="l" r="r" t="t"/>
              <a:pathLst>
                <a:path extrusionOk="0" h="773" w="903">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80"/>
            <p:cNvSpPr/>
            <p:nvPr/>
          </p:nvSpPr>
          <p:spPr>
            <a:xfrm>
              <a:off x="5193002" y="4337901"/>
              <a:ext cx="23698" cy="20309"/>
            </a:xfrm>
            <a:custGeom>
              <a:rect b="b" l="l" r="r" t="t"/>
              <a:pathLst>
                <a:path extrusionOk="0" h="773" w="902">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80"/>
            <p:cNvSpPr/>
            <p:nvPr/>
          </p:nvSpPr>
          <p:spPr>
            <a:xfrm>
              <a:off x="5152542" y="4337901"/>
              <a:ext cx="23724" cy="20309"/>
            </a:xfrm>
            <a:custGeom>
              <a:rect b="b" l="l" r="r" t="t"/>
              <a:pathLst>
                <a:path extrusionOk="0" h="773" w="903">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80"/>
            <p:cNvSpPr/>
            <p:nvPr/>
          </p:nvSpPr>
          <p:spPr>
            <a:xfrm>
              <a:off x="5446479" y="4337901"/>
              <a:ext cx="23724" cy="20309"/>
            </a:xfrm>
            <a:custGeom>
              <a:rect b="b" l="l" r="r" t="t"/>
              <a:pathLst>
                <a:path extrusionOk="0" h="773" w="903">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80"/>
            <p:cNvSpPr/>
            <p:nvPr/>
          </p:nvSpPr>
          <p:spPr>
            <a:xfrm>
              <a:off x="5467261" y="4183944"/>
              <a:ext cx="118279" cy="76400"/>
            </a:xfrm>
            <a:custGeom>
              <a:rect b="b" l="l" r="r" t="t"/>
              <a:pathLst>
                <a:path extrusionOk="0" h="2908" w="4502">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80"/>
            <p:cNvSpPr/>
            <p:nvPr/>
          </p:nvSpPr>
          <p:spPr>
            <a:xfrm>
              <a:off x="5212680" y="4348148"/>
              <a:ext cx="206265" cy="161129"/>
            </a:xfrm>
            <a:custGeom>
              <a:rect b="b" l="l" r="r" t="t"/>
              <a:pathLst>
                <a:path extrusionOk="0" h="6133" w="7851">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80"/>
            <p:cNvSpPr/>
            <p:nvPr/>
          </p:nvSpPr>
          <p:spPr>
            <a:xfrm>
              <a:off x="5479819" y="4315176"/>
              <a:ext cx="27376" cy="6410"/>
            </a:xfrm>
            <a:custGeom>
              <a:rect b="b" l="l" r="r" t="t"/>
              <a:pathLst>
                <a:path extrusionOk="0" h="244" w="1042">
                  <a:moveTo>
                    <a:pt x="1" y="0"/>
                  </a:moveTo>
                  <a:cubicBezTo>
                    <a:pt x="361" y="0"/>
                    <a:pt x="715" y="84"/>
                    <a:pt x="1041" y="243"/>
                  </a:cubicBezTo>
                  <a:lnTo>
                    <a:pt x="1041"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80"/>
            <p:cNvSpPr/>
            <p:nvPr/>
          </p:nvSpPr>
          <p:spPr>
            <a:xfrm>
              <a:off x="5540508" y="4350696"/>
              <a:ext cx="47947" cy="30476"/>
            </a:xfrm>
            <a:custGeom>
              <a:rect b="b" l="l" r="r" t="t"/>
              <a:pathLst>
                <a:path extrusionOk="0" h="1160" w="1825">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80"/>
            <p:cNvSpPr/>
            <p:nvPr/>
          </p:nvSpPr>
          <p:spPr>
            <a:xfrm>
              <a:off x="5507352" y="4315176"/>
              <a:ext cx="63606" cy="35547"/>
            </a:xfrm>
            <a:custGeom>
              <a:rect b="b" l="l" r="r" t="t"/>
              <a:pathLst>
                <a:path extrusionOk="0" h="1353" w="2421">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80"/>
            <p:cNvSpPr/>
            <p:nvPr/>
          </p:nvSpPr>
          <p:spPr>
            <a:xfrm>
              <a:off x="5507352" y="4315176"/>
              <a:ext cx="63606" cy="35547"/>
            </a:xfrm>
            <a:custGeom>
              <a:rect b="b" l="l" r="r" t="t"/>
              <a:pathLst>
                <a:path extrusionOk="0" h="1353" w="2421">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3" name="Google Shape;8153;p80"/>
          <p:cNvGrpSpPr/>
          <p:nvPr/>
        </p:nvGrpSpPr>
        <p:grpSpPr>
          <a:xfrm>
            <a:off x="7947595" y="2347996"/>
            <a:ext cx="379795" cy="267165"/>
            <a:chOff x="7947595" y="2347996"/>
            <a:chExt cx="379795" cy="267165"/>
          </a:xfrm>
        </p:grpSpPr>
        <p:sp>
          <p:nvSpPr>
            <p:cNvPr id="8154" name="Google Shape;8154;p80"/>
            <p:cNvSpPr/>
            <p:nvPr/>
          </p:nvSpPr>
          <p:spPr>
            <a:xfrm>
              <a:off x="7947779" y="2386432"/>
              <a:ext cx="379611" cy="228728"/>
            </a:xfrm>
            <a:custGeom>
              <a:rect b="b" l="l" r="r" t="t"/>
              <a:pathLst>
                <a:path extrusionOk="0" h="8706" w="14449">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80"/>
            <p:cNvSpPr/>
            <p:nvPr/>
          </p:nvSpPr>
          <p:spPr>
            <a:xfrm>
              <a:off x="7947595" y="2386432"/>
              <a:ext cx="208866" cy="228728"/>
            </a:xfrm>
            <a:custGeom>
              <a:rect b="b" l="l" r="r" t="t"/>
              <a:pathLst>
                <a:path extrusionOk="0" h="8706" w="795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80"/>
            <p:cNvSpPr/>
            <p:nvPr/>
          </p:nvSpPr>
          <p:spPr>
            <a:xfrm>
              <a:off x="8049269" y="2419063"/>
              <a:ext cx="170062" cy="163678"/>
            </a:xfrm>
            <a:custGeom>
              <a:rect b="b" l="l" r="r" t="t"/>
              <a:pathLst>
                <a:path extrusionOk="0" h="6230" w="6473">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80"/>
            <p:cNvSpPr/>
            <p:nvPr/>
          </p:nvSpPr>
          <p:spPr>
            <a:xfrm>
              <a:off x="8055837" y="2418984"/>
              <a:ext cx="97340" cy="163599"/>
            </a:xfrm>
            <a:custGeom>
              <a:rect b="b" l="l" r="r" t="t"/>
              <a:pathLst>
                <a:path extrusionOk="0" h="6227" w="3705">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80"/>
            <p:cNvSpPr/>
            <p:nvPr/>
          </p:nvSpPr>
          <p:spPr>
            <a:xfrm>
              <a:off x="8082451" y="2459444"/>
              <a:ext cx="96420" cy="82653"/>
            </a:xfrm>
            <a:custGeom>
              <a:rect b="b" l="l" r="r" t="t"/>
              <a:pathLst>
                <a:path extrusionOk="0" h="3146" w="367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80"/>
            <p:cNvSpPr/>
            <p:nvPr/>
          </p:nvSpPr>
          <p:spPr>
            <a:xfrm>
              <a:off x="8096113" y="2459496"/>
              <a:ext cx="57432" cy="82601"/>
            </a:xfrm>
            <a:custGeom>
              <a:rect b="b" l="l" r="r" t="t"/>
              <a:pathLst>
                <a:path extrusionOk="0" h="3144" w="2186">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80"/>
            <p:cNvSpPr/>
            <p:nvPr/>
          </p:nvSpPr>
          <p:spPr>
            <a:xfrm>
              <a:off x="8254563" y="2401513"/>
              <a:ext cx="38174" cy="26325"/>
            </a:xfrm>
            <a:custGeom>
              <a:rect b="b" l="l" r="r" t="t"/>
              <a:pathLst>
                <a:path extrusionOk="0" h="1002" w="1453">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80"/>
            <p:cNvSpPr/>
            <p:nvPr/>
          </p:nvSpPr>
          <p:spPr>
            <a:xfrm>
              <a:off x="8013933" y="2347996"/>
              <a:ext cx="230331" cy="58693"/>
            </a:xfrm>
            <a:custGeom>
              <a:rect b="b" l="l" r="r" t="t"/>
              <a:pathLst>
                <a:path extrusionOk="0" h="2234" w="8767">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80"/>
            <p:cNvSpPr/>
            <p:nvPr/>
          </p:nvSpPr>
          <p:spPr>
            <a:xfrm>
              <a:off x="8147686" y="2462097"/>
              <a:ext cx="33366" cy="28427"/>
            </a:xfrm>
            <a:custGeom>
              <a:rect b="b" l="l" r="r" t="t"/>
              <a:pathLst>
                <a:path extrusionOk="0" h="1082" w="127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3" name="Google Shape;8163;p80"/>
          <p:cNvGrpSpPr/>
          <p:nvPr/>
        </p:nvGrpSpPr>
        <p:grpSpPr>
          <a:xfrm>
            <a:off x="6400644" y="2310269"/>
            <a:ext cx="275362" cy="338784"/>
            <a:chOff x="6400644" y="2310269"/>
            <a:chExt cx="275362" cy="338784"/>
          </a:xfrm>
        </p:grpSpPr>
        <p:sp>
          <p:nvSpPr>
            <p:cNvPr id="8164" name="Google Shape;8164;p80"/>
            <p:cNvSpPr/>
            <p:nvPr/>
          </p:nvSpPr>
          <p:spPr>
            <a:xfrm>
              <a:off x="6503789" y="2310269"/>
              <a:ext cx="69070" cy="45399"/>
            </a:xfrm>
            <a:custGeom>
              <a:rect b="b" l="l" r="r" t="t"/>
              <a:pathLst>
                <a:path extrusionOk="0" h="1728" w="2629">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80"/>
            <p:cNvSpPr/>
            <p:nvPr/>
          </p:nvSpPr>
          <p:spPr>
            <a:xfrm>
              <a:off x="6434351" y="2389533"/>
              <a:ext cx="207763" cy="259520"/>
            </a:xfrm>
            <a:custGeom>
              <a:rect b="b" l="l" r="r" t="t"/>
              <a:pathLst>
                <a:path extrusionOk="0" h="9878" w="7908">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80"/>
            <p:cNvSpPr/>
            <p:nvPr/>
          </p:nvSpPr>
          <p:spPr>
            <a:xfrm>
              <a:off x="6447645" y="2389533"/>
              <a:ext cx="194653" cy="259520"/>
            </a:xfrm>
            <a:custGeom>
              <a:rect b="b" l="l" r="r" t="t"/>
              <a:pathLst>
                <a:path extrusionOk="0" h="9878" w="7409">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80"/>
            <p:cNvSpPr/>
            <p:nvPr/>
          </p:nvSpPr>
          <p:spPr>
            <a:xfrm>
              <a:off x="6434351" y="2343424"/>
              <a:ext cx="207211" cy="42850"/>
            </a:xfrm>
            <a:custGeom>
              <a:rect b="b" l="l" r="r" t="t"/>
              <a:pathLst>
                <a:path extrusionOk="0" h="1631" w="7887">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80"/>
            <p:cNvSpPr/>
            <p:nvPr/>
          </p:nvSpPr>
          <p:spPr>
            <a:xfrm>
              <a:off x="6555178" y="2343424"/>
              <a:ext cx="86568" cy="42850"/>
            </a:xfrm>
            <a:custGeom>
              <a:rect b="b" l="l" r="r" t="t"/>
              <a:pathLst>
                <a:path extrusionOk="0" h="1631" w="3295">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80"/>
            <p:cNvSpPr/>
            <p:nvPr/>
          </p:nvSpPr>
          <p:spPr>
            <a:xfrm>
              <a:off x="6400644" y="2368751"/>
              <a:ext cx="275362" cy="30844"/>
            </a:xfrm>
            <a:custGeom>
              <a:rect b="b" l="l" r="r" t="t"/>
              <a:pathLst>
                <a:path extrusionOk="0" h="1174" w="10481">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80"/>
            <p:cNvSpPr/>
            <p:nvPr/>
          </p:nvSpPr>
          <p:spPr>
            <a:xfrm>
              <a:off x="6400644" y="2368751"/>
              <a:ext cx="275362" cy="31028"/>
            </a:xfrm>
            <a:custGeom>
              <a:rect b="b" l="l" r="r" t="t"/>
              <a:pathLst>
                <a:path extrusionOk="0" h="1181" w="10481">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80"/>
            <p:cNvSpPr/>
            <p:nvPr/>
          </p:nvSpPr>
          <p:spPr>
            <a:xfrm>
              <a:off x="6528748" y="2430912"/>
              <a:ext cx="19153" cy="165858"/>
            </a:xfrm>
            <a:custGeom>
              <a:rect b="b" l="l" r="r" t="t"/>
              <a:pathLst>
                <a:path extrusionOk="0" h="6313" w="729">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80"/>
            <p:cNvSpPr/>
            <p:nvPr/>
          </p:nvSpPr>
          <p:spPr>
            <a:xfrm>
              <a:off x="6582870" y="2430912"/>
              <a:ext cx="23356" cy="165438"/>
            </a:xfrm>
            <a:custGeom>
              <a:rect b="b" l="l" r="r" t="t"/>
              <a:pathLst>
                <a:path extrusionOk="0" h="6297" w="889">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80"/>
            <p:cNvSpPr/>
            <p:nvPr/>
          </p:nvSpPr>
          <p:spPr>
            <a:xfrm>
              <a:off x="6470423" y="2430912"/>
              <a:ext cx="23356" cy="165438"/>
            </a:xfrm>
            <a:custGeom>
              <a:rect b="b" l="l" r="r" t="t"/>
              <a:pathLst>
                <a:path extrusionOk="0" h="6297" w="889">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80"/>
            <p:cNvSpPr/>
            <p:nvPr/>
          </p:nvSpPr>
          <p:spPr>
            <a:xfrm>
              <a:off x="6529668" y="2430912"/>
              <a:ext cx="18233" cy="165858"/>
            </a:xfrm>
            <a:custGeom>
              <a:rect b="b" l="l" r="r" t="t"/>
              <a:pathLst>
                <a:path extrusionOk="0" h="6313" w="694">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80"/>
            <p:cNvSpPr/>
            <p:nvPr/>
          </p:nvSpPr>
          <p:spPr>
            <a:xfrm>
              <a:off x="6583789" y="2430912"/>
              <a:ext cx="22437" cy="165858"/>
            </a:xfrm>
            <a:custGeom>
              <a:rect b="b" l="l" r="r" t="t"/>
              <a:pathLst>
                <a:path extrusionOk="0" h="6313" w="854">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80"/>
            <p:cNvSpPr/>
            <p:nvPr/>
          </p:nvSpPr>
          <p:spPr>
            <a:xfrm>
              <a:off x="6475547" y="2430912"/>
              <a:ext cx="18338" cy="165963"/>
            </a:xfrm>
            <a:custGeom>
              <a:rect b="b" l="l" r="r" t="t"/>
              <a:pathLst>
                <a:path extrusionOk="0" h="6317" w="698">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7" name="Google Shape;8177;p80"/>
          <p:cNvGrpSpPr/>
          <p:nvPr/>
        </p:nvGrpSpPr>
        <p:grpSpPr>
          <a:xfrm>
            <a:off x="1342268" y="4161009"/>
            <a:ext cx="359565" cy="358094"/>
            <a:chOff x="1342268" y="4161009"/>
            <a:chExt cx="359565" cy="358094"/>
          </a:xfrm>
        </p:grpSpPr>
        <p:sp>
          <p:nvSpPr>
            <p:cNvPr id="8178" name="Google Shape;8178;p80"/>
            <p:cNvSpPr/>
            <p:nvPr/>
          </p:nvSpPr>
          <p:spPr>
            <a:xfrm>
              <a:off x="1342268" y="4371845"/>
              <a:ext cx="65077" cy="147257"/>
            </a:xfrm>
            <a:custGeom>
              <a:rect b="b" l="l" r="r" t="t"/>
              <a:pathLst>
                <a:path extrusionOk="0" h="5605" w="2477">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80"/>
            <p:cNvSpPr/>
            <p:nvPr/>
          </p:nvSpPr>
          <p:spPr>
            <a:xfrm>
              <a:off x="1342268" y="4371845"/>
              <a:ext cx="31002" cy="147257"/>
            </a:xfrm>
            <a:custGeom>
              <a:rect b="b" l="l" r="r" t="t"/>
              <a:pathLst>
                <a:path extrusionOk="0" h="5605" w="118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80"/>
            <p:cNvSpPr/>
            <p:nvPr/>
          </p:nvSpPr>
          <p:spPr>
            <a:xfrm>
              <a:off x="1440501" y="4335589"/>
              <a:ext cx="65077" cy="183513"/>
            </a:xfrm>
            <a:custGeom>
              <a:rect b="b" l="l" r="r" t="t"/>
              <a:pathLst>
                <a:path extrusionOk="0" h="6985" w="2477">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80"/>
            <p:cNvSpPr/>
            <p:nvPr/>
          </p:nvSpPr>
          <p:spPr>
            <a:xfrm>
              <a:off x="1440501" y="4335589"/>
              <a:ext cx="31002" cy="183513"/>
            </a:xfrm>
            <a:custGeom>
              <a:rect b="b" l="l" r="r" t="t"/>
              <a:pathLst>
                <a:path extrusionOk="0" h="6985" w="118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80"/>
            <p:cNvSpPr/>
            <p:nvPr/>
          </p:nvSpPr>
          <p:spPr>
            <a:xfrm>
              <a:off x="1538707" y="4299123"/>
              <a:ext cx="64919" cy="219980"/>
            </a:xfrm>
            <a:custGeom>
              <a:rect b="b" l="l" r="r" t="t"/>
              <a:pathLst>
                <a:path extrusionOk="0" h="8373" w="2471">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80"/>
            <p:cNvSpPr/>
            <p:nvPr/>
          </p:nvSpPr>
          <p:spPr>
            <a:xfrm>
              <a:off x="1538707" y="4299123"/>
              <a:ext cx="31002" cy="219980"/>
            </a:xfrm>
            <a:custGeom>
              <a:rect b="b" l="l" r="r" t="t"/>
              <a:pathLst>
                <a:path extrusionOk="0" h="8373" w="118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80"/>
            <p:cNvSpPr/>
            <p:nvPr/>
          </p:nvSpPr>
          <p:spPr>
            <a:xfrm>
              <a:off x="1636940" y="4262683"/>
              <a:ext cx="64893" cy="256420"/>
            </a:xfrm>
            <a:custGeom>
              <a:rect b="b" l="l" r="r" t="t"/>
              <a:pathLst>
                <a:path extrusionOk="0" h="9760" w="247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80"/>
            <p:cNvSpPr/>
            <p:nvPr/>
          </p:nvSpPr>
          <p:spPr>
            <a:xfrm>
              <a:off x="1636940" y="4262683"/>
              <a:ext cx="31002" cy="256420"/>
            </a:xfrm>
            <a:custGeom>
              <a:rect b="b" l="l" r="r" t="t"/>
              <a:pathLst>
                <a:path extrusionOk="0" h="9760" w="118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80"/>
            <p:cNvSpPr/>
            <p:nvPr/>
          </p:nvSpPr>
          <p:spPr>
            <a:xfrm>
              <a:off x="1357953" y="4161009"/>
              <a:ext cx="333687" cy="134699"/>
            </a:xfrm>
            <a:custGeom>
              <a:rect b="b" l="l" r="r" t="t"/>
              <a:pathLst>
                <a:path extrusionOk="0" h="5127" w="12701">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7" name="Google Shape;8187;p80"/>
          <p:cNvGrpSpPr/>
          <p:nvPr/>
        </p:nvGrpSpPr>
        <p:grpSpPr>
          <a:xfrm>
            <a:off x="1913012" y="2764940"/>
            <a:ext cx="417523" cy="374252"/>
            <a:chOff x="1913012" y="2764940"/>
            <a:chExt cx="417523" cy="374252"/>
          </a:xfrm>
        </p:grpSpPr>
        <p:sp>
          <p:nvSpPr>
            <p:cNvPr id="8188" name="Google Shape;8188;p80"/>
            <p:cNvSpPr/>
            <p:nvPr/>
          </p:nvSpPr>
          <p:spPr>
            <a:xfrm>
              <a:off x="2010693" y="2813676"/>
              <a:ext cx="285214" cy="163494"/>
            </a:xfrm>
            <a:custGeom>
              <a:rect b="b" l="l" r="r" t="t"/>
              <a:pathLst>
                <a:path extrusionOk="0" h="6223" w="10856">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80"/>
            <p:cNvSpPr/>
            <p:nvPr/>
          </p:nvSpPr>
          <p:spPr>
            <a:xfrm>
              <a:off x="2022174" y="3062529"/>
              <a:ext cx="89694" cy="76663"/>
            </a:xfrm>
            <a:custGeom>
              <a:rect b="b" l="l" r="r" t="t"/>
              <a:pathLst>
                <a:path extrusionOk="0" h="2918" w="3414">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80"/>
            <p:cNvSpPr/>
            <p:nvPr/>
          </p:nvSpPr>
          <p:spPr>
            <a:xfrm>
              <a:off x="2050233" y="3083284"/>
              <a:ext cx="40670" cy="34969"/>
            </a:xfrm>
            <a:custGeom>
              <a:rect b="b" l="l" r="r" t="t"/>
              <a:pathLst>
                <a:path extrusionOk="0" h="1331" w="1548">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80"/>
            <p:cNvSpPr/>
            <p:nvPr/>
          </p:nvSpPr>
          <p:spPr>
            <a:xfrm>
              <a:off x="2174344" y="3062529"/>
              <a:ext cx="89668" cy="76663"/>
            </a:xfrm>
            <a:custGeom>
              <a:rect b="b" l="l" r="r" t="t"/>
              <a:pathLst>
                <a:path extrusionOk="0" h="2918" w="3413">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80"/>
            <p:cNvSpPr/>
            <p:nvPr/>
          </p:nvSpPr>
          <p:spPr>
            <a:xfrm>
              <a:off x="2202219" y="3083284"/>
              <a:ext cx="40854" cy="34969"/>
            </a:xfrm>
            <a:custGeom>
              <a:rect b="b" l="l" r="r" t="t"/>
              <a:pathLst>
                <a:path extrusionOk="0" h="1331" w="1555">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80"/>
            <p:cNvSpPr/>
            <p:nvPr/>
          </p:nvSpPr>
          <p:spPr>
            <a:xfrm>
              <a:off x="1995376" y="2792632"/>
              <a:ext cx="335158" cy="174975"/>
            </a:xfrm>
            <a:custGeom>
              <a:rect b="b" l="l" r="r" t="t"/>
              <a:pathLst>
                <a:path extrusionOk="0" h="6660" w="12757">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80"/>
            <p:cNvSpPr/>
            <p:nvPr/>
          </p:nvSpPr>
          <p:spPr>
            <a:xfrm>
              <a:off x="2273654" y="2792632"/>
              <a:ext cx="56696" cy="174975"/>
            </a:xfrm>
            <a:custGeom>
              <a:rect b="b" l="l" r="r" t="t"/>
              <a:pathLst>
                <a:path extrusionOk="0" h="6660" w="2158">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80"/>
            <p:cNvSpPr/>
            <p:nvPr/>
          </p:nvSpPr>
          <p:spPr>
            <a:xfrm>
              <a:off x="1913012" y="2764940"/>
              <a:ext cx="412610" cy="236006"/>
            </a:xfrm>
            <a:custGeom>
              <a:rect b="b" l="l" r="r" t="t"/>
              <a:pathLst>
                <a:path extrusionOk="0" h="8983" w="15705">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80"/>
            <p:cNvSpPr/>
            <p:nvPr/>
          </p:nvSpPr>
          <p:spPr>
            <a:xfrm>
              <a:off x="2026903" y="2967580"/>
              <a:ext cx="299270" cy="33182"/>
            </a:xfrm>
            <a:custGeom>
              <a:rect b="b" l="l" r="r" t="t"/>
              <a:pathLst>
                <a:path extrusionOk="0" h="1263" w="11391">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80"/>
            <p:cNvSpPr/>
            <p:nvPr/>
          </p:nvSpPr>
          <p:spPr>
            <a:xfrm>
              <a:off x="1994483" y="2978326"/>
              <a:ext cx="287027" cy="92427"/>
            </a:xfrm>
            <a:custGeom>
              <a:rect b="b" l="l" r="r" t="t"/>
              <a:pathLst>
                <a:path extrusionOk="0" h="3518" w="10925">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80"/>
            <p:cNvSpPr/>
            <p:nvPr/>
          </p:nvSpPr>
          <p:spPr>
            <a:xfrm>
              <a:off x="2003757" y="3021518"/>
              <a:ext cx="277569" cy="49235"/>
            </a:xfrm>
            <a:custGeom>
              <a:rect b="b" l="l" r="r" t="t"/>
              <a:pathLst>
                <a:path extrusionOk="0" h="1874" w="10565">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80"/>
            <p:cNvSpPr/>
            <p:nvPr/>
          </p:nvSpPr>
          <p:spPr>
            <a:xfrm>
              <a:off x="2020361" y="2978326"/>
              <a:ext cx="38463" cy="32841"/>
            </a:xfrm>
            <a:custGeom>
              <a:rect b="b" l="l" r="r" t="t"/>
              <a:pathLst>
                <a:path extrusionOk="0" h="1250" w="1464">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0" name="Google Shape;8200;p80"/>
          <p:cNvGrpSpPr/>
          <p:nvPr/>
        </p:nvGrpSpPr>
        <p:grpSpPr>
          <a:xfrm>
            <a:off x="830742" y="2763601"/>
            <a:ext cx="384734" cy="381556"/>
            <a:chOff x="830742" y="2763601"/>
            <a:chExt cx="384734" cy="381556"/>
          </a:xfrm>
        </p:grpSpPr>
        <p:sp>
          <p:nvSpPr>
            <p:cNvPr id="8201" name="Google Shape;8201;p80"/>
            <p:cNvSpPr/>
            <p:nvPr/>
          </p:nvSpPr>
          <p:spPr>
            <a:xfrm>
              <a:off x="830742" y="2881012"/>
              <a:ext cx="174423" cy="83678"/>
            </a:xfrm>
            <a:custGeom>
              <a:rect b="b" l="l" r="r" t="t"/>
              <a:pathLst>
                <a:path extrusionOk="0" h="3185" w="6639">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80"/>
            <p:cNvSpPr/>
            <p:nvPr/>
          </p:nvSpPr>
          <p:spPr>
            <a:xfrm>
              <a:off x="1013520" y="2973045"/>
              <a:ext cx="83494" cy="172111"/>
            </a:xfrm>
            <a:custGeom>
              <a:rect b="b" l="l" r="r" t="t"/>
              <a:pathLst>
                <a:path extrusionOk="0" h="6551" w="3178">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80"/>
            <p:cNvSpPr/>
            <p:nvPr/>
          </p:nvSpPr>
          <p:spPr>
            <a:xfrm>
              <a:off x="830742" y="2885557"/>
              <a:ext cx="125583" cy="72932"/>
            </a:xfrm>
            <a:custGeom>
              <a:rect b="b" l="l" r="r" t="t"/>
              <a:pathLst>
                <a:path extrusionOk="0" h="2776" w="478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80"/>
            <p:cNvSpPr/>
            <p:nvPr/>
          </p:nvSpPr>
          <p:spPr>
            <a:xfrm>
              <a:off x="1013520" y="3041012"/>
              <a:ext cx="24460" cy="104144"/>
            </a:xfrm>
            <a:custGeom>
              <a:rect b="b" l="l" r="r" t="t"/>
              <a:pathLst>
                <a:path extrusionOk="0" h="3964" w="931">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80"/>
            <p:cNvSpPr/>
            <p:nvPr/>
          </p:nvSpPr>
          <p:spPr>
            <a:xfrm>
              <a:off x="903281" y="2763601"/>
              <a:ext cx="312038" cy="310383"/>
            </a:xfrm>
            <a:custGeom>
              <a:rect b="b" l="l" r="r" t="t"/>
              <a:pathLst>
                <a:path extrusionOk="0" h="11814" w="11877">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80"/>
            <p:cNvSpPr/>
            <p:nvPr/>
          </p:nvSpPr>
          <p:spPr>
            <a:xfrm>
              <a:off x="903281" y="2763601"/>
              <a:ext cx="312012" cy="232065"/>
            </a:xfrm>
            <a:custGeom>
              <a:rect b="b" l="l" r="r" t="t"/>
              <a:pathLst>
                <a:path extrusionOk="0" h="8833" w="11876">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80"/>
            <p:cNvSpPr/>
            <p:nvPr/>
          </p:nvSpPr>
          <p:spPr>
            <a:xfrm>
              <a:off x="1060732" y="2852218"/>
              <a:ext cx="65261" cy="65261"/>
            </a:xfrm>
            <a:custGeom>
              <a:rect b="b" l="l" r="r" t="t"/>
              <a:pathLst>
                <a:path extrusionOk="0" h="2484" w="2484">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80"/>
            <p:cNvSpPr/>
            <p:nvPr/>
          </p:nvSpPr>
          <p:spPr>
            <a:xfrm>
              <a:off x="1060732" y="2852218"/>
              <a:ext cx="40302" cy="65287"/>
            </a:xfrm>
            <a:custGeom>
              <a:rect b="b" l="l" r="r" t="t"/>
              <a:pathLst>
                <a:path extrusionOk="0" h="2485" w="1534">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80"/>
            <p:cNvSpPr/>
            <p:nvPr/>
          </p:nvSpPr>
          <p:spPr>
            <a:xfrm>
              <a:off x="895084" y="2998739"/>
              <a:ext cx="84387" cy="83520"/>
            </a:xfrm>
            <a:custGeom>
              <a:rect b="b" l="l" r="r" t="t"/>
              <a:pathLst>
                <a:path extrusionOk="0" h="3179" w="3212">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80"/>
            <p:cNvSpPr/>
            <p:nvPr/>
          </p:nvSpPr>
          <p:spPr>
            <a:xfrm>
              <a:off x="895084" y="2998555"/>
              <a:ext cx="32814" cy="36650"/>
            </a:xfrm>
            <a:custGeom>
              <a:rect b="b" l="l" r="r" t="t"/>
              <a:pathLst>
                <a:path extrusionOk="0" h="1395" w="1249">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80"/>
            <p:cNvSpPr/>
            <p:nvPr/>
          </p:nvSpPr>
          <p:spPr>
            <a:xfrm>
              <a:off x="903281" y="2964480"/>
              <a:ext cx="110266" cy="109504"/>
            </a:xfrm>
            <a:custGeom>
              <a:rect b="b" l="l" r="r" t="t"/>
              <a:pathLst>
                <a:path extrusionOk="0" h="4168" w="4197">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80"/>
            <p:cNvSpPr/>
            <p:nvPr/>
          </p:nvSpPr>
          <p:spPr>
            <a:xfrm>
              <a:off x="903281" y="2964480"/>
              <a:ext cx="29557" cy="31185"/>
            </a:xfrm>
            <a:custGeom>
              <a:rect b="b" l="l" r="r" t="t"/>
              <a:pathLst>
                <a:path extrusionOk="0" h="1187" w="1125">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80"/>
            <p:cNvSpPr/>
            <p:nvPr/>
          </p:nvSpPr>
          <p:spPr>
            <a:xfrm>
              <a:off x="854992" y="3038831"/>
              <a:ext cx="34154" cy="31185"/>
            </a:xfrm>
            <a:custGeom>
              <a:rect b="b" l="l" r="r" t="t"/>
              <a:pathLst>
                <a:path extrusionOk="0" h="1187" w="130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80"/>
            <p:cNvSpPr/>
            <p:nvPr/>
          </p:nvSpPr>
          <p:spPr>
            <a:xfrm>
              <a:off x="873934" y="3057800"/>
              <a:ext cx="34286" cy="31343"/>
            </a:xfrm>
            <a:custGeom>
              <a:rect b="b" l="l" r="r" t="t"/>
              <a:pathLst>
                <a:path extrusionOk="0" h="1193" w="1305">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80"/>
            <p:cNvSpPr/>
            <p:nvPr/>
          </p:nvSpPr>
          <p:spPr>
            <a:xfrm>
              <a:off x="912213" y="3095895"/>
              <a:ext cx="34102" cy="31343"/>
            </a:xfrm>
            <a:custGeom>
              <a:rect b="b" l="l" r="r" t="t"/>
              <a:pathLst>
                <a:path extrusionOk="0" h="1193" w="1298">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80"/>
            <p:cNvSpPr/>
            <p:nvPr/>
          </p:nvSpPr>
          <p:spPr>
            <a:xfrm>
              <a:off x="893061" y="3076926"/>
              <a:ext cx="34312" cy="31343"/>
            </a:xfrm>
            <a:custGeom>
              <a:rect b="b" l="l" r="r" t="t"/>
              <a:pathLst>
                <a:path extrusionOk="0" h="1193" w="1306">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80"/>
            <p:cNvSpPr/>
            <p:nvPr/>
          </p:nvSpPr>
          <p:spPr>
            <a:xfrm>
              <a:off x="1141809" y="2763601"/>
              <a:ext cx="73668" cy="72801"/>
            </a:xfrm>
            <a:custGeom>
              <a:rect b="b" l="l" r="r" t="t"/>
              <a:pathLst>
                <a:path extrusionOk="0" h="2771" w="2804">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80"/>
            <p:cNvSpPr/>
            <p:nvPr/>
          </p:nvSpPr>
          <p:spPr>
            <a:xfrm>
              <a:off x="1141809" y="2763601"/>
              <a:ext cx="73484" cy="31974"/>
            </a:xfrm>
            <a:custGeom>
              <a:rect b="b" l="l" r="r" t="t"/>
              <a:pathLst>
                <a:path extrusionOk="0" h="1217" w="2797">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80"/>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80"/>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80"/>
            <p:cNvSpPr/>
            <p:nvPr/>
          </p:nvSpPr>
          <p:spPr>
            <a:xfrm>
              <a:off x="919491" y="2924152"/>
              <a:ext cx="133254" cy="133648"/>
            </a:xfrm>
            <a:custGeom>
              <a:rect b="b" l="l" r="r" t="t"/>
              <a:pathLst>
                <a:path extrusionOk="0" h="5087" w="5072">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2" name="Google Shape;8222;p80"/>
          <p:cNvGrpSpPr/>
          <p:nvPr/>
        </p:nvGrpSpPr>
        <p:grpSpPr>
          <a:xfrm>
            <a:off x="3007498" y="4183419"/>
            <a:ext cx="375434" cy="329667"/>
            <a:chOff x="3007498" y="4183419"/>
            <a:chExt cx="375434" cy="329667"/>
          </a:xfrm>
        </p:grpSpPr>
        <p:sp>
          <p:nvSpPr>
            <p:cNvPr id="8223" name="Google Shape;8223;p80"/>
            <p:cNvSpPr/>
            <p:nvPr/>
          </p:nvSpPr>
          <p:spPr>
            <a:xfrm>
              <a:off x="3046302" y="4196792"/>
              <a:ext cx="53622" cy="53465"/>
            </a:xfrm>
            <a:custGeom>
              <a:rect b="b" l="l" r="r" t="t"/>
              <a:pathLst>
                <a:path extrusionOk="0" h="2035" w="2041">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80"/>
            <p:cNvSpPr/>
            <p:nvPr/>
          </p:nvSpPr>
          <p:spPr>
            <a:xfrm>
              <a:off x="3007498" y="4244292"/>
              <a:ext cx="50680" cy="42483"/>
            </a:xfrm>
            <a:custGeom>
              <a:rect b="b" l="l" r="r" t="t"/>
              <a:pathLst>
                <a:path extrusionOk="0" h="1617" w="1929">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80"/>
            <p:cNvSpPr/>
            <p:nvPr/>
          </p:nvSpPr>
          <p:spPr>
            <a:xfrm>
              <a:off x="3169126" y="4210112"/>
              <a:ext cx="43218" cy="47763"/>
            </a:xfrm>
            <a:custGeom>
              <a:rect b="b" l="l" r="r" t="t"/>
              <a:pathLst>
                <a:path extrusionOk="0" h="1818" w="1645">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80"/>
            <p:cNvSpPr/>
            <p:nvPr/>
          </p:nvSpPr>
          <p:spPr>
            <a:xfrm>
              <a:off x="3056338" y="4262263"/>
              <a:ext cx="135592" cy="89195"/>
            </a:xfrm>
            <a:custGeom>
              <a:rect b="b" l="l" r="r" t="t"/>
              <a:pathLst>
                <a:path extrusionOk="0" h="3395" w="5161">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80"/>
            <p:cNvSpPr/>
            <p:nvPr/>
          </p:nvSpPr>
          <p:spPr>
            <a:xfrm>
              <a:off x="3111563" y="4183419"/>
              <a:ext cx="46292" cy="57589"/>
            </a:xfrm>
            <a:custGeom>
              <a:rect b="b" l="l" r="r" t="t"/>
              <a:pathLst>
                <a:path extrusionOk="0" h="2192" w="1762">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80"/>
            <p:cNvSpPr/>
            <p:nvPr/>
          </p:nvSpPr>
          <p:spPr>
            <a:xfrm>
              <a:off x="3056706" y="4265415"/>
              <a:ext cx="50496" cy="86069"/>
            </a:xfrm>
            <a:custGeom>
              <a:rect b="b" l="l" r="r" t="t"/>
              <a:pathLst>
                <a:path extrusionOk="0" h="3276" w="1922">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80"/>
            <p:cNvSpPr/>
            <p:nvPr/>
          </p:nvSpPr>
          <p:spPr>
            <a:xfrm>
              <a:off x="3007498" y="4248286"/>
              <a:ext cx="46502" cy="38489"/>
            </a:xfrm>
            <a:custGeom>
              <a:rect b="b" l="l" r="r" t="t"/>
              <a:pathLst>
                <a:path extrusionOk="0" h="1465" w="177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80"/>
            <p:cNvSpPr/>
            <p:nvPr/>
          </p:nvSpPr>
          <p:spPr>
            <a:xfrm>
              <a:off x="3046302" y="4197448"/>
              <a:ext cx="44506" cy="52887"/>
            </a:xfrm>
            <a:custGeom>
              <a:rect b="b" l="l" r="r" t="t"/>
              <a:pathLst>
                <a:path extrusionOk="0" h="2013" w="1694">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80"/>
            <p:cNvSpPr/>
            <p:nvPr/>
          </p:nvSpPr>
          <p:spPr>
            <a:xfrm>
              <a:off x="3111905" y="4183419"/>
              <a:ext cx="34837" cy="55593"/>
            </a:xfrm>
            <a:custGeom>
              <a:rect b="b" l="l" r="r" t="t"/>
              <a:pathLst>
                <a:path extrusionOk="0" h="2116" w="1326">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80"/>
            <p:cNvSpPr/>
            <p:nvPr/>
          </p:nvSpPr>
          <p:spPr>
            <a:xfrm>
              <a:off x="3169678" y="4210086"/>
              <a:ext cx="37937" cy="42982"/>
            </a:xfrm>
            <a:custGeom>
              <a:rect b="b" l="l" r="r" t="t"/>
              <a:pathLst>
                <a:path extrusionOk="0" h="1636" w="1444">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80"/>
            <p:cNvSpPr/>
            <p:nvPr/>
          </p:nvSpPr>
          <p:spPr>
            <a:xfrm>
              <a:off x="3245316" y="4339740"/>
              <a:ext cx="43034" cy="57826"/>
            </a:xfrm>
            <a:custGeom>
              <a:rect b="b" l="l" r="r" t="t"/>
              <a:pathLst>
                <a:path extrusionOk="0" h="2201" w="1638">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80"/>
            <p:cNvSpPr/>
            <p:nvPr/>
          </p:nvSpPr>
          <p:spPr>
            <a:xfrm>
              <a:off x="3187175" y="4355793"/>
              <a:ext cx="41038" cy="49366"/>
            </a:xfrm>
            <a:custGeom>
              <a:rect b="b" l="l" r="r" t="t"/>
              <a:pathLst>
                <a:path extrusionOk="0" h="1879" w="1562">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80"/>
            <p:cNvSpPr/>
            <p:nvPr/>
          </p:nvSpPr>
          <p:spPr>
            <a:xfrm>
              <a:off x="3329861" y="4419977"/>
              <a:ext cx="53070" cy="39671"/>
            </a:xfrm>
            <a:custGeom>
              <a:rect b="b" l="l" r="r" t="t"/>
              <a:pathLst>
                <a:path extrusionOk="0" h="1510" w="202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80"/>
            <p:cNvSpPr/>
            <p:nvPr/>
          </p:nvSpPr>
          <p:spPr>
            <a:xfrm>
              <a:off x="3187911" y="4418111"/>
              <a:ext cx="136328" cy="94975"/>
            </a:xfrm>
            <a:custGeom>
              <a:rect b="b" l="l" r="r" t="t"/>
              <a:pathLst>
                <a:path extrusionOk="0" h="3615" w="5189">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80"/>
            <p:cNvSpPr/>
            <p:nvPr/>
          </p:nvSpPr>
          <p:spPr>
            <a:xfrm>
              <a:off x="3294682" y="4365277"/>
              <a:ext cx="56171" cy="51336"/>
            </a:xfrm>
            <a:custGeom>
              <a:rect b="b" l="l" r="r" t="t"/>
              <a:pathLst>
                <a:path extrusionOk="0" h="1954" w="2138">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80"/>
            <p:cNvSpPr/>
            <p:nvPr/>
          </p:nvSpPr>
          <p:spPr>
            <a:xfrm>
              <a:off x="3191011" y="4418111"/>
              <a:ext cx="80026" cy="70384"/>
            </a:xfrm>
            <a:custGeom>
              <a:rect b="b" l="l" r="r" t="t"/>
              <a:pathLst>
                <a:path extrusionOk="0" h="2679" w="3046">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80"/>
            <p:cNvSpPr/>
            <p:nvPr/>
          </p:nvSpPr>
          <p:spPr>
            <a:xfrm>
              <a:off x="3187175" y="4355977"/>
              <a:ext cx="33182" cy="49182"/>
            </a:xfrm>
            <a:custGeom>
              <a:rect b="b" l="l" r="r" t="t"/>
              <a:pathLst>
                <a:path extrusionOk="0" h="1872" w="1263">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80"/>
            <p:cNvSpPr/>
            <p:nvPr/>
          </p:nvSpPr>
          <p:spPr>
            <a:xfrm>
              <a:off x="3245316" y="4339740"/>
              <a:ext cx="28453" cy="57826"/>
            </a:xfrm>
            <a:custGeom>
              <a:rect b="b" l="l" r="r" t="t"/>
              <a:pathLst>
                <a:path extrusionOk="0" h="2201" w="1083">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80"/>
            <p:cNvSpPr/>
            <p:nvPr/>
          </p:nvSpPr>
          <p:spPr>
            <a:xfrm>
              <a:off x="3296338" y="4365198"/>
              <a:ext cx="51047" cy="44033"/>
            </a:xfrm>
            <a:custGeom>
              <a:rect b="b" l="l" r="r" t="t"/>
              <a:pathLst>
                <a:path extrusionOk="0" h="1676" w="1943">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80"/>
            <p:cNvSpPr/>
            <p:nvPr/>
          </p:nvSpPr>
          <p:spPr>
            <a:xfrm>
              <a:off x="3333697" y="4419898"/>
              <a:ext cx="46844" cy="28138"/>
            </a:xfrm>
            <a:custGeom>
              <a:rect b="b" l="l" r="r" t="t"/>
              <a:pathLst>
                <a:path extrusionOk="0" h="1071" w="1783">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3" name="Google Shape;8243;p80"/>
          <p:cNvGrpSpPr/>
          <p:nvPr/>
        </p:nvGrpSpPr>
        <p:grpSpPr>
          <a:xfrm>
            <a:off x="6919276" y="2766990"/>
            <a:ext cx="274550" cy="354728"/>
            <a:chOff x="7606826" y="2419290"/>
            <a:chExt cx="274550" cy="354728"/>
          </a:xfrm>
        </p:grpSpPr>
        <p:sp>
          <p:nvSpPr>
            <p:cNvPr id="8244" name="Google Shape;8244;p80"/>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80"/>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80"/>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80"/>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80"/>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80"/>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80"/>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80"/>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80"/>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80"/>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80"/>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80"/>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80"/>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80"/>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80"/>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9" name="Google Shape;8259;p80"/>
          <p:cNvGrpSpPr/>
          <p:nvPr/>
        </p:nvGrpSpPr>
        <p:grpSpPr>
          <a:xfrm>
            <a:off x="7550168" y="2777003"/>
            <a:ext cx="263316" cy="354728"/>
            <a:chOff x="8062968" y="2419290"/>
            <a:chExt cx="263316" cy="354728"/>
          </a:xfrm>
        </p:grpSpPr>
        <p:sp>
          <p:nvSpPr>
            <p:cNvPr id="8260" name="Google Shape;8260;p80"/>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80"/>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80"/>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80"/>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80"/>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80"/>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80"/>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80"/>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80"/>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80"/>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80"/>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80"/>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80"/>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80"/>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80"/>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80"/>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80"/>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80" name="Shape 8280"/>
        <p:cNvGrpSpPr/>
        <p:nvPr/>
      </p:nvGrpSpPr>
      <p:grpSpPr>
        <a:xfrm>
          <a:off x="0" y="0"/>
          <a:ext cx="0" cy="0"/>
          <a:chOff x="0" y="0"/>
          <a:chExt cx="0" cy="0"/>
        </a:xfrm>
      </p:grpSpPr>
      <p:sp>
        <p:nvSpPr>
          <p:cNvPr id="8281" name="Google Shape;8281;p81"/>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282" name="Google Shape;8282;p81"/>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8283" name="Google Shape;8283;p81"/>
          <p:cNvGrpSpPr/>
          <p:nvPr/>
        </p:nvGrpSpPr>
        <p:grpSpPr>
          <a:xfrm>
            <a:off x="7075663" y="2444129"/>
            <a:ext cx="362163" cy="347098"/>
            <a:chOff x="7075663" y="2444129"/>
            <a:chExt cx="362163" cy="347098"/>
          </a:xfrm>
        </p:grpSpPr>
        <p:sp>
          <p:nvSpPr>
            <p:cNvPr id="8284" name="Google Shape;8284;p81"/>
            <p:cNvSpPr/>
            <p:nvPr/>
          </p:nvSpPr>
          <p:spPr>
            <a:xfrm>
              <a:off x="7165817" y="2444129"/>
              <a:ext cx="181854" cy="100713"/>
            </a:xfrm>
            <a:custGeom>
              <a:rect b="b" l="l" r="r" t="t"/>
              <a:pathLst>
                <a:path extrusionOk="0" h="3844" w="6941">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81"/>
            <p:cNvSpPr/>
            <p:nvPr/>
          </p:nvSpPr>
          <p:spPr>
            <a:xfrm>
              <a:off x="7166053" y="2517201"/>
              <a:ext cx="27405" cy="27405"/>
            </a:xfrm>
            <a:custGeom>
              <a:rect b="b" l="l" r="r" t="t"/>
              <a:pathLst>
                <a:path extrusionOk="0" h="1046" w="1046">
                  <a:moveTo>
                    <a:pt x="260" y="1"/>
                  </a:moveTo>
                  <a:cubicBezTo>
                    <a:pt x="173" y="1"/>
                    <a:pt x="87" y="1"/>
                    <a:pt x="1" y="10"/>
                  </a:cubicBezTo>
                  <a:lnTo>
                    <a:pt x="1" y="1045"/>
                  </a:lnTo>
                  <a:lnTo>
                    <a:pt x="1046" y="1045"/>
                  </a:lnTo>
                  <a:lnTo>
                    <a:pt x="1046" y="1"/>
                  </a:ln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81"/>
            <p:cNvSpPr/>
            <p:nvPr/>
          </p:nvSpPr>
          <p:spPr>
            <a:xfrm>
              <a:off x="7320266" y="2517201"/>
              <a:ext cx="27405" cy="27641"/>
            </a:xfrm>
            <a:custGeom>
              <a:rect b="b" l="l" r="r" t="t"/>
              <a:pathLst>
                <a:path extrusionOk="0" h="1055" w="1046">
                  <a:moveTo>
                    <a:pt x="0" y="1"/>
                  </a:moveTo>
                  <a:lnTo>
                    <a:pt x="0" y="1055"/>
                  </a:lnTo>
                  <a:lnTo>
                    <a:pt x="1045" y="1055"/>
                  </a:lnTo>
                  <a:lnTo>
                    <a:pt x="1045" y="10"/>
                  </a:lnTo>
                  <a:cubicBezTo>
                    <a:pt x="959" y="10"/>
                    <a:pt x="863" y="1"/>
                    <a:pt x="777"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81"/>
            <p:cNvSpPr/>
            <p:nvPr/>
          </p:nvSpPr>
          <p:spPr>
            <a:xfrm>
              <a:off x="7075899" y="2544580"/>
              <a:ext cx="361927" cy="246647"/>
            </a:xfrm>
            <a:custGeom>
              <a:rect b="b" l="l" r="r" t="t"/>
              <a:pathLst>
                <a:path extrusionOk="0" h="9414" w="13814">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81"/>
            <p:cNvSpPr/>
            <p:nvPr/>
          </p:nvSpPr>
          <p:spPr>
            <a:xfrm>
              <a:off x="7298153" y="2544580"/>
              <a:ext cx="139672" cy="246647"/>
            </a:xfrm>
            <a:custGeom>
              <a:rect b="b" l="l" r="r" t="t"/>
              <a:pathLst>
                <a:path extrusionOk="0" h="9414" w="5331">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81"/>
            <p:cNvSpPr/>
            <p:nvPr/>
          </p:nvSpPr>
          <p:spPr>
            <a:xfrm>
              <a:off x="7075663" y="2743229"/>
              <a:ext cx="362163" cy="47998"/>
            </a:xfrm>
            <a:custGeom>
              <a:rect b="b" l="l" r="r" t="t"/>
              <a:pathLst>
                <a:path extrusionOk="0" h="1832" w="13823">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81"/>
            <p:cNvSpPr/>
            <p:nvPr/>
          </p:nvSpPr>
          <p:spPr>
            <a:xfrm>
              <a:off x="7374002" y="2743464"/>
              <a:ext cx="63823" cy="47763"/>
            </a:xfrm>
            <a:custGeom>
              <a:rect b="b" l="l" r="r" t="t"/>
              <a:pathLst>
                <a:path extrusionOk="0" h="1823" w="2436">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81"/>
            <p:cNvSpPr/>
            <p:nvPr/>
          </p:nvSpPr>
          <p:spPr>
            <a:xfrm>
              <a:off x="7198960" y="2593286"/>
              <a:ext cx="115542" cy="115306"/>
            </a:xfrm>
            <a:custGeom>
              <a:rect b="b" l="l" r="r" t="t"/>
              <a:pathLst>
                <a:path extrusionOk="0" h="4401" w="441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2" name="Google Shape;8292;p81"/>
          <p:cNvGrpSpPr/>
          <p:nvPr/>
        </p:nvGrpSpPr>
        <p:grpSpPr>
          <a:xfrm>
            <a:off x="6638175" y="2436584"/>
            <a:ext cx="372197" cy="362163"/>
            <a:chOff x="6638175" y="2436584"/>
            <a:chExt cx="372197" cy="362163"/>
          </a:xfrm>
        </p:grpSpPr>
        <p:sp>
          <p:nvSpPr>
            <p:cNvPr id="8293" name="Google Shape;8293;p81"/>
            <p:cNvSpPr/>
            <p:nvPr/>
          </p:nvSpPr>
          <p:spPr>
            <a:xfrm>
              <a:off x="6638175" y="2436584"/>
              <a:ext cx="182090" cy="362163"/>
            </a:xfrm>
            <a:custGeom>
              <a:rect b="b" l="l" r="r" t="t"/>
              <a:pathLst>
                <a:path extrusionOk="0" h="13823" w="695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81"/>
            <p:cNvSpPr/>
            <p:nvPr/>
          </p:nvSpPr>
          <p:spPr>
            <a:xfrm>
              <a:off x="6662017" y="2441850"/>
              <a:ext cx="158248" cy="356792"/>
            </a:xfrm>
            <a:custGeom>
              <a:rect b="b" l="l" r="r" t="t"/>
              <a:pathLst>
                <a:path extrusionOk="0" h="13618" w="604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81"/>
            <p:cNvSpPr/>
            <p:nvPr/>
          </p:nvSpPr>
          <p:spPr>
            <a:xfrm>
              <a:off x="6638175" y="2617652"/>
              <a:ext cx="182090" cy="181094"/>
            </a:xfrm>
            <a:custGeom>
              <a:rect b="b" l="l" r="r" t="t"/>
              <a:pathLst>
                <a:path extrusionOk="0" h="6912" w="695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81"/>
            <p:cNvSpPr/>
            <p:nvPr/>
          </p:nvSpPr>
          <p:spPr>
            <a:xfrm>
              <a:off x="6662017" y="2617652"/>
              <a:ext cx="158248" cy="180990"/>
            </a:xfrm>
            <a:custGeom>
              <a:rect b="b" l="l" r="r" t="t"/>
              <a:pathLst>
                <a:path extrusionOk="0" h="6908" w="604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81"/>
            <p:cNvSpPr/>
            <p:nvPr/>
          </p:nvSpPr>
          <p:spPr>
            <a:xfrm>
              <a:off x="6846623" y="2467762"/>
              <a:ext cx="160999" cy="153899"/>
            </a:xfrm>
            <a:custGeom>
              <a:rect b="b" l="l" r="r" t="t"/>
              <a:pathLst>
                <a:path extrusionOk="0" h="5874" w="6145">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81"/>
            <p:cNvSpPr/>
            <p:nvPr/>
          </p:nvSpPr>
          <p:spPr>
            <a:xfrm>
              <a:off x="6857155" y="2478530"/>
              <a:ext cx="151462" cy="143576"/>
            </a:xfrm>
            <a:custGeom>
              <a:rect b="b" l="l" r="r" t="t"/>
              <a:pathLst>
                <a:path extrusionOk="0" h="5480" w="5781">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81"/>
            <p:cNvSpPr/>
            <p:nvPr/>
          </p:nvSpPr>
          <p:spPr>
            <a:xfrm>
              <a:off x="6846623" y="2636621"/>
              <a:ext cx="160999" cy="153794"/>
            </a:xfrm>
            <a:custGeom>
              <a:rect b="b" l="l" r="r" t="t"/>
              <a:pathLst>
                <a:path extrusionOk="0" h="5870" w="6145">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81"/>
            <p:cNvSpPr/>
            <p:nvPr/>
          </p:nvSpPr>
          <p:spPr>
            <a:xfrm>
              <a:off x="6857155" y="2647546"/>
              <a:ext cx="153218" cy="142790"/>
            </a:xfrm>
            <a:custGeom>
              <a:rect b="b" l="l" r="r" t="t"/>
              <a:pathLst>
                <a:path extrusionOk="0" h="5450" w="5848">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81"/>
            <p:cNvSpPr/>
            <p:nvPr/>
          </p:nvSpPr>
          <p:spPr>
            <a:xfrm>
              <a:off x="6863941" y="2485552"/>
              <a:ext cx="118555" cy="118581"/>
            </a:xfrm>
            <a:custGeom>
              <a:rect b="b" l="l" r="r" t="t"/>
              <a:pathLst>
                <a:path extrusionOk="0" h="4526" w="4525">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81"/>
            <p:cNvSpPr/>
            <p:nvPr/>
          </p:nvSpPr>
          <p:spPr>
            <a:xfrm>
              <a:off x="6863941" y="2654332"/>
              <a:ext cx="118555" cy="118555"/>
            </a:xfrm>
            <a:custGeom>
              <a:rect b="b" l="l" r="r" t="t"/>
              <a:pathLst>
                <a:path extrusionOk="0" h="4525" w="4525">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81"/>
            <p:cNvSpPr/>
            <p:nvPr/>
          </p:nvSpPr>
          <p:spPr>
            <a:xfrm>
              <a:off x="6863941" y="2758294"/>
              <a:ext cx="20881" cy="14593"/>
            </a:xfrm>
            <a:custGeom>
              <a:rect b="b" l="l" r="r" t="t"/>
              <a:pathLst>
                <a:path extrusionOk="0" h="557" w="797">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81"/>
            <p:cNvSpPr/>
            <p:nvPr/>
          </p:nvSpPr>
          <p:spPr>
            <a:xfrm>
              <a:off x="6967902" y="2654332"/>
              <a:ext cx="14593" cy="20619"/>
            </a:xfrm>
            <a:custGeom>
              <a:rect b="b" l="l" r="r" t="t"/>
              <a:pathLst>
                <a:path extrusionOk="0" h="787" w="557">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81"/>
            <p:cNvSpPr/>
            <p:nvPr/>
          </p:nvSpPr>
          <p:spPr>
            <a:xfrm>
              <a:off x="6944820" y="2566169"/>
              <a:ext cx="37676" cy="37702"/>
            </a:xfrm>
            <a:custGeom>
              <a:rect b="b" l="l" r="r" t="t"/>
              <a:pathLst>
                <a:path extrusionOk="0" h="1439" w="1438">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6" name="Google Shape;8306;p81"/>
          <p:cNvGrpSpPr/>
          <p:nvPr/>
        </p:nvGrpSpPr>
        <p:grpSpPr>
          <a:xfrm>
            <a:off x="6192906" y="2439440"/>
            <a:ext cx="371699" cy="356084"/>
            <a:chOff x="6192906" y="2439440"/>
            <a:chExt cx="371699" cy="356084"/>
          </a:xfrm>
        </p:grpSpPr>
        <p:sp>
          <p:nvSpPr>
            <p:cNvPr id="8307" name="Google Shape;8307;p81"/>
            <p:cNvSpPr/>
            <p:nvPr/>
          </p:nvSpPr>
          <p:spPr>
            <a:xfrm>
              <a:off x="6227805" y="2461710"/>
              <a:ext cx="247904" cy="110381"/>
            </a:xfrm>
            <a:custGeom>
              <a:rect b="b" l="l" r="r" t="t"/>
              <a:pathLst>
                <a:path extrusionOk="0" h="4213" w="9462">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81"/>
            <p:cNvSpPr/>
            <p:nvPr/>
          </p:nvSpPr>
          <p:spPr>
            <a:xfrm>
              <a:off x="6483962" y="2670078"/>
              <a:ext cx="14593" cy="54575"/>
            </a:xfrm>
            <a:custGeom>
              <a:rect b="b" l="l" r="r" t="t"/>
              <a:pathLst>
                <a:path extrusionOk="0" h="2083" w="557">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81"/>
            <p:cNvSpPr/>
            <p:nvPr/>
          </p:nvSpPr>
          <p:spPr>
            <a:xfrm>
              <a:off x="6246905" y="2554117"/>
              <a:ext cx="251651" cy="128118"/>
            </a:xfrm>
            <a:custGeom>
              <a:rect b="b" l="l" r="r" t="t"/>
              <a:pathLst>
                <a:path extrusionOk="0" h="4890" w="9605">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81"/>
            <p:cNvSpPr/>
            <p:nvPr/>
          </p:nvSpPr>
          <p:spPr>
            <a:xfrm>
              <a:off x="6246905" y="2584142"/>
              <a:ext cx="167287" cy="97831"/>
            </a:xfrm>
            <a:custGeom>
              <a:rect b="b" l="l" r="r" t="t"/>
              <a:pathLst>
                <a:path extrusionOk="0" h="3734" w="6385">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81"/>
            <p:cNvSpPr/>
            <p:nvPr/>
          </p:nvSpPr>
          <p:spPr>
            <a:xfrm>
              <a:off x="6192906" y="2605102"/>
              <a:ext cx="197915" cy="190369"/>
            </a:xfrm>
            <a:custGeom>
              <a:rect b="b" l="l" r="r" t="t"/>
              <a:pathLst>
                <a:path extrusionOk="0" h="7266" w="7554">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81"/>
            <p:cNvSpPr/>
            <p:nvPr/>
          </p:nvSpPr>
          <p:spPr>
            <a:xfrm>
              <a:off x="6280807" y="2605102"/>
              <a:ext cx="113787" cy="190291"/>
            </a:xfrm>
            <a:custGeom>
              <a:rect b="b" l="l" r="r" t="t"/>
              <a:pathLst>
                <a:path extrusionOk="0" h="7263" w="4343">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81"/>
            <p:cNvSpPr/>
            <p:nvPr/>
          </p:nvSpPr>
          <p:spPr>
            <a:xfrm>
              <a:off x="6499787" y="2747735"/>
              <a:ext cx="64819" cy="14593"/>
            </a:xfrm>
            <a:custGeom>
              <a:rect b="b" l="l" r="r" t="t"/>
              <a:pathLst>
                <a:path extrusionOk="0" h="557" w="2474">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81"/>
            <p:cNvSpPr/>
            <p:nvPr/>
          </p:nvSpPr>
          <p:spPr>
            <a:xfrm>
              <a:off x="6437274" y="2714592"/>
              <a:ext cx="94189" cy="80932"/>
            </a:xfrm>
            <a:custGeom>
              <a:rect b="b" l="l" r="r" t="t"/>
              <a:pathLst>
                <a:path extrusionOk="0" h="3089" w="3595">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81"/>
            <p:cNvSpPr/>
            <p:nvPr/>
          </p:nvSpPr>
          <p:spPr>
            <a:xfrm>
              <a:off x="6477438" y="2714854"/>
              <a:ext cx="54024" cy="80644"/>
            </a:xfrm>
            <a:custGeom>
              <a:rect b="b" l="l" r="r" t="t"/>
              <a:pathLst>
                <a:path extrusionOk="0" h="3078" w="2062">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81"/>
            <p:cNvSpPr/>
            <p:nvPr/>
          </p:nvSpPr>
          <p:spPr>
            <a:xfrm>
              <a:off x="6193902" y="2439440"/>
              <a:ext cx="47003" cy="37466"/>
            </a:xfrm>
            <a:custGeom>
              <a:rect b="b" l="l" r="r" t="t"/>
              <a:pathLst>
                <a:path extrusionOk="0" h="1430" w="1794">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81"/>
            <p:cNvSpPr/>
            <p:nvPr/>
          </p:nvSpPr>
          <p:spPr>
            <a:xfrm>
              <a:off x="6241376" y="2659598"/>
              <a:ext cx="94949" cy="81351"/>
            </a:xfrm>
            <a:custGeom>
              <a:rect b="b" l="l" r="r" t="t"/>
              <a:pathLst>
                <a:path extrusionOk="0" h="3105" w="3624">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81"/>
            <p:cNvSpPr/>
            <p:nvPr/>
          </p:nvSpPr>
          <p:spPr>
            <a:xfrm>
              <a:off x="6282065" y="2659598"/>
              <a:ext cx="54024" cy="81403"/>
            </a:xfrm>
            <a:custGeom>
              <a:rect b="b" l="l" r="r" t="t"/>
              <a:pathLst>
                <a:path extrusionOk="0" h="3107" w="2062">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81"/>
            <p:cNvSpPr/>
            <p:nvPr/>
          </p:nvSpPr>
          <p:spPr>
            <a:xfrm>
              <a:off x="6439265" y="2510180"/>
              <a:ext cx="65317" cy="28899"/>
            </a:xfrm>
            <a:custGeom>
              <a:rect b="b" l="l" r="r" t="t"/>
              <a:pathLst>
                <a:path extrusionOk="0" h="1103" w="2493">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0" name="Google Shape;8320;p81"/>
          <p:cNvGrpSpPr/>
          <p:nvPr/>
        </p:nvGrpSpPr>
        <p:grpSpPr>
          <a:xfrm>
            <a:off x="5762467" y="2436584"/>
            <a:ext cx="362163" cy="362163"/>
            <a:chOff x="5762467" y="2436584"/>
            <a:chExt cx="362163" cy="362163"/>
          </a:xfrm>
        </p:grpSpPr>
        <p:sp>
          <p:nvSpPr>
            <p:cNvPr id="8321" name="Google Shape;8321;p81"/>
            <p:cNvSpPr/>
            <p:nvPr/>
          </p:nvSpPr>
          <p:spPr>
            <a:xfrm>
              <a:off x="5762467" y="2778127"/>
              <a:ext cx="362163" cy="20619"/>
            </a:xfrm>
            <a:custGeom>
              <a:rect b="b" l="l" r="r" t="t"/>
              <a:pathLst>
                <a:path extrusionOk="0" h="787" w="13823">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81"/>
            <p:cNvSpPr/>
            <p:nvPr/>
          </p:nvSpPr>
          <p:spPr>
            <a:xfrm>
              <a:off x="5762702" y="2777891"/>
              <a:ext cx="361927" cy="9301"/>
            </a:xfrm>
            <a:custGeom>
              <a:rect b="b" l="l" r="r" t="t"/>
              <a:pathLst>
                <a:path extrusionOk="0" h="355" w="13814">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81"/>
            <p:cNvSpPr/>
            <p:nvPr/>
          </p:nvSpPr>
          <p:spPr>
            <a:xfrm>
              <a:off x="5852359" y="2528493"/>
              <a:ext cx="182352" cy="249660"/>
            </a:xfrm>
            <a:custGeom>
              <a:rect b="b" l="l" r="r" t="t"/>
              <a:pathLst>
                <a:path extrusionOk="0" h="9529" w="6960">
                  <a:moveTo>
                    <a:pt x="1" y="1"/>
                  </a:moveTo>
                  <a:lnTo>
                    <a:pt x="1" y="9529"/>
                  </a:lnTo>
                  <a:lnTo>
                    <a:pt x="6960" y="9529"/>
                  </a:lnTo>
                  <a:lnTo>
                    <a:pt x="6960"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81"/>
            <p:cNvSpPr/>
            <p:nvPr/>
          </p:nvSpPr>
          <p:spPr>
            <a:xfrm>
              <a:off x="5838551" y="2508922"/>
              <a:ext cx="209967" cy="19860"/>
            </a:xfrm>
            <a:custGeom>
              <a:rect b="b" l="l" r="r" t="t"/>
              <a:pathLst>
                <a:path extrusionOk="0" h="758" w="8014">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81"/>
            <p:cNvSpPr/>
            <p:nvPr/>
          </p:nvSpPr>
          <p:spPr>
            <a:xfrm>
              <a:off x="6014589" y="2508922"/>
              <a:ext cx="33929" cy="19598"/>
            </a:xfrm>
            <a:custGeom>
              <a:rect b="b" l="l" r="r" t="t"/>
              <a:pathLst>
                <a:path extrusionOk="0" h="748" w="1295">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81"/>
            <p:cNvSpPr/>
            <p:nvPr/>
          </p:nvSpPr>
          <p:spPr>
            <a:xfrm>
              <a:off x="5762467" y="2565173"/>
              <a:ext cx="89918" cy="19598"/>
            </a:xfrm>
            <a:custGeom>
              <a:rect b="b" l="l" r="r" t="t"/>
              <a:pathLst>
                <a:path extrusionOk="0" h="748" w="3432">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81"/>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81"/>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81"/>
            <p:cNvSpPr/>
            <p:nvPr/>
          </p:nvSpPr>
          <p:spPr>
            <a:xfrm>
              <a:off x="5894803" y="2686217"/>
              <a:ext cx="97726" cy="91936"/>
            </a:xfrm>
            <a:custGeom>
              <a:rect b="b" l="l" r="r" t="t"/>
              <a:pathLst>
                <a:path extrusionOk="0" h="3509" w="373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81"/>
            <p:cNvSpPr/>
            <p:nvPr/>
          </p:nvSpPr>
          <p:spPr>
            <a:xfrm>
              <a:off x="5930959" y="2686217"/>
              <a:ext cx="25152" cy="91700"/>
            </a:xfrm>
            <a:custGeom>
              <a:rect b="b" l="l" r="r" t="t"/>
              <a:pathLst>
                <a:path extrusionOk="0" h="3500" w="960">
                  <a:moveTo>
                    <a:pt x="1" y="0"/>
                  </a:moveTo>
                  <a:lnTo>
                    <a:pt x="1" y="3499"/>
                  </a:lnTo>
                  <a:lnTo>
                    <a:pt x="959" y="3499"/>
                  </a:lnTo>
                  <a:lnTo>
                    <a:pt x="959"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81"/>
            <p:cNvSpPr/>
            <p:nvPr/>
          </p:nvSpPr>
          <p:spPr>
            <a:xfrm>
              <a:off x="5770484" y="2584745"/>
              <a:ext cx="81901" cy="193173"/>
            </a:xfrm>
            <a:custGeom>
              <a:rect b="b" l="l" r="r" t="t"/>
              <a:pathLst>
                <a:path extrusionOk="0" h="7373" w="3126">
                  <a:moveTo>
                    <a:pt x="1" y="1"/>
                  </a:moveTo>
                  <a:lnTo>
                    <a:pt x="1" y="7372"/>
                  </a:lnTo>
                  <a:lnTo>
                    <a:pt x="3126" y="737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81"/>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81"/>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81"/>
            <p:cNvSpPr/>
            <p:nvPr/>
          </p:nvSpPr>
          <p:spPr>
            <a:xfrm>
              <a:off x="6034685" y="2584745"/>
              <a:ext cx="81901" cy="193408"/>
            </a:xfrm>
            <a:custGeom>
              <a:rect b="b" l="l" r="r" t="t"/>
              <a:pathLst>
                <a:path extrusionOk="0" h="7382" w="3126">
                  <a:moveTo>
                    <a:pt x="1" y="1"/>
                  </a:moveTo>
                  <a:lnTo>
                    <a:pt x="1" y="7382"/>
                  </a:lnTo>
                  <a:lnTo>
                    <a:pt x="3126" y="738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81"/>
            <p:cNvSpPr/>
            <p:nvPr/>
          </p:nvSpPr>
          <p:spPr>
            <a:xfrm>
              <a:off x="6034685" y="2584745"/>
              <a:ext cx="17371" cy="193173"/>
            </a:xfrm>
            <a:custGeom>
              <a:rect b="b" l="l" r="r" t="t"/>
              <a:pathLst>
                <a:path extrusionOk="0" h="7373" w="663">
                  <a:moveTo>
                    <a:pt x="1" y="1"/>
                  </a:moveTo>
                  <a:lnTo>
                    <a:pt x="1"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81"/>
            <p:cNvSpPr/>
            <p:nvPr/>
          </p:nvSpPr>
          <p:spPr>
            <a:xfrm>
              <a:off x="5872192"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81"/>
            <p:cNvSpPr/>
            <p:nvPr/>
          </p:nvSpPr>
          <p:spPr>
            <a:xfrm>
              <a:off x="5928706" y="2567400"/>
              <a:ext cx="29920" cy="58819"/>
            </a:xfrm>
            <a:custGeom>
              <a:rect b="b" l="l" r="r" t="t"/>
              <a:pathLst>
                <a:path extrusionOk="0" h="2245" w="1142">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81"/>
            <p:cNvSpPr/>
            <p:nvPr/>
          </p:nvSpPr>
          <p:spPr>
            <a:xfrm>
              <a:off x="5984957"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81"/>
            <p:cNvSpPr/>
            <p:nvPr/>
          </p:nvSpPr>
          <p:spPr>
            <a:xfrm>
              <a:off x="5796369" y="2651817"/>
              <a:ext cx="29894" cy="59029"/>
            </a:xfrm>
            <a:custGeom>
              <a:rect b="b" l="l" r="r" t="t"/>
              <a:pathLst>
                <a:path extrusionOk="0" h="2253" w="1141">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81"/>
            <p:cNvSpPr/>
            <p:nvPr/>
          </p:nvSpPr>
          <p:spPr>
            <a:xfrm>
              <a:off x="6060806" y="2651817"/>
              <a:ext cx="29658" cy="59029"/>
            </a:xfrm>
            <a:custGeom>
              <a:rect b="b" l="l" r="r" t="t"/>
              <a:pathLst>
                <a:path extrusionOk="0" h="2253" w="1132">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81"/>
            <p:cNvSpPr/>
            <p:nvPr/>
          </p:nvSpPr>
          <p:spPr>
            <a:xfrm>
              <a:off x="6034685" y="2565173"/>
              <a:ext cx="89945" cy="19860"/>
            </a:xfrm>
            <a:custGeom>
              <a:rect b="b" l="l" r="r" t="t"/>
              <a:pathLst>
                <a:path extrusionOk="0" h="758" w="3433">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81"/>
            <p:cNvSpPr/>
            <p:nvPr/>
          </p:nvSpPr>
          <p:spPr>
            <a:xfrm>
              <a:off x="6034685" y="2565173"/>
              <a:ext cx="17371" cy="19598"/>
            </a:xfrm>
            <a:custGeom>
              <a:rect b="b" l="l" r="r" t="t"/>
              <a:pathLst>
                <a:path extrusionOk="0" h="748" w="663">
                  <a:moveTo>
                    <a:pt x="1" y="0"/>
                  </a:moveTo>
                  <a:lnTo>
                    <a:pt x="1"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81"/>
            <p:cNvSpPr/>
            <p:nvPr/>
          </p:nvSpPr>
          <p:spPr>
            <a:xfrm>
              <a:off x="5892550" y="2436584"/>
              <a:ext cx="101735" cy="72364"/>
            </a:xfrm>
            <a:custGeom>
              <a:rect b="b" l="l" r="r" t="t"/>
              <a:pathLst>
                <a:path extrusionOk="0" h="2762" w="3883">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81"/>
            <p:cNvSpPr/>
            <p:nvPr/>
          </p:nvSpPr>
          <p:spPr>
            <a:xfrm>
              <a:off x="5976416" y="2436584"/>
              <a:ext cx="18130" cy="72364"/>
            </a:xfrm>
            <a:custGeom>
              <a:rect b="b" l="l" r="r" t="t"/>
              <a:pathLst>
                <a:path extrusionOk="0" h="2762" w="692">
                  <a:moveTo>
                    <a:pt x="1" y="1"/>
                  </a:moveTo>
                  <a:lnTo>
                    <a:pt x="1" y="2761"/>
                  </a:lnTo>
                  <a:lnTo>
                    <a:pt x="691" y="2761"/>
                  </a:lnTo>
                  <a:lnTo>
                    <a:pt x="691" y="451"/>
                  </a:lnTo>
                  <a:cubicBezTo>
                    <a:pt x="691" y="202"/>
                    <a:pt x="490" y="1"/>
                    <a:pt x="241"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81"/>
            <p:cNvSpPr/>
            <p:nvPr/>
          </p:nvSpPr>
          <p:spPr>
            <a:xfrm>
              <a:off x="5919405" y="2450706"/>
              <a:ext cx="48260" cy="44619"/>
            </a:xfrm>
            <a:custGeom>
              <a:rect b="b" l="l" r="r" t="t"/>
              <a:pathLst>
                <a:path extrusionOk="0" h="1703" w="1842">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6" name="Google Shape;8346;p81"/>
          <p:cNvGrpSpPr/>
          <p:nvPr/>
        </p:nvGrpSpPr>
        <p:grpSpPr>
          <a:xfrm>
            <a:off x="5323721" y="2437029"/>
            <a:ext cx="362922" cy="361219"/>
            <a:chOff x="5323721" y="2437029"/>
            <a:chExt cx="362922" cy="361219"/>
          </a:xfrm>
        </p:grpSpPr>
        <p:sp>
          <p:nvSpPr>
            <p:cNvPr id="8347" name="Google Shape;8347;p81"/>
            <p:cNvSpPr/>
            <p:nvPr/>
          </p:nvSpPr>
          <p:spPr>
            <a:xfrm>
              <a:off x="5611528" y="2437029"/>
              <a:ext cx="75115" cy="73989"/>
            </a:xfrm>
            <a:custGeom>
              <a:rect b="b" l="l" r="r" t="t"/>
              <a:pathLst>
                <a:path extrusionOk="0" h="2824" w="2867">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81"/>
            <p:cNvSpPr/>
            <p:nvPr/>
          </p:nvSpPr>
          <p:spPr>
            <a:xfrm>
              <a:off x="5323721" y="2714042"/>
              <a:ext cx="88346" cy="84207"/>
            </a:xfrm>
            <a:custGeom>
              <a:rect b="b" l="l" r="r" t="t"/>
              <a:pathLst>
                <a:path extrusionOk="0" h="3214" w="3372">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81"/>
            <p:cNvSpPr/>
            <p:nvPr/>
          </p:nvSpPr>
          <p:spPr>
            <a:xfrm>
              <a:off x="5395536" y="2683702"/>
              <a:ext cx="43728" cy="42601"/>
            </a:xfrm>
            <a:custGeom>
              <a:rect b="b" l="l" r="r" t="t"/>
              <a:pathLst>
                <a:path extrusionOk="0" h="1626" w="1669">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81"/>
            <p:cNvSpPr/>
            <p:nvPr/>
          </p:nvSpPr>
          <p:spPr>
            <a:xfrm>
              <a:off x="5413640" y="2504651"/>
              <a:ext cx="204936" cy="203155"/>
            </a:xfrm>
            <a:custGeom>
              <a:rect b="b" l="l" r="r" t="t"/>
              <a:pathLst>
                <a:path extrusionOk="0" h="7754" w="7822">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81"/>
            <p:cNvSpPr/>
            <p:nvPr/>
          </p:nvSpPr>
          <p:spPr>
            <a:xfrm>
              <a:off x="5417386" y="2554877"/>
              <a:ext cx="201190" cy="153191"/>
            </a:xfrm>
            <a:custGeom>
              <a:rect b="b" l="l" r="r" t="t"/>
              <a:pathLst>
                <a:path extrusionOk="0" h="5847" w="7679">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81"/>
            <p:cNvSpPr/>
            <p:nvPr/>
          </p:nvSpPr>
          <p:spPr>
            <a:xfrm>
              <a:off x="5413640" y="2579243"/>
              <a:ext cx="132362" cy="128563"/>
            </a:xfrm>
            <a:custGeom>
              <a:rect b="b" l="l" r="r" t="t"/>
              <a:pathLst>
                <a:path extrusionOk="0" h="4907" w="5052">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81"/>
            <p:cNvSpPr/>
            <p:nvPr/>
          </p:nvSpPr>
          <p:spPr>
            <a:xfrm>
              <a:off x="5417386" y="2632481"/>
              <a:ext cx="128616" cy="75325"/>
            </a:xfrm>
            <a:custGeom>
              <a:rect b="b" l="l" r="r" t="t"/>
              <a:pathLst>
                <a:path extrusionOk="0" h="2875" w="4909">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81"/>
            <p:cNvSpPr/>
            <p:nvPr/>
          </p:nvSpPr>
          <p:spPr>
            <a:xfrm>
              <a:off x="5540710" y="2480102"/>
              <a:ext cx="103228" cy="101342"/>
            </a:xfrm>
            <a:custGeom>
              <a:rect b="b" l="l" r="r" t="t"/>
              <a:pathLst>
                <a:path extrusionOk="0" h="3868" w="394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81"/>
            <p:cNvSpPr/>
            <p:nvPr/>
          </p:nvSpPr>
          <p:spPr>
            <a:xfrm>
              <a:off x="5619310" y="2557890"/>
              <a:ext cx="26750" cy="23213"/>
            </a:xfrm>
            <a:custGeom>
              <a:rect b="b" l="l" r="r" t="t"/>
              <a:pathLst>
                <a:path extrusionOk="0" h="886" w="1021">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81"/>
            <p:cNvSpPr/>
            <p:nvPr/>
          </p:nvSpPr>
          <p:spPr>
            <a:xfrm>
              <a:off x="5575608" y="2456181"/>
              <a:ext cx="91202" cy="91176"/>
            </a:xfrm>
            <a:custGeom>
              <a:rect b="b" l="l" r="r" t="t"/>
              <a:pathLst>
                <a:path extrusionOk="0" h="3480" w="3481">
                  <a:moveTo>
                    <a:pt x="1745" y="0"/>
                  </a:moveTo>
                  <a:lnTo>
                    <a:pt x="1" y="1745"/>
                  </a:lnTo>
                  <a:lnTo>
                    <a:pt x="1745" y="3480"/>
                  </a:lnTo>
                  <a:lnTo>
                    <a:pt x="3480" y="1745"/>
                  </a:lnTo>
                  <a:lnTo>
                    <a:pt x="1745" y="0"/>
                  </a:ln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81"/>
            <p:cNvSpPr/>
            <p:nvPr/>
          </p:nvSpPr>
          <p:spPr>
            <a:xfrm>
              <a:off x="5575608" y="2456181"/>
              <a:ext cx="91438" cy="91176"/>
            </a:xfrm>
            <a:custGeom>
              <a:rect b="b" l="l" r="r" t="t"/>
              <a:pathLst>
                <a:path extrusionOk="0" h="3480" w="349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81"/>
            <p:cNvSpPr/>
            <p:nvPr/>
          </p:nvSpPr>
          <p:spPr>
            <a:xfrm>
              <a:off x="5523680" y="2521865"/>
              <a:ext cx="29868" cy="27012"/>
            </a:xfrm>
            <a:custGeom>
              <a:rect b="b" l="l" r="r" t="t"/>
              <a:pathLst>
                <a:path extrusionOk="0" h="1031" w="114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81"/>
            <p:cNvSpPr/>
            <p:nvPr/>
          </p:nvSpPr>
          <p:spPr>
            <a:xfrm>
              <a:off x="5505366" y="2541358"/>
              <a:ext cx="29344" cy="26593"/>
            </a:xfrm>
            <a:custGeom>
              <a:rect b="b" l="l" r="r" t="t"/>
              <a:pathLst>
                <a:path extrusionOk="0" h="1015" w="112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81"/>
            <p:cNvSpPr/>
            <p:nvPr/>
          </p:nvSpPr>
          <p:spPr>
            <a:xfrm>
              <a:off x="5486266" y="2560222"/>
              <a:ext cx="43675" cy="40898"/>
            </a:xfrm>
            <a:custGeom>
              <a:rect b="b" l="l" r="r" t="t"/>
              <a:pathLst>
                <a:path extrusionOk="0" h="1561" w="1667">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81"/>
            <p:cNvSpPr/>
            <p:nvPr/>
          </p:nvSpPr>
          <p:spPr>
            <a:xfrm>
              <a:off x="5467376" y="2579295"/>
              <a:ext cx="29161" cy="26593"/>
            </a:xfrm>
            <a:custGeom>
              <a:rect b="b" l="l" r="r" t="t"/>
              <a:pathLst>
                <a:path extrusionOk="0" h="1015" w="1113">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81"/>
            <p:cNvSpPr/>
            <p:nvPr/>
          </p:nvSpPr>
          <p:spPr>
            <a:xfrm>
              <a:off x="5448381" y="2598264"/>
              <a:ext cx="29318" cy="26698"/>
            </a:xfrm>
            <a:custGeom>
              <a:rect b="b" l="l" r="r" t="t"/>
              <a:pathLst>
                <a:path extrusionOk="0" h="1019" w="1119">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81"/>
            <p:cNvSpPr/>
            <p:nvPr/>
          </p:nvSpPr>
          <p:spPr>
            <a:xfrm>
              <a:off x="5429491" y="2617364"/>
              <a:ext cx="43440" cy="40741"/>
            </a:xfrm>
            <a:custGeom>
              <a:rect b="b" l="l" r="r" t="t"/>
              <a:pathLst>
                <a:path extrusionOk="0" h="1555" w="1658">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4" name="Google Shape;8364;p81"/>
          <p:cNvGrpSpPr/>
          <p:nvPr/>
        </p:nvGrpSpPr>
        <p:grpSpPr>
          <a:xfrm>
            <a:off x="4875937" y="2468731"/>
            <a:ext cx="407122" cy="315448"/>
            <a:chOff x="4875937" y="2468731"/>
            <a:chExt cx="407122" cy="315448"/>
          </a:xfrm>
        </p:grpSpPr>
        <p:sp>
          <p:nvSpPr>
            <p:cNvPr id="8365" name="Google Shape;8365;p81"/>
            <p:cNvSpPr/>
            <p:nvPr/>
          </p:nvSpPr>
          <p:spPr>
            <a:xfrm>
              <a:off x="4876199" y="2482801"/>
              <a:ext cx="223041" cy="247380"/>
            </a:xfrm>
            <a:custGeom>
              <a:rect b="b" l="l" r="r" t="t"/>
              <a:pathLst>
                <a:path extrusionOk="0" h="9442" w="8513">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81"/>
            <p:cNvSpPr/>
            <p:nvPr/>
          </p:nvSpPr>
          <p:spPr>
            <a:xfrm>
              <a:off x="5044456" y="2482801"/>
              <a:ext cx="54784" cy="247642"/>
            </a:xfrm>
            <a:custGeom>
              <a:rect b="b" l="l" r="r" t="t"/>
              <a:pathLst>
                <a:path extrusionOk="0" h="9452" w="2091">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81"/>
            <p:cNvSpPr/>
            <p:nvPr/>
          </p:nvSpPr>
          <p:spPr>
            <a:xfrm>
              <a:off x="5099214" y="2530249"/>
              <a:ext cx="183845" cy="200194"/>
            </a:xfrm>
            <a:custGeom>
              <a:rect b="b" l="l" r="r" t="t"/>
              <a:pathLst>
                <a:path extrusionOk="0" h="7641" w="7017">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81"/>
            <p:cNvSpPr/>
            <p:nvPr/>
          </p:nvSpPr>
          <p:spPr>
            <a:xfrm>
              <a:off x="5169770" y="2530249"/>
              <a:ext cx="113289" cy="200194"/>
            </a:xfrm>
            <a:custGeom>
              <a:rect b="b" l="l" r="r" t="t"/>
              <a:pathLst>
                <a:path extrusionOk="0" h="7641" w="4324">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81"/>
            <p:cNvSpPr/>
            <p:nvPr/>
          </p:nvSpPr>
          <p:spPr>
            <a:xfrm>
              <a:off x="5141396" y="2560405"/>
              <a:ext cx="75115" cy="69849"/>
            </a:xfrm>
            <a:custGeom>
              <a:rect b="b" l="l" r="r" t="t"/>
              <a:pathLst>
                <a:path extrusionOk="0" h="2666" w="2867">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81"/>
            <p:cNvSpPr/>
            <p:nvPr/>
          </p:nvSpPr>
          <p:spPr>
            <a:xfrm>
              <a:off x="5128846" y="2512669"/>
              <a:ext cx="62042" cy="17606"/>
            </a:xfrm>
            <a:custGeom>
              <a:rect b="b" l="l" r="r" t="t"/>
              <a:pathLst>
                <a:path extrusionOk="0" h="672" w="2368">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81"/>
            <p:cNvSpPr/>
            <p:nvPr/>
          </p:nvSpPr>
          <p:spPr>
            <a:xfrm>
              <a:off x="5135867" y="2468731"/>
              <a:ext cx="47998" cy="43728"/>
            </a:xfrm>
            <a:custGeom>
              <a:rect b="b" l="l" r="r" t="t"/>
              <a:pathLst>
                <a:path extrusionOk="0" h="1669" w="1832">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81"/>
            <p:cNvSpPr/>
            <p:nvPr/>
          </p:nvSpPr>
          <p:spPr>
            <a:xfrm>
              <a:off x="5150697" y="2468731"/>
              <a:ext cx="33405" cy="43728"/>
            </a:xfrm>
            <a:custGeom>
              <a:rect b="b" l="l" r="r" t="t"/>
              <a:pathLst>
                <a:path extrusionOk="0" h="1669" w="1275">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81"/>
            <p:cNvSpPr/>
            <p:nvPr/>
          </p:nvSpPr>
          <p:spPr>
            <a:xfrm>
              <a:off x="4924905" y="2690488"/>
              <a:ext cx="109778" cy="93691"/>
            </a:xfrm>
            <a:custGeom>
              <a:rect b="b" l="l" r="r" t="t"/>
              <a:pathLst>
                <a:path extrusionOk="0" h="3576" w="419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81"/>
            <p:cNvSpPr/>
            <p:nvPr/>
          </p:nvSpPr>
          <p:spPr>
            <a:xfrm>
              <a:off x="4949533" y="2697772"/>
              <a:ext cx="93691" cy="86303"/>
            </a:xfrm>
            <a:custGeom>
              <a:rect b="b" l="l" r="r" t="t"/>
              <a:pathLst>
                <a:path extrusionOk="0" h="3294" w="3576">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81"/>
            <p:cNvSpPr/>
            <p:nvPr/>
          </p:nvSpPr>
          <p:spPr>
            <a:xfrm>
              <a:off x="4961087" y="2717605"/>
              <a:ext cx="46479" cy="39824"/>
            </a:xfrm>
            <a:custGeom>
              <a:rect b="b" l="l" r="r" t="t"/>
              <a:pathLst>
                <a:path extrusionOk="0" h="1520" w="1774">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81"/>
            <p:cNvSpPr/>
            <p:nvPr/>
          </p:nvSpPr>
          <p:spPr>
            <a:xfrm>
              <a:off x="5121300" y="2690488"/>
              <a:ext cx="109516" cy="93691"/>
            </a:xfrm>
            <a:custGeom>
              <a:rect b="b" l="l" r="r" t="t"/>
              <a:pathLst>
                <a:path extrusionOk="0" h="3576" w="418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81"/>
            <p:cNvSpPr/>
            <p:nvPr/>
          </p:nvSpPr>
          <p:spPr>
            <a:xfrm>
              <a:off x="5144409" y="2697772"/>
              <a:ext cx="93691" cy="86303"/>
            </a:xfrm>
            <a:custGeom>
              <a:rect b="b" l="l" r="r" t="t"/>
              <a:pathLst>
                <a:path extrusionOk="0" h="3294" w="3576">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81"/>
            <p:cNvSpPr/>
            <p:nvPr/>
          </p:nvSpPr>
          <p:spPr>
            <a:xfrm>
              <a:off x="5157220" y="2717605"/>
              <a:ext cx="46741" cy="39824"/>
            </a:xfrm>
            <a:custGeom>
              <a:rect b="b" l="l" r="r" t="t"/>
              <a:pathLst>
                <a:path extrusionOk="0" h="1520" w="1784">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81"/>
            <p:cNvSpPr/>
            <p:nvPr/>
          </p:nvSpPr>
          <p:spPr>
            <a:xfrm>
              <a:off x="4936223" y="2525245"/>
              <a:ext cx="102730" cy="102494"/>
            </a:xfrm>
            <a:custGeom>
              <a:rect b="b" l="l" r="r" t="t"/>
              <a:pathLst>
                <a:path extrusionOk="0" h="3912" w="3921">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81"/>
            <p:cNvSpPr/>
            <p:nvPr/>
          </p:nvSpPr>
          <p:spPr>
            <a:xfrm>
              <a:off x="5098952" y="2670890"/>
              <a:ext cx="183872" cy="59815"/>
            </a:xfrm>
            <a:custGeom>
              <a:rect b="b" l="l" r="r" t="t"/>
              <a:pathLst>
                <a:path extrusionOk="0" h="2283" w="7018">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81"/>
            <p:cNvSpPr/>
            <p:nvPr/>
          </p:nvSpPr>
          <p:spPr>
            <a:xfrm>
              <a:off x="5233069" y="2670890"/>
              <a:ext cx="49990" cy="59553"/>
            </a:xfrm>
            <a:custGeom>
              <a:rect b="b" l="l" r="r" t="t"/>
              <a:pathLst>
                <a:path extrusionOk="0" h="2273" w="1908">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81"/>
            <p:cNvSpPr/>
            <p:nvPr/>
          </p:nvSpPr>
          <p:spPr>
            <a:xfrm>
              <a:off x="4875937" y="2670655"/>
              <a:ext cx="223303" cy="59788"/>
            </a:xfrm>
            <a:custGeom>
              <a:rect b="b" l="l" r="r" t="t"/>
              <a:pathLst>
                <a:path extrusionOk="0" h="2282" w="8523">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81"/>
            <p:cNvSpPr/>
            <p:nvPr/>
          </p:nvSpPr>
          <p:spPr>
            <a:xfrm>
              <a:off x="5063529" y="2670890"/>
              <a:ext cx="35711" cy="59815"/>
            </a:xfrm>
            <a:custGeom>
              <a:rect b="b" l="l" r="r" t="t"/>
              <a:pathLst>
                <a:path extrusionOk="0" h="2283" w="1363">
                  <a:moveTo>
                    <a:pt x="1" y="1"/>
                  </a:moveTo>
                  <a:lnTo>
                    <a:pt x="1" y="2282"/>
                  </a:lnTo>
                  <a:lnTo>
                    <a:pt x="1362" y="2282"/>
                  </a:lnTo>
                  <a:lnTo>
                    <a:pt x="1362"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4" name="Google Shape;8384;p81"/>
          <p:cNvGrpSpPr/>
          <p:nvPr/>
        </p:nvGrpSpPr>
        <p:grpSpPr>
          <a:xfrm>
            <a:off x="4893282" y="3804774"/>
            <a:ext cx="242114" cy="362163"/>
            <a:chOff x="4893282" y="3804774"/>
            <a:chExt cx="242114" cy="362163"/>
          </a:xfrm>
        </p:grpSpPr>
        <p:sp>
          <p:nvSpPr>
            <p:cNvPr id="8385" name="Google Shape;8385;p81"/>
            <p:cNvSpPr/>
            <p:nvPr/>
          </p:nvSpPr>
          <p:spPr>
            <a:xfrm>
              <a:off x="4893517" y="3804774"/>
              <a:ext cx="241878" cy="361927"/>
            </a:xfrm>
            <a:custGeom>
              <a:rect b="b" l="l" r="r" t="t"/>
              <a:pathLst>
                <a:path extrusionOk="0" h="13814" w="9232">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81"/>
            <p:cNvSpPr/>
            <p:nvPr/>
          </p:nvSpPr>
          <p:spPr>
            <a:xfrm>
              <a:off x="4893282" y="3804774"/>
              <a:ext cx="242114" cy="362163"/>
            </a:xfrm>
            <a:custGeom>
              <a:rect b="b" l="l" r="r" t="t"/>
              <a:pathLst>
                <a:path extrusionOk="0" h="13823" w="9241">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81"/>
            <p:cNvSpPr/>
            <p:nvPr/>
          </p:nvSpPr>
          <p:spPr>
            <a:xfrm>
              <a:off x="4917124" y="3834668"/>
              <a:ext cx="83159" cy="71264"/>
            </a:xfrm>
            <a:custGeom>
              <a:rect b="b" l="l" r="r" t="t"/>
              <a:pathLst>
                <a:path extrusionOk="0" h="2720" w="3174">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81"/>
            <p:cNvSpPr/>
            <p:nvPr/>
          </p:nvSpPr>
          <p:spPr>
            <a:xfrm>
              <a:off x="4957812" y="3834668"/>
              <a:ext cx="42470" cy="71343"/>
            </a:xfrm>
            <a:custGeom>
              <a:rect b="b" l="l" r="r" t="t"/>
              <a:pathLst>
                <a:path extrusionOk="0" h="2723" w="1621">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81"/>
            <p:cNvSpPr/>
            <p:nvPr/>
          </p:nvSpPr>
          <p:spPr>
            <a:xfrm>
              <a:off x="4935961" y="3841454"/>
              <a:ext cx="57535" cy="57535"/>
            </a:xfrm>
            <a:custGeom>
              <a:rect b="b" l="l" r="r" t="t"/>
              <a:pathLst>
                <a:path extrusionOk="0" h="2196" w="2196">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81"/>
            <p:cNvSpPr/>
            <p:nvPr/>
          </p:nvSpPr>
          <p:spPr>
            <a:xfrm>
              <a:off x="4979401" y="3841690"/>
              <a:ext cx="14358" cy="16611"/>
            </a:xfrm>
            <a:custGeom>
              <a:rect b="b" l="l" r="r" t="t"/>
              <a:pathLst>
                <a:path extrusionOk="0" h="634" w="548">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81"/>
            <p:cNvSpPr/>
            <p:nvPr/>
          </p:nvSpPr>
          <p:spPr>
            <a:xfrm>
              <a:off x="5016317" y="3834668"/>
              <a:ext cx="83421" cy="71264"/>
            </a:xfrm>
            <a:custGeom>
              <a:rect b="b" l="l" r="r" t="t"/>
              <a:pathLst>
                <a:path extrusionOk="0" h="2720" w="3184">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81"/>
            <p:cNvSpPr/>
            <p:nvPr/>
          </p:nvSpPr>
          <p:spPr>
            <a:xfrm>
              <a:off x="5057267" y="3834668"/>
              <a:ext cx="42470" cy="71343"/>
            </a:xfrm>
            <a:custGeom>
              <a:rect b="b" l="l" r="r" t="t"/>
              <a:pathLst>
                <a:path extrusionOk="0" h="2723" w="1621">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81"/>
            <p:cNvSpPr/>
            <p:nvPr/>
          </p:nvSpPr>
          <p:spPr>
            <a:xfrm>
              <a:off x="5035155" y="3841454"/>
              <a:ext cx="57535" cy="57535"/>
            </a:xfrm>
            <a:custGeom>
              <a:rect b="b" l="l" r="r" t="t"/>
              <a:pathLst>
                <a:path extrusionOk="0" h="2196" w="2196">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81"/>
            <p:cNvSpPr/>
            <p:nvPr/>
          </p:nvSpPr>
          <p:spPr>
            <a:xfrm>
              <a:off x="5078620" y="3841690"/>
              <a:ext cx="14593" cy="16611"/>
            </a:xfrm>
            <a:custGeom>
              <a:rect b="b" l="l" r="r" t="t"/>
              <a:pathLst>
                <a:path extrusionOk="0" h="634" w="557">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81"/>
            <p:cNvSpPr/>
            <p:nvPr/>
          </p:nvSpPr>
          <p:spPr>
            <a:xfrm>
              <a:off x="4917124" y="3947669"/>
              <a:ext cx="83159" cy="71264"/>
            </a:xfrm>
            <a:custGeom>
              <a:rect b="b" l="l" r="r" t="t"/>
              <a:pathLst>
                <a:path extrusionOk="0" h="2720" w="3174">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81"/>
            <p:cNvSpPr/>
            <p:nvPr/>
          </p:nvSpPr>
          <p:spPr>
            <a:xfrm>
              <a:off x="4957812" y="3947433"/>
              <a:ext cx="42470" cy="71578"/>
            </a:xfrm>
            <a:custGeom>
              <a:rect b="b" l="l" r="r" t="t"/>
              <a:pathLst>
                <a:path extrusionOk="0" h="2732" w="1621">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81"/>
            <p:cNvSpPr/>
            <p:nvPr/>
          </p:nvSpPr>
          <p:spPr>
            <a:xfrm>
              <a:off x="4935961" y="3954455"/>
              <a:ext cx="57535" cy="57535"/>
            </a:xfrm>
            <a:custGeom>
              <a:rect b="b" l="l" r="r" t="t"/>
              <a:pathLst>
                <a:path extrusionOk="0" h="2196" w="2196">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81"/>
            <p:cNvSpPr/>
            <p:nvPr/>
          </p:nvSpPr>
          <p:spPr>
            <a:xfrm>
              <a:off x="4979401" y="3954717"/>
              <a:ext cx="14358" cy="16585"/>
            </a:xfrm>
            <a:custGeom>
              <a:rect b="b" l="l" r="r" t="t"/>
              <a:pathLst>
                <a:path extrusionOk="0" h="633" w="548">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81"/>
            <p:cNvSpPr/>
            <p:nvPr/>
          </p:nvSpPr>
          <p:spPr>
            <a:xfrm>
              <a:off x="5016317" y="3947669"/>
              <a:ext cx="83421" cy="71264"/>
            </a:xfrm>
            <a:custGeom>
              <a:rect b="b" l="l" r="r" t="t"/>
              <a:pathLst>
                <a:path extrusionOk="0" h="2720" w="3184">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81"/>
            <p:cNvSpPr/>
            <p:nvPr/>
          </p:nvSpPr>
          <p:spPr>
            <a:xfrm>
              <a:off x="5057267" y="3947433"/>
              <a:ext cx="42470" cy="71578"/>
            </a:xfrm>
            <a:custGeom>
              <a:rect b="b" l="l" r="r" t="t"/>
              <a:pathLst>
                <a:path extrusionOk="0" h="2732" w="1621">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81"/>
            <p:cNvSpPr/>
            <p:nvPr/>
          </p:nvSpPr>
          <p:spPr>
            <a:xfrm>
              <a:off x="5035155" y="3954455"/>
              <a:ext cx="57535" cy="57535"/>
            </a:xfrm>
            <a:custGeom>
              <a:rect b="b" l="l" r="r" t="t"/>
              <a:pathLst>
                <a:path extrusionOk="0" h="2196" w="2196">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81"/>
            <p:cNvSpPr/>
            <p:nvPr/>
          </p:nvSpPr>
          <p:spPr>
            <a:xfrm>
              <a:off x="5078620" y="3954717"/>
              <a:ext cx="14593" cy="16585"/>
            </a:xfrm>
            <a:custGeom>
              <a:rect b="b" l="l" r="r" t="t"/>
              <a:pathLst>
                <a:path extrusionOk="0" h="633" w="557">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81"/>
            <p:cNvSpPr/>
            <p:nvPr/>
          </p:nvSpPr>
          <p:spPr>
            <a:xfrm>
              <a:off x="4917124" y="4060434"/>
              <a:ext cx="83159" cy="71264"/>
            </a:xfrm>
            <a:custGeom>
              <a:rect b="b" l="l" r="r" t="t"/>
              <a:pathLst>
                <a:path extrusionOk="0" h="2720" w="3174">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81"/>
            <p:cNvSpPr/>
            <p:nvPr/>
          </p:nvSpPr>
          <p:spPr>
            <a:xfrm>
              <a:off x="4957812" y="4060434"/>
              <a:ext cx="42470" cy="71343"/>
            </a:xfrm>
            <a:custGeom>
              <a:rect b="b" l="l" r="r" t="t"/>
              <a:pathLst>
                <a:path extrusionOk="0" h="2723" w="1621">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81"/>
            <p:cNvSpPr/>
            <p:nvPr/>
          </p:nvSpPr>
          <p:spPr>
            <a:xfrm>
              <a:off x="4935961" y="4067219"/>
              <a:ext cx="57535" cy="57535"/>
            </a:xfrm>
            <a:custGeom>
              <a:rect b="b" l="l" r="r" t="t"/>
              <a:pathLst>
                <a:path extrusionOk="0" h="2196" w="2196">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81"/>
            <p:cNvSpPr/>
            <p:nvPr/>
          </p:nvSpPr>
          <p:spPr>
            <a:xfrm>
              <a:off x="4979401" y="4067455"/>
              <a:ext cx="14358" cy="16611"/>
            </a:xfrm>
            <a:custGeom>
              <a:rect b="b" l="l" r="r" t="t"/>
              <a:pathLst>
                <a:path extrusionOk="0" h="634" w="548">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81"/>
            <p:cNvSpPr/>
            <p:nvPr/>
          </p:nvSpPr>
          <p:spPr>
            <a:xfrm>
              <a:off x="5016317" y="4060434"/>
              <a:ext cx="83421" cy="71264"/>
            </a:xfrm>
            <a:custGeom>
              <a:rect b="b" l="l" r="r" t="t"/>
              <a:pathLst>
                <a:path extrusionOk="0" h="2720" w="3184">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81"/>
            <p:cNvSpPr/>
            <p:nvPr/>
          </p:nvSpPr>
          <p:spPr>
            <a:xfrm>
              <a:off x="5057267" y="4060434"/>
              <a:ext cx="42470" cy="71343"/>
            </a:xfrm>
            <a:custGeom>
              <a:rect b="b" l="l" r="r" t="t"/>
              <a:pathLst>
                <a:path extrusionOk="0" h="2723" w="1621">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81"/>
            <p:cNvSpPr/>
            <p:nvPr/>
          </p:nvSpPr>
          <p:spPr>
            <a:xfrm>
              <a:off x="5035155" y="4067219"/>
              <a:ext cx="57535" cy="57535"/>
            </a:xfrm>
            <a:custGeom>
              <a:rect b="b" l="l" r="r" t="t"/>
              <a:pathLst>
                <a:path extrusionOk="0" h="2196" w="2196">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81"/>
            <p:cNvSpPr/>
            <p:nvPr/>
          </p:nvSpPr>
          <p:spPr>
            <a:xfrm>
              <a:off x="5078620" y="4067455"/>
              <a:ext cx="14593" cy="16611"/>
            </a:xfrm>
            <a:custGeom>
              <a:rect b="b" l="l" r="r" t="t"/>
              <a:pathLst>
                <a:path extrusionOk="0" h="634" w="557">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1" name="Google Shape;8411;p81"/>
          <p:cNvGrpSpPr/>
          <p:nvPr/>
        </p:nvGrpSpPr>
        <p:grpSpPr>
          <a:xfrm>
            <a:off x="6248162" y="3804774"/>
            <a:ext cx="231058" cy="362425"/>
            <a:chOff x="6248162" y="3804774"/>
            <a:chExt cx="231058" cy="362425"/>
          </a:xfrm>
        </p:grpSpPr>
        <p:sp>
          <p:nvSpPr>
            <p:cNvPr id="8412" name="Google Shape;8412;p81"/>
            <p:cNvSpPr/>
            <p:nvPr/>
          </p:nvSpPr>
          <p:spPr>
            <a:xfrm>
              <a:off x="6248162" y="3845646"/>
              <a:ext cx="231058" cy="321553"/>
            </a:xfrm>
            <a:custGeom>
              <a:rect b="b" l="l" r="r" t="t"/>
              <a:pathLst>
                <a:path extrusionOk="0" h="12273" w="8819">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81"/>
            <p:cNvSpPr/>
            <p:nvPr/>
          </p:nvSpPr>
          <p:spPr>
            <a:xfrm>
              <a:off x="6316963" y="3845463"/>
              <a:ext cx="162257" cy="256157"/>
            </a:xfrm>
            <a:custGeom>
              <a:rect b="b" l="l" r="r" t="t"/>
              <a:pathLst>
                <a:path extrusionOk="0" h="9777" w="6193">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81"/>
            <p:cNvSpPr/>
            <p:nvPr/>
          </p:nvSpPr>
          <p:spPr>
            <a:xfrm>
              <a:off x="6256939" y="3804774"/>
              <a:ext cx="61046" cy="102232"/>
            </a:xfrm>
            <a:custGeom>
              <a:rect b="b" l="l" r="r" t="t"/>
              <a:pathLst>
                <a:path extrusionOk="0" h="3902" w="233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81"/>
            <p:cNvSpPr/>
            <p:nvPr/>
          </p:nvSpPr>
          <p:spPr>
            <a:xfrm>
              <a:off x="6288589" y="3870562"/>
              <a:ext cx="29396" cy="36706"/>
            </a:xfrm>
            <a:custGeom>
              <a:rect b="b" l="l" r="r" t="t"/>
              <a:pathLst>
                <a:path extrusionOk="0" h="1401" w="1122">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6" name="Google Shape;8416;p81"/>
          <p:cNvGrpSpPr/>
          <p:nvPr/>
        </p:nvGrpSpPr>
        <p:grpSpPr>
          <a:xfrm>
            <a:off x="5346568" y="3804774"/>
            <a:ext cx="233337" cy="362163"/>
            <a:chOff x="5346568" y="3804774"/>
            <a:chExt cx="233337" cy="362163"/>
          </a:xfrm>
        </p:grpSpPr>
        <p:sp>
          <p:nvSpPr>
            <p:cNvPr id="8417" name="Google Shape;8417;p81"/>
            <p:cNvSpPr/>
            <p:nvPr/>
          </p:nvSpPr>
          <p:spPr>
            <a:xfrm>
              <a:off x="5346568" y="3804774"/>
              <a:ext cx="233337" cy="264463"/>
            </a:xfrm>
            <a:custGeom>
              <a:rect b="b" l="l" r="r" t="t"/>
              <a:pathLst>
                <a:path extrusionOk="0" h="10094" w="8906">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81"/>
            <p:cNvSpPr/>
            <p:nvPr/>
          </p:nvSpPr>
          <p:spPr>
            <a:xfrm>
              <a:off x="5494231" y="3804774"/>
              <a:ext cx="85674" cy="264463"/>
            </a:xfrm>
            <a:custGeom>
              <a:rect b="b" l="l" r="r" t="t"/>
              <a:pathLst>
                <a:path extrusionOk="0" h="10094" w="327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81"/>
            <p:cNvSpPr/>
            <p:nvPr/>
          </p:nvSpPr>
          <p:spPr>
            <a:xfrm>
              <a:off x="5398811" y="3829900"/>
              <a:ext cx="129114" cy="110014"/>
            </a:xfrm>
            <a:custGeom>
              <a:rect b="b" l="l" r="r" t="t"/>
              <a:pathLst>
                <a:path extrusionOk="0" h="4199" w="4928">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81"/>
            <p:cNvSpPr/>
            <p:nvPr/>
          </p:nvSpPr>
          <p:spPr>
            <a:xfrm>
              <a:off x="5398811" y="3840930"/>
              <a:ext cx="129114" cy="98984"/>
            </a:xfrm>
            <a:custGeom>
              <a:rect b="b" l="l" r="r" t="t"/>
              <a:pathLst>
                <a:path extrusionOk="0" h="3778" w="4928">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81"/>
            <p:cNvSpPr/>
            <p:nvPr/>
          </p:nvSpPr>
          <p:spPr>
            <a:xfrm>
              <a:off x="5438477" y="4034076"/>
              <a:ext cx="50016" cy="132860"/>
            </a:xfrm>
            <a:custGeom>
              <a:rect b="b" l="l" r="r" t="t"/>
              <a:pathLst>
                <a:path extrusionOk="0" h="5071" w="1909">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81"/>
            <p:cNvSpPr/>
            <p:nvPr/>
          </p:nvSpPr>
          <p:spPr>
            <a:xfrm>
              <a:off x="5471647" y="4034076"/>
              <a:ext cx="16847" cy="132860"/>
            </a:xfrm>
            <a:custGeom>
              <a:rect b="b" l="l" r="r" t="t"/>
              <a:pathLst>
                <a:path extrusionOk="0" h="5071" w="643">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81"/>
            <p:cNvSpPr/>
            <p:nvPr/>
          </p:nvSpPr>
          <p:spPr>
            <a:xfrm>
              <a:off x="5369938" y="3977799"/>
              <a:ext cx="35920" cy="27667"/>
            </a:xfrm>
            <a:custGeom>
              <a:rect b="b" l="l" r="r" t="t"/>
              <a:pathLst>
                <a:path extrusionOk="0" h="1056" w="1371">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81"/>
            <p:cNvSpPr/>
            <p:nvPr/>
          </p:nvSpPr>
          <p:spPr>
            <a:xfrm>
              <a:off x="5370174" y="3985344"/>
              <a:ext cx="36208" cy="20122"/>
            </a:xfrm>
            <a:custGeom>
              <a:rect b="b" l="l" r="r" t="t"/>
              <a:pathLst>
                <a:path extrusionOk="0" h="768" w="1382">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81"/>
            <p:cNvSpPr/>
            <p:nvPr/>
          </p:nvSpPr>
          <p:spPr>
            <a:xfrm>
              <a:off x="5438477" y="3977799"/>
              <a:ext cx="49754" cy="27667"/>
            </a:xfrm>
            <a:custGeom>
              <a:rect b="b" l="l" r="r" t="t"/>
              <a:pathLst>
                <a:path extrusionOk="0" h="1056" w="1899">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81"/>
            <p:cNvSpPr/>
            <p:nvPr/>
          </p:nvSpPr>
          <p:spPr>
            <a:xfrm>
              <a:off x="5438739" y="3985344"/>
              <a:ext cx="50016" cy="20122"/>
            </a:xfrm>
            <a:custGeom>
              <a:rect b="b" l="l" r="r" t="t"/>
              <a:pathLst>
                <a:path extrusionOk="0" h="768" w="1909">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81"/>
            <p:cNvSpPr/>
            <p:nvPr/>
          </p:nvSpPr>
          <p:spPr>
            <a:xfrm>
              <a:off x="5520850" y="3977799"/>
              <a:ext cx="35946" cy="27667"/>
            </a:xfrm>
            <a:custGeom>
              <a:rect b="b" l="l" r="r" t="t"/>
              <a:pathLst>
                <a:path extrusionOk="0" h="1056" w="1372">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81"/>
            <p:cNvSpPr/>
            <p:nvPr/>
          </p:nvSpPr>
          <p:spPr>
            <a:xfrm>
              <a:off x="5520850" y="3985842"/>
              <a:ext cx="36208" cy="19624"/>
            </a:xfrm>
            <a:custGeom>
              <a:rect b="b" l="l" r="r" t="t"/>
              <a:pathLst>
                <a:path extrusionOk="0" h="749" w="1382">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81"/>
            <p:cNvSpPr/>
            <p:nvPr/>
          </p:nvSpPr>
          <p:spPr>
            <a:xfrm>
              <a:off x="5438477" y="4113410"/>
              <a:ext cx="49754" cy="53527"/>
            </a:xfrm>
            <a:custGeom>
              <a:rect b="b" l="l" r="r" t="t"/>
              <a:pathLst>
                <a:path extrusionOk="0" h="2043" w="1899">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81"/>
            <p:cNvSpPr/>
            <p:nvPr/>
          </p:nvSpPr>
          <p:spPr>
            <a:xfrm>
              <a:off x="5471647" y="4113174"/>
              <a:ext cx="16847" cy="53762"/>
            </a:xfrm>
            <a:custGeom>
              <a:rect b="b" l="l" r="r" t="t"/>
              <a:pathLst>
                <a:path extrusionOk="0" h="2052" w="643">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81"/>
            <p:cNvSpPr/>
            <p:nvPr/>
          </p:nvSpPr>
          <p:spPr>
            <a:xfrm>
              <a:off x="5452311" y="4132772"/>
              <a:ext cx="19362" cy="16427"/>
            </a:xfrm>
            <a:custGeom>
              <a:rect b="b" l="l" r="r" t="t"/>
              <a:pathLst>
                <a:path extrusionOk="0" h="627" w="739">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81"/>
            <p:cNvSpPr/>
            <p:nvPr/>
          </p:nvSpPr>
          <p:spPr>
            <a:xfrm>
              <a:off x="5419902" y="3867811"/>
              <a:ext cx="30916" cy="51011"/>
            </a:xfrm>
            <a:custGeom>
              <a:rect b="b" l="l" r="r" t="t"/>
              <a:pathLst>
                <a:path extrusionOk="0" h="1947" w="118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81"/>
            <p:cNvSpPr/>
            <p:nvPr/>
          </p:nvSpPr>
          <p:spPr>
            <a:xfrm>
              <a:off x="5475917" y="3867811"/>
              <a:ext cx="32671" cy="51011"/>
            </a:xfrm>
            <a:custGeom>
              <a:rect b="b" l="l" r="r" t="t"/>
              <a:pathLst>
                <a:path extrusionOk="0" h="1947" w="1247">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81"/>
            <p:cNvSpPr/>
            <p:nvPr/>
          </p:nvSpPr>
          <p:spPr>
            <a:xfrm>
              <a:off x="5456817" y="3905696"/>
              <a:ext cx="16349" cy="18890"/>
            </a:xfrm>
            <a:custGeom>
              <a:rect b="b" l="l" r="r" t="t"/>
              <a:pathLst>
                <a:path extrusionOk="0" h="721" w="624">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81"/>
            <p:cNvSpPr/>
            <p:nvPr/>
          </p:nvSpPr>
          <p:spPr>
            <a:xfrm>
              <a:off x="5419142" y="4028548"/>
              <a:ext cx="88425" cy="11056"/>
            </a:xfrm>
            <a:custGeom>
              <a:rect b="b" l="l" r="r" t="t"/>
              <a:pathLst>
                <a:path extrusionOk="0" h="422" w="3375">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6" name="Google Shape;8436;p81"/>
          <p:cNvGrpSpPr/>
          <p:nvPr/>
        </p:nvGrpSpPr>
        <p:grpSpPr>
          <a:xfrm>
            <a:off x="6704985" y="3805141"/>
            <a:ext cx="209967" cy="361639"/>
            <a:chOff x="6704985" y="3805141"/>
            <a:chExt cx="209967" cy="361639"/>
          </a:xfrm>
        </p:grpSpPr>
        <p:sp>
          <p:nvSpPr>
            <p:cNvPr id="8437" name="Google Shape;8437;p81"/>
            <p:cNvSpPr/>
            <p:nvPr/>
          </p:nvSpPr>
          <p:spPr>
            <a:xfrm>
              <a:off x="6704985" y="3965013"/>
              <a:ext cx="209967" cy="201426"/>
            </a:xfrm>
            <a:custGeom>
              <a:rect b="b" l="l" r="r" t="t"/>
              <a:pathLst>
                <a:path extrusionOk="0" h="7688" w="8014">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81"/>
            <p:cNvSpPr/>
            <p:nvPr/>
          </p:nvSpPr>
          <p:spPr>
            <a:xfrm>
              <a:off x="6796895" y="3965013"/>
              <a:ext cx="118057" cy="201766"/>
            </a:xfrm>
            <a:custGeom>
              <a:rect b="b" l="l" r="r" t="t"/>
              <a:pathLst>
                <a:path extrusionOk="0" h="7701" w="4506">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81"/>
            <p:cNvSpPr/>
            <p:nvPr/>
          </p:nvSpPr>
          <p:spPr>
            <a:xfrm>
              <a:off x="6789847" y="3965013"/>
              <a:ext cx="7074" cy="7808"/>
            </a:xfrm>
            <a:custGeom>
              <a:rect b="b" l="l" r="r" t="t"/>
              <a:pathLst>
                <a:path extrusionOk="0" h="298" w="27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81"/>
            <p:cNvSpPr/>
            <p:nvPr/>
          </p:nvSpPr>
          <p:spPr>
            <a:xfrm>
              <a:off x="6744495" y="3965013"/>
              <a:ext cx="132939" cy="201426"/>
            </a:xfrm>
            <a:custGeom>
              <a:rect b="b" l="l" r="r" t="t"/>
              <a:pathLst>
                <a:path extrusionOk="0" h="7688" w="5074">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81"/>
            <p:cNvSpPr/>
            <p:nvPr/>
          </p:nvSpPr>
          <p:spPr>
            <a:xfrm>
              <a:off x="6772791" y="3965013"/>
              <a:ext cx="73858" cy="135873"/>
            </a:xfrm>
            <a:custGeom>
              <a:rect b="b" l="l" r="r" t="t"/>
              <a:pathLst>
                <a:path extrusionOk="0" h="5186" w="2819">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81"/>
            <p:cNvSpPr/>
            <p:nvPr/>
          </p:nvSpPr>
          <p:spPr>
            <a:xfrm>
              <a:off x="6772791" y="3978323"/>
              <a:ext cx="74094" cy="49492"/>
            </a:xfrm>
            <a:custGeom>
              <a:rect b="b" l="l" r="r" t="t"/>
              <a:pathLst>
                <a:path extrusionOk="0" h="1889" w="2828">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81"/>
            <p:cNvSpPr/>
            <p:nvPr/>
          </p:nvSpPr>
          <p:spPr>
            <a:xfrm>
              <a:off x="6727570" y="3805141"/>
              <a:ext cx="162021" cy="136528"/>
            </a:xfrm>
            <a:custGeom>
              <a:rect b="b" l="l" r="r" t="t"/>
              <a:pathLst>
                <a:path extrusionOk="0" h="5211" w="6184">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81"/>
            <p:cNvSpPr/>
            <p:nvPr/>
          </p:nvSpPr>
          <p:spPr>
            <a:xfrm>
              <a:off x="6728330" y="3805219"/>
              <a:ext cx="161261" cy="131681"/>
            </a:xfrm>
            <a:custGeom>
              <a:rect b="b" l="l" r="r" t="t"/>
              <a:pathLst>
                <a:path extrusionOk="0" h="5026" w="6155">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81"/>
            <p:cNvSpPr/>
            <p:nvPr/>
          </p:nvSpPr>
          <p:spPr>
            <a:xfrm>
              <a:off x="6789847" y="3965013"/>
              <a:ext cx="40217" cy="35999"/>
            </a:xfrm>
            <a:custGeom>
              <a:rect b="b" l="l" r="r" t="t"/>
              <a:pathLst>
                <a:path extrusionOk="0" h="1374" w="1535">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81"/>
            <p:cNvSpPr/>
            <p:nvPr/>
          </p:nvSpPr>
          <p:spPr>
            <a:xfrm>
              <a:off x="6789847" y="3969782"/>
              <a:ext cx="40217" cy="19598"/>
            </a:xfrm>
            <a:custGeom>
              <a:rect b="b" l="l" r="r" t="t"/>
              <a:pathLst>
                <a:path extrusionOk="0" h="748" w="1535">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81"/>
            <p:cNvSpPr/>
            <p:nvPr/>
          </p:nvSpPr>
          <p:spPr>
            <a:xfrm>
              <a:off x="6760477" y="3866318"/>
              <a:ext cx="99219" cy="113525"/>
            </a:xfrm>
            <a:custGeom>
              <a:rect b="b" l="l" r="r" t="t"/>
              <a:pathLst>
                <a:path extrusionOk="0" h="4333" w="3787">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81"/>
            <p:cNvSpPr/>
            <p:nvPr/>
          </p:nvSpPr>
          <p:spPr>
            <a:xfrm>
              <a:off x="6777297" y="3866318"/>
              <a:ext cx="82163" cy="109752"/>
            </a:xfrm>
            <a:custGeom>
              <a:rect b="b" l="l" r="r" t="t"/>
              <a:pathLst>
                <a:path extrusionOk="0" h="4189" w="3136">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9" name="Google Shape;8449;p81"/>
          <p:cNvGrpSpPr/>
          <p:nvPr/>
        </p:nvGrpSpPr>
        <p:grpSpPr>
          <a:xfrm>
            <a:off x="7513884" y="2448269"/>
            <a:ext cx="363184" cy="338792"/>
            <a:chOff x="7513884" y="2448269"/>
            <a:chExt cx="363184" cy="338792"/>
          </a:xfrm>
        </p:grpSpPr>
        <p:sp>
          <p:nvSpPr>
            <p:cNvPr id="8450" name="Google Shape;8450;p81"/>
            <p:cNvSpPr/>
            <p:nvPr/>
          </p:nvSpPr>
          <p:spPr>
            <a:xfrm>
              <a:off x="7666316" y="2448269"/>
              <a:ext cx="210753" cy="206954"/>
            </a:xfrm>
            <a:custGeom>
              <a:rect b="b" l="l" r="r" t="t"/>
              <a:pathLst>
                <a:path extrusionOk="0" h="7899" w="8044">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81"/>
            <p:cNvSpPr/>
            <p:nvPr/>
          </p:nvSpPr>
          <p:spPr>
            <a:xfrm>
              <a:off x="7691442" y="2471482"/>
              <a:ext cx="185627" cy="183741"/>
            </a:xfrm>
            <a:custGeom>
              <a:rect b="b" l="l" r="r" t="t"/>
              <a:pathLst>
                <a:path extrusionOk="0" h="7013" w="7085">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81"/>
            <p:cNvSpPr/>
            <p:nvPr/>
          </p:nvSpPr>
          <p:spPr>
            <a:xfrm>
              <a:off x="7755972" y="2483298"/>
              <a:ext cx="84416" cy="84154"/>
            </a:xfrm>
            <a:custGeom>
              <a:rect b="b" l="l" r="r" t="t"/>
              <a:pathLst>
                <a:path extrusionOk="0" h="3212" w="3222">
                  <a:moveTo>
                    <a:pt x="624" y="0"/>
                  </a:moveTo>
                  <a:lnTo>
                    <a:pt x="1" y="614"/>
                  </a:lnTo>
                  <a:lnTo>
                    <a:pt x="2599" y="3212"/>
                  </a:lnTo>
                  <a:lnTo>
                    <a:pt x="3222" y="2589"/>
                  </a:lnTo>
                  <a:lnTo>
                    <a:pt x="624"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81"/>
            <p:cNvSpPr/>
            <p:nvPr/>
          </p:nvSpPr>
          <p:spPr>
            <a:xfrm>
              <a:off x="7800931" y="2528258"/>
              <a:ext cx="39457" cy="39195"/>
            </a:xfrm>
            <a:custGeom>
              <a:rect b="b" l="l" r="r" t="t"/>
              <a:pathLst>
                <a:path extrusionOk="0" h="1496" w="1506">
                  <a:moveTo>
                    <a:pt x="614" y="0"/>
                  </a:moveTo>
                  <a:lnTo>
                    <a:pt x="1" y="614"/>
                  </a:lnTo>
                  <a:lnTo>
                    <a:pt x="883" y="1496"/>
                  </a:lnTo>
                  <a:lnTo>
                    <a:pt x="1506" y="882"/>
                  </a:lnTo>
                  <a:lnTo>
                    <a:pt x="614"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81"/>
            <p:cNvSpPr/>
            <p:nvPr/>
          </p:nvSpPr>
          <p:spPr>
            <a:xfrm>
              <a:off x="7513884" y="2611888"/>
              <a:ext cx="195662" cy="175068"/>
            </a:xfrm>
            <a:custGeom>
              <a:rect b="b" l="l" r="r" t="t"/>
              <a:pathLst>
                <a:path extrusionOk="0" h="6682" w="7468">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81"/>
            <p:cNvSpPr/>
            <p:nvPr/>
          </p:nvSpPr>
          <p:spPr>
            <a:xfrm>
              <a:off x="7513884" y="2626691"/>
              <a:ext cx="195426" cy="160370"/>
            </a:xfrm>
            <a:custGeom>
              <a:rect b="b" l="l" r="r" t="t"/>
              <a:pathLst>
                <a:path extrusionOk="0" h="6121" w="7459">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6" name="Google Shape;8456;p81"/>
          <p:cNvGrpSpPr/>
          <p:nvPr/>
        </p:nvGrpSpPr>
        <p:grpSpPr>
          <a:xfrm>
            <a:off x="5777767" y="3804826"/>
            <a:ext cx="258699" cy="362136"/>
            <a:chOff x="5777767" y="3804826"/>
            <a:chExt cx="258699" cy="362136"/>
          </a:xfrm>
        </p:grpSpPr>
        <p:sp>
          <p:nvSpPr>
            <p:cNvPr id="8457" name="Google Shape;8457;p81"/>
            <p:cNvSpPr/>
            <p:nvPr/>
          </p:nvSpPr>
          <p:spPr>
            <a:xfrm>
              <a:off x="5777767" y="3804826"/>
              <a:ext cx="258699" cy="362136"/>
            </a:xfrm>
            <a:custGeom>
              <a:rect b="b" l="l" r="r" t="t"/>
              <a:pathLst>
                <a:path extrusionOk="0" h="13822" w="9874">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81"/>
            <p:cNvSpPr/>
            <p:nvPr/>
          </p:nvSpPr>
          <p:spPr>
            <a:xfrm>
              <a:off x="5820211" y="3822852"/>
              <a:ext cx="216255" cy="344085"/>
            </a:xfrm>
            <a:custGeom>
              <a:rect b="b" l="l" r="r" t="t"/>
              <a:pathLst>
                <a:path extrusionOk="0" h="13133" w="8254">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81"/>
            <p:cNvSpPr/>
            <p:nvPr/>
          </p:nvSpPr>
          <p:spPr>
            <a:xfrm>
              <a:off x="5841067" y="3853427"/>
              <a:ext cx="154973" cy="205775"/>
            </a:xfrm>
            <a:custGeom>
              <a:rect b="b" l="l" r="r" t="t"/>
              <a:pathLst>
                <a:path extrusionOk="0" h="7854" w="5915">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0" name="Google Shape;8460;p81"/>
          <p:cNvGrpSpPr/>
          <p:nvPr/>
        </p:nvGrpSpPr>
        <p:grpSpPr>
          <a:xfrm>
            <a:off x="7953101" y="2436584"/>
            <a:ext cx="361691" cy="362163"/>
            <a:chOff x="7953101" y="2436584"/>
            <a:chExt cx="361691" cy="362163"/>
          </a:xfrm>
        </p:grpSpPr>
        <p:sp>
          <p:nvSpPr>
            <p:cNvPr id="8461" name="Google Shape;8461;p81"/>
            <p:cNvSpPr/>
            <p:nvPr/>
          </p:nvSpPr>
          <p:spPr>
            <a:xfrm>
              <a:off x="7960673" y="2452906"/>
              <a:ext cx="304392" cy="345840"/>
            </a:xfrm>
            <a:custGeom>
              <a:rect b="b" l="l" r="r" t="t"/>
              <a:pathLst>
                <a:path extrusionOk="0" h="13200" w="11618">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81"/>
            <p:cNvSpPr/>
            <p:nvPr/>
          </p:nvSpPr>
          <p:spPr>
            <a:xfrm>
              <a:off x="8012156" y="2436846"/>
              <a:ext cx="40453" cy="46977"/>
            </a:xfrm>
            <a:custGeom>
              <a:rect b="b" l="l" r="r" t="t"/>
              <a:pathLst>
                <a:path extrusionOk="0" h="1793" w="1544">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81"/>
            <p:cNvSpPr/>
            <p:nvPr/>
          </p:nvSpPr>
          <p:spPr>
            <a:xfrm>
              <a:off x="8012156" y="2436584"/>
              <a:ext cx="23108" cy="47239"/>
            </a:xfrm>
            <a:custGeom>
              <a:rect b="b" l="l" r="r" t="t"/>
              <a:pathLst>
                <a:path extrusionOk="0" h="1803" w="882">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81"/>
            <p:cNvSpPr/>
            <p:nvPr/>
          </p:nvSpPr>
          <p:spPr>
            <a:xfrm>
              <a:off x="8098773" y="2436846"/>
              <a:ext cx="40479" cy="46977"/>
            </a:xfrm>
            <a:custGeom>
              <a:rect b="b" l="l" r="r" t="t"/>
              <a:pathLst>
                <a:path extrusionOk="0" h="1793" w="1545">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81"/>
            <p:cNvSpPr/>
            <p:nvPr/>
          </p:nvSpPr>
          <p:spPr>
            <a:xfrm>
              <a:off x="8116117" y="2436584"/>
              <a:ext cx="23135" cy="47239"/>
            </a:xfrm>
            <a:custGeom>
              <a:rect b="b" l="l" r="r" t="t"/>
              <a:pathLst>
                <a:path extrusionOk="0" h="1803" w="883">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81"/>
            <p:cNvSpPr/>
            <p:nvPr/>
          </p:nvSpPr>
          <p:spPr>
            <a:xfrm>
              <a:off x="8204254" y="2591085"/>
              <a:ext cx="108023" cy="102940"/>
            </a:xfrm>
            <a:custGeom>
              <a:rect b="b" l="l" r="r" t="t"/>
              <a:pathLst>
                <a:path extrusionOk="0" h="3929" w="4123">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81"/>
            <p:cNvSpPr/>
            <p:nvPr/>
          </p:nvSpPr>
          <p:spPr>
            <a:xfrm>
              <a:off x="8244183" y="2591085"/>
              <a:ext cx="70609" cy="102992"/>
            </a:xfrm>
            <a:custGeom>
              <a:rect b="b" l="l" r="r" t="t"/>
              <a:pathLst>
                <a:path extrusionOk="0" h="3931" w="2695">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81"/>
            <p:cNvSpPr/>
            <p:nvPr/>
          </p:nvSpPr>
          <p:spPr>
            <a:xfrm>
              <a:off x="8234646" y="2624936"/>
              <a:ext cx="40977" cy="35291"/>
            </a:xfrm>
            <a:custGeom>
              <a:rect b="b" l="l" r="r" t="t"/>
              <a:pathLst>
                <a:path extrusionOk="0" h="1347" w="1564">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81"/>
            <p:cNvSpPr/>
            <p:nvPr/>
          </p:nvSpPr>
          <p:spPr>
            <a:xfrm>
              <a:off x="7953101" y="2520214"/>
              <a:ext cx="244446" cy="184867"/>
            </a:xfrm>
            <a:custGeom>
              <a:rect b="b" l="l" r="r" t="t"/>
              <a:pathLst>
                <a:path extrusionOk="0" h="7056" w="933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0" name="Google Shape;8470;p81"/>
          <p:cNvGrpSpPr/>
          <p:nvPr/>
        </p:nvGrpSpPr>
        <p:grpSpPr>
          <a:xfrm>
            <a:off x="4859353" y="3355130"/>
            <a:ext cx="373481" cy="362267"/>
            <a:chOff x="4859353" y="3355130"/>
            <a:chExt cx="373481" cy="362267"/>
          </a:xfrm>
        </p:grpSpPr>
        <p:sp>
          <p:nvSpPr>
            <p:cNvPr id="8471" name="Google Shape;8471;p81"/>
            <p:cNvSpPr/>
            <p:nvPr/>
          </p:nvSpPr>
          <p:spPr>
            <a:xfrm>
              <a:off x="4859353" y="3355130"/>
              <a:ext cx="373219" cy="362005"/>
            </a:xfrm>
            <a:custGeom>
              <a:rect b="b" l="l" r="r" t="t"/>
              <a:pathLst>
                <a:path extrusionOk="0" h="13817" w="14245">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81"/>
            <p:cNvSpPr/>
            <p:nvPr/>
          </p:nvSpPr>
          <p:spPr>
            <a:xfrm>
              <a:off x="4868418" y="3388142"/>
              <a:ext cx="364154" cy="329255"/>
            </a:xfrm>
            <a:custGeom>
              <a:rect b="b" l="l" r="r" t="t"/>
              <a:pathLst>
                <a:path extrusionOk="0" h="12567" w="13899">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81"/>
            <p:cNvSpPr/>
            <p:nvPr/>
          </p:nvSpPr>
          <p:spPr>
            <a:xfrm>
              <a:off x="4969497" y="3355627"/>
              <a:ext cx="263336" cy="251415"/>
            </a:xfrm>
            <a:custGeom>
              <a:rect b="b" l="l" r="r" t="t"/>
              <a:pathLst>
                <a:path extrusionOk="0" h="9596" w="10051">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81"/>
            <p:cNvSpPr/>
            <p:nvPr/>
          </p:nvSpPr>
          <p:spPr>
            <a:xfrm>
              <a:off x="5178809" y="3364038"/>
              <a:ext cx="12078" cy="12078"/>
            </a:xfrm>
            <a:custGeom>
              <a:rect b="b" l="l" r="r" t="t"/>
              <a:pathLst>
                <a:path extrusionOk="0" h="461" w="461">
                  <a:moveTo>
                    <a:pt x="461" y="460"/>
                  </a:moveTo>
                  <a:lnTo>
                    <a:pt x="1" y="0"/>
                  </a:ln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81"/>
            <p:cNvSpPr/>
            <p:nvPr/>
          </p:nvSpPr>
          <p:spPr>
            <a:xfrm>
              <a:off x="4983934" y="3388142"/>
              <a:ext cx="248900" cy="218849"/>
            </a:xfrm>
            <a:custGeom>
              <a:rect b="b" l="l" r="r" t="t"/>
              <a:pathLst>
                <a:path extrusionOk="0" h="8353" w="950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81"/>
            <p:cNvSpPr/>
            <p:nvPr/>
          </p:nvSpPr>
          <p:spPr>
            <a:xfrm>
              <a:off x="4865641" y="3654098"/>
              <a:ext cx="65579" cy="63299"/>
            </a:xfrm>
            <a:custGeom>
              <a:rect b="b" l="l" r="r" t="t"/>
              <a:pathLst>
                <a:path extrusionOk="0" h="2416" w="2503">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81"/>
            <p:cNvSpPr/>
            <p:nvPr/>
          </p:nvSpPr>
          <p:spPr>
            <a:xfrm>
              <a:off x="4868156" y="3668665"/>
              <a:ext cx="63063" cy="48732"/>
            </a:xfrm>
            <a:custGeom>
              <a:rect b="b" l="l" r="r" t="t"/>
              <a:pathLst>
                <a:path extrusionOk="0" h="1860" w="2407">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81"/>
            <p:cNvSpPr/>
            <p:nvPr/>
          </p:nvSpPr>
          <p:spPr>
            <a:xfrm>
              <a:off x="5010160" y="3403076"/>
              <a:ext cx="178527" cy="165689"/>
            </a:xfrm>
            <a:custGeom>
              <a:rect b="b" l="l" r="r" t="t"/>
              <a:pathLst>
                <a:path extrusionOk="0" h="6324" w="6814">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81"/>
            <p:cNvSpPr/>
            <p:nvPr/>
          </p:nvSpPr>
          <p:spPr>
            <a:xfrm>
              <a:off x="5115274" y="3375592"/>
              <a:ext cx="27143" cy="26200"/>
            </a:xfrm>
            <a:custGeom>
              <a:rect b="b" l="l" r="r" t="t"/>
              <a:pathLst>
                <a:path extrusionOk="0" h="1000" w="1036">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81"/>
            <p:cNvSpPr/>
            <p:nvPr/>
          </p:nvSpPr>
          <p:spPr>
            <a:xfrm>
              <a:off x="5094681" y="3396185"/>
              <a:ext cx="27143" cy="26200"/>
            </a:xfrm>
            <a:custGeom>
              <a:rect b="b" l="l" r="r" t="t"/>
              <a:pathLst>
                <a:path extrusionOk="0" h="1000" w="1036">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81"/>
            <p:cNvSpPr/>
            <p:nvPr/>
          </p:nvSpPr>
          <p:spPr>
            <a:xfrm>
              <a:off x="5074088" y="3416778"/>
              <a:ext cx="29344" cy="26357"/>
            </a:xfrm>
            <a:custGeom>
              <a:rect b="b" l="l" r="r" t="t"/>
              <a:pathLst>
                <a:path extrusionOk="0" h="1006" w="112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81"/>
            <p:cNvSpPr/>
            <p:nvPr/>
          </p:nvSpPr>
          <p:spPr>
            <a:xfrm>
              <a:off x="5053495" y="3437371"/>
              <a:ext cx="26907" cy="26200"/>
            </a:xfrm>
            <a:custGeom>
              <a:rect b="b" l="l" r="r" t="t"/>
              <a:pathLst>
                <a:path extrusionOk="0" h="1000" w="1027">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81"/>
            <p:cNvSpPr/>
            <p:nvPr/>
          </p:nvSpPr>
          <p:spPr>
            <a:xfrm>
              <a:off x="5032901" y="3457965"/>
              <a:ext cx="26907" cy="26200"/>
            </a:xfrm>
            <a:custGeom>
              <a:rect b="b" l="l" r="r" t="t"/>
              <a:pathLst>
                <a:path extrusionOk="0" h="1000" w="1027">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81"/>
            <p:cNvSpPr/>
            <p:nvPr/>
          </p:nvSpPr>
          <p:spPr>
            <a:xfrm>
              <a:off x="5013304" y="3478794"/>
              <a:ext cx="25912" cy="26148"/>
            </a:xfrm>
            <a:custGeom>
              <a:rect b="b" l="l" r="r" t="t"/>
              <a:pathLst>
                <a:path extrusionOk="0" h="998" w="989">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5" name="Google Shape;8485;p81"/>
          <p:cNvGrpSpPr/>
          <p:nvPr/>
        </p:nvGrpSpPr>
        <p:grpSpPr>
          <a:xfrm>
            <a:off x="6637678" y="1500982"/>
            <a:ext cx="378721" cy="362005"/>
            <a:chOff x="6637678" y="1500982"/>
            <a:chExt cx="378721" cy="362005"/>
          </a:xfrm>
        </p:grpSpPr>
        <p:sp>
          <p:nvSpPr>
            <p:cNvPr id="8486" name="Google Shape;8486;p81"/>
            <p:cNvSpPr/>
            <p:nvPr/>
          </p:nvSpPr>
          <p:spPr>
            <a:xfrm>
              <a:off x="6637678" y="1500982"/>
              <a:ext cx="377725" cy="361717"/>
            </a:xfrm>
            <a:custGeom>
              <a:rect b="b" l="l" r="r" t="t"/>
              <a:pathLst>
                <a:path extrusionOk="0" h="13806" w="14417">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81"/>
            <p:cNvSpPr/>
            <p:nvPr/>
          </p:nvSpPr>
          <p:spPr>
            <a:xfrm>
              <a:off x="6696680" y="1551338"/>
              <a:ext cx="260218" cy="260454"/>
            </a:xfrm>
            <a:custGeom>
              <a:rect b="b" l="l" r="r" t="t"/>
              <a:pathLst>
                <a:path extrusionOk="0" h="9941" w="9932">
                  <a:moveTo>
                    <a:pt x="5464" y="0"/>
                  </a:moveTo>
                  <a:lnTo>
                    <a:pt x="1" y="5464"/>
                  </a:lnTo>
                  <a:lnTo>
                    <a:pt x="4468" y="9940"/>
                  </a:lnTo>
                  <a:lnTo>
                    <a:pt x="9931" y="4477"/>
                  </a:lnTo>
                  <a:lnTo>
                    <a:pt x="5464" y="0"/>
                  </a:ln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81"/>
            <p:cNvSpPr/>
            <p:nvPr/>
          </p:nvSpPr>
          <p:spPr>
            <a:xfrm>
              <a:off x="6638175" y="1500982"/>
              <a:ext cx="377725" cy="361717"/>
            </a:xfrm>
            <a:custGeom>
              <a:rect b="b" l="l" r="r" t="t"/>
              <a:pathLst>
                <a:path extrusionOk="0" h="13806" w="14417">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81"/>
            <p:cNvSpPr/>
            <p:nvPr/>
          </p:nvSpPr>
          <p:spPr>
            <a:xfrm>
              <a:off x="6842090" y="1696748"/>
              <a:ext cx="174309" cy="166239"/>
            </a:xfrm>
            <a:custGeom>
              <a:rect b="b" l="l" r="r" t="t"/>
              <a:pathLst>
                <a:path extrusionOk="0" h="6345" w="6653">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81"/>
            <p:cNvSpPr/>
            <p:nvPr/>
          </p:nvSpPr>
          <p:spPr>
            <a:xfrm>
              <a:off x="6752931" y="1608847"/>
              <a:ext cx="146458" cy="144179"/>
            </a:xfrm>
            <a:custGeom>
              <a:rect b="b" l="l" r="r" t="t"/>
              <a:pathLst>
                <a:path extrusionOk="0" h="5503" w="559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81"/>
            <p:cNvSpPr/>
            <p:nvPr/>
          </p:nvSpPr>
          <p:spPr>
            <a:xfrm>
              <a:off x="6797393" y="1608847"/>
              <a:ext cx="101735" cy="144414"/>
            </a:xfrm>
            <a:custGeom>
              <a:rect b="b" l="l" r="r" t="t"/>
              <a:pathLst>
                <a:path extrusionOk="0" h="5512" w="3883">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81"/>
            <p:cNvSpPr/>
            <p:nvPr/>
          </p:nvSpPr>
          <p:spPr>
            <a:xfrm>
              <a:off x="6697309" y="1620087"/>
              <a:ext cx="22270" cy="18654"/>
            </a:xfrm>
            <a:custGeom>
              <a:rect b="b" l="l" r="r" t="t"/>
              <a:pathLst>
                <a:path extrusionOk="0" h="712" w="85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81"/>
            <p:cNvSpPr/>
            <p:nvPr/>
          </p:nvSpPr>
          <p:spPr>
            <a:xfrm>
              <a:off x="6690995" y="1582123"/>
              <a:ext cx="22296" cy="18707"/>
            </a:xfrm>
            <a:custGeom>
              <a:rect b="b" l="l" r="r" t="t"/>
              <a:pathLst>
                <a:path extrusionOk="0" h="714" w="851">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81"/>
            <p:cNvSpPr/>
            <p:nvPr/>
          </p:nvSpPr>
          <p:spPr>
            <a:xfrm>
              <a:off x="6724190" y="1548771"/>
              <a:ext cx="22244" cy="18654"/>
            </a:xfrm>
            <a:custGeom>
              <a:rect b="b" l="l" r="r" t="t"/>
              <a:pathLst>
                <a:path extrusionOk="0" h="712" w="849">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81"/>
            <p:cNvSpPr/>
            <p:nvPr/>
          </p:nvSpPr>
          <p:spPr>
            <a:xfrm>
              <a:off x="6729902" y="1587782"/>
              <a:ext cx="22322" cy="18576"/>
            </a:xfrm>
            <a:custGeom>
              <a:rect b="b" l="l" r="r" t="t"/>
              <a:pathLst>
                <a:path extrusionOk="0" h="709" w="852">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81"/>
            <p:cNvSpPr/>
            <p:nvPr/>
          </p:nvSpPr>
          <p:spPr>
            <a:xfrm>
              <a:off x="6762285" y="1555137"/>
              <a:ext cx="22322" cy="18812"/>
            </a:xfrm>
            <a:custGeom>
              <a:rect b="b" l="l" r="r" t="t"/>
              <a:pathLst>
                <a:path extrusionOk="0" h="718" w="852">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81"/>
            <p:cNvSpPr/>
            <p:nvPr/>
          </p:nvSpPr>
          <p:spPr>
            <a:xfrm>
              <a:off x="6866508" y="1789208"/>
              <a:ext cx="22322" cy="18812"/>
            </a:xfrm>
            <a:custGeom>
              <a:rect b="b" l="l" r="r" t="t"/>
              <a:pathLst>
                <a:path extrusionOk="0" h="718" w="852">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81"/>
            <p:cNvSpPr/>
            <p:nvPr/>
          </p:nvSpPr>
          <p:spPr>
            <a:xfrm>
              <a:off x="6903450" y="1794998"/>
              <a:ext cx="23554" cy="19309"/>
            </a:xfrm>
            <a:custGeom>
              <a:rect b="b" l="l" r="r" t="t"/>
              <a:pathLst>
                <a:path extrusionOk="0" h="737" w="899">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81"/>
            <p:cNvSpPr/>
            <p:nvPr/>
          </p:nvSpPr>
          <p:spPr>
            <a:xfrm>
              <a:off x="6937877" y="1762432"/>
              <a:ext cx="22270" cy="18707"/>
            </a:xfrm>
            <a:custGeom>
              <a:rect b="b" l="l" r="r" t="t"/>
              <a:pathLst>
                <a:path extrusionOk="0" h="714" w="85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81"/>
            <p:cNvSpPr/>
            <p:nvPr/>
          </p:nvSpPr>
          <p:spPr>
            <a:xfrm>
              <a:off x="6898970" y="1756799"/>
              <a:ext cx="22270" cy="18812"/>
            </a:xfrm>
            <a:custGeom>
              <a:rect b="b" l="l" r="r" t="t"/>
              <a:pathLst>
                <a:path extrusionOk="0" h="718" w="85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81"/>
            <p:cNvSpPr/>
            <p:nvPr/>
          </p:nvSpPr>
          <p:spPr>
            <a:xfrm>
              <a:off x="6931380" y="1724311"/>
              <a:ext cx="22506" cy="18654"/>
            </a:xfrm>
            <a:custGeom>
              <a:rect b="b" l="l" r="r" t="t"/>
              <a:pathLst>
                <a:path extrusionOk="0" h="712" w="859">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2" name="Google Shape;8502;p81"/>
          <p:cNvGrpSpPr/>
          <p:nvPr/>
        </p:nvGrpSpPr>
        <p:grpSpPr>
          <a:xfrm>
            <a:off x="5827993" y="3355496"/>
            <a:ext cx="223041" cy="362163"/>
            <a:chOff x="5827993" y="3355496"/>
            <a:chExt cx="223041" cy="362163"/>
          </a:xfrm>
        </p:grpSpPr>
        <p:sp>
          <p:nvSpPr>
            <p:cNvPr id="8503" name="Google Shape;8503;p81"/>
            <p:cNvSpPr/>
            <p:nvPr/>
          </p:nvSpPr>
          <p:spPr>
            <a:xfrm>
              <a:off x="5827993" y="3448664"/>
              <a:ext cx="223041" cy="268995"/>
            </a:xfrm>
            <a:custGeom>
              <a:rect b="b" l="l" r="r" t="t"/>
              <a:pathLst>
                <a:path extrusionOk="0" h="10267" w="8513">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81"/>
            <p:cNvSpPr/>
            <p:nvPr/>
          </p:nvSpPr>
          <p:spPr>
            <a:xfrm>
              <a:off x="5989987" y="3448664"/>
              <a:ext cx="60810" cy="268733"/>
            </a:xfrm>
            <a:custGeom>
              <a:rect b="b" l="l" r="r" t="t"/>
              <a:pathLst>
                <a:path extrusionOk="0" h="10257" w="2321">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81"/>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81"/>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81"/>
            <p:cNvSpPr/>
            <p:nvPr/>
          </p:nvSpPr>
          <p:spPr>
            <a:xfrm>
              <a:off x="5963630" y="3424560"/>
              <a:ext cx="36942" cy="24130"/>
            </a:xfrm>
            <a:custGeom>
              <a:rect b="b" l="l" r="r" t="t"/>
              <a:pathLst>
                <a:path extrusionOk="0" h="921" w="1410">
                  <a:moveTo>
                    <a:pt x="0" y="0"/>
                  </a:moveTo>
                  <a:lnTo>
                    <a:pt x="0" y="921"/>
                  </a:lnTo>
                  <a:lnTo>
                    <a:pt x="1409" y="921"/>
                  </a:lnTo>
                  <a:lnTo>
                    <a:pt x="1409"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81"/>
            <p:cNvSpPr/>
            <p:nvPr/>
          </p:nvSpPr>
          <p:spPr>
            <a:xfrm>
              <a:off x="5852857" y="3355496"/>
              <a:ext cx="172815" cy="69089"/>
            </a:xfrm>
            <a:custGeom>
              <a:rect b="b" l="l" r="r" t="t"/>
              <a:pathLst>
                <a:path extrusionOk="0" h="2637" w="6596">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81"/>
            <p:cNvSpPr/>
            <p:nvPr/>
          </p:nvSpPr>
          <p:spPr>
            <a:xfrm>
              <a:off x="5981708" y="3355496"/>
              <a:ext cx="43964" cy="69089"/>
            </a:xfrm>
            <a:custGeom>
              <a:rect b="b" l="l" r="r" t="t"/>
              <a:pathLst>
                <a:path extrusionOk="0" h="2637" w="1678">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81"/>
            <p:cNvSpPr/>
            <p:nvPr/>
          </p:nvSpPr>
          <p:spPr>
            <a:xfrm>
              <a:off x="5862917" y="3488854"/>
              <a:ext cx="152720" cy="188378"/>
            </a:xfrm>
            <a:custGeom>
              <a:rect b="b" l="l" r="r" t="t"/>
              <a:pathLst>
                <a:path extrusionOk="0" h="7190" w="5829">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81"/>
            <p:cNvSpPr/>
            <p:nvPr/>
          </p:nvSpPr>
          <p:spPr>
            <a:xfrm>
              <a:off x="5971412" y="3488854"/>
              <a:ext cx="44226" cy="188614"/>
            </a:xfrm>
            <a:custGeom>
              <a:rect b="b" l="l" r="r" t="t"/>
              <a:pathLst>
                <a:path extrusionOk="0" h="7199" w="1688">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81"/>
            <p:cNvSpPr/>
            <p:nvPr/>
          </p:nvSpPr>
          <p:spPr>
            <a:xfrm>
              <a:off x="5869939" y="3531036"/>
              <a:ext cx="121568" cy="104197"/>
            </a:xfrm>
            <a:custGeom>
              <a:rect b="b" l="l" r="r" t="t"/>
              <a:pathLst>
                <a:path extrusionOk="0" h="3977" w="464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81"/>
            <p:cNvSpPr/>
            <p:nvPr/>
          </p:nvSpPr>
          <p:spPr>
            <a:xfrm>
              <a:off x="5894043" y="3538058"/>
              <a:ext cx="106529" cy="97202"/>
            </a:xfrm>
            <a:custGeom>
              <a:rect b="b" l="l" r="r" t="t"/>
              <a:pathLst>
                <a:path extrusionOk="0" h="3710" w="4066">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81"/>
            <p:cNvSpPr/>
            <p:nvPr/>
          </p:nvSpPr>
          <p:spPr>
            <a:xfrm>
              <a:off x="5905597" y="3551813"/>
              <a:ext cx="67334" cy="62513"/>
            </a:xfrm>
            <a:custGeom>
              <a:rect b="b" l="l" r="r" t="t"/>
              <a:pathLst>
                <a:path extrusionOk="0" h="2386" w="257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81"/>
            <p:cNvSpPr/>
            <p:nvPr/>
          </p:nvSpPr>
          <p:spPr>
            <a:xfrm>
              <a:off x="5887781" y="3355496"/>
              <a:ext cx="14593" cy="69089"/>
            </a:xfrm>
            <a:custGeom>
              <a:rect b="b" l="l" r="r" t="t"/>
              <a:pathLst>
                <a:path extrusionOk="0" h="2637" w="557">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81"/>
            <p:cNvSpPr/>
            <p:nvPr/>
          </p:nvSpPr>
          <p:spPr>
            <a:xfrm>
              <a:off x="5931719" y="3355496"/>
              <a:ext cx="14855" cy="69089"/>
            </a:xfrm>
            <a:custGeom>
              <a:rect b="b" l="l" r="r" t="t"/>
              <a:pathLst>
                <a:path extrusionOk="0" h="2637" w="567">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81"/>
            <p:cNvSpPr/>
            <p:nvPr/>
          </p:nvSpPr>
          <p:spPr>
            <a:xfrm>
              <a:off x="5976416" y="3355496"/>
              <a:ext cx="14593" cy="69089"/>
            </a:xfrm>
            <a:custGeom>
              <a:rect b="b" l="l" r="r" t="t"/>
              <a:pathLst>
                <a:path extrusionOk="0" h="2637" w="557">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8" name="Google Shape;8518;p81"/>
          <p:cNvGrpSpPr/>
          <p:nvPr/>
        </p:nvGrpSpPr>
        <p:grpSpPr>
          <a:xfrm>
            <a:off x="7528713" y="1500641"/>
            <a:ext cx="370520" cy="361586"/>
            <a:chOff x="7528713" y="1500641"/>
            <a:chExt cx="370520" cy="361586"/>
          </a:xfrm>
        </p:grpSpPr>
        <p:sp>
          <p:nvSpPr>
            <p:cNvPr id="8519" name="Google Shape;8519;p81"/>
            <p:cNvSpPr/>
            <p:nvPr/>
          </p:nvSpPr>
          <p:spPr>
            <a:xfrm>
              <a:off x="7684158" y="1587809"/>
              <a:ext cx="121070" cy="119603"/>
            </a:xfrm>
            <a:custGeom>
              <a:rect b="b" l="l" r="r" t="t"/>
              <a:pathLst>
                <a:path extrusionOk="0" h="4565" w="4621">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81"/>
            <p:cNvSpPr/>
            <p:nvPr/>
          </p:nvSpPr>
          <p:spPr>
            <a:xfrm>
              <a:off x="7750208" y="1653282"/>
              <a:ext cx="54784" cy="53972"/>
            </a:xfrm>
            <a:custGeom>
              <a:rect b="b" l="l" r="r" t="t"/>
              <a:pathLst>
                <a:path extrusionOk="0" h="2060" w="2091">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81"/>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81"/>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81"/>
            <p:cNvSpPr/>
            <p:nvPr/>
          </p:nvSpPr>
          <p:spPr>
            <a:xfrm>
              <a:off x="7764775" y="1501846"/>
              <a:ext cx="128616" cy="155497"/>
            </a:xfrm>
            <a:custGeom>
              <a:rect b="b" l="l" r="r" t="t"/>
              <a:pathLst>
                <a:path extrusionOk="0" h="5935" w="4909">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81"/>
            <p:cNvSpPr/>
            <p:nvPr/>
          </p:nvSpPr>
          <p:spPr>
            <a:xfrm>
              <a:off x="7528713" y="1618279"/>
              <a:ext cx="252673" cy="243948"/>
            </a:xfrm>
            <a:custGeom>
              <a:rect b="b" l="l" r="r" t="t"/>
              <a:pathLst>
                <a:path extrusionOk="0" h="9311" w="9644">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81"/>
            <p:cNvSpPr/>
            <p:nvPr/>
          </p:nvSpPr>
          <p:spPr>
            <a:xfrm>
              <a:off x="7570136" y="1670627"/>
              <a:ext cx="211251" cy="191574"/>
            </a:xfrm>
            <a:custGeom>
              <a:rect b="b" l="l" r="r" t="t"/>
              <a:pathLst>
                <a:path extrusionOk="0" h="7312" w="8063">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6" name="Google Shape;8526;p81"/>
          <p:cNvGrpSpPr/>
          <p:nvPr/>
        </p:nvGrpSpPr>
        <p:grpSpPr>
          <a:xfrm>
            <a:off x="5317198" y="3355496"/>
            <a:ext cx="367429" cy="362163"/>
            <a:chOff x="5317198" y="3355496"/>
            <a:chExt cx="367429" cy="362163"/>
          </a:xfrm>
        </p:grpSpPr>
        <p:sp>
          <p:nvSpPr>
            <p:cNvPr id="8527" name="Google Shape;8527;p81"/>
            <p:cNvSpPr/>
            <p:nvPr/>
          </p:nvSpPr>
          <p:spPr>
            <a:xfrm>
              <a:off x="5378715" y="3535883"/>
              <a:ext cx="256184" cy="181776"/>
            </a:xfrm>
            <a:custGeom>
              <a:rect b="b" l="l" r="r" t="t"/>
              <a:pathLst>
                <a:path extrusionOk="0" h="6938" w="9778">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81"/>
            <p:cNvSpPr/>
            <p:nvPr/>
          </p:nvSpPr>
          <p:spPr>
            <a:xfrm>
              <a:off x="5455822" y="3438419"/>
              <a:ext cx="112031" cy="218220"/>
            </a:xfrm>
            <a:custGeom>
              <a:rect b="b" l="l" r="r" t="t"/>
              <a:pathLst>
                <a:path extrusionOk="0" h="8329" w="4276">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81"/>
            <p:cNvSpPr/>
            <p:nvPr/>
          </p:nvSpPr>
          <p:spPr>
            <a:xfrm>
              <a:off x="5448276" y="3359505"/>
              <a:ext cx="59815" cy="185129"/>
            </a:xfrm>
            <a:custGeom>
              <a:rect b="b" l="l" r="r" t="t"/>
              <a:pathLst>
                <a:path extrusionOk="0" h="7066" w="2283">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81"/>
            <p:cNvSpPr/>
            <p:nvPr/>
          </p:nvSpPr>
          <p:spPr>
            <a:xfrm>
              <a:off x="5448276" y="3359505"/>
              <a:ext cx="21877" cy="185129"/>
            </a:xfrm>
            <a:custGeom>
              <a:rect b="b" l="l" r="r" t="t"/>
              <a:pathLst>
                <a:path extrusionOk="0" h="7066" w="835">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81"/>
            <p:cNvSpPr/>
            <p:nvPr/>
          </p:nvSpPr>
          <p:spPr>
            <a:xfrm>
              <a:off x="5529653" y="3432839"/>
              <a:ext cx="67570" cy="21379"/>
            </a:xfrm>
            <a:custGeom>
              <a:rect b="b" l="l" r="r" t="t"/>
              <a:pathLst>
                <a:path extrusionOk="0" h="816" w="2579">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81"/>
            <p:cNvSpPr/>
            <p:nvPr/>
          </p:nvSpPr>
          <p:spPr>
            <a:xfrm>
              <a:off x="5571102" y="3432839"/>
              <a:ext cx="26383" cy="21877"/>
            </a:xfrm>
            <a:custGeom>
              <a:rect b="b" l="l" r="r" t="t"/>
              <a:pathLst>
                <a:path extrusionOk="0" h="835" w="1007">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81"/>
            <p:cNvSpPr/>
            <p:nvPr/>
          </p:nvSpPr>
          <p:spPr>
            <a:xfrm>
              <a:off x="5596699" y="3538058"/>
              <a:ext cx="67832" cy="21405"/>
            </a:xfrm>
            <a:custGeom>
              <a:rect b="b" l="l" r="r" t="t"/>
              <a:pathLst>
                <a:path extrusionOk="0" h="817" w="2589">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81"/>
            <p:cNvSpPr/>
            <p:nvPr/>
          </p:nvSpPr>
          <p:spPr>
            <a:xfrm>
              <a:off x="5639903" y="3538058"/>
              <a:ext cx="24628" cy="21641"/>
            </a:xfrm>
            <a:custGeom>
              <a:rect b="b" l="l" r="r" t="t"/>
              <a:pathLst>
                <a:path extrusionOk="0" h="826" w="94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81"/>
            <p:cNvSpPr/>
            <p:nvPr/>
          </p:nvSpPr>
          <p:spPr>
            <a:xfrm>
              <a:off x="5576604" y="3470514"/>
              <a:ext cx="108023" cy="68592"/>
            </a:xfrm>
            <a:custGeom>
              <a:rect b="b" l="l" r="r" t="t"/>
              <a:pathLst>
                <a:path extrusionOk="0" h="2618" w="4123">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81"/>
            <p:cNvSpPr/>
            <p:nvPr/>
          </p:nvSpPr>
          <p:spPr>
            <a:xfrm>
              <a:off x="5600734" y="3538058"/>
              <a:ext cx="5528" cy="1284"/>
            </a:xfrm>
            <a:custGeom>
              <a:rect b="b" l="l" r="r" t="t"/>
              <a:pathLst>
                <a:path extrusionOk="0" h="49" w="211">
                  <a:moveTo>
                    <a:pt x="0" y="1"/>
                  </a:moveTo>
                  <a:cubicBezTo>
                    <a:pt x="10" y="20"/>
                    <a:pt x="29" y="30"/>
                    <a:pt x="38" y="49"/>
                  </a:cubicBezTo>
                  <a:cubicBezTo>
                    <a:pt x="86" y="20"/>
                    <a:pt x="153" y="1"/>
                    <a:pt x="211" y="1"/>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81"/>
            <p:cNvSpPr/>
            <p:nvPr/>
          </p:nvSpPr>
          <p:spPr>
            <a:xfrm>
              <a:off x="5621327" y="3470776"/>
              <a:ext cx="63299" cy="68565"/>
            </a:xfrm>
            <a:custGeom>
              <a:rect b="b" l="l" r="r" t="t"/>
              <a:pathLst>
                <a:path extrusionOk="0" h="2617" w="2416">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81"/>
            <p:cNvSpPr/>
            <p:nvPr/>
          </p:nvSpPr>
          <p:spPr>
            <a:xfrm>
              <a:off x="5528396" y="3355496"/>
              <a:ext cx="70085" cy="77369"/>
            </a:xfrm>
            <a:custGeom>
              <a:rect b="b" l="l" r="r" t="t"/>
              <a:pathLst>
                <a:path extrusionOk="0" h="2953" w="2675">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81"/>
            <p:cNvSpPr/>
            <p:nvPr/>
          </p:nvSpPr>
          <p:spPr>
            <a:xfrm>
              <a:off x="5554779" y="3355496"/>
              <a:ext cx="43964" cy="77369"/>
            </a:xfrm>
            <a:custGeom>
              <a:rect b="b" l="l" r="r" t="t"/>
              <a:pathLst>
                <a:path extrusionOk="0" h="2953" w="1678">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81"/>
            <p:cNvSpPr/>
            <p:nvPr/>
          </p:nvSpPr>
          <p:spPr>
            <a:xfrm>
              <a:off x="5317433" y="3355496"/>
              <a:ext cx="135637" cy="193146"/>
            </a:xfrm>
            <a:custGeom>
              <a:rect b="b" l="l" r="r" t="t"/>
              <a:pathLst>
                <a:path extrusionOk="0" h="7372" w="5177">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81"/>
            <p:cNvSpPr/>
            <p:nvPr/>
          </p:nvSpPr>
          <p:spPr>
            <a:xfrm>
              <a:off x="5317198" y="3357514"/>
              <a:ext cx="135873" cy="191129"/>
            </a:xfrm>
            <a:custGeom>
              <a:rect b="b" l="l" r="r" t="t"/>
              <a:pathLst>
                <a:path extrusionOk="0" h="7295" w="5186">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81"/>
            <p:cNvSpPr/>
            <p:nvPr/>
          </p:nvSpPr>
          <p:spPr>
            <a:xfrm>
              <a:off x="5625336" y="3485579"/>
              <a:ext cx="10821" cy="27641"/>
            </a:xfrm>
            <a:custGeom>
              <a:rect b="b" l="l" r="r" t="t"/>
              <a:pathLst>
                <a:path extrusionOk="0" h="1055" w="413">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3" name="Google Shape;8543;p81"/>
          <p:cNvGrpSpPr/>
          <p:nvPr/>
        </p:nvGrpSpPr>
        <p:grpSpPr>
          <a:xfrm>
            <a:off x="5302971" y="1500563"/>
            <a:ext cx="383175" cy="362241"/>
            <a:chOff x="5302971" y="1500563"/>
            <a:chExt cx="383175" cy="362241"/>
          </a:xfrm>
        </p:grpSpPr>
        <p:sp>
          <p:nvSpPr>
            <p:cNvPr id="8544" name="Google Shape;8544;p81"/>
            <p:cNvSpPr/>
            <p:nvPr/>
          </p:nvSpPr>
          <p:spPr>
            <a:xfrm>
              <a:off x="5302971" y="1500563"/>
              <a:ext cx="383175" cy="362241"/>
            </a:xfrm>
            <a:custGeom>
              <a:rect b="b" l="l" r="r" t="t"/>
              <a:pathLst>
                <a:path extrusionOk="0" h="13826" w="14625">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81"/>
            <p:cNvSpPr/>
            <p:nvPr/>
          </p:nvSpPr>
          <p:spPr>
            <a:xfrm>
              <a:off x="5375964" y="1557102"/>
              <a:ext cx="309920" cy="305675"/>
            </a:xfrm>
            <a:custGeom>
              <a:rect b="b" l="l" r="r" t="t"/>
              <a:pathLst>
                <a:path extrusionOk="0" h="11667" w="11829">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6" name="Google Shape;8546;p81"/>
          <p:cNvGrpSpPr/>
          <p:nvPr/>
        </p:nvGrpSpPr>
        <p:grpSpPr>
          <a:xfrm>
            <a:off x="6202705" y="1525453"/>
            <a:ext cx="364180" cy="312461"/>
            <a:chOff x="6202705" y="1525453"/>
            <a:chExt cx="364180" cy="312461"/>
          </a:xfrm>
        </p:grpSpPr>
        <p:sp>
          <p:nvSpPr>
            <p:cNvPr id="8547" name="Google Shape;8547;p81"/>
            <p:cNvSpPr/>
            <p:nvPr/>
          </p:nvSpPr>
          <p:spPr>
            <a:xfrm>
              <a:off x="6407615" y="1616891"/>
              <a:ext cx="159270" cy="221023"/>
            </a:xfrm>
            <a:custGeom>
              <a:rect b="b" l="l" r="r" t="t"/>
              <a:pathLst>
                <a:path extrusionOk="0" h="8436" w="6079">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81"/>
            <p:cNvSpPr/>
            <p:nvPr/>
          </p:nvSpPr>
          <p:spPr>
            <a:xfrm>
              <a:off x="6454592" y="1616891"/>
              <a:ext cx="112031" cy="221023"/>
            </a:xfrm>
            <a:custGeom>
              <a:rect b="b" l="l" r="r" t="t"/>
              <a:pathLst>
                <a:path extrusionOk="0" h="8436" w="4276">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81"/>
            <p:cNvSpPr/>
            <p:nvPr/>
          </p:nvSpPr>
          <p:spPr>
            <a:xfrm>
              <a:off x="6202705" y="1616891"/>
              <a:ext cx="158982" cy="221023"/>
            </a:xfrm>
            <a:custGeom>
              <a:rect b="b" l="l" r="r" t="t"/>
              <a:pathLst>
                <a:path extrusionOk="0" h="8436" w="6068">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81"/>
            <p:cNvSpPr/>
            <p:nvPr/>
          </p:nvSpPr>
          <p:spPr>
            <a:xfrm>
              <a:off x="6202705" y="1616891"/>
              <a:ext cx="112031" cy="221023"/>
            </a:xfrm>
            <a:custGeom>
              <a:rect b="b" l="l" r="r" t="t"/>
              <a:pathLst>
                <a:path extrusionOk="0" h="8436" w="4276">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81"/>
            <p:cNvSpPr/>
            <p:nvPr/>
          </p:nvSpPr>
          <p:spPr>
            <a:xfrm>
              <a:off x="6288327"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81"/>
            <p:cNvSpPr/>
            <p:nvPr/>
          </p:nvSpPr>
          <p:spPr>
            <a:xfrm>
              <a:off x="6453072"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81"/>
            <p:cNvSpPr/>
            <p:nvPr/>
          </p:nvSpPr>
          <p:spPr>
            <a:xfrm>
              <a:off x="6295086" y="1525453"/>
              <a:ext cx="177924" cy="246411"/>
            </a:xfrm>
            <a:custGeom>
              <a:rect b="b" l="l" r="r" t="t"/>
              <a:pathLst>
                <a:path extrusionOk="0" h="9405" w="6791">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4" name="Google Shape;8554;p81"/>
          <p:cNvGrpSpPr/>
          <p:nvPr/>
        </p:nvGrpSpPr>
        <p:grpSpPr>
          <a:xfrm>
            <a:off x="7087217" y="1503602"/>
            <a:ext cx="362398" cy="356163"/>
            <a:chOff x="7087217" y="1503602"/>
            <a:chExt cx="362398" cy="356163"/>
          </a:xfrm>
        </p:grpSpPr>
        <p:sp>
          <p:nvSpPr>
            <p:cNvPr id="8555" name="Google Shape;8555;p81"/>
            <p:cNvSpPr/>
            <p:nvPr/>
          </p:nvSpPr>
          <p:spPr>
            <a:xfrm>
              <a:off x="7087217" y="1503602"/>
              <a:ext cx="362398" cy="356163"/>
            </a:xfrm>
            <a:custGeom>
              <a:rect b="b" l="l" r="r" t="t"/>
              <a:pathLst>
                <a:path extrusionOk="0" h="13594" w="13832">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81"/>
            <p:cNvSpPr/>
            <p:nvPr/>
          </p:nvSpPr>
          <p:spPr>
            <a:xfrm>
              <a:off x="7140953" y="1772833"/>
              <a:ext cx="23135" cy="19781"/>
            </a:xfrm>
            <a:custGeom>
              <a:rect b="b" l="l" r="r" t="t"/>
              <a:pathLst>
                <a:path extrusionOk="0" h="755" w="883">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81"/>
            <p:cNvSpPr/>
            <p:nvPr/>
          </p:nvSpPr>
          <p:spPr>
            <a:xfrm>
              <a:off x="7278818" y="1541277"/>
              <a:ext cx="23135" cy="19912"/>
            </a:xfrm>
            <a:custGeom>
              <a:rect b="b" l="l" r="r" t="t"/>
              <a:pathLst>
                <a:path extrusionOk="0" h="760" w="883">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81"/>
            <p:cNvSpPr/>
            <p:nvPr/>
          </p:nvSpPr>
          <p:spPr>
            <a:xfrm>
              <a:off x="7322781" y="1635204"/>
              <a:ext cx="23108" cy="19781"/>
            </a:xfrm>
            <a:custGeom>
              <a:rect b="b" l="l" r="r" t="t"/>
              <a:pathLst>
                <a:path extrusionOk="0" h="755" w="882">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81"/>
            <p:cNvSpPr/>
            <p:nvPr/>
          </p:nvSpPr>
          <p:spPr>
            <a:xfrm>
              <a:off x="7258722" y="1616367"/>
              <a:ext cx="23397" cy="19781"/>
            </a:xfrm>
            <a:custGeom>
              <a:rect b="b" l="l" r="r" t="t"/>
              <a:pathLst>
                <a:path extrusionOk="0" h="755" w="893">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81"/>
            <p:cNvSpPr/>
            <p:nvPr/>
          </p:nvSpPr>
          <p:spPr>
            <a:xfrm>
              <a:off x="7231370" y="1692713"/>
              <a:ext cx="23108" cy="19912"/>
            </a:xfrm>
            <a:custGeom>
              <a:rect b="b" l="l" r="r" t="t"/>
              <a:pathLst>
                <a:path extrusionOk="0" h="760" w="882">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81"/>
            <p:cNvSpPr/>
            <p:nvPr/>
          </p:nvSpPr>
          <p:spPr>
            <a:xfrm>
              <a:off x="7399626" y="1590009"/>
              <a:ext cx="23135" cy="19833"/>
            </a:xfrm>
            <a:custGeom>
              <a:rect b="b" l="l" r="r" t="t"/>
              <a:pathLst>
                <a:path extrusionOk="0" h="757" w="883">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81"/>
            <p:cNvSpPr/>
            <p:nvPr/>
          </p:nvSpPr>
          <p:spPr>
            <a:xfrm>
              <a:off x="7108806" y="1792431"/>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81"/>
            <p:cNvSpPr/>
            <p:nvPr/>
          </p:nvSpPr>
          <p:spPr>
            <a:xfrm>
              <a:off x="7128639" y="1823320"/>
              <a:ext cx="23135" cy="19755"/>
            </a:xfrm>
            <a:custGeom>
              <a:rect b="b" l="l" r="r" t="t"/>
              <a:pathLst>
                <a:path extrusionOk="0" h="754" w="883">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81"/>
            <p:cNvSpPr/>
            <p:nvPr/>
          </p:nvSpPr>
          <p:spPr>
            <a:xfrm>
              <a:off x="7129635" y="1561137"/>
              <a:ext cx="319981" cy="298628"/>
            </a:xfrm>
            <a:custGeom>
              <a:rect b="b" l="l" r="r" t="t"/>
              <a:pathLst>
                <a:path extrusionOk="0" h="11398" w="12213">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81"/>
            <p:cNvSpPr/>
            <p:nvPr/>
          </p:nvSpPr>
          <p:spPr>
            <a:xfrm>
              <a:off x="7117583" y="1646523"/>
              <a:ext cx="107027" cy="112162"/>
            </a:xfrm>
            <a:custGeom>
              <a:rect b="b" l="l" r="r" t="t"/>
              <a:pathLst>
                <a:path extrusionOk="0" h="4281" w="4085">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81"/>
            <p:cNvSpPr/>
            <p:nvPr/>
          </p:nvSpPr>
          <p:spPr>
            <a:xfrm>
              <a:off x="7117347" y="1646523"/>
              <a:ext cx="107499" cy="112057"/>
            </a:xfrm>
            <a:custGeom>
              <a:rect b="b" l="l" r="r" t="t"/>
              <a:pathLst>
                <a:path extrusionOk="0" h="4277" w="4103">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81"/>
            <p:cNvSpPr/>
            <p:nvPr/>
          </p:nvSpPr>
          <p:spPr>
            <a:xfrm>
              <a:off x="7136421" y="1769322"/>
              <a:ext cx="23135" cy="19912"/>
            </a:xfrm>
            <a:custGeom>
              <a:rect b="b" l="l" r="r" t="t"/>
              <a:pathLst>
                <a:path extrusionOk="0" h="760" w="883">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81"/>
            <p:cNvSpPr/>
            <p:nvPr/>
          </p:nvSpPr>
          <p:spPr>
            <a:xfrm>
              <a:off x="7274311" y="1538029"/>
              <a:ext cx="23108" cy="19833"/>
            </a:xfrm>
            <a:custGeom>
              <a:rect b="b" l="l" r="r" t="t"/>
              <a:pathLst>
                <a:path extrusionOk="0" h="757" w="882">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81"/>
            <p:cNvSpPr/>
            <p:nvPr/>
          </p:nvSpPr>
          <p:spPr>
            <a:xfrm>
              <a:off x="7318249" y="1631956"/>
              <a:ext cx="23135" cy="19833"/>
            </a:xfrm>
            <a:custGeom>
              <a:rect b="b" l="l" r="r" t="t"/>
              <a:pathLst>
                <a:path extrusionOk="0" h="757" w="883">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81"/>
            <p:cNvSpPr/>
            <p:nvPr/>
          </p:nvSpPr>
          <p:spPr>
            <a:xfrm>
              <a:off x="7254216" y="1613118"/>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81"/>
            <p:cNvSpPr/>
            <p:nvPr/>
          </p:nvSpPr>
          <p:spPr>
            <a:xfrm>
              <a:off x="7226575" y="1689465"/>
              <a:ext cx="23397" cy="19833"/>
            </a:xfrm>
            <a:custGeom>
              <a:rect b="b" l="l" r="r" t="t"/>
              <a:pathLst>
                <a:path extrusionOk="0" h="757" w="893">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81"/>
            <p:cNvSpPr/>
            <p:nvPr/>
          </p:nvSpPr>
          <p:spPr>
            <a:xfrm>
              <a:off x="7395093" y="1586734"/>
              <a:ext cx="23135" cy="19833"/>
            </a:xfrm>
            <a:custGeom>
              <a:rect b="b" l="l" r="r" t="t"/>
              <a:pathLst>
                <a:path extrusionOk="0" h="757" w="883">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81"/>
            <p:cNvSpPr/>
            <p:nvPr/>
          </p:nvSpPr>
          <p:spPr>
            <a:xfrm>
              <a:off x="7104273" y="1789156"/>
              <a:ext cx="23135" cy="19912"/>
            </a:xfrm>
            <a:custGeom>
              <a:rect b="b" l="l" r="r" t="t"/>
              <a:pathLst>
                <a:path extrusionOk="0" h="760" w="883">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81"/>
            <p:cNvSpPr/>
            <p:nvPr/>
          </p:nvSpPr>
          <p:spPr>
            <a:xfrm>
              <a:off x="7124133" y="1820045"/>
              <a:ext cx="23108" cy="19781"/>
            </a:xfrm>
            <a:custGeom>
              <a:rect b="b" l="l" r="r" t="t"/>
              <a:pathLst>
                <a:path extrusionOk="0" h="755" w="882">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81"/>
            <p:cNvSpPr/>
            <p:nvPr/>
          </p:nvSpPr>
          <p:spPr>
            <a:xfrm>
              <a:off x="7159529" y="1730677"/>
              <a:ext cx="86670" cy="97438"/>
            </a:xfrm>
            <a:custGeom>
              <a:rect b="b" l="l" r="r" t="t"/>
              <a:pathLst>
                <a:path extrusionOk="0" h="3719" w="3308">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6" name="Google Shape;8576;p81"/>
          <p:cNvGrpSpPr/>
          <p:nvPr/>
        </p:nvGrpSpPr>
        <p:grpSpPr>
          <a:xfrm>
            <a:off x="7968952" y="1500877"/>
            <a:ext cx="378747" cy="361455"/>
            <a:chOff x="7968952" y="1500877"/>
            <a:chExt cx="378747" cy="361455"/>
          </a:xfrm>
        </p:grpSpPr>
        <p:sp>
          <p:nvSpPr>
            <p:cNvPr id="8577" name="Google Shape;8577;p81"/>
            <p:cNvSpPr/>
            <p:nvPr/>
          </p:nvSpPr>
          <p:spPr>
            <a:xfrm>
              <a:off x="8160579" y="1622393"/>
              <a:ext cx="52505" cy="51771"/>
            </a:xfrm>
            <a:custGeom>
              <a:rect b="b" l="l" r="r" t="t"/>
              <a:pathLst>
                <a:path extrusionOk="0" h="1976" w="2004">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81"/>
            <p:cNvSpPr/>
            <p:nvPr/>
          </p:nvSpPr>
          <p:spPr>
            <a:xfrm>
              <a:off x="8163592" y="1642750"/>
              <a:ext cx="49728" cy="31230"/>
            </a:xfrm>
            <a:custGeom>
              <a:rect b="b" l="l" r="r" t="t"/>
              <a:pathLst>
                <a:path extrusionOk="0" h="1192" w="1898">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81"/>
            <p:cNvSpPr/>
            <p:nvPr/>
          </p:nvSpPr>
          <p:spPr>
            <a:xfrm>
              <a:off x="7968952" y="1652549"/>
              <a:ext cx="215233" cy="209364"/>
            </a:xfrm>
            <a:custGeom>
              <a:rect b="b" l="l" r="r" t="t"/>
              <a:pathLst>
                <a:path extrusionOk="0" h="7991" w="8215">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81"/>
            <p:cNvSpPr/>
            <p:nvPr/>
          </p:nvSpPr>
          <p:spPr>
            <a:xfrm>
              <a:off x="8164587" y="1652287"/>
              <a:ext cx="9825" cy="10061"/>
            </a:xfrm>
            <a:custGeom>
              <a:rect b="b" l="l" r="r" t="t"/>
              <a:pathLst>
                <a:path extrusionOk="0" h="384" w="375">
                  <a:moveTo>
                    <a:pt x="374" y="384"/>
                  </a:moveTo>
                  <a:lnTo>
                    <a:pt x="0" y="1"/>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81"/>
            <p:cNvSpPr/>
            <p:nvPr/>
          </p:nvSpPr>
          <p:spPr>
            <a:xfrm>
              <a:off x="7972463" y="1662583"/>
              <a:ext cx="211722" cy="199565"/>
            </a:xfrm>
            <a:custGeom>
              <a:rect b="b" l="l" r="r" t="t"/>
              <a:pathLst>
                <a:path extrusionOk="0" h="7617" w="8081">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81"/>
            <p:cNvSpPr/>
            <p:nvPr/>
          </p:nvSpPr>
          <p:spPr>
            <a:xfrm>
              <a:off x="8167103" y="1502554"/>
              <a:ext cx="180597" cy="157750"/>
            </a:xfrm>
            <a:custGeom>
              <a:rect b="b" l="l" r="r" t="t"/>
              <a:pathLst>
                <a:path extrusionOk="0" h="6021" w="6893">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81"/>
            <p:cNvSpPr/>
            <p:nvPr/>
          </p:nvSpPr>
          <p:spPr>
            <a:xfrm>
              <a:off x="8187198" y="1506877"/>
              <a:ext cx="160501" cy="153427"/>
            </a:xfrm>
            <a:custGeom>
              <a:rect b="b" l="l" r="r" t="t"/>
              <a:pathLst>
                <a:path extrusionOk="0" h="5856" w="6126">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81"/>
            <p:cNvSpPr/>
            <p:nvPr/>
          </p:nvSpPr>
          <p:spPr>
            <a:xfrm>
              <a:off x="8073176" y="1500877"/>
              <a:ext cx="93193" cy="81430"/>
            </a:xfrm>
            <a:custGeom>
              <a:rect b="b" l="l" r="r" t="t"/>
              <a:pathLst>
                <a:path extrusionOk="0" h="3108" w="3557">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81"/>
            <p:cNvSpPr/>
            <p:nvPr/>
          </p:nvSpPr>
          <p:spPr>
            <a:xfrm>
              <a:off x="8081455" y="1501846"/>
              <a:ext cx="85176" cy="80696"/>
            </a:xfrm>
            <a:custGeom>
              <a:rect b="b" l="l" r="r" t="t"/>
              <a:pathLst>
                <a:path extrusionOk="0" h="3080" w="3251">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81"/>
            <p:cNvSpPr/>
            <p:nvPr/>
          </p:nvSpPr>
          <p:spPr>
            <a:xfrm>
              <a:off x="8069901" y="1562630"/>
              <a:ext cx="26907" cy="26593"/>
            </a:xfrm>
            <a:custGeom>
              <a:rect b="b" l="l" r="r" t="t"/>
              <a:pathLst>
                <a:path extrusionOk="0" h="1015" w="1027">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81"/>
            <p:cNvSpPr/>
            <p:nvPr/>
          </p:nvSpPr>
          <p:spPr>
            <a:xfrm>
              <a:off x="7970969" y="1578193"/>
              <a:ext cx="111009" cy="108337"/>
            </a:xfrm>
            <a:custGeom>
              <a:rect b="b" l="l" r="r" t="t"/>
              <a:pathLst>
                <a:path extrusionOk="0" h="4135" w="4237">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81"/>
            <p:cNvSpPr/>
            <p:nvPr/>
          </p:nvSpPr>
          <p:spPr>
            <a:xfrm>
              <a:off x="8247458" y="1676758"/>
              <a:ext cx="92958" cy="81534"/>
            </a:xfrm>
            <a:custGeom>
              <a:rect b="b" l="l" r="r" t="t"/>
              <a:pathLst>
                <a:path extrusionOk="0" h="3112" w="3548">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81"/>
            <p:cNvSpPr/>
            <p:nvPr/>
          </p:nvSpPr>
          <p:spPr>
            <a:xfrm>
              <a:off x="8255501" y="1677648"/>
              <a:ext cx="85150" cy="80460"/>
            </a:xfrm>
            <a:custGeom>
              <a:rect b="b" l="l" r="r" t="t"/>
              <a:pathLst>
                <a:path extrusionOk="0" h="3071" w="325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81"/>
            <p:cNvSpPr/>
            <p:nvPr/>
          </p:nvSpPr>
          <p:spPr>
            <a:xfrm>
              <a:off x="8244183" y="1738432"/>
              <a:ext cx="27169" cy="26776"/>
            </a:xfrm>
            <a:custGeom>
              <a:rect b="b" l="l" r="r" t="t"/>
              <a:pathLst>
                <a:path extrusionOk="0" h="1022" w="1037">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81"/>
            <p:cNvSpPr/>
            <p:nvPr/>
          </p:nvSpPr>
          <p:spPr>
            <a:xfrm>
              <a:off x="8145252" y="1753995"/>
              <a:ext cx="111036" cy="108337"/>
            </a:xfrm>
            <a:custGeom>
              <a:rect b="b" l="l" r="r" t="t"/>
              <a:pathLst>
                <a:path extrusionOk="0" h="4135" w="4238">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2" name="Google Shape;8592;p81"/>
          <p:cNvGrpSpPr/>
          <p:nvPr/>
        </p:nvGrpSpPr>
        <p:grpSpPr>
          <a:xfrm>
            <a:off x="5761445" y="1541723"/>
            <a:ext cx="362163" cy="279737"/>
            <a:chOff x="5761445" y="1541723"/>
            <a:chExt cx="362163" cy="279737"/>
          </a:xfrm>
        </p:grpSpPr>
        <p:sp>
          <p:nvSpPr>
            <p:cNvPr id="8593" name="Google Shape;8593;p81"/>
            <p:cNvSpPr/>
            <p:nvPr/>
          </p:nvSpPr>
          <p:spPr>
            <a:xfrm>
              <a:off x="5870699" y="1603371"/>
              <a:ext cx="64059" cy="218089"/>
            </a:xfrm>
            <a:custGeom>
              <a:rect b="b" l="l" r="r" t="t"/>
              <a:pathLst>
                <a:path extrusionOk="0" h="8324" w="2445">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81"/>
            <p:cNvSpPr/>
            <p:nvPr/>
          </p:nvSpPr>
          <p:spPr>
            <a:xfrm>
              <a:off x="5761445" y="1541723"/>
              <a:ext cx="139567" cy="223198"/>
            </a:xfrm>
            <a:custGeom>
              <a:rect b="b" l="l" r="r" t="t"/>
              <a:pathLst>
                <a:path extrusionOk="0" h="8519" w="5327">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81"/>
            <p:cNvSpPr/>
            <p:nvPr/>
          </p:nvSpPr>
          <p:spPr>
            <a:xfrm>
              <a:off x="5761707" y="1541854"/>
              <a:ext cx="83159" cy="222962"/>
            </a:xfrm>
            <a:custGeom>
              <a:rect b="b" l="l" r="r" t="t"/>
              <a:pathLst>
                <a:path extrusionOk="0" h="8510" w="3174">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81"/>
            <p:cNvSpPr/>
            <p:nvPr/>
          </p:nvSpPr>
          <p:spPr>
            <a:xfrm>
              <a:off x="5950059" y="1603371"/>
              <a:ext cx="64059" cy="218089"/>
            </a:xfrm>
            <a:custGeom>
              <a:rect b="b" l="l" r="r" t="t"/>
              <a:pathLst>
                <a:path extrusionOk="0" h="8324" w="2445">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81"/>
            <p:cNvSpPr/>
            <p:nvPr/>
          </p:nvSpPr>
          <p:spPr>
            <a:xfrm>
              <a:off x="5984040" y="1541723"/>
              <a:ext cx="139567" cy="223250"/>
            </a:xfrm>
            <a:custGeom>
              <a:rect b="b" l="l" r="r" t="t"/>
              <a:pathLst>
                <a:path extrusionOk="0" h="8521" w="5327">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81"/>
            <p:cNvSpPr/>
            <p:nvPr/>
          </p:nvSpPr>
          <p:spPr>
            <a:xfrm>
              <a:off x="6038955" y="1541959"/>
              <a:ext cx="84652" cy="223119"/>
            </a:xfrm>
            <a:custGeom>
              <a:rect b="b" l="l" r="r" t="t"/>
              <a:pathLst>
                <a:path extrusionOk="0" h="8516" w="3231">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9" name="Google Shape;8599;p81"/>
          <p:cNvGrpSpPr/>
          <p:nvPr/>
        </p:nvGrpSpPr>
        <p:grpSpPr>
          <a:xfrm>
            <a:off x="6204958" y="3355575"/>
            <a:ext cx="358390" cy="362320"/>
            <a:chOff x="6204958" y="3355575"/>
            <a:chExt cx="358390" cy="362320"/>
          </a:xfrm>
        </p:grpSpPr>
        <p:sp>
          <p:nvSpPr>
            <p:cNvPr id="8600" name="Google Shape;8600;p81"/>
            <p:cNvSpPr/>
            <p:nvPr/>
          </p:nvSpPr>
          <p:spPr>
            <a:xfrm>
              <a:off x="6204958" y="3355706"/>
              <a:ext cx="358154" cy="362189"/>
            </a:xfrm>
            <a:custGeom>
              <a:rect b="b" l="l" r="r" t="t"/>
              <a:pathLst>
                <a:path extrusionOk="0" h="13824" w="1367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81"/>
            <p:cNvSpPr/>
            <p:nvPr/>
          </p:nvSpPr>
          <p:spPr>
            <a:xfrm>
              <a:off x="6253428" y="3355575"/>
              <a:ext cx="309920" cy="221442"/>
            </a:xfrm>
            <a:custGeom>
              <a:rect b="b" l="l" r="r" t="t"/>
              <a:pathLst>
                <a:path extrusionOk="0" h="8452" w="11829">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81"/>
            <p:cNvSpPr/>
            <p:nvPr/>
          </p:nvSpPr>
          <p:spPr>
            <a:xfrm>
              <a:off x="6225814" y="3425057"/>
              <a:ext cx="3537" cy="6550"/>
            </a:xfrm>
            <a:custGeom>
              <a:rect b="b" l="l" r="r" t="t"/>
              <a:pathLst>
                <a:path extrusionOk="0" h="250" w="135">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81"/>
            <p:cNvSpPr/>
            <p:nvPr/>
          </p:nvSpPr>
          <p:spPr>
            <a:xfrm>
              <a:off x="6367451" y="3577751"/>
              <a:ext cx="139148" cy="140144"/>
            </a:xfrm>
            <a:custGeom>
              <a:rect b="b" l="l" r="r" t="t"/>
              <a:pathLst>
                <a:path extrusionOk="0" h="5349" w="5311">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81"/>
            <p:cNvSpPr/>
            <p:nvPr/>
          </p:nvSpPr>
          <p:spPr>
            <a:xfrm>
              <a:off x="6460120" y="3595069"/>
              <a:ext cx="46479" cy="122328"/>
            </a:xfrm>
            <a:custGeom>
              <a:rect b="b" l="l" r="r" t="t"/>
              <a:pathLst>
                <a:path extrusionOk="0" h="4669" w="1774">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81"/>
            <p:cNvSpPr/>
            <p:nvPr/>
          </p:nvSpPr>
          <p:spPr>
            <a:xfrm>
              <a:off x="6419929" y="3572485"/>
              <a:ext cx="101997" cy="56513"/>
            </a:xfrm>
            <a:custGeom>
              <a:rect b="b" l="l" r="r" t="t"/>
              <a:pathLst>
                <a:path extrusionOk="0" h="2157" w="3893">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81"/>
            <p:cNvSpPr/>
            <p:nvPr/>
          </p:nvSpPr>
          <p:spPr>
            <a:xfrm>
              <a:off x="6426453" y="3572485"/>
              <a:ext cx="95211" cy="56513"/>
            </a:xfrm>
            <a:custGeom>
              <a:rect b="b" l="l" r="r" t="t"/>
              <a:pathLst>
                <a:path extrusionOk="0" h="2157" w="3634">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81"/>
            <p:cNvSpPr/>
            <p:nvPr/>
          </p:nvSpPr>
          <p:spPr>
            <a:xfrm>
              <a:off x="6381232" y="3407006"/>
              <a:ext cx="100503" cy="62277"/>
            </a:xfrm>
            <a:custGeom>
              <a:rect b="b" l="l" r="r" t="t"/>
              <a:pathLst>
                <a:path extrusionOk="0" h="2377" w="3836">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81"/>
            <p:cNvSpPr/>
            <p:nvPr/>
          </p:nvSpPr>
          <p:spPr>
            <a:xfrm>
              <a:off x="6255865" y="3454873"/>
              <a:ext cx="84259" cy="48811"/>
            </a:xfrm>
            <a:custGeom>
              <a:rect b="b" l="l" r="r" t="t"/>
              <a:pathLst>
                <a:path extrusionOk="0" h="1863" w="3216">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81"/>
            <p:cNvSpPr/>
            <p:nvPr/>
          </p:nvSpPr>
          <p:spPr>
            <a:xfrm>
              <a:off x="6422183" y="3506932"/>
              <a:ext cx="51273" cy="22637"/>
            </a:xfrm>
            <a:custGeom>
              <a:rect b="b" l="l" r="r" t="t"/>
              <a:pathLst>
                <a:path extrusionOk="0" h="864" w="1957">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81"/>
            <p:cNvSpPr/>
            <p:nvPr/>
          </p:nvSpPr>
          <p:spPr>
            <a:xfrm>
              <a:off x="6358621" y="3569236"/>
              <a:ext cx="52793" cy="23292"/>
            </a:xfrm>
            <a:custGeom>
              <a:rect b="b" l="l" r="r" t="t"/>
              <a:pathLst>
                <a:path extrusionOk="0" h="889" w="2015">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81"/>
            <p:cNvSpPr/>
            <p:nvPr/>
          </p:nvSpPr>
          <p:spPr>
            <a:xfrm>
              <a:off x="6345076" y="3480470"/>
              <a:ext cx="45509" cy="34532"/>
            </a:xfrm>
            <a:custGeom>
              <a:rect b="b" l="l" r="r" t="t"/>
              <a:pathLst>
                <a:path extrusionOk="0" h="1318" w="1737">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81"/>
            <p:cNvSpPr/>
            <p:nvPr/>
          </p:nvSpPr>
          <p:spPr>
            <a:xfrm>
              <a:off x="6278030" y="3534285"/>
              <a:ext cx="15353" cy="32933"/>
            </a:xfrm>
            <a:custGeom>
              <a:rect b="b" l="l" r="r" t="t"/>
              <a:pathLst>
                <a:path extrusionOk="0" h="1257" w="586">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81"/>
            <p:cNvSpPr/>
            <p:nvPr/>
          </p:nvSpPr>
          <p:spPr>
            <a:xfrm>
              <a:off x="6325767" y="3362911"/>
              <a:ext cx="20672" cy="25519"/>
            </a:xfrm>
            <a:custGeom>
              <a:rect b="b" l="l" r="r" t="t"/>
              <a:pathLst>
                <a:path extrusionOk="0" h="974" w="789">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81"/>
            <p:cNvSpPr/>
            <p:nvPr/>
          </p:nvSpPr>
          <p:spPr>
            <a:xfrm>
              <a:off x="6305042" y="3381146"/>
              <a:ext cx="50880" cy="19205"/>
            </a:xfrm>
            <a:custGeom>
              <a:rect b="b" l="l" r="r" t="t"/>
              <a:pathLst>
                <a:path extrusionOk="0" h="733" w="1942">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81"/>
            <p:cNvSpPr/>
            <p:nvPr/>
          </p:nvSpPr>
          <p:spPr>
            <a:xfrm>
              <a:off x="6526275" y="3501037"/>
              <a:ext cx="29056" cy="37309"/>
            </a:xfrm>
            <a:custGeom>
              <a:rect b="b" l="l" r="r" t="t"/>
              <a:pathLst>
                <a:path extrusionOk="0" h="1424" w="1109">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6" name="Google Shape;8616;p81"/>
          <p:cNvGrpSpPr/>
          <p:nvPr/>
        </p:nvGrpSpPr>
        <p:grpSpPr>
          <a:xfrm>
            <a:off x="4939970" y="1499855"/>
            <a:ext cx="242979" cy="362660"/>
            <a:chOff x="4939970" y="1499855"/>
            <a:chExt cx="242979" cy="362660"/>
          </a:xfrm>
        </p:grpSpPr>
        <p:sp>
          <p:nvSpPr>
            <p:cNvPr id="8617" name="Google Shape;8617;p81"/>
            <p:cNvSpPr/>
            <p:nvPr/>
          </p:nvSpPr>
          <p:spPr>
            <a:xfrm>
              <a:off x="4992973" y="1499855"/>
              <a:ext cx="43728" cy="120075"/>
            </a:xfrm>
            <a:custGeom>
              <a:rect b="b" l="l" r="r" t="t"/>
              <a:pathLst>
                <a:path extrusionOk="0" h="4583" w="1669">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81"/>
            <p:cNvSpPr/>
            <p:nvPr/>
          </p:nvSpPr>
          <p:spPr>
            <a:xfrm>
              <a:off x="4993470" y="1584979"/>
              <a:ext cx="42732" cy="34951"/>
            </a:xfrm>
            <a:custGeom>
              <a:rect b="b" l="l" r="r" t="t"/>
              <a:pathLst>
                <a:path extrusionOk="0" h="1334" w="1631">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81"/>
            <p:cNvSpPr/>
            <p:nvPr/>
          </p:nvSpPr>
          <p:spPr>
            <a:xfrm>
              <a:off x="4939970" y="1536588"/>
              <a:ext cx="203207" cy="325928"/>
            </a:xfrm>
            <a:custGeom>
              <a:rect b="b" l="l" r="r" t="t"/>
              <a:pathLst>
                <a:path extrusionOk="0" h="12440" w="7756">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81"/>
            <p:cNvSpPr/>
            <p:nvPr/>
          </p:nvSpPr>
          <p:spPr>
            <a:xfrm>
              <a:off x="5033163" y="1662321"/>
              <a:ext cx="149785" cy="191155"/>
            </a:xfrm>
            <a:custGeom>
              <a:rect b="b" l="l" r="r" t="t"/>
              <a:pathLst>
                <a:path extrusionOk="0" h="7296" w="5717">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81"/>
            <p:cNvSpPr/>
            <p:nvPr/>
          </p:nvSpPr>
          <p:spPr>
            <a:xfrm>
              <a:off x="5033399" y="1662321"/>
              <a:ext cx="25388" cy="27667"/>
            </a:xfrm>
            <a:custGeom>
              <a:rect b="b" l="l" r="r" t="t"/>
              <a:pathLst>
                <a:path extrusionOk="0" h="1056" w="969">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81"/>
            <p:cNvSpPr/>
            <p:nvPr/>
          </p:nvSpPr>
          <p:spPr>
            <a:xfrm>
              <a:off x="5006780" y="1626427"/>
              <a:ext cx="30680" cy="26279"/>
            </a:xfrm>
            <a:custGeom>
              <a:rect b="b" l="l" r="r" t="t"/>
              <a:pathLst>
                <a:path extrusionOk="0" h="1003" w="1171">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3" name="Google Shape;8623;p81"/>
          <p:cNvGrpSpPr/>
          <p:nvPr/>
        </p:nvGrpSpPr>
        <p:grpSpPr>
          <a:xfrm>
            <a:off x="8023448" y="3355496"/>
            <a:ext cx="284322" cy="362163"/>
            <a:chOff x="8023448" y="3355496"/>
            <a:chExt cx="284322" cy="362163"/>
          </a:xfrm>
        </p:grpSpPr>
        <p:sp>
          <p:nvSpPr>
            <p:cNvPr id="8624" name="Google Shape;8624;p81"/>
            <p:cNvSpPr/>
            <p:nvPr/>
          </p:nvSpPr>
          <p:spPr>
            <a:xfrm>
              <a:off x="8023448" y="3372815"/>
              <a:ext cx="284322" cy="344844"/>
            </a:xfrm>
            <a:custGeom>
              <a:rect b="b" l="l" r="r" t="t"/>
              <a:pathLst>
                <a:path extrusionOk="0" h="13162" w="10852">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81"/>
            <p:cNvSpPr/>
            <p:nvPr/>
          </p:nvSpPr>
          <p:spPr>
            <a:xfrm>
              <a:off x="8241930" y="3373077"/>
              <a:ext cx="65841" cy="344582"/>
            </a:xfrm>
            <a:custGeom>
              <a:rect b="b" l="l" r="r" t="t"/>
              <a:pathLst>
                <a:path extrusionOk="0" h="13152" w="2513">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81"/>
            <p:cNvSpPr/>
            <p:nvPr/>
          </p:nvSpPr>
          <p:spPr>
            <a:xfrm>
              <a:off x="8058111" y="3373077"/>
              <a:ext cx="214997" cy="312435"/>
            </a:xfrm>
            <a:custGeom>
              <a:rect b="b" l="l" r="r" t="t"/>
              <a:pathLst>
                <a:path extrusionOk="0" h="11925" w="8206">
                  <a:moveTo>
                    <a:pt x="0" y="0"/>
                  </a:moveTo>
                  <a:lnTo>
                    <a:pt x="0" y="11925"/>
                  </a:lnTo>
                  <a:lnTo>
                    <a:pt x="8205" y="11925"/>
                  </a:lnTo>
                  <a:lnTo>
                    <a:pt x="8205" y="0"/>
                  </a:ln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81"/>
            <p:cNvSpPr/>
            <p:nvPr/>
          </p:nvSpPr>
          <p:spPr>
            <a:xfrm>
              <a:off x="8058346" y="3373077"/>
              <a:ext cx="214761" cy="312435"/>
            </a:xfrm>
            <a:custGeom>
              <a:rect b="b" l="l" r="r" t="t"/>
              <a:pathLst>
                <a:path extrusionOk="0" h="11925" w="8197">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81"/>
            <p:cNvSpPr/>
            <p:nvPr/>
          </p:nvSpPr>
          <p:spPr>
            <a:xfrm>
              <a:off x="8092013" y="3355496"/>
              <a:ext cx="147427" cy="72338"/>
            </a:xfrm>
            <a:custGeom>
              <a:rect b="b" l="l" r="r" t="t"/>
              <a:pathLst>
                <a:path extrusionOk="0" h="2761" w="5627">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81"/>
            <p:cNvSpPr/>
            <p:nvPr/>
          </p:nvSpPr>
          <p:spPr>
            <a:xfrm>
              <a:off x="8162570" y="3355496"/>
              <a:ext cx="76871" cy="72102"/>
            </a:xfrm>
            <a:custGeom>
              <a:rect b="b" l="l" r="r" t="t"/>
              <a:pathLst>
                <a:path extrusionOk="0" h="2752" w="2934">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81"/>
            <p:cNvSpPr/>
            <p:nvPr/>
          </p:nvSpPr>
          <p:spPr>
            <a:xfrm>
              <a:off x="8090992" y="3448402"/>
              <a:ext cx="147454" cy="103516"/>
            </a:xfrm>
            <a:custGeom>
              <a:rect b="b" l="l" r="r" t="t"/>
              <a:pathLst>
                <a:path extrusionOk="0" h="3951" w="5628">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81"/>
            <p:cNvSpPr/>
            <p:nvPr/>
          </p:nvSpPr>
          <p:spPr>
            <a:xfrm>
              <a:off x="8091254" y="3588310"/>
              <a:ext cx="148947" cy="10559"/>
            </a:xfrm>
            <a:custGeom>
              <a:rect b="b" l="l" r="r" t="t"/>
              <a:pathLst>
                <a:path extrusionOk="0" h="403" w="5685">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81"/>
            <p:cNvSpPr/>
            <p:nvPr/>
          </p:nvSpPr>
          <p:spPr>
            <a:xfrm>
              <a:off x="8091254" y="3634998"/>
              <a:ext cx="148947" cy="10585"/>
            </a:xfrm>
            <a:custGeom>
              <a:rect b="b" l="l" r="r" t="t"/>
              <a:pathLst>
                <a:path extrusionOk="0" h="404" w="5685">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3" name="Google Shape;8633;p81"/>
          <p:cNvGrpSpPr/>
          <p:nvPr/>
        </p:nvGrpSpPr>
        <p:grpSpPr>
          <a:xfrm>
            <a:off x="6644201" y="3355496"/>
            <a:ext cx="366695" cy="361979"/>
            <a:chOff x="6644201" y="3355496"/>
            <a:chExt cx="366695" cy="361979"/>
          </a:xfrm>
        </p:grpSpPr>
        <p:sp>
          <p:nvSpPr>
            <p:cNvPr id="8634" name="Google Shape;8634;p81"/>
            <p:cNvSpPr/>
            <p:nvPr/>
          </p:nvSpPr>
          <p:spPr>
            <a:xfrm>
              <a:off x="6824274" y="3378421"/>
              <a:ext cx="11056" cy="52190"/>
            </a:xfrm>
            <a:custGeom>
              <a:rect b="b" l="l" r="r" t="t"/>
              <a:pathLst>
                <a:path extrusionOk="0" h="1992" w="422">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81"/>
            <p:cNvSpPr/>
            <p:nvPr/>
          </p:nvSpPr>
          <p:spPr>
            <a:xfrm>
              <a:off x="6904944" y="3402709"/>
              <a:ext cx="60994" cy="56802"/>
            </a:xfrm>
            <a:custGeom>
              <a:rect b="b" l="l" r="r" t="t"/>
              <a:pathLst>
                <a:path extrusionOk="0" h="2168" w="2328">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81"/>
            <p:cNvSpPr/>
            <p:nvPr/>
          </p:nvSpPr>
          <p:spPr>
            <a:xfrm>
              <a:off x="6942541" y="3531036"/>
              <a:ext cx="47239" cy="10821"/>
            </a:xfrm>
            <a:custGeom>
              <a:rect b="b" l="l" r="r" t="t"/>
              <a:pathLst>
                <a:path extrusionOk="0" h="413" w="1803">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81"/>
            <p:cNvSpPr/>
            <p:nvPr/>
          </p:nvSpPr>
          <p:spPr>
            <a:xfrm>
              <a:off x="6927397" y="3636518"/>
              <a:ext cx="30759" cy="26645"/>
            </a:xfrm>
            <a:custGeom>
              <a:rect b="b" l="l" r="r" t="t"/>
              <a:pathLst>
                <a:path extrusionOk="0" h="1017" w="1174">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81"/>
            <p:cNvSpPr/>
            <p:nvPr/>
          </p:nvSpPr>
          <p:spPr>
            <a:xfrm>
              <a:off x="6905049" y="3614169"/>
              <a:ext cx="23973" cy="21117"/>
            </a:xfrm>
            <a:custGeom>
              <a:rect b="b" l="l" r="r" t="t"/>
              <a:pathLst>
                <a:path extrusionOk="0" h="806" w="915">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81"/>
            <p:cNvSpPr/>
            <p:nvPr/>
          </p:nvSpPr>
          <p:spPr>
            <a:xfrm>
              <a:off x="6824274" y="3642360"/>
              <a:ext cx="11056" cy="52190"/>
            </a:xfrm>
            <a:custGeom>
              <a:rect b="b" l="l" r="r" t="t"/>
              <a:pathLst>
                <a:path extrusionOk="0" h="1992" w="422">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81"/>
            <p:cNvSpPr/>
            <p:nvPr/>
          </p:nvSpPr>
          <p:spPr>
            <a:xfrm>
              <a:off x="6715780" y="3612754"/>
              <a:ext cx="40034" cy="37099"/>
            </a:xfrm>
            <a:custGeom>
              <a:rect b="b" l="l" r="r" t="t"/>
              <a:pathLst>
                <a:path extrusionOk="0" h="1416" w="1528">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81"/>
            <p:cNvSpPr/>
            <p:nvPr/>
          </p:nvSpPr>
          <p:spPr>
            <a:xfrm>
              <a:off x="6669825" y="3531036"/>
              <a:ext cx="47239" cy="10821"/>
            </a:xfrm>
            <a:custGeom>
              <a:rect b="b" l="l" r="r" t="t"/>
              <a:pathLst>
                <a:path extrusionOk="0" h="413" w="1803">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81"/>
            <p:cNvSpPr/>
            <p:nvPr/>
          </p:nvSpPr>
          <p:spPr>
            <a:xfrm>
              <a:off x="6700924" y="3410097"/>
              <a:ext cx="54548" cy="50409"/>
            </a:xfrm>
            <a:custGeom>
              <a:rect b="b" l="l" r="r" t="t"/>
              <a:pathLst>
                <a:path extrusionOk="0" h="1924" w="2082">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81"/>
            <p:cNvSpPr/>
            <p:nvPr/>
          </p:nvSpPr>
          <p:spPr>
            <a:xfrm>
              <a:off x="6709492" y="3418953"/>
              <a:ext cx="240621" cy="234988"/>
            </a:xfrm>
            <a:custGeom>
              <a:rect b="b" l="l" r="r" t="t"/>
              <a:pathLst>
                <a:path extrusionOk="0" h="8969" w="9184">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81"/>
            <p:cNvSpPr/>
            <p:nvPr/>
          </p:nvSpPr>
          <p:spPr>
            <a:xfrm>
              <a:off x="6749683" y="3436114"/>
              <a:ext cx="200430" cy="218010"/>
            </a:xfrm>
            <a:custGeom>
              <a:rect b="b" l="l" r="r" t="t"/>
              <a:pathLst>
                <a:path extrusionOk="0" h="8321" w="765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81"/>
            <p:cNvSpPr/>
            <p:nvPr/>
          </p:nvSpPr>
          <p:spPr>
            <a:xfrm>
              <a:off x="6774049" y="3464226"/>
              <a:ext cx="33169" cy="28244"/>
            </a:xfrm>
            <a:custGeom>
              <a:rect b="b" l="l" r="r" t="t"/>
              <a:pathLst>
                <a:path extrusionOk="0" h="1078" w="1266">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81"/>
            <p:cNvSpPr/>
            <p:nvPr/>
          </p:nvSpPr>
          <p:spPr>
            <a:xfrm>
              <a:off x="6810964" y="3355496"/>
              <a:ext cx="33169" cy="28479"/>
            </a:xfrm>
            <a:custGeom>
              <a:rect b="b" l="l" r="r" t="t"/>
              <a:pathLst>
                <a:path extrusionOk="0" h="1087" w="1266">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81"/>
            <p:cNvSpPr/>
            <p:nvPr/>
          </p:nvSpPr>
          <p:spPr>
            <a:xfrm>
              <a:off x="6866194" y="3511203"/>
              <a:ext cx="33195" cy="28401"/>
            </a:xfrm>
            <a:custGeom>
              <a:rect b="b" l="l" r="r" t="t"/>
              <a:pathLst>
                <a:path extrusionOk="0" h="1084" w="1267">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81"/>
            <p:cNvSpPr/>
            <p:nvPr/>
          </p:nvSpPr>
          <p:spPr>
            <a:xfrm>
              <a:off x="6762992" y="3556896"/>
              <a:ext cx="52505" cy="44828"/>
            </a:xfrm>
            <a:custGeom>
              <a:rect b="b" l="l" r="r" t="t"/>
              <a:pathLst>
                <a:path extrusionOk="0" h="1711" w="2004">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81"/>
            <p:cNvSpPr/>
            <p:nvPr/>
          </p:nvSpPr>
          <p:spPr>
            <a:xfrm>
              <a:off x="6953859" y="3377426"/>
              <a:ext cx="36680" cy="35003"/>
            </a:xfrm>
            <a:custGeom>
              <a:rect b="b" l="l" r="r" t="t"/>
              <a:pathLst>
                <a:path extrusionOk="0" h="1336" w="140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81"/>
            <p:cNvSpPr/>
            <p:nvPr/>
          </p:nvSpPr>
          <p:spPr>
            <a:xfrm>
              <a:off x="6977701" y="3522259"/>
              <a:ext cx="33195" cy="28479"/>
            </a:xfrm>
            <a:custGeom>
              <a:rect b="b" l="l" r="r" t="t"/>
              <a:pathLst>
                <a:path extrusionOk="0" h="1087" w="1267">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81"/>
            <p:cNvSpPr/>
            <p:nvPr/>
          </p:nvSpPr>
          <p:spPr>
            <a:xfrm>
              <a:off x="6945816" y="3652473"/>
              <a:ext cx="38462" cy="36680"/>
            </a:xfrm>
            <a:custGeom>
              <a:rect b="b" l="l" r="r" t="t"/>
              <a:pathLst>
                <a:path extrusionOk="0" h="1400" w="1468">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81"/>
            <p:cNvSpPr/>
            <p:nvPr/>
          </p:nvSpPr>
          <p:spPr>
            <a:xfrm>
              <a:off x="6810964" y="3688996"/>
              <a:ext cx="33169" cy="28479"/>
            </a:xfrm>
            <a:custGeom>
              <a:rect b="b" l="l" r="r" t="t"/>
              <a:pathLst>
                <a:path extrusionOk="0" h="1087" w="1266">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81"/>
            <p:cNvSpPr/>
            <p:nvPr/>
          </p:nvSpPr>
          <p:spPr>
            <a:xfrm>
              <a:off x="6697702" y="3640212"/>
              <a:ext cx="29894" cy="28479"/>
            </a:xfrm>
            <a:custGeom>
              <a:rect b="b" l="l" r="r" t="t"/>
              <a:pathLst>
                <a:path extrusionOk="0" h="1087" w="1141">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81"/>
            <p:cNvSpPr/>
            <p:nvPr/>
          </p:nvSpPr>
          <p:spPr>
            <a:xfrm>
              <a:off x="6644201" y="3522259"/>
              <a:ext cx="33169" cy="28479"/>
            </a:xfrm>
            <a:custGeom>
              <a:rect b="b" l="l" r="r" t="t"/>
              <a:pathLst>
                <a:path extrusionOk="0" h="1087" w="1266">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81"/>
            <p:cNvSpPr/>
            <p:nvPr/>
          </p:nvSpPr>
          <p:spPr>
            <a:xfrm>
              <a:off x="6676349" y="3383242"/>
              <a:ext cx="39457" cy="37754"/>
            </a:xfrm>
            <a:custGeom>
              <a:rect b="b" l="l" r="r" t="t"/>
              <a:pathLst>
                <a:path extrusionOk="0" h="1441" w="1506">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6" name="Google Shape;8656;p81"/>
          <p:cNvGrpSpPr/>
          <p:nvPr/>
        </p:nvGrpSpPr>
        <p:grpSpPr>
          <a:xfrm>
            <a:off x="7955145" y="2019192"/>
            <a:ext cx="365176" cy="271013"/>
            <a:chOff x="7955145" y="2019192"/>
            <a:chExt cx="365176" cy="271013"/>
          </a:xfrm>
        </p:grpSpPr>
        <p:sp>
          <p:nvSpPr>
            <p:cNvPr id="8657" name="Google Shape;8657;p81"/>
            <p:cNvSpPr/>
            <p:nvPr/>
          </p:nvSpPr>
          <p:spPr>
            <a:xfrm>
              <a:off x="7977729" y="2019192"/>
              <a:ext cx="320243" cy="271013"/>
            </a:xfrm>
            <a:custGeom>
              <a:rect b="b" l="l" r="r" t="t"/>
              <a:pathLst>
                <a:path extrusionOk="0" h="10344" w="12223">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81"/>
            <p:cNvSpPr/>
            <p:nvPr/>
          </p:nvSpPr>
          <p:spPr>
            <a:xfrm>
              <a:off x="8084468" y="2023226"/>
              <a:ext cx="213504" cy="266978"/>
            </a:xfrm>
            <a:custGeom>
              <a:rect b="b" l="l" r="r" t="t"/>
              <a:pathLst>
                <a:path extrusionOk="0" h="10190" w="8149">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81"/>
            <p:cNvSpPr/>
            <p:nvPr/>
          </p:nvSpPr>
          <p:spPr>
            <a:xfrm>
              <a:off x="8182377" y="2136437"/>
              <a:ext cx="95735" cy="76163"/>
            </a:xfrm>
            <a:custGeom>
              <a:rect b="b" l="l" r="r" t="t"/>
              <a:pathLst>
                <a:path extrusionOk="0" h="2907" w="3654">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81"/>
            <p:cNvSpPr/>
            <p:nvPr/>
          </p:nvSpPr>
          <p:spPr>
            <a:xfrm>
              <a:off x="7997327" y="2098866"/>
              <a:ext cx="191601" cy="125026"/>
            </a:xfrm>
            <a:custGeom>
              <a:rect b="b" l="l" r="r" t="t"/>
              <a:pathLst>
                <a:path extrusionOk="0" h="4772" w="7313">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81"/>
            <p:cNvSpPr/>
            <p:nvPr/>
          </p:nvSpPr>
          <p:spPr>
            <a:xfrm>
              <a:off x="8182220" y="2122917"/>
              <a:ext cx="138100" cy="76373"/>
            </a:xfrm>
            <a:custGeom>
              <a:rect b="b" l="l" r="r" t="t"/>
              <a:pathLst>
                <a:path extrusionOk="0" h="2915" w="5271">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81"/>
            <p:cNvSpPr/>
            <p:nvPr/>
          </p:nvSpPr>
          <p:spPr>
            <a:xfrm>
              <a:off x="7955145" y="2085504"/>
              <a:ext cx="234123" cy="125341"/>
            </a:xfrm>
            <a:custGeom>
              <a:rect b="b" l="l" r="r" t="t"/>
              <a:pathLst>
                <a:path extrusionOk="0" h="4784" w="8936">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3" name="Google Shape;8663;p81"/>
          <p:cNvGrpSpPr/>
          <p:nvPr/>
        </p:nvGrpSpPr>
        <p:grpSpPr>
          <a:xfrm>
            <a:off x="7518155" y="2009471"/>
            <a:ext cx="361927" cy="290270"/>
            <a:chOff x="7518155" y="2009471"/>
            <a:chExt cx="361927" cy="290270"/>
          </a:xfrm>
        </p:grpSpPr>
        <p:sp>
          <p:nvSpPr>
            <p:cNvPr id="8664" name="Google Shape;8664;p81"/>
            <p:cNvSpPr/>
            <p:nvPr/>
          </p:nvSpPr>
          <p:spPr>
            <a:xfrm>
              <a:off x="7518155" y="2133712"/>
              <a:ext cx="361403" cy="166029"/>
            </a:xfrm>
            <a:custGeom>
              <a:rect b="b" l="l" r="r" t="t"/>
              <a:pathLst>
                <a:path extrusionOk="0" h="6337" w="13794">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81"/>
            <p:cNvSpPr/>
            <p:nvPr/>
          </p:nvSpPr>
          <p:spPr>
            <a:xfrm>
              <a:off x="7765037" y="2147781"/>
              <a:ext cx="114782" cy="40217"/>
            </a:xfrm>
            <a:custGeom>
              <a:rect b="b" l="l" r="r" t="t"/>
              <a:pathLst>
                <a:path extrusionOk="0" h="1535" w="4381">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81"/>
            <p:cNvSpPr/>
            <p:nvPr/>
          </p:nvSpPr>
          <p:spPr>
            <a:xfrm>
              <a:off x="7518417" y="2147781"/>
              <a:ext cx="114782" cy="40217"/>
            </a:xfrm>
            <a:custGeom>
              <a:rect b="b" l="l" r="r" t="t"/>
              <a:pathLst>
                <a:path extrusionOk="0" h="1535" w="4381">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81"/>
            <p:cNvSpPr/>
            <p:nvPr/>
          </p:nvSpPr>
          <p:spPr>
            <a:xfrm>
              <a:off x="7518417" y="2133712"/>
              <a:ext cx="117533" cy="39955"/>
            </a:xfrm>
            <a:custGeom>
              <a:rect b="b" l="l" r="r" t="t"/>
              <a:pathLst>
                <a:path extrusionOk="0" h="1525" w="4486">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81"/>
            <p:cNvSpPr/>
            <p:nvPr/>
          </p:nvSpPr>
          <p:spPr>
            <a:xfrm>
              <a:off x="7762548" y="2133712"/>
              <a:ext cx="117533" cy="39955"/>
            </a:xfrm>
            <a:custGeom>
              <a:rect b="b" l="l" r="r" t="t"/>
              <a:pathLst>
                <a:path extrusionOk="0" h="1525" w="4486">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81"/>
            <p:cNvSpPr/>
            <p:nvPr/>
          </p:nvSpPr>
          <p:spPr>
            <a:xfrm>
              <a:off x="7604536" y="2228896"/>
              <a:ext cx="22139" cy="18916"/>
            </a:xfrm>
            <a:custGeom>
              <a:rect b="b" l="l" r="r" t="t"/>
              <a:pathLst>
                <a:path extrusionOk="0" h="722" w="845">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81"/>
            <p:cNvSpPr/>
            <p:nvPr/>
          </p:nvSpPr>
          <p:spPr>
            <a:xfrm>
              <a:off x="7526696" y="2253000"/>
              <a:ext cx="22113" cy="18916"/>
            </a:xfrm>
            <a:custGeom>
              <a:rect b="b" l="l" r="r" t="t"/>
              <a:pathLst>
                <a:path extrusionOk="0" h="722" w="844">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81"/>
            <p:cNvSpPr/>
            <p:nvPr/>
          </p:nvSpPr>
          <p:spPr>
            <a:xfrm>
              <a:off x="7550564" y="2206286"/>
              <a:ext cx="22113" cy="18943"/>
            </a:xfrm>
            <a:custGeom>
              <a:rect b="b" l="l" r="r" t="t"/>
              <a:pathLst>
                <a:path extrusionOk="0" h="723" w="844">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81"/>
            <p:cNvSpPr/>
            <p:nvPr/>
          </p:nvSpPr>
          <p:spPr>
            <a:xfrm>
              <a:off x="7768286" y="2228896"/>
              <a:ext cx="21877" cy="18916"/>
            </a:xfrm>
            <a:custGeom>
              <a:rect b="b" l="l" r="r" t="t"/>
              <a:pathLst>
                <a:path extrusionOk="0" h="722" w="835">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81"/>
            <p:cNvSpPr/>
            <p:nvPr/>
          </p:nvSpPr>
          <p:spPr>
            <a:xfrm>
              <a:off x="7845891" y="2253000"/>
              <a:ext cx="22113" cy="18916"/>
            </a:xfrm>
            <a:custGeom>
              <a:rect b="b" l="l" r="r" t="t"/>
              <a:pathLst>
                <a:path extrusionOk="0" h="722" w="844">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81"/>
            <p:cNvSpPr/>
            <p:nvPr/>
          </p:nvSpPr>
          <p:spPr>
            <a:xfrm>
              <a:off x="7822022" y="2206286"/>
              <a:ext cx="22139" cy="18943"/>
            </a:xfrm>
            <a:custGeom>
              <a:rect b="b" l="l" r="r" t="t"/>
              <a:pathLst>
                <a:path extrusionOk="0" h="723" w="845">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81"/>
            <p:cNvSpPr/>
            <p:nvPr/>
          </p:nvSpPr>
          <p:spPr>
            <a:xfrm>
              <a:off x="7636500" y="2009471"/>
              <a:ext cx="125026" cy="206901"/>
            </a:xfrm>
            <a:custGeom>
              <a:rect b="b" l="l" r="r" t="t"/>
              <a:pathLst>
                <a:path extrusionOk="0" h="7897" w="4772">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81"/>
            <p:cNvSpPr/>
            <p:nvPr/>
          </p:nvSpPr>
          <p:spPr>
            <a:xfrm>
              <a:off x="7688167" y="2009471"/>
              <a:ext cx="73412" cy="206639"/>
            </a:xfrm>
            <a:custGeom>
              <a:rect b="b" l="l" r="r" t="t"/>
              <a:pathLst>
                <a:path extrusionOk="0" h="7887" w="2802">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7" name="Google Shape;8677;p81"/>
          <p:cNvGrpSpPr/>
          <p:nvPr/>
        </p:nvGrpSpPr>
        <p:grpSpPr>
          <a:xfrm>
            <a:off x="7079672" y="1991053"/>
            <a:ext cx="362163" cy="327264"/>
            <a:chOff x="7079672" y="1991053"/>
            <a:chExt cx="362163" cy="327264"/>
          </a:xfrm>
        </p:grpSpPr>
        <p:sp>
          <p:nvSpPr>
            <p:cNvPr id="8678" name="Google Shape;8678;p81"/>
            <p:cNvSpPr/>
            <p:nvPr/>
          </p:nvSpPr>
          <p:spPr>
            <a:xfrm>
              <a:off x="7418202" y="2117651"/>
              <a:ext cx="23632" cy="200666"/>
            </a:xfrm>
            <a:custGeom>
              <a:rect b="b" l="l" r="r" t="t"/>
              <a:pathLst>
                <a:path extrusionOk="0" h="7659" w="902">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81"/>
            <p:cNvSpPr/>
            <p:nvPr/>
          </p:nvSpPr>
          <p:spPr>
            <a:xfrm>
              <a:off x="7423992" y="2117651"/>
              <a:ext cx="17842" cy="200666"/>
            </a:xfrm>
            <a:custGeom>
              <a:rect b="b" l="l" r="r" t="t"/>
              <a:pathLst>
                <a:path extrusionOk="0" h="7659" w="681">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81"/>
            <p:cNvSpPr/>
            <p:nvPr/>
          </p:nvSpPr>
          <p:spPr>
            <a:xfrm>
              <a:off x="7103540" y="2161353"/>
              <a:ext cx="104748" cy="94687"/>
            </a:xfrm>
            <a:custGeom>
              <a:rect b="b" l="l" r="r" t="t"/>
              <a:pathLst>
                <a:path extrusionOk="0" h="3614" w="3998">
                  <a:moveTo>
                    <a:pt x="0" y="0"/>
                  </a:moveTo>
                  <a:lnTo>
                    <a:pt x="0" y="3614"/>
                  </a:lnTo>
                  <a:lnTo>
                    <a:pt x="3997" y="3614"/>
                  </a:lnTo>
                  <a:lnTo>
                    <a:pt x="3997" y="0"/>
                  </a:lnTo>
                  <a:close/>
                </a:path>
              </a:pathLst>
            </a:custGeom>
            <a:solidFill>
              <a:srgbClr val="D2D9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81"/>
            <p:cNvSpPr/>
            <p:nvPr/>
          </p:nvSpPr>
          <p:spPr>
            <a:xfrm>
              <a:off x="7190419" y="2161353"/>
              <a:ext cx="17868" cy="94687"/>
            </a:xfrm>
            <a:custGeom>
              <a:rect b="b" l="l" r="r" t="t"/>
              <a:pathLst>
                <a:path extrusionOk="0" h="3614" w="682">
                  <a:moveTo>
                    <a:pt x="1" y="0"/>
                  </a:moveTo>
                  <a:lnTo>
                    <a:pt x="1" y="3614"/>
                  </a:lnTo>
                  <a:lnTo>
                    <a:pt x="681" y="3614"/>
                  </a:lnTo>
                  <a:lnTo>
                    <a:pt x="681" y="0"/>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81"/>
            <p:cNvSpPr/>
            <p:nvPr/>
          </p:nvSpPr>
          <p:spPr>
            <a:xfrm>
              <a:off x="7103540" y="2090010"/>
              <a:ext cx="71343" cy="71369"/>
            </a:xfrm>
            <a:custGeom>
              <a:rect b="b" l="l" r="r" t="t"/>
              <a:pathLst>
                <a:path extrusionOk="0" h="2724" w="2723">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81"/>
            <p:cNvSpPr/>
            <p:nvPr/>
          </p:nvSpPr>
          <p:spPr>
            <a:xfrm>
              <a:off x="7103540" y="2090010"/>
              <a:ext cx="71343" cy="71369"/>
            </a:xfrm>
            <a:custGeom>
              <a:rect b="b" l="l" r="r" t="t"/>
              <a:pathLst>
                <a:path extrusionOk="0" h="2724" w="2723">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81"/>
            <p:cNvSpPr/>
            <p:nvPr/>
          </p:nvSpPr>
          <p:spPr>
            <a:xfrm>
              <a:off x="7139198" y="2256013"/>
              <a:ext cx="16847" cy="62304"/>
            </a:xfrm>
            <a:custGeom>
              <a:rect b="b" l="l" r="r" t="t"/>
              <a:pathLst>
                <a:path extrusionOk="0" h="2378" w="643">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81"/>
            <p:cNvSpPr/>
            <p:nvPr/>
          </p:nvSpPr>
          <p:spPr>
            <a:xfrm>
              <a:off x="7193930" y="2002424"/>
              <a:ext cx="11083" cy="38147"/>
            </a:xfrm>
            <a:custGeom>
              <a:rect b="b" l="l" r="r" t="t"/>
              <a:pathLst>
                <a:path extrusionOk="0" h="1456" w="423">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81"/>
            <p:cNvSpPr/>
            <p:nvPr/>
          </p:nvSpPr>
          <p:spPr>
            <a:xfrm>
              <a:off x="7193930" y="2072063"/>
              <a:ext cx="11083" cy="47108"/>
            </a:xfrm>
            <a:custGeom>
              <a:rect b="b" l="l" r="r" t="t"/>
              <a:pathLst>
                <a:path extrusionOk="0" h="1798" w="423">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81"/>
            <p:cNvSpPr/>
            <p:nvPr/>
          </p:nvSpPr>
          <p:spPr>
            <a:xfrm>
              <a:off x="7177371" y="2029488"/>
              <a:ext cx="43964" cy="47998"/>
            </a:xfrm>
            <a:custGeom>
              <a:rect b="b" l="l" r="r" t="t"/>
              <a:pathLst>
                <a:path extrusionOk="0" h="1832" w="1678">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81"/>
            <p:cNvSpPr/>
            <p:nvPr/>
          </p:nvSpPr>
          <p:spPr>
            <a:xfrm>
              <a:off x="7197205" y="2029488"/>
              <a:ext cx="24130" cy="47998"/>
            </a:xfrm>
            <a:custGeom>
              <a:rect b="b" l="l" r="r" t="t"/>
              <a:pathLst>
                <a:path extrusionOk="0" h="1832" w="921">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81"/>
            <p:cNvSpPr/>
            <p:nvPr/>
          </p:nvSpPr>
          <p:spPr>
            <a:xfrm>
              <a:off x="7208261" y="2145528"/>
              <a:ext cx="209705" cy="129611"/>
            </a:xfrm>
            <a:custGeom>
              <a:rect b="b" l="l" r="r" t="t"/>
              <a:pathLst>
                <a:path extrusionOk="0" h="4947" w="8004">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81"/>
            <p:cNvSpPr/>
            <p:nvPr/>
          </p:nvSpPr>
          <p:spPr>
            <a:xfrm>
              <a:off x="7391321" y="2145528"/>
              <a:ext cx="26645" cy="129611"/>
            </a:xfrm>
            <a:custGeom>
              <a:rect b="b" l="l" r="r" t="t"/>
              <a:pathLst>
                <a:path extrusionOk="0" h="4947" w="1017">
                  <a:moveTo>
                    <a:pt x="1" y="0"/>
                  </a:moveTo>
                  <a:lnTo>
                    <a:pt x="1" y="4946"/>
                  </a:lnTo>
                  <a:lnTo>
                    <a:pt x="1017" y="4946"/>
                  </a:lnTo>
                  <a:lnTo>
                    <a:pt x="1017"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81"/>
            <p:cNvSpPr/>
            <p:nvPr/>
          </p:nvSpPr>
          <p:spPr>
            <a:xfrm>
              <a:off x="7139198" y="1991053"/>
              <a:ext cx="88189" cy="122092"/>
            </a:xfrm>
            <a:custGeom>
              <a:rect b="b" l="l" r="r" t="t"/>
              <a:pathLst>
                <a:path extrusionOk="0" h="4660" w="3366">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81"/>
            <p:cNvSpPr/>
            <p:nvPr/>
          </p:nvSpPr>
          <p:spPr>
            <a:xfrm>
              <a:off x="7079672" y="2018406"/>
              <a:ext cx="23894" cy="299911"/>
            </a:xfrm>
            <a:custGeom>
              <a:rect b="b" l="l" r="r" t="t"/>
              <a:pathLst>
                <a:path extrusionOk="0" h="11447" w="912">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81"/>
            <p:cNvSpPr/>
            <p:nvPr/>
          </p:nvSpPr>
          <p:spPr>
            <a:xfrm>
              <a:off x="7085698" y="2018379"/>
              <a:ext cx="17868" cy="299938"/>
            </a:xfrm>
            <a:custGeom>
              <a:rect b="b" l="l" r="r" t="t"/>
              <a:pathLst>
                <a:path extrusionOk="0" h="11448" w="682">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4" name="Google Shape;8694;p81"/>
          <p:cNvGrpSpPr/>
          <p:nvPr/>
        </p:nvGrpSpPr>
        <p:grpSpPr>
          <a:xfrm>
            <a:off x="6641188" y="2035514"/>
            <a:ext cx="361901" cy="238132"/>
            <a:chOff x="6641188" y="2035514"/>
            <a:chExt cx="361901" cy="238132"/>
          </a:xfrm>
        </p:grpSpPr>
        <p:sp>
          <p:nvSpPr>
            <p:cNvPr id="8695" name="Google Shape;8695;p81"/>
            <p:cNvSpPr/>
            <p:nvPr/>
          </p:nvSpPr>
          <p:spPr>
            <a:xfrm>
              <a:off x="6641188" y="2035514"/>
              <a:ext cx="361901" cy="220787"/>
            </a:xfrm>
            <a:custGeom>
              <a:rect b="b" l="l" r="r" t="t"/>
              <a:pathLst>
                <a:path extrusionOk="0" h="8427" w="13813">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81"/>
            <p:cNvSpPr/>
            <p:nvPr/>
          </p:nvSpPr>
          <p:spPr>
            <a:xfrm>
              <a:off x="6641188" y="2035514"/>
              <a:ext cx="361901" cy="220787"/>
            </a:xfrm>
            <a:custGeom>
              <a:rect b="b" l="l" r="r" t="t"/>
              <a:pathLst>
                <a:path extrusionOk="0" h="8427" w="13813">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81"/>
            <p:cNvSpPr/>
            <p:nvPr/>
          </p:nvSpPr>
          <p:spPr>
            <a:xfrm>
              <a:off x="6681615" y="2256275"/>
              <a:ext cx="65579" cy="17371"/>
            </a:xfrm>
            <a:custGeom>
              <a:rect b="b" l="l" r="r" t="t"/>
              <a:pathLst>
                <a:path extrusionOk="0" h="663" w="2503">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81"/>
            <p:cNvSpPr/>
            <p:nvPr/>
          </p:nvSpPr>
          <p:spPr>
            <a:xfrm>
              <a:off x="6897084" y="2256275"/>
              <a:ext cx="65579" cy="17371"/>
            </a:xfrm>
            <a:custGeom>
              <a:rect b="b" l="l" r="r" t="t"/>
              <a:pathLst>
                <a:path extrusionOk="0" h="663" w="2503">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81"/>
            <p:cNvSpPr/>
            <p:nvPr/>
          </p:nvSpPr>
          <p:spPr>
            <a:xfrm>
              <a:off x="6666288" y="2064151"/>
              <a:ext cx="191653" cy="163776"/>
            </a:xfrm>
            <a:custGeom>
              <a:rect b="b" l="l" r="r" t="t"/>
              <a:pathLst>
                <a:path extrusionOk="0" h="6251" w="7315">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81"/>
            <p:cNvSpPr/>
            <p:nvPr/>
          </p:nvSpPr>
          <p:spPr>
            <a:xfrm>
              <a:off x="6666288" y="2063653"/>
              <a:ext cx="191915" cy="164274"/>
            </a:xfrm>
            <a:custGeom>
              <a:rect b="b" l="l" r="r" t="t"/>
              <a:pathLst>
                <a:path extrusionOk="0" h="6270" w="7325">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81"/>
            <p:cNvSpPr/>
            <p:nvPr/>
          </p:nvSpPr>
          <p:spPr>
            <a:xfrm>
              <a:off x="6892315" y="2171387"/>
              <a:ext cx="75115" cy="64321"/>
            </a:xfrm>
            <a:custGeom>
              <a:rect b="b" l="l" r="r" t="t"/>
              <a:pathLst>
                <a:path extrusionOk="0" h="2455" w="2867">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81"/>
            <p:cNvSpPr/>
            <p:nvPr/>
          </p:nvSpPr>
          <p:spPr>
            <a:xfrm>
              <a:off x="6925485" y="2171387"/>
              <a:ext cx="44461" cy="64111"/>
            </a:xfrm>
            <a:custGeom>
              <a:rect b="b" l="l" r="r" t="t"/>
              <a:pathLst>
                <a:path extrusionOk="0" h="2447" w="1697">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81"/>
            <p:cNvSpPr/>
            <p:nvPr/>
          </p:nvSpPr>
          <p:spPr>
            <a:xfrm>
              <a:off x="6889302" y="2064151"/>
              <a:ext cx="40715" cy="19624"/>
            </a:xfrm>
            <a:custGeom>
              <a:rect b="b" l="l" r="r" t="t"/>
              <a:pathLst>
                <a:path extrusionOk="0" h="749" w="1554">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81"/>
            <p:cNvSpPr/>
            <p:nvPr/>
          </p:nvSpPr>
          <p:spPr>
            <a:xfrm>
              <a:off x="6908402" y="2063889"/>
              <a:ext cx="21615" cy="19886"/>
            </a:xfrm>
            <a:custGeom>
              <a:rect b="b" l="l" r="r" t="t"/>
              <a:pathLst>
                <a:path extrusionOk="0" h="759" w="825">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81"/>
            <p:cNvSpPr/>
            <p:nvPr/>
          </p:nvSpPr>
          <p:spPr>
            <a:xfrm>
              <a:off x="6889302" y="2099049"/>
              <a:ext cx="40715" cy="19624"/>
            </a:xfrm>
            <a:custGeom>
              <a:rect b="b" l="l" r="r" t="t"/>
              <a:pathLst>
                <a:path extrusionOk="0" h="749" w="1554">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81"/>
            <p:cNvSpPr/>
            <p:nvPr/>
          </p:nvSpPr>
          <p:spPr>
            <a:xfrm>
              <a:off x="6889302" y="2133974"/>
              <a:ext cx="40715" cy="19598"/>
            </a:xfrm>
            <a:custGeom>
              <a:rect b="b" l="l" r="r" t="t"/>
              <a:pathLst>
                <a:path extrusionOk="0" h="748" w="1554">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81"/>
            <p:cNvSpPr/>
            <p:nvPr/>
          </p:nvSpPr>
          <p:spPr>
            <a:xfrm>
              <a:off x="6908402" y="2099049"/>
              <a:ext cx="21615" cy="19624"/>
            </a:xfrm>
            <a:custGeom>
              <a:rect b="b" l="l" r="r" t="t"/>
              <a:pathLst>
                <a:path extrusionOk="0" h="749" w="825">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81"/>
            <p:cNvSpPr/>
            <p:nvPr/>
          </p:nvSpPr>
          <p:spPr>
            <a:xfrm>
              <a:off x="6908402" y="2133974"/>
              <a:ext cx="21615" cy="19598"/>
            </a:xfrm>
            <a:custGeom>
              <a:rect b="b" l="l" r="r" t="t"/>
              <a:pathLst>
                <a:path extrusionOk="0" h="748" w="825">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81"/>
            <p:cNvSpPr/>
            <p:nvPr/>
          </p:nvSpPr>
          <p:spPr>
            <a:xfrm>
              <a:off x="6947833" y="2064151"/>
              <a:ext cx="33405" cy="89421"/>
            </a:xfrm>
            <a:custGeom>
              <a:rect b="b" l="l" r="r" t="t"/>
              <a:pathLst>
                <a:path extrusionOk="0" h="3413" w="1275">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81"/>
            <p:cNvSpPr/>
            <p:nvPr/>
          </p:nvSpPr>
          <p:spPr>
            <a:xfrm>
              <a:off x="6960645" y="2063889"/>
              <a:ext cx="20593" cy="89683"/>
            </a:xfrm>
            <a:custGeom>
              <a:rect b="b" l="l" r="r" t="t"/>
              <a:pathLst>
                <a:path extrusionOk="0" h="3423" w="786">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81"/>
            <p:cNvSpPr/>
            <p:nvPr/>
          </p:nvSpPr>
          <p:spPr>
            <a:xfrm>
              <a:off x="6816728" y="2076203"/>
              <a:ext cx="31676" cy="11083"/>
            </a:xfrm>
            <a:custGeom>
              <a:rect b="b" l="l" r="r" t="t"/>
              <a:pathLst>
                <a:path extrusionOk="0" h="423" w="1209">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81"/>
            <p:cNvSpPr/>
            <p:nvPr/>
          </p:nvSpPr>
          <p:spPr>
            <a:xfrm>
              <a:off x="6677842" y="2076203"/>
              <a:ext cx="15353" cy="11083"/>
            </a:xfrm>
            <a:custGeom>
              <a:rect b="b" l="l" r="r" t="t"/>
              <a:pathLst>
                <a:path extrusionOk="0" h="423" w="586">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81"/>
            <p:cNvSpPr/>
            <p:nvPr/>
          </p:nvSpPr>
          <p:spPr>
            <a:xfrm>
              <a:off x="6685126" y="2100569"/>
              <a:ext cx="155995" cy="90678"/>
            </a:xfrm>
            <a:custGeom>
              <a:rect b="b" l="l" r="r" t="t"/>
              <a:pathLst>
                <a:path extrusionOk="0" h="3461" w="5954">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4" name="Google Shape;8714;p81"/>
          <p:cNvGrpSpPr/>
          <p:nvPr/>
        </p:nvGrpSpPr>
        <p:grpSpPr>
          <a:xfrm>
            <a:off x="6202443" y="1986677"/>
            <a:ext cx="362425" cy="335884"/>
            <a:chOff x="6202443" y="1986677"/>
            <a:chExt cx="362425" cy="335884"/>
          </a:xfrm>
        </p:grpSpPr>
        <p:sp>
          <p:nvSpPr>
            <p:cNvPr id="8715" name="Google Shape;8715;p81"/>
            <p:cNvSpPr/>
            <p:nvPr/>
          </p:nvSpPr>
          <p:spPr>
            <a:xfrm>
              <a:off x="6202705" y="2077460"/>
              <a:ext cx="202945" cy="244891"/>
            </a:xfrm>
            <a:custGeom>
              <a:rect b="b" l="l" r="r" t="t"/>
              <a:pathLst>
                <a:path extrusionOk="0" h="9347" w="7746">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81"/>
            <p:cNvSpPr/>
            <p:nvPr/>
          </p:nvSpPr>
          <p:spPr>
            <a:xfrm>
              <a:off x="6202443" y="2077460"/>
              <a:ext cx="202185" cy="244891"/>
            </a:xfrm>
            <a:custGeom>
              <a:rect b="b" l="l" r="r" t="t"/>
              <a:pathLst>
                <a:path extrusionOk="0" h="9347" w="7717">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81"/>
            <p:cNvSpPr/>
            <p:nvPr/>
          </p:nvSpPr>
          <p:spPr>
            <a:xfrm>
              <a:off x="6248398" y="2055610"/>
              <a:ext cx="111298" cy="22139"/>
            </a:xfrm>
            <a:custGeom>
              <a:rect b="b" l="l" r="r" t="t"/>
              <a:pathLst>
                <a:path extrusionOk="0" h="845" w="4248">
                  <a:moveTo>
                    <a:pt x="1" y="1"/>
                  </a:moveTo>
                  <a:lnTo>
                    <a:pt x="1" y="844"/>
                  </a:lnTo>
                  <a:lnTo>
                    <a:pt x="4247" y="844"/>
                  </a:lnTo>
                  <a:lnTo>
                    <a:pt x="4247" y="1"/>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81"/>
            <p:cNvSpPr/>
            <p:nvPr/>
          </p:nvSpPr>
          <p:spPr>
            <a:xfrm>
              <a:off x="6331295" y="2055610"/>
              <a:ext cx="28401" cy="22139"/>
            </a:xfrm>
            <a:custGeom>
              <a:rect b="b" l="l" r="r" t="t"/>
              <a:pathLst>
                <a:path extrusionOk="0" h="845" w="1084">
                  <a:moveTo>
                    <a:pt x="0" y="1"/>
                  </a:moveTo>
                  <a:lnTo>
                    <a:pt x="0" y="844"/>
                  </a:lnTo>
                  <a:lnTo>
                    <a:pt x="1083" y="844"/>
                  </a:lnTo>
                  <a:lnTo>
                    <a:pt x="1083" y="1"/>
                  </a:ln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81"/>
            <p:cNvSpPr/>
            <p:nvPr/>
          </p:nvSpPr>
          <p:spPr>
            <a:xfrm>
              <a:off x="6225290" y="1992834"/>
              <a:ext cx="157514" cy="62801"/>
            </a:xfrm>
            <a:custGeom>
              <a:rect b="b" l="l" r="r" t="t"/>
              <a:pathLst>
                <a:path extrusionOk="0" h="2397" w="6012">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81"/>
            <p:cNvSpPr/>
            <p:nvPr/>
          </p:nvSpPr>
          <p:spPr>
            <a:xfrm>
              <a:off x="6343085" y="1992572"/>
              <a:ext cx="39719" cy="63063"/>
            </a:xfrm>
            <a:custGeom>
              <a:rect b="b" l="l" r="r" t="t"/>
              <a:pathLst>
                <a:path extrusionOk="0" h="2407" w="1516">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81"/>
            <p:cNvSpPr/>
            <p:nvPr/>
          </p:nvSpPr>
          <p:spPr>
            <a:xfrm>
              <a:off x="6222539" y="2138978"/>
              <a:ext cx="142685" cy="122223"/>
            </a:xfrm>
            <a:custGeom>
              <a:rect b="b" l="l" r="r" t="t"/>
              <a:pathLst>
                <a:path extrusionOk="0" h="4665" w="5446">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81"/>
            <p:cNvSpPr/>
            <p:nvPr/>
          </p:nvSpPr>
          <p:spPr>
            <a:xfrm>
              <a:off x="6253926" y="2149799"/>
              <a:ext cx="121070" cy="111586"/>
            </a:xfrm>
            <a:custGeom>
              <a:rect b="b" l="l" r="r" t="t"/>
              <a:pathLst>
                <a:path extrusionOk="0" h="4259" w="4621">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81"/>
            <p:cNvSpPr/>
            <p:nvPr/>
          </p:nvSpPr>
          <p:spPr>
            <a:xfrm>
              <a:off x="6355137" y="2176654"/>
              <a:ext cx="170562" cy="145908"/>
            </a:xfrm>
            <a:custGeom>
              <a:rect b="b" l="l" r="r" t="t"/>
              <a:pathLst>
                <a:path extrusionOk="0" h="5569" w="651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81"/>
            <p:cNvSpPr/>
            <p:nvPr/>
          </p:nvSpPr>
          <p:spPr>
            <a:xfrm>
              <a:off x="6394568" y="2191483"/>
              <a:ext cx="141166" cy="131026"/>
            </a:xfrm>
            <a:custGeom>
              <a:rect b="b" l="l" r="r" t="t"/>
              <a:pathLst>
                <a:path extrusionOk="0" h="5001" w="5388">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81"/>
            <p:cNvSpPr/>
            <p:nvPr/>
          </p:nvSpPr>
          <p:spPr>
            <a:xfrm>
              <a:off x="6402611" y="2199002"/>
              <a:ext cx="109516" cy="109542"/>
            </a:xfrm>
            <a:custGeom>
              <a:rect b="b" l="l" r="r" t="t"/>
              <a:pathLst>
                <a:path extrusionOk="0" h="4181" w="418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81"/>
            <p:cNvSpPr/>
            <p:nvPr/>
          </p:nvSpPr>
          <p:spPr>
            <a:xfrm>
              <a:off x="6451841" y="2085320"/>
              <a:ext cx="113027" cy="215181"/>
            </a:xfrm>
            <a:custGeom>
              <a:rect b="b" l="l" r="r" t="t"/>
              <a:pathLst>
                <a:path extrusionOk="0" h="8213" w="4314">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81"/>
            <p:cNvSpPr/>
            <p:nvPr/>
          </p:nvSpPr>
          <p:spPr>
            <a:xfrm>
              <a:off x="6497796" y="2085242"/>
              <a:ext cx="66810" cy="215259"/>
            </a:xfrm>
            <a:custGeom>
              <a:rect b="b" l="l" r="r" t="t"/>
              <a:pathLst>
                <a:path extrusionOk="0" h="8216" w="255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81"/>
            <p:cNvSpPr/>
            <p:nvPr/>
          </p:nvSpPr>
          <p:spPr>
            <a:xfrm>
              <a:off x="6498791" y="2192740"/>
              <a:ext cx="66076" cy="107761"/>
            </a:xfrm>
            <a:custGeom>
              <a:rect b="b" l="l" r="r" t="t"/>
              <a:pathLst>
                <a:path extrusionOk="0" h="4113" w="2522">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81"/>
            <p:cNvSpPr/>
            <p:nvPr/>
          </p:nvSpPr>
          <p:spPr>
            <a:xfrm>
              <a:off x="6504555" y="2192740"/>
              <a:ext cx="60050" cy="107761"/>
            </a:xfrm>
            <a:custGeom>
              <a:rect b="b" l="l" r="r" t="t"/>
              <a:pathLst>
                <a:path extrusionOk="0" h="4113" w="2292">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81"/>
            <p:cNvSpPr/>
            <p:nvPr/>
          </p:nvSpPr>
          <p:spPr>
            <a:xfrm>
              <a:off x="6268493" y="2166226"/>
              <a:ext cx="71343" cy="67596"/>
            </a:xfrm>
            <a:custGeom>
              <a:rect b="b" l="l" r="r" t="t"/>
              <a:pathLst>
                <a:path extrusionOk="0" h="2580" w="2723">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81"/>
            <p:cNvSpPr/>
            <p:nvPr/>
          </p:nvSpPr>
          <p:spPr>
            <a:xfrm>
              <a:off x="6258459" y="1986677"/>
              <a:ext cx="11318" cy="74487"/>
            </a:xfrm>
            <a:custGeom>
              <a:rect b="b" l="l" r="r" t="t"/>
              <a:pathLst>
                <a:path extrusionOk="0" h="2843" w="432">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81"/>
            <p:cNvSpPr/>
            <p:nvPr/>
          </p:nvSpPr>
          <p:spPr>
            <a:xfrm>
              <a:off x="6298623" y="1986677"/>
              <a:ext cx="11345" cy="74487"/>
            </a:xfrm>
            <a:custGeom>
              <a:rect b="b" l="l" r="r" t="t"/>
              <a:pathLst>
                <a:path extrusionOk="0" h="2843" w="433">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81"/>
            <p:cNvSpPr/>
            <p:nvPr/>
          </p:nvSpPr>
          <p:spPr>
            <a:xfrm>
              <a:off x="6338814" y="1986677"/>
              <a:ext cx="11318" cy="74487"/>
            </a:xfrm>
            <a:custGeom>
              <a:rect b="b" l="l" r="r" t="t"/>
              <a:pathLst>
                <a:path extrusionOk="0" h="2843" w="432">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81"/>
            <p:cNvSpPr/>
            <p:nvPr/>
          </p:nvSpPr>
          <p:spPr>
            <a:xfrm>
              <a:off x="6394306" y="2194286"/>
              <a:ext cx="116118" cy="111979"/>
            </a:xfrm>
            <a:custGeom>
              <a:rect b="b" l="l" r="r" t="t"/>
              <a:pathLst>
                <a:path extrusionOk="0" h="4274" w="4432">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5" name="Google Shape;8735;p81"/>
          <p:cNvGrpSpPr/>
          <p:nvPr/>
        </p:nvGrpSpPr>
        <p:grpSpPr>
          <a:xfrm>
            <a:off x="5764222" y="2016598"/>
            <a:ext cx="374293" cy="276069"/>
            <a:chOff x="5764222" y="2016598"/>
            <a:chExt cx="374293" cy="276069"/>
          </a:xfrm>
        </p:grpSpPr>
        <p:sp>
          <p:nvSpPr>
            <p:cNvPr id="8736" name="Google Shape;8736;p81"/>
            <p:cNvSpPr/>
            <p:nvPr/>
          </p:nvSpPr>
          <p:spPr>
            <a:xfrm>
              <a:off x="5925693" y="2209823"/>
              <a:ext cx="37440" cy="82844"/>
            </a:xfrm>
            <a:custGeom>
              <a:rect b="b" l="l" r="r" t="t"/>
              <a:pathLst>
                <a:path extrusionOk="0" h="3162" w="1429">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81"/>
            <p:cNvSpPr/>
            <p:nvPr/>
          </p:nvSpPr>
          <p:spPr>
            <a:xfrm>
              <a:off x="5932478" y="2209823"/>
              <a:ext cx="29973" cy="29396"/>
            </a:xfrm>
            <a:custGeom>
              <a:rect b="b" l="l" r="r" t="t"/>
              <a:pathLst>
                <a:path extrusionOk="0" h="1122" w="1144">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81"/>
            <p:cNvSpPr/>
            <p:nvPr/>
          </p:nvSpPr>
          <p:spPr>
            <a:xfrm>
              <a:off x="5913824" y="2016598"/>
              <a:ext cx="39772" cy="54103"/>
            </a:xfrm>
            <a:custGeom>
              <a:rect b="b" l="l" r="r" t="t"/>
              <a:pathLst>
                <a:path extrusionOk="0" h="2065" w="1518">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81"/>
            <p:cNvSpPr/>
            <p:nvPr/>
          </p:nvSpPr>
          <p:spPr>
            <a:xfrm>
              <a:off x="5919667" y="2050081"/>
              <a:ext cx="34191" cy="20619"/>
            </a:xfrm>
            <a:custGeom>
              <a:rect b="b" l="l" r="r" t="t"/>
              <a:pathLst>
                <a:path extrusionOk="0" h="787" w="1305">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81"/>
            <p:cNvSpPr/>
            <p:nvPr/>
          </p:nvSpPr>
          <p:spPr>
            <a:xfrm>
              <a:off x="6013096" y="2018301"/>
              <a:ext cx="39510" cy="52898"/>
            </a:xfrm>
            <a:custGeom>
              <a:rect b="b" l="l" r="r" t="t"/>
              <a:pathLst>
                <a:path extrusionOk="0" h="2019" w="1508">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81"/>
            <p:cNvSpPr/>
            <p:nvPr/>
          </p:nvSpPr>
          <p:spPr>
            <a:xfrm>
              <a:off x="6012834" y="2050841"/>
              <a:ext cx="34191" cy="20619"/>
            </a:xfrm>
            <a:custGeom>
              <a:rect b="b" l="l" r="r" t="t"/>
              <a:pathLst>
                <a:path extrusionOk="0" h="787" w="1305">
                  <a:moveTo>
                    <a:pt x="173" y="1"/>
                  </a:moveTo>
                  <a:lnTo>
                    <a:pt x="1" y="787"/>
                  </a:lnTo>
                  <a:lnTo>
                    <a:pt x="1141" y="787"/>
                  </a:lnTo>
                  <a:lnTo>
                    <a:pt x="1304"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81"/>
            <p:cNvSpPr/>
            <p:nvPr/>
          </p:nvSpPr>
          <p:spPr>
            <a:xfrm>
              <a:off x="5764222" y="2069679"/>
              <a:ext cx="201190" cy="176798"/>
            </a:xfrm>
            <a:custGeom>
              <a:rect b="b" l="l" r="r" t="t"/>
              <a:pathLst>
                <a:path extrusionOk="0" h="6748" w="7679">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81"/>
            <p:cNvSpPr/>
            <p:nvPr/>
          </p:nvSpPr>
          <p:spPr>
            <a:xfrm>
              <a:off x="5769750" y="2069679"/>
              <a:ext cx="195662" cy="176562"/>
            </a:xfrm>
            <a:custGeom>
              <a:rect b="b" l="l" r="r" t="t"/>
              <a:pathLst>
                <a:path extrusionOk="0" h="6739" w="7468">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81"/>
            <p:cNvSpPr/>
            <p:nvPr/>
          </p:nvSpPr>
          <p:spPr>
            <a:xfrm>
              <a:off x="5987236" y="2069679"/>
              <a:ext cx="151279" cy="119289"/>
            </a:xfrm>
            <a:custGeom>
              <a:rect b="b" l="l" r="r" t="t"/>
              <a:pathLst>
                <a:path extrusionOk="0" h="4553" w="5774">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81"/>
            <p:cNvSpPr/>
            <p:nvPr/>
          </p:nvSpPr>
          <p:spPr>
            <a:xfrm>
              <a:off x="5986974" y="2071434"/>
              <a:ext cx="146930" cy="117533"/>
            </a:xfrm>
            <a:custGeom>
              <a:rect b="b" l="l" r="r" t="t"/>
              <a:pathLst>
                <a:path extrusionOk="0" h="4486" w="5608">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81"/>
            <p:cNvSpPr/>
            <p:nvPr/>
          </p:nvSpPr>
          <p:spPr>
            <a:xfrm>
              <a:off x="5958836" y="2073452"/>
              <a:ext cx="44985" cy="133122"/>
            </a:xfrm>
            <a:custGeom>
              <a:rect b="b" l="l" r="r" t="t"/>
              <a:pathLst>
                <a:path extrusionOk="0" h="5081" w="1717">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7" name="Google Shape;8747;p81"/>
          <p:cNvGrpSpPr/>
          <p:nvPr/>
        </p:nvGrpSpPr>
        <p:grpSpPr>
          <a:xfrm>
            <a:off x="5325477" y="2016441"/>
            <a:ext cx="361927" cy="276515"/>
            <a:chOff x="5325477" y="2016441"/>
            <a:chExt cx="361927" cy="276515"/>
          </a:xfrm>
        </p:grpSpPr>
        <p:sp>
          <p:nvSpPr>
            <p:cNvPr id="8748" name="Google Shape;8748;p81"/>
            <p:cNvSpPr/>
            <p:nvPr/>
          </p:nvSpPr>
          <p:spPr>
            <a:xfrm>
              <a:off x="5514091" y="2232853"/>
              <a:ext cx="35449" cy="60103"/>
            </a:xfrm>
            <a:custGeom>
              <a:rect b="b" l="l" r="r" t="t"/>
              <a:pathLst>
                <a:path extrusionOk="0" h="2294" w="1353">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81"/>
            <p:cNvSpPr/>
            <p:nvPr/>
          </p:nvSpPr>
          <p:spPr>
            <a:xfrm>
              <a:off x="5605633" y="2232879"/>
              <a:ext cx="35291" cy="60077"/>
            </a:xfrm>
            <a:custGeom>
              <a:rect b="b" l="l" r="r" t="t"/>
              <a:pathLst>
                <a:path extrusionOk="0" h="2293" w="1347">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81"/>
            <p:cNvSpPr/>
            <p:nvPr/>
          </p:nvSpPr>
          <p:spPr>
            <a:xfrm>
              <a:off x="5466852" y="2264476"/>
              <a:ext cx="219530" cy="28479"/>
            </a:xfrm>
            <a:custGeom>
              <a:rect b="b" l="l" r="r" t="t"/>
              <a:pathLst>
                <a:path extrusionOk="0" h="1087" w="8379">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81"/>
            <p:cNvSpPr/>
            <p:nvPr/>
          </p:nvSpPr>
          <p:spPr>
            <a:xfrm>
              <a:off x="5325477" y="2064413"/>
              <a:ext cx="361665" cy="177060"/>
            </a:xfrm>
            <a:custGeom>
              <a:rect b="b" l="l" r="r" t="t"/>
              <a:pathLst>
                <a:path extrusionOk="0" h="6758" w="13804">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81"/>
            <p:cNvSpPr/>
            <p:nvPr/>
          </p:nvSpPr>
          <p:spPr>
            <a:xfrm>
              <a:off x="5325477" y="2064413"/>
              <a:ext cx="361927" cy="171793"/>
            </a:xfrm>
            <a:custGeom>
              <a:rect b="b" l="l" r="r" t="t"/>
              <a:pathLst>
                <a:path extrusionOk="0" h="6557" w="13814">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81"/>
            <p:cNvSpPr/>
            <p:nvPr/>
          </p:nvSpPr>
          <p:spPr>
            <a:xfrm>
              <a:off x="5567329" y="2102062"/>
              <a:ext cx="111036" cy="101735"/>
            </a:xfrm>
            <a:custGeom>
              <a:rect b="b" l="l" r="r" t="t"/>
              <a:pathLst>
                <a:path extrusionOk="0" h="3883" w="4238">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81"/>
            <p:cNvSpPr/>
            <p:nvPr/>
          </p:nvSpPr>
          <p:spPr>
            <a:xfrm>
              <a:off x="5567329" y="2102062"/>
              <a:ext cx="111036" cy="101735"/>
            </a:xfrm>
            <a:custGeom>
              <a:rect b="b" l="l" r="r" t="t"/>
              <a:pathLst>
                <a:path extrusionOk="0" h="3883" w="4238">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81"/>
            <p:cNvSpPr/>
            <p:nvPr/>
          </p:nvSpPr>
          <p:spPr>
            <a:xfrm>
              <a:off x="5506309" y="2128943"/>
              <a:ext cx="37676" cy="63587"/>
            </a:xfrm>
            <a:custGeom>
              <a:rect b="b" l="l" r="r" t="t"/>
              <a:pathLst>
                <a:path extrusionOk="0" h="2427" w="1438">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81"/>
            <p:cNvSpPr/>
            <p:nvPr/>
          </p:nvSpPr>
          <p:spPr>
            <a:xfrm>
              <a:off x="5530413" y="2128681"/>
              <a:ext cx="13572" cy="63823"/>
            </a:xfrm>
            <a:custGeom>
              <a:rect b="b" l="l" r="r" t="t"/>
              <a:pathLst>
                <a:path extrusionOk="0" h="2436" w="518">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81"/>
            <p:cNvSpPr/>
            <p:nvPr/>
          </p:nvSpPr>
          <p:spPr>
            <a:xfrm>
              <a:off x="5503532" y="2078718"/>
              <a:ext cx="17606" cy="17868"/>
            </a:xfrm>
            <a:custGeom>
              <a:rect b="b" l="l" r="r" t="t"/>
              <a:pathLst>
                <a:path extrusionOk="0" h="682" w="672">
                  <a:moveTo>
                    <a:pt x="1" y="0"/>
                  </a:moveTo>
                  <a:lnTo>
                    <a:pt x="1" y="681"/>
                  </a:lnTo>
                  <a:lnTo>
                    <a:pt x="672" y="681"/>
                  </a:lnTo>
                  <a:lnTo>
                    <a:pt x="672" y="0"/>
                  </a:lnTo>
                  <a:close/>
                </a:path>
              </a:pathLst>
            </a:custGeom>
            <a:solidFill>
              <a:srgbClr val="C3CB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81"/>
            <p:cNvSpPr/>
            <p:nvPr/>
          </p:nvSpPr>
          <p:spPr>
            <a:xfrm>
              <a:off x="5489960" y="2060876"/>
              <a:ext cx="44226" cy="17868"/>
            </a:xfrm>
            <a:custGeom>
              <a:rect b="b" l="l" r="r" t="t"/>
              <a:pathLst>
                <a:path extrusionOk="0" h="682" w="1688">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81"/>
            <p:cNvSpPr/>
            <p:nvPr/>
          </p:nvSpPr>
          <p:spPr>
            <a:xfrm>
              <a:off x="5518859" y="2060640"/>
              <a:ext cx="15589" cy="18104"/>
            </a:xfrm>
            <a:custGeom>
              <a:rect b="b" l="l" r="r" t="t"/>
              <a:pathLst>
                <a:path extrusionOk="0" h="691" w="595">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81"/>
            <p:cNvSpPr/>
            <p:nvPr/>
          </p:nvSpPr>
          <p:spPr>
            <a:xfrm>
              <a:off x="5496746" y="2016441"/>
              <a:ext cx="31178" cy="44461"/>
            </a:xfrm>
            <a:custGeom>
              <a:rect b="b" l="l" r="r" t="t"/>
              <a:pathLst>
                <a:path extrusionOk="0" h="1697" w="119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81"/>
            <p:cNvSpPr/>
            <p:nvPr/>
          </p:nvSpPr>
          <p:spPr>
            <a:xfrm>
              <a:off x="5502039" y="2016441"/>
              <a:ext cx="25886" cy="44226"/>
            </a:xfrm>
            <a:custGeom>
              <a:rect b="b" l="l" r="r" t="t"/>
              <a:pathLst>
                <a:path extrusionOk="0" h="1688" w="988">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81"/>
            <p:cNvSpPr/>
            <p:nvPr/>
          </p:nvSpPr>
          <p:spPr>
            <a:xfrm>
              <a:off x="5363676" y="2019165"/>
              <a:ext cx="133096" cy="34741"/>
            </a:xfrm>
            <a:custGeom>
              <a:rect b="b" l="l" r="r" t="t"/>
              <a:pathLst>
                <a:path extrusionOk="0" h="1326" w="508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81"/>
            <p:cNvSpPr/>
            <p:nvPr/>
          </p:nvSpPr>
          <p:spPr>
            <a:xfrm>
              <a:off x="5482939" y="2025977"/>
              <a:ext cx="14331" cy="21379"/>
            </a:xfrm>
            <a:custGeom>
              <a:rect b="b" l="l" r="r" t="t"/>
              <a:pathLst>
                <a:path extrusionOk="0" h="816" w="547">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81"/>
            <p:cNvSpPr/>
            <p:nvPr/>
          </p:nvSpPr>
          <p:spPr>
            <a:xfrm>
              <a:off x="5584647" y="2123179"/>
              <a:ext cx="26645" cy="52007"/>
            </a:xfrm>
            <a:custGeom>
              <a:rect b="b" l="l" r="r" t="t"/>
              <a:pathLst>
                <a:path extrusionOk="0" h="1985" w="1017">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81"/>
            <p:cNvSpPr/>
            <p:nvPr/>
          </p:nvSpPr>
          <p:spPr>
            <a:xfrm>
              <a:off x="5592429" y="2123913"/>
              <a:ext cx="18366" cy="51011"/>
            </a:xfrm>
            <a:custGeom>
              <a:rect b="b" l="l" r="r" t="t"/>
              <a:pathLst>
                <a:path extrusionOk="0" h="1947" w="701">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81"/>
            <p:cNvSpPr/>
            <p:nvPr/>
          </p:nvSpPr>
          <p:spPr>
            <a:xfrm>
              <a:off x="5526378" y="2019165"/>
              <a:ext cx="133096" cy="34558"/>
            </a:xfrm>
            <a:custGeom>
              <a:rect b="b" l="l" r="r" t="t"/>
              <a:pathLst>
                <a:path extrusionOk="0" h="1319" w="508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81"/>
            <p:cNvSpPr/>
            <p:nvPr/>
          </p:nvSpPr>
          <p:spPr>
            <a:xfrm>
              <a:off x="5526143" y="2025977"/>
              <a:ext cx="14593" cy="21379"/>
            </a:xfrm>
            <a:custGeom>
              <a:rect b="b" l="l" r="r" t="t"/>
              <a:pathLst>
                <a:path extrusionOk="0" h="816" w="557">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8" name="Google Shape;8768;p81"/>
          <p:cNvGrpSpPr/>
          <p:nvPr/>
        </p:nvGrpSpPr>
        <p:grpSpPr>
          <a:xfrm>
            <a:off x="4870671" y="2017200"/>
            <a:ext cx="364180" cy="274812"/>
            <a:chOff x="4870671" y="2017200"/>
            <a:chExt cx="364180" cy="274812"/>
          </a:xfrm>
        </p:grpSpPr>
        <p:sp>
          <p:nvSpPr>
            <p:cNvPr id="8769" name="Google Shape;8769;p81"/>
            <p:cNvSpPr/>
            <p:nvPr/>
          </p:nvSpPr>
          <p:spPr>
            <a:xfrm>
              <a:off x="5143151" y="2097294"/>
              <a:ext cx="91700" cy="115044"/>
            </a:xfrm>
            <a:custGeom>
              <a:rect b="b" l="l" r="r" t="t"/>
              <a:pathLst>
                <a:path extrusionOk="0" h="4391" w="350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81"/>
            <p:cNvSpPr/>
            <p:nvPr/>
          </p:nvSpPr>
          <p:spPr>
            <a:xfrm>
              <a:off x="5143151" y="2097058"/>
              <a:ext cx="33667" cy="115280"/>
            </a:xfrm>
            <a:custGeom>
              <a:rect b="b" l="l" r="r" t="t"/>
              <a:pathLst>
                <a:path extrusionOk="0" h="4400" w="1285">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81"/>
            <p:cNvSpPr/>
            <p:nvPr/>
          </p:nvSpPr>
          <p:spPr>
            <a:xfrm>
              <a:off x="4870671" y="2017200"/>
              <a:ext cx="290584" cy="274471"/>
            </a:xfrm>
            <a:custGeom>
              <a:rect b="b" l="l" r="r" t="t"/>
              <a:pathLst>
                <a:path extrusionOk="0" h="10476" w="11091">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81"/>
            <p:cNvSpPr/>
            <p:nvPr/>
          </p:nvSpPr>
          <p:spPr>
            <a:xfrm>
              <a:off x="4911595" y="2046309"/>
              <a:ext cx="263729" cy="245704"/>
            </a:xfrm>
            <a:custGeom>
              <a:rect b="b" l="l" r="r" t="t"/>
              <a:pathLst>
                <a:path extrusionOk="0" h="9378" w="10066">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81"/>
            <p:cNvSpPr/>
            <p:nvPr/>
          </p:nvSpPr>
          <p:spPr>
            <a:xfrm>
              <a:off x="4872688" y="2101774"/>
              <a:ext cx="28899" cy="103045"/>
            </a:xfrm>
            <a:custGeom>
              <a:rect b="b" l="l" r="r" t="t"/>
              <a:pathLst>
                <a:path extrusionOk="0" h="3933" w="1103">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81"/>
            <p:cNvSpPr/>
            <p:nvPr/>
          </p:nvSpPr>
          <p:spPr>
            <a:xfrm>
              <a:off x="4873946" y="2075024"/>
              <a:ext cx="73858" cy="159427"/>
            </a:xfrm>
            <a:custGeom>
              <a:rect b="b" l="l" r="r" t="t"/>
              <a:pathLst>
                <a:path extrusionOk="0" h="6085" w="2819">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81"/>
            <p:cNvSpPr/>
            <p:nvPr/>
          </p:nvSpPr>
          <p:spPr>
            <a:xfrm>
              <a:off x="4904312" y="2074945"/>
              <a:ext cx="43492" cy="159244"/>
            </a:xfrm>
            <a:custGeom>
              <a:rect b="b" l="l" r="r" t="t"/>
              <a:pathLst>
                <a:path extrusionOk="0" h="6078" w="166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81"/>
            <p:cNvSpPr/>
            <p:nvPr/>
          </p:nvSpPr>
          <p:spPr>
            <a:xfrm>
              <a:off x="4877693" y="2119407"/>
              <a:ext cx="36706" cy="70583"/>
            </a:xfrm>
            <a:custGeom>
              <a:rect b="b" l="l" r="r" t="t"/>
              <a:pathLst>
                <a:path extrusionOk="0" h="2694" w="1401">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81"/>
            <p:cNvSpPr/>
            <p:nvPr/>
          </p:nvSpPr>
          <p:spPr>
            <a:xfrm>
              <a:off x="5047888" y="2085504"/>
              <a:ext cx="106346" cy="54024"/>
            </a:xfrm>
            <a:custGeom>
              <a:rect b="b" l="l" r="r" t="t"/>
              <a:pathLst>
                <a:path extrusionOk="0" h="2062" w="4059">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81"/>
            <p:cNvSpPr/>
            <p:nvPr/>
          </p:nvSpPr>
          <p:spPr>
            <a:xfrm>
              <a:off x="5056508" y="2170313"/>
              <a:ext cx="99717" cy="68644"/>
            </a:xfrm>
            <a:custGeom>
              <a:rect b="b" l="l" r="r" t="t"/>
              <a:pathLst>
                <a:path extrusionOk="0" h="2620" w="3806">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81"/>
            <p:cNvSpPr/>
            <p:nvPr/>
          </p:nvSpPr>
          <p:spPr>
            <a:xfrm>
              <a:off x="5064368" y="2140995"/>
              <a:ext cx="45405" cy="20567"/>
            </a:xfrm>
            <a:custGeom>
              <a:rect b="b" l="l" r="r" t="t"/>
              <a:pathLst>
                <a:path extrusionOk="0" h="785" w="1733">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81"/>
            <p:cNvSpPr/>
            <p:nvPr/>
          </p:nvSpPr>
          <p:spPr>
            <a:xfrm>
              <a:off x="5039556" y="2037479"/>
              <a:ext cx="75482" cy="44016"/>
            </a:xfrm>
            <a:custGeom>
              <a:rect b="b" l="l" r="r" t="t"/>
              <a:pathLst>
                <a:path extrusionOk="0" h="1680" w="2881">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81"/>
            <p:cNvSpPr/>
            <p:nvPr/>
          </p:nvSpPr>
          <p:spPr>
            <a:xfrm>
              <a:off x="5016002" y="2240634"/>
              <a:ext cx="61884" cy="30995"/>
            </a:xfrm>
            <a:custGeom>
              <a:rect b="b" l="l" r="r" t="t"/>
              <a:pathLst>
                <a:path extrusionOk="0" h="1183" w="2362">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2" name="Google Shape;8782;p81"/>
          <p:cNvGrpSpPr/>
          <p:nvPr/>
        </p:nvGrpSpPr>
        <p:grpSpPr>
          <a:xfrm>
            <a:off x="7144726" y="3355496"/>
            <a:ext cx="260690" cy="362032"/>
            <a:chOff x="7144726" y="3355496"/>
            <a:chExt cx="260690" cy="362032"/>
          </a:xfrm>
        </p:grpSpPr>
        <p:sp>
          <p:nvSpPr>
            <p:cNvPr id="8783" name="Google Shape;8783;p81"/>
            <p:cNvSpPr/>
            <p:nvPr/>
          </p:nvSpPr>
          <p:spPr>
            <a:xfrm>
              <a:off x="7144726" y="3355496"/>
              <a:ext cx="260690" cy="362032"/>
            </a:xfrm>
            <a:custGeom>
              <a:rect b="b" l="l" r="r" t="t"/>
              <a:pathLst>
                <a:path extrusionOk="0" h="13818" w="995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81"/>
            <p:cNvSpPr/>
            <p:nvPr/>
          </p:nvSpPr>
          <p:spPr>
            <a:xfrm>
              <a:off x="7232601" y="3355496"/>
              <a:ext cx="172579" cy="330277"/>
            </a:xfrm>
            <a:custGeom>
              <a:rect b="b" l="l" r="r" t="t"/>
              <a:pathLst>
                <a:path extrusionOk="0" h="12606" w="6587">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81"/>
            <p:cNvSpPr/>
            <p:nvPr/>
          </p:nvSpPr>
          <p:spPr>
            <a:xfrm>
              <a:off x="7302424" y="3660936"/>
              <a:ext cx="85910" cy="52950"/>
            </a:xfrm>
            <a:custGeom>
              <a:rect b="b" l="l" r="r" t="t"/>
              <a:pathLst>
                <a:path extrusionOk="0" h="2021" w="3279">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81"/>
            <p:cNvSpPr/>
            <p:nvPr/>
          </p:nvSpPr>
          <p:spPr>
            <a:xfrm>
              <a:off x="7161285" y="3661198"/>
              <a:ext cx="84652" cy="52452"/>
            </a:xfrm>
            <a:custGeom>
              <a:rect b="b" l="l" r="r" t="t"/>
              <a:pathLst>
                <a:path extrusionOk="0" h="2002" w="3231">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81"/>
            <p:cNvSpPr/>
            <p:nvPr/>
          </p:nvSpPr>
          <p:spPr>
            <a:xfrm>
              <a:off x="7175066" y="3655617"/>
              <a:ext cx="71631" cy="39195"/>
            </a:xfrm>
            <a:custGeom>
              <a:rect b="b" l="l" r="r" t="t"/>
              <a:pathLst>
                <a:path extrusionOk="0" h="1496" w="2734">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81"/>
            <p:cNvSpPr/>
            <p:nvPr/>
          </p:nvSpPr>
          <p:spPr>
            <a:xfrm>
              <a:off x="7302686" y="3655670"/>
              <a:ext cx="72784" cy="39143"/>
            </a:xfrm>
            <a:custGeom>
              <a:rect b="b" l="l" r="r" t="t"/>
              <a:pathLst>
                <a:path extrusionOk="0" h="1494" w="2778">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9" name="Google Shape;8789;p81"/>
          <p:cNvGrpSpPr/>
          <p:nvPr/>
        </p:nvGrpSpPr>
        <p:grpSpPr>
          <a:xfrm>
            <a:off x="6705719" y="4278051"/>
            <a:ext cx="261712" cy="361770"/>
            <a:chOff x="6705719" y="4278051"/>
            <a:chExt cx="261712" cy="361770"/>
          </a:xfrm>
        </p:grpSpPr>
        <p:sp>
          <p:nvSpPr>
            <p:cNvPr id="8790" name="Google Shape;8790;p81"/>
            <p:cNvSpPr/>
            <p:nvPr/>
          </p:nvSpPr>
          <p:spPr>
            <a:xfrm>
              <a:off x="6863443" y="4340328"/>
              <a:ext cx="14331" cy="32802"/>
            </a:xfrm>
            <a:custGeom>
              <a:rect b="b" l="l" r="r" t="t"/>
              <a:pathLst>
                <a:path extrusionOk="0" h="1252" w="547">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81"/>
            <p:cNvSpPr/>
            <p:nvPr/>
          </p:nvSpPr>
          <p:spPr>
            <a:xfrm>
              <a:off x="6863443" y="4573875"/>
              <a:ext cx="14331" cy="65945"/>
            </a:xfrm>
            <a:custGeom>
              <a:rect b="b" l="l" r="r" t="t"/>
              <a:pathLst>
                <a:path extrusionOk="0" h="2517" w="547">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81"/>
            <p:cNvSpPr/>
            <p:nvPr/>
          </p:nvSpPr>
          <p:spPr>
            <a:xfrm>
              <a:off x="6773787" y="4364563"/>
              <a:ext cx="193644" cy="190133"/>
            </a:xfrm>
            <a:custGeom>
              <a:rect b="b" l="l" r="r" t="t"/>
              <a:pathLst>
                <a:path extrusionOk="0" h="7257" w="7391">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81"/>
            <p:cNvSpPr/>
            <p:nvPr/>
          </p:nvSpPr>
          <p:spPr>
            <a:xfrm>
              <a:off x="6877512" y="4364563"/>
              <a:ext cx="89918" cy="190133"/>
            </a:xfrm>
            <a:custGeom>
              <a:rect b="b" l="l" r="r" t="t"/>
              <a:pathLst>
                <a:path extrusionOk="0" h="7257" w="3432">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81"/>
            <p:cNvSpPr/>
            <p:nvPr/>
          </p:nvSpPr>
          <p:spPr>
            <a:xfrm>
              <a:off x="6779315" y="4427600"/>
              <a:ext cx="182850" cy="127096"/>
            </a:xfrm>
            <a:custGeom>
              <a:rect b="b" l="l" r="r" t="t"/>
              <a:pathLst>
                <a:path extrusionOk="0" h="4851" w="6979">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81"/>
            <p:cNvSpPr/>
            <p:nvPr/>
          </p:nvSpPr>
          <p:spPr>
            <a:xfrm>
              <a:off x="6877512" y="4427600"/>
              <a:ext cx="84652" cy="127096"/>
            </a:xfrm>
            <a:custGeom>
              <a:rect b="b" l="l" r="r" t="t"/>
              <a:pathLst>
                <a:path extrusionOk="0" h="4851" w="3231">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81"/>
            <p:cNvSpPr/>
            <p:nvPr/>
          </p:nvSpPr>
          <p:spPr>
            <a:xfrm>
              <a:off x="6826029" y="4554670"/>
              <a:ext cx="89421" cy="29396"/>
            </a:xfrm>
            <a:custGeom>
              <a:rect b="b" l="l" r="r" t="t"/>
              <a:pathLst>
                <a:path extrusionOk="0" h="1122" w="3413">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81"/>
            <p:cNvSpPr/>
            <p:nvPr/>
          </p:nvSpPr>
          <p:spPr>
            <a:xfrm>
              <a:off x="6871722" y="4554670"/>
              <a:ext cx="43728" cy="29396"/>
            </a:xfrm>
            <a:custGeom>
              <a:rect b="b" l="l" r="r" t="t"/>
              <a:pathLst>
                <a:path extrusionOk="0" h="1122" w="1669">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81"/>
            <p:cNvSpPr/>
            <p:nvPr/>
          </p:nvSpPr>
          <p:spPr>
            <a:xfrm>
              <a:off x="6863443" y="4278051"/>
              <a:ext cx="14331" cy="32540"/>
            </a:xfrm>
            <a:custGeom>
              <a:rect b="b" l="l" r="r" t="t"/>
              <a:pathLst>
                <a:path extrusionOk="0" h="1242" w="547">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81"/>
            <p:cNvSpPr/>
            <p:nvPr/>
          </p:nvSpPr>
          <p:spPr>
            <a:xfrm>
              <a:off x="6705719" y="4296312"/>
              <a:ext cx="200430" cy="343508"/>
            </a:xfrm>
            <a:custGeom>
              <a:rect b="b" l="l" r="r" t="t"/>
              <a:pathLst>
                <a:path extrusionOk="0" h="13111" w="765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81"/>
            <p:cNvSpPr/>
            <p:nvPr/>
          </p:nvSpPr>
          <p:spPr>
            <a:xfrm>
              <a:off x="6922367" y="4395689"/>
              <a:ext cx="42811" cy="14358"/>
            </a:xfrm>
            <a:custGeom>
              <a:rect b="b" l="l" r="r" t="t"/>
              <a:pathLst>
                <a:path extrusionOk="0" h="548" w="1634">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81"/>
            <p:cNvSpPr/>
            <p:nvPr/>
          </p:nvSpPr>
          <p:spPr>
            <a:xfrm>
              <a:off x="6901092" y="4445390"/>
              <a:ext cx="59317" cy="14148"/>
            </a:xfrm>
            <a:custGeom>
              <a:rect b="b" l="l" r="r" t="t"/>
              <a:pathLst>
                <a:path extrusionOk="0" h="540" w="2264">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81"/>
            <p:cNvSpPr/>
            <p:nvPr/>
          </p:nvSpPr>
          <p:spPr>
            <a:xfrm>
              <a:off x="6922445" y="4420526"/>
              <a:ext cx="40217" cy="14148"/>
            </a:xfrm>
            <a:custGeom>
              <a:rect b="b" l="l" r="r" t="t"/>
              <a:pathLst>
                <a:path extrusionOk="0" h="540" w="1535">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81"/>
            <p:cNvSpPr/>
            <p:nvPr/>
          </p:nvSpPr>
          <p:spPr>
            <a:xfrm>
              <a:off x="6922445" y="4470254"/>
              <a:ext cx="35449" cy="14148"/>
            </a:xfrm>
            <a:custGeom>
              <a:rect b="b" l="l" r="r" t="t"/>
              <a:pathLst>
                <a:path extrusionOk="0" h="540" w="1353">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81"/>
            <p:cNvSpPr/>
            <p:nvPr/>
          </p:nvSpPr>
          <p:spPr>
            <a:xfrm>
              <a:off x="6901014" y="4494882"/>
              <a:ext cx="54365" cy="14358"/>
            </a:xfrm>
            <a:custGeom>
              <a:rect b="b" l="l" r="r" t="t"/>
              <a:pathLst>
                <a:path extrusionOk="0" h="548" w="2075">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5" name="Google Shape;8805;p81"/>
          <p:cNvGrpSpPr/>
          <p:nvPr/>
        </p:nvGrpSpPr>
        <p:grpSpPr>
          <a:xfrm>
            <a:off x="5750650" y="2891652"/>
            <a:ext cx="320216" cy="361403"/>
            <a:chOff x="5750650" y="2891652"/>
            <a:chExt cx="320216" cy="361403"/>
          </a:xfrm>
        </p:grpSpPr>
        <p:sp>
          <p:nvSpPr>
            <p:cNvPr id="8806" name="Google Shape;8806;p81"/>
            <p:cNvSpPr/>
            <p:nvPr/>
          </p:nvSpPr>
          <p:spPr>
            <a:xfrm>
              <a:off x="5750650" y="2891652"/>
              <a:ext cx="196919" cy="193644"/>
            </a:xfrm>
            <a:custGeom>
              <a:rect b="b" l="l" r="r" t="t"/>
              <a:pathLst>
                <a:path extrusionOk="0" h="7391" w="7516">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81"/>
            <p:cNvSpPr/>
            <p:nvPr/>
          </p:nvSpPr>
          <p:spPr>
            <a:xfrm>
              <a:off x="5847590" y="2891652"/>
              <a:ext cx="99979" cy="193644"/>
            </a:xfrm>
            <a:custGeom>
              <a:rect b="b" l="l" r="r" t="t"/>
              <a:pathLst>
                <a:path extrusionOk="0" h="7391" w="3816">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81"/>
            <p:cNvSpPr/>
            <p:nvPr/>
          </p:nvSpPr>
          <p:spPr>
            <a:xfrm>
              <a:off x="5753428" y="2930821"/>
              <a:ext cx="191129" cy="154475"/>
            </a:xfrm>
            <a:custGeom>
              <a:rect b="b" l="l" r="r" t="t"/>
              <a:pathLst>
                <a:path extrusionOk="0" h="5896" w="7295">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81"/>
            <p:cNvSpPr/>
            <p:nvPr/>
          </p:nvSpPr>
          <p:spPr>
            <a:xfrm>
              <a:off x="5847852" y="2930821"/>
              <a:ext cx="96966" cy="154475"/>
            </a:xfrm>
            <a:custGeom>
              <a:rect b="b" l="l" r="r" t="t"/>
              <a:pathLst>
                <a:path extrusionOk="0" h="5896" w="3701">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81"/>
            <p:cNvSpPr/>
            <p:nvPr/>
          </p:nvSpPr>
          <p:spPr>
            <a:xfrm>
              <a:off x="5803653" y="3085270"/>
              <a:ext cx="90940" cy="29920"/>
            </a:xfrm>
            <a:custGeom>
              <a:rect b="b" l="l" r="r" t="t"/>
              <a:pathLst>
                <a:path extrusionOk="0" h="1142" w="3471">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81"/>
            <p:cNvSpPr/>
            <p:nvPr/>
          </p:nvSpPr>
          <p:spPr>
            <a:xfrm>
              <a:off x="5847093" y="3085270"/>
              <a:ext cx="47501" cy="29920"/>
            </a:xfrm>
            <a:custGeom>
              <a:rect b="b" l="l" r="r" t="t"/>
              <a:pathLst>
                <a:path extrusionOk="0" h="1142" w="1813">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81"/>
            <p:cNvSpPr/>
            <p:nvPr/>
          </p:nvSpPr>
          <p:spPr>
            <a:xfrm>
              <a:off x="6041470" y="2936611"/>
              <a:ext cx="14331" cy="56016"/>
            </a:xfrm>
            <a:custGeom>
              <a:rect b="b" l="l" r="r" t="t"/>
              <a:pathLst>
                <a:path extrusionOk="0" h="2138" w="547">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81"/>
            <p:cNvSpPr/>
            <p:nvPr/>
          </p:nvSpPr>
          <p:spPr>
            <a:xfrm>
              <a:off x="6026405" y="2971247"/>
              <a:ext cx="44226" cy="94451"/>
            </a:xfrm>
            <a:custGeom>
              <a:rect b="b" l="l" r="r" t="t"/>
              <a:pathLst>
                <a:path extrusionOk="0" h="3605" w="1688">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81"/>
            <p:cNvSpPr/>
            <p:nvPr/>
          </p:nvSpPr>
          <p:spPr>
            <a:xfrm>
              <a:off x="6038955" y="2971247"/>
              <a:ext cx="31912" cy="94215"/>
            </a:xfrm>
            <a:custGeom>
              <a:rect b="b" l="l" r="r" t="t"/>
              <a:pathLst>
                <a:path extrusionOk="0" h="3596" w="1218">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81"/>
            <p:cNvSpPr/>
            <p:nvPr/>
          </p:nvSpPr>
          <p:spPr>
            <a:xfrm>
              <a:off x="5841826" y="3065934"/>
              <a:ext cx="212718" cy="187120"/>
            </a:xfrm>
            <a:custGeom>
              <a:rect b="b" l="l" r="r" t="t"/>
              <a:pathLst>
                <a:path extrusionOk="0" h="7142" w="8119">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81"/>
            <p:cNvSpPr/>
            <p:nvPr/>
          </p:nvSpPr>
          <p:spPr>
            <a:xfrm>
              <a:off x="5908610" y="2923511"/>
              <a:ext cx="36706" cy="14384"/>
            </a:xfrm>
            <a:custGeom>
              <a:rect b="b" l="l" r="r" t="t"/>
              <a:pathLst>
                <a:path extrusionOk="0" h="549" w="1401">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81"/>
            <p:cNvSpPr/>
            <p:nvPr/>
          </p:nvSpPr>
          <p:spPr>
            <a:xfrm>
              <a:off x="5886917" y="2973998"/>
              <a:ext cx="53369" cy="14620"/>
            </a:xfrm>
            <a:custGeom>
              <a:rect b="b" l="l" r="r" t="t"/>
              <a:pathLst>
                <a:path extrusionOk="0" h="558" w="2037">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81"/>
            <p:cNvSpPr/>
            <p:nvPr/>
          </p:nvSpPr>
          <p:spPr>
            <a:xfrm>
              <a:off x="5908532" y="2948637"/>
              <a:ext cx="34270" cy="14646"/>
            </a:xfrm>
            <a:custGeom>
              <a:rect b="b" l="l" r="r" t="t"/>
              <a:pathLst>
                <a:path extrusionOk="0" h="559" w="1308">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81"/>
            <p:cNvSpPr/>
            <p:nvPr/>
          </p:nvSpPr>
          <p:spPr>
            <a:xfrm>
              <a:off x="5908532" y="2999124"/>
              <a:ext cx="29501" cy="14620"/>
            </a:xfrm>
            <a:custGeom>
              <a:rect b="b" l="l" r="r" t="t"/>
              <a:pathLst>
                <a:path extrusionOk="0" h="558" w="1126">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81"/>
            <p:cNvSpPr/>
            <p:nvPr/>
          </p:nvSpPr>
          <p:spPr>
            <a:xfrm>
              <a:off x="5886995" y="3024459"/>
              <a:ext cx="48522" cy="14410"/>
            </a:xfrm>
            <a:custGeom>
              <a:rect b="b" l="l" r="r" t="t"/>
              <a:pathLst>
                <a:path extrusionOk="0" h="550" w="1852">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1" name="Google Shape;8821;p81"/>
          <p:cNvGrpSpPr/>
          <p:nvPr/>
        </p:nvGrpSpPr>
        <p:grpSpPr>
          <a:xfrm>
            <a:off x="6658009" y="2891390"/>
            <a:ext cx="315972" cy="361927"/>
            <a:chOff x="6658009" y="2891390"/>
            <a:chExt cx="315972" cy="361927"/>
          </a:xfrm>
        </p:grpSpPr>
        <p:sp>
          <p:nvSpPr>
            <p:cNvPr id="8822" name="Google Shape;8822;p81"/>
            <p:cNvSpPr/>
            <p:nvPr/>
          </p:nvSpPr>
          <p:spPr>
            <a:xfrm>
              <a:off x="6658009" y="2891390"/>
              <a:ext cx="315972" cy="361927"/>
            </a:xfrm>
            <a:custGeom>
              <a:rect b="b" l="l" r="r" t="t"/>
              <a:pathLst>
                <a:path extrusionOk="0" h="13814" w="1206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81"/>
            <p:cNvSpPr/>
            <p:nvPr/>
          </p:nvSpPr>
          <p:spPr>
            <a:xfrm>
              <a:off x="6658507" y="2921284"/>
              <a:ext cx="315474" cy="332033"/>
            </a:xfrm>
            <a:custGeom>
              <a:rect b="b" l="l" r="r" t="t"/>
              <a:pathLst>
                <a:path extrusionOk="0" h="12673" w="12041">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81"/>
            <p:cNvSpPr/>
            <p:nvPr/>
          </p:nvSpPr>
          <p:spPr>
            <a:xfrm>
              <a:off x="6742897" y="2928567"/>
              <a:ext cx="146432" cy="55780"/>
            </a:xfrm>
            <a:custGeom>
              <a:rect b="b" l="l" r="r" t="t"/>
              <a:pathLst>
                <a:path extrusionOk="0" h="2129" w="5589">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81"/>
            <p:cNvSpPr/>
            <p:nvPr/>
          </p:nvSpPr>
          <p:spPr>
            <a:xfrm>
              <a:off x="6836562" y="2928567"/>
              <a:ext cx="52767" cy="55780"/>
            </a:xfrm>
            <a:custGeom>
              <a:rect b="b" l="l" r="r" t="t"/>
              <a:pathLst>
                <a:path extrusionOk="0" h="2129" w="2014">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81"/>
            <p:cNvSpPr/>
            <p:nvPr/>
          </p:nvSpPr>
          <p:spPr>
            <a:xfrm>
              <a:off x="6810702" y="3035856"/>
              <a:ext cx="11083" cy="162702"/>
            </a:xfrm>
            <a:custGeom>
              <a:rect b="b" l="l" r="r" t="t"/>
              <a:pathLst>
                <a:path extrusionOk="0" h="6210" w="423">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81"/>
            <p:cNvSpPr/>
            <p:nvPr/>
          </p:nvSpPr>
          <p:spPr>
            <a:xfrm>
              <a:off x="6724059" y="3209091"/>
              <a:ext cx="11083" cy="44226"/>
            </a:xfrm>
            <a:custGeom>
              <a:rect b="b" l="l" r="r" t="t"/>
              <a:pathLst>
                <a:path extrusionOk="0" h="1688" w="423">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81"/>
            <p:cNvSpPr/>
            <p:nvPr/>
          </p:nvSpPr>
          <p:spPr>
            <a:xfrm>
              <a:off x="6897346" y="3209091"/>
              <a:ext cx="11083" cy="44226"/>
            </a:xfrm>
            <a:custGeom>
              <a:rect b="b" l="l" r="r" t="t"/>
              <a:pathLst>
                <a:path extrusionOk="0" h="1688" w="423">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9" name="Google Shape;8829;p81"/>
          <p:cNvGrpSpPr/>
          <p:nvPr/>
        </p:nvGrpSpPr>
        <p:grpSpPr>
          <a:xfrm>
            <a:off x="6203465" y="2891206"/>
            <a:ext cx="320478" cy="362110"/>
            <a:chOff x="6203465" y="2891206"/>
            <a:chExt cx="320478" cy="362110"/>
          </a:xfrm>
        </p:grpSpPr>
        <p:sp>
          <p:nvSpPr>
            <p:cNvPr id="8830" name="Google Shape;8830;p81"/>
            <p:cNvSpPr/>
            <p:nvPr/>
          </p:nvSpPr>
          <p:spPr>
            <a:xfrm>
              <a:off x="6203465" y="2902158"/>
              <a:ext cx="320478" cy="351159"/>
            </a:xfrm>
            <a:custGeom>
              <a:rect b="b" l="l" r="r" t="t"/>
              <a:pathLst>
                <a:path extrusionOk="0" h="13403" w="12232">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81"/>
            <p:cNvSpPr/>
            <p:nvPr/>
          </p:nvSpPr>
          <p:spPr>
            <a:xfrm>
              <a:off x="6286833" y="2902132"/>
              <a:ext cx="184867" cy="71159"/>
            </a:xfrm>
            <a:custGeom>
              <a:rect b="b" l="l" r="r" t="t"/>
              <a:pathLst>
                <a:path extrusionOk="0" h="2716" w="7056">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81"/>
            <p:cNvSpPr/>
            <p:nvPr/>
          </p:nvSpPr>
          <p:spPr>
            <a:xfrm>
              <a:off x="6457107" y="2973265"/>
              <a:ext cx="57771" cy="131865"/>
            </a:xfrm>
            <a:custGeom>
              <a:rect b="b" l="l" r="r" t="t"/>
              <a:pathLst>
                <a:path extrusionOk="0" h="5033" w="2205">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81"/>
            <p:cNvSpPr/>
            <p:nvPr/>
          </p:nvSpPr>
          <p:spPr>
            <a:xfrm>
              <a:off x="6423807" y="2891206"/>
              <a:ext cx="97988" cy="103752"/>
            </a:xfrm>
            <a:custGeom>
              <a:rect b="b" l="l" r="r" t="t"/>
              <a:pathLst>
                <a:path extrusionOk="0" h="3960" w="374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81"/>
            <p:cNvSpPr/>
            <p:nvPr/>
          </p:nvSpPr>
          <p:spPr>
            <a:xfrm>
              <a:off x="6396087" y="2978085"/>
              <a:ext cx="33405" cy="38907"/>
            </a:xfrm>
            <a:custGeom>
              <a:rect b="b" l="l" r="r" t="t"/>
              <a:pathLst>
                <a:path extrusionOk="0" h="1485" w="1275">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5" name="Google Shape;8835;p81"/>
          <p:cNvGrpSpPr/>
          <p:nvPr/>
        </p:nvGrpSpPr>
        <p:grpSpPr>
          <a:xfrm>
            <a:off x="7567280" y="2891259"/>
            <a:ext cx="307116" cy="362294"/>
            <a:chOff x="7567280" y="2891259"/>
            <a:chExt cx="307116" cy="362294"/>
          </a:xfrm>
        </p:grpSpPr>
        <p:sp>
          <p:nvSpPr>
            <p:cNvPr id="8836" name="Google Shape;8836;p81"/>
            <p:cNvSpPr/>
            <p:nvPr/>
          </p:nvSpPr>
          <p:spPr>
            <a:xfrm>
              <a:off x="7612082" y="2891337"/>
              <a:ext cx="217250" cy="207006"/>
            </a:xfrm>
            <a:custGeom>
              <a:rect b="b" l="l" r="r" t="t"/>
              <a:pathLst>
                <a:path extrusionOk="0" h="7901" w="8292">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81"/>
            <p:cNvSpPr/>
            <p:nvPr/>
          </p:nvSpPr>
          <p:spPr>
            <a:xfrm>
              <a:off x="7677870" y="3190698"/>
              <a:ext cx="85936" cy="62618"/>
            </a:xfrm>
            <a:custGeom>
              <a:rect b="b" l="l" r="r" t="t"/>
              <a:pathLst>
                <a:path extrusionOk="0" h="2390" w="328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81"/>
            <p:cNvSpPr/>
            <p:nvPr/>
          </p:nvSpPr>
          <p:spPr>
            <a:xfrm>
              <a:off x="7644229" y="2891285"/>
              <a:ext cx="63299" cy="21091"/>
            </a:xfrm>
            <a:custGeom>
              <a:rect b="b" l="l" r="r" t="t"/>
              <a:pathLst>
                <a:path extrusionOk="0" h="805" w="2416">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81"/>
            <p:cNvSpPr/>
            <p:nvPr/>
          </p:nvSpPr>
          <p:spPr>
            <a:xfrm>
              <a:off x="7707502" y="2891259"/>
              <a:ext cx="121830" cy="207268"/>
            </a:xfrm>
            <a:custGeom>
              <a:rect b="b" l="l" r="r" t="t"/>
              <a:pathLst>
                <a:path extrusionOk="0" h="7911" w="465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81"/>
            <p:cNvSpPr/>
            <p:nvPr/>
          </p:nvSpPr>
          <p:spPr>
            <a:xfrm>
              <a:off x="7707502" y="3190751"/>
              <a:ext cx="56304" cy="62801"/>
            </a:xfrm>
            <a:custGeom>
              <a:rect b="b" l="l" r="r" t="t"/>
              <a:pathLst>
                <a:path extrusionOk="0" h="2397" w="2149">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81"/>
            <p:cNvSpPr/>
            <p:nvPr/>
          </p:nvSpPr>
          <p:spPr>
            <a:xfrm>
              <a:off x="7677870" y="3190698"/>
              <a:ext cx="85936" cy="28191"/>
            </a:xfrm>
            <a:custGeom>
              <a:rect b="b" l="l" r="r" t="t"/>
              <a:pathLst>
                <a:path extrusionOk="0" h="1076" w="328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81"/>
            <p:cNvSpPr/>
            <p:nvPr/>
          </p:nvSpPr>
          <p:spPr>
            <a:xfrm>
              <a:off x="7669958" y="3221588"/>
              <a:ext cx="99874" cy="17397"/>
            </a:xfrm>
            <a:custGeom>
              <a:rect b="b" l="l" r="r" t="t"/>
              <a:pathLst>
                <a:path extrusionOk="0" h="664" w="3812">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81"/>
            <p:cNvSpPr/>
            <p:nvPr/>
          </p:nvSpPr>
          <p:spPr>
            <a:xfrm>
              <a:off x="7669958" y="3012879"/>
              <a:ext cx="99874" cy="17423"/>
            </a:xfrm>
            <a:custGeom>
              <a:rect b="b" l="l" r="r" t="t"/>
              <a:pathLst>
                <a:path extrusionOk="0" h="665" w="3812">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81"/>
            <p:cNvSpPr/>
            <p:nvPr/>
          </p:nvSpPr>
          <p:spPr>
            <a:xfrm>
              <a:off x="7670010" y="3041070"/>
              <a:ext cx="99822" cy="17423"/>
            </a:xfrm>
            <a:custGeom>
              <a:rect b="b" l="l" r="r" t="t"/>
              <a:pathLst>
                <a:path extrusionOk="0" h="665" w="381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81"/>
            <p:cNvSpPr/>
            <p:nvPr/>
          </p:nvSpPr>
          <p:spPr>
            <a:xfrm>
              <a:off x="7669958" y="3066615"/>
              <a:ext cx="99874" cy="17423"/>
            </a:xfrm>
            <a:custGeom>
              <a:rect b="b" l="l" r="r" t="t"/>
              <a:pathLst>
                <a:path extrusionOk="0" h="665" w="3812">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81"/>
            <p:cNvSpPr/>
            <p:nvPr/>
          </p:nvSpPr>
          <p:spPr>
            <a:xfrm>
              <a:off x="7567280" y="2994880"/>
              <a:ext cx="307116" cy="226368"/>
            </a:xfrm>
            <a:custGeom>
              <a:rect b="b" l="l" r="r" t="t"/>
              <a:pathLst>
                <a:path extrusionOk="0" h="8640" w="11722">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81"/>
            <p:cNvSpPr/>
            <p:nvPr/>
          </p:nvSpPr>
          <p:spPr>
            <a:xfrm>
              <a:off x="7568144" y="3019717"/>
              <a:ext cx="305151" cy="201530"/>
            </a:xfrm>
            <a:custGeom>
              <a:rect b="b" l="l" r="r" t="t"/>
              <a:pathLst>
                <a:path extrusionOk="0" h="7692" w="11647">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8" name="Google Shape;8848;p81"/>
          <p:cNvGrpSpPr/>
          <p:nvPr/>
        </p:nvGrpSpPr>
        <p:grpSpPr>
          <a:xfrm>
            <a:off x="7112579" y="2891521"/>
            <a:ext cx="338556" cy="361534"/>
            <a:chOff x="7112579" y="2891521"/>
            <a:chExt cx="338556" cy="361534"/>
          </a:xfrm>
        </p:grpSpPr>
        <p:sp>
          <p:nvSpPr>
            <p:cNvPr id="8849" name="Google Shape;8849;p81"/>
            <p:cNvSpPr/>
            <p:nvPr/>
          </p:nvSpPr>
          <p:spPr>
            <a:xfrm>
              <a:off x="7112579" y="2891521"/>
              <a:ext cx="312671" cy="361534"/>
            </a:xfrm>
            <a:custGeom>
              <a:rect b="b" l="l" r="r" t="t"/>
              <a:pathLst>
                <a:path extrusionOk="0" h="13799" w="11934">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81"/>
            <p:cNvSpPr/>
            <p:nvPr/>
          </p:nvSpPr>
          <p:spPr>
            <a:xfrm>
              <a:off x="7302424" y="2891783"/>
              <a:ext cx="148711" cy="361272"/>
            </a:xfrm>
            <a:custGeom>
              <a:rect b="b" l="l" r="r" t="t"/>
              <a:pathLst>
                <a:path extrusionOk="0" h="13789" w="5676">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1" name="Google Shape;8851;p81"/>
          <p:cNvGrpSpPr/>
          <p:nvPr/>
        </p:nvGrpSpPr>
        <p:grpSpPr>
          <a:xfrm>
            <a:off x="7155259" y="3805036"/>
            <a:ext cx="207478" cy="361272"/>
            <a:chOff x="7155259" y="3805036"/>
            <a:chExt cx="207478" cy="361272"/>
          </a:xfrm>
        </p:grpSpPr>
        <p:sp>
          <p:nvSpPr>
            <p:cNvPr id="8852" name="Google Shape;8852;p81"/>
            <p:cNvSpPr/>
            <p:nvPr/>
          </p:nvSpPr>
          <p:spPr>
            <a:xfrm>
              <a:off x="7178865" y="3839175"/>
              <a:ext cx="160265" cy="144179"/>
            </a:xfrm>
            <a:custGeom>
              <a:rect b="b" l="l" r="r" t="t"/>
              <a:pathLst>
                <a:path extrusionOk="0" h="5503" w="6117">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81"/>
            <p:cNvSpPr/>
            <p:nvPr/>
          </p:nvSpPr>
          <p:spPr>
            <a:xfrm>
              <a:off x="7281071" y="3839175"/>
              <a:ext cx="58059" cy="144179"/>
            </a:xfrm>
            <a:custGeom>
              <a:rect b="b" l="l" r="r" t="t"/>
              <a:pathLst>
                <a:path extrusionOk="0" h="5503" w="2216">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81"/>
            <p:cNvSpPr/>
            <p:nvPr/>
          </p:nvSpPr>
          <p:spPr>
            <a:xfrm>
              <a:off x="7204488" y="3805036"/>
              <a:ext cx="108756" cy="54417"/>
            </a:xfrm>
            <a:custGeom>
              <a:rect b="b" l="l" r="r" t="t"/>
              <a:pathLst>
                <a:path extrusionOk="0" h="2077" w="4151">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81"/>
            <p:cNvSpPr/>
            <p:nvPr/>
          </p:nvSpPr>
          <p:spPr>
            <a:xfrm>
              <a:off x="7275805" y="3809307"/>
              <a:ext cx="37440" cy="50252"/>
            </a:xfrm>
            <a:custGeom>
              <a:rect b="b" l="l" r="r" t="t"/>
              <a:pathLst>
                <a:path extrusionOk="0" h="1918" w="1429">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81"/>
            <p:cNvSpPr/>
            <p:nvPr/>
          </p:nvSpPr>
          <p:spPr>
            <a:xfrm>
              <a:off x="7243815" y="3815568"/>
              <a:ext cx="30104" cy="24707"/>
            </a:xfrm>
            <a:custGeom>
              <a:rect b="b" l="l" r="r" t="t"/>
              <a:pathLst>
                <a:path extrusionOk="0" h="943" w="1149">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81"/>
            <p:cNvSpPr/>
            <p:nvPr/>
          </p:nvSpPr>
          <p:spPr>
            <a:xfrm>
              <a:off x="7155259" y="3970515"/>
              <a:ext cx="207216" cy="195793"/>
            </a:xfrm>
            <a:custGeom>
              <a:rect b="b" l="l" r="r" t="t"/>
              <a:pathLst>
                <a:path extrusionOk="0" h="7473" w="7909">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81"/>
            <p:cNvSpPr/>
            <p:nvPr/>
          </p:nvSpPr>
          <p:spPr>
            <a:xfrm>
              <a:off x="7239151" y="3970515"/>
              <a:ext cx="6550" cy="4297"/>
            </a:xfrm>
            <a:custGeom>
              <a:rect b="b" l="l" r="r" t="t"/>
              <a:pathLst>
                <a:path extrusionOk="0" h="164" w="25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81"/>
            <p:cNvSpPr/>
            <p:nvPr/>
          </p:nvSpPr>
          <p:spPr>
            <a:xfrm>
              <a:off x="7245675" y="3970515"/>
              <a:ext cx="117062" cy="195766"/>
            </a:xfrm>
            <a:custGeom>
              <a:rect b="b" l="l" r="r" t="t"/>
              <a:pathLst>
                <a:path extrusionOk="0" h="7472" w="4468">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81"/>
            <p:cNvSpPr/>
            <p:nvPr/>
          </p:nvSpPr>
          <p:spPr>
            <a:xfrm>
              <a:off x="7221571" y="3970515"/>
              <a:ext cx="73098" cy="84285"/>
            </a:xfrm>
            <a:custGeom>
              <a:rect b="b" l="l" r="r" t="t"/>
              <a:pathLst>
                <a:path extrusionOk="0" h="3217" w="279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81"/>
            <p:cNvSpPr/>
            <p:nvPr/>
          </p:nvSpPr>
          <p:spPr>
            <a:xfrm>
              <a:off x="7239151" y="3970515"/>
              <a:ext cx="39693" cy="19362"/>
            </a:xfrm>
            <a:custGeom>
              <a:rect b="b" l="l" r="r" t="t"/>
              <a:pathLst>
                <a:path extrusionOk="0" h="739" w="1515">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81"/>
            <p:cNvSpPr/>
            <p:nvPr/>
          </p:nvSpPr>
          <p:spPr>
            <a:xfrm>
              <a:off x="7210017" y="3869069"/>
              <a:ext cx="97962" cy="110774"/>
            </a:xfrm>
            <a:custGeom>
              <a:rect b="b" l="l" r="r" t="t"/>
              <a:pathLst>
                <a:path extrusionOk="0" h="4228" w="3739">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81"/>
            <p:cNvSpPr/>
            <p:nvPr/>
          </p:nvSpPr>
          <p:spPr>
            <a:xfrm>
              <a:off x="7261735" y="3869069"/>
              <a:ext cx="46243" cy="112031"/>
            </a:xfrm>
            <a:custGeom>
              <a:rect b="b" l="l" r="r" t="t"/>
              <a:pathLst>
                <a:path extrusionOk="0" h="4276" w="1765">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4" name="Google Shape;8864;p81"/>
          <p:cNvGrpSpPr/>
          <p:nvPr/>
        </p:nvGrpSpPr>
        <p:grpSpPr>
          <a:xfrm>
            <a:off x="4915368" y="2891390"/>
            <a:ext cx="182850" cy="361927"/>
            <a:chOff x="4915368" y="2891390"/>
            <a:chExt cx="182850" cy="361927"/>
          </a:xfrm>
        </p:grpSpPr>
        <p:sp>
          <p:nvSpPr>
            <p:cNvPr id="8865" name="Google Shape;8865;p81"/>
            <p:cNvSpPr/>
            <p:nvPr/>
          </p:nvSpPr>
          <p:spPr>
            <a:xfrm>
              <a:off x="4940992" y="2925292"/>
              <a:ext cx="131367" cy="326504"/>
            </a:xfrm>
            <a:custGeom>
              <a:rect b="b" l="l" r="r" t="t"/>
              <a:pathLst>
                <a:path extrusionOk="0" h="12462" w="5014">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81"/>
            <p:cNvSpPr/>
            <p:nvPr/>
          </p:nvSpPr>
          <p:spPr>
            <a:xfrm>
              <a:off x="4991977" y="2925292"/>
              <a:ext cx="80644" cy="328024"/>
            </a:xfrm>
            <a:custGeom>
              <a:rect b="b" l="l" r="r" t="t"/>
              <a:pathLst>
                <a:path extrusionOk="0" h="12520" w="3078">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81"/>
            <p:cNvSpPr/>
            <p:nvPr/>
          </p:nvSpPr>
          <p:spPr>
            <a:xfrm>
              <a:off x="4940992" y="3044345"/>
              <a:ext cx="131367" cy="208971"/>
            </a:xfrm>
            <a:custGeom>
              <a:rect b="b" l="l" r="r" t="t"/>
              <a:pathLst>
                <a:path extrusionOk="0" h="7976" w="5014">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81"/>
            <p:cNvSpPr/>
            <p:nvPr/>
          </p:nvSpPr>
          <p:spPr>
            <a:xfrm>
              <a:off x="4991977" y="3048852"/>
              <a:ext cx="80382" cy="203443"/>
            </a:xfrm>
            <a:custGeom>
              <a:rect b="b" l="l" r="r" t="t"/>
              <a:pathLst>
                <a:path extrusionOk="0" h="7765" w="3068">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81"/>
            <p:cNvSpPr/>
            <p:nvPr/>
          </p:nvSpPr>
          <p:spPr>
            <a:xfrm>
              <a:off x="4963838" y="3076493"/>
              <a:ext cx="19624" cy="16558"/>
            </a:xfrm>
            <a:custGeom>
              <a:rect b="b" l="l" r="r" t="t"/>
              <a:pathLst>
                <a:path extrusionOk="0" h="632" w="749">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81"/>
            <p:cNvSpPr/>
            <p:nvPr/>
          </p:nvSpPr>
          <p:spPr>
            <a:xfrm>
              <a:off x="5030386" y="3100099"/>
              <a:ext cx="16847" cy="14436"/>
            </a:xfrm>
            <a:custGeom>
              <a:rect b="b" l="l" r="r" t="t"/>
              <a:pathLst>
                <a:path extrusionOk="0" h="551" w="643">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81"/>
            <p:cNvSpPr/>
            <p:nvPr/>
          </p:nvSpPr>
          <p:spPr>
            <a:xfrm>
              <a:off x="4980921" y="3202803"/>
              <a:ext cx="16847" cy="14436"/>
            </a:xfrm>
            <a:custGeom>
              <a:rect b="b" l="l" r="r" t="t"/>
              <a:pathLst>
                <a:path extrusionOk="0" h="551" w="643">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81"/>
            <p:cNvSpPr/>
            <p:nvPr/>
          </p:nvSpPr>
          <p:spPr>
            <a:xfrm>
              <a:off x="5030386" y="3171651"/>
              <a:ext cx="16847" cy="14698"/>
            </a:xfrm>
            <a:custGeom>
              <a:rect b="b" l="l" r="r" t="t"/>
              <a:pathLst>
                <a:path extrusionOk="0" h="561" w="643">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81"/>
            <p:cNvSpPr/>
            <p:nvPr/>
          </p:nvSpPr>
          <p:spPr>
            <a:xfrm>
              <a:off x="4974135" y="3132246"/>
              <a:ext cx="20357" cy="17397"/>
            </a:xfrm>
            <a:custGeom>
              <a:rect b="b" l="l" r="r" t="t"/>
              <a:pathLst>
                <a:path extrusionOk="0" h="664" w="777">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81"/>
            <p:cNvSpPr/>
            <p:nvPr/>
          </p:nvSpPr>
          <p:spPr>
            <a:xfrm>
              <a:off x="4915368" y="2891390"/>
              <a:ext cx="182850" cy="33693"/>
            </a:xfrm>
            <a:custGeom>
              <a:rect b="b" l="l" r="r" t="t"/>
              <a:pathLst>
                <a:path extrusionOk="0" h="1286" w="6979">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81"/>
            <p:cNvSpPr/>
            <p:nvPr/>
          </p:nvSpPr>
          <p:spPr>
            <a:xfrm>
              <a:off x="5055250" y="2891390"/>
              <a:ext cx="42732" cy="33693"/>
            </a:xfrm>
            <a:custGeom>
              <a:rect b="b" l="l" r="r" t="t"/>
              <a:pathLst>
                <a:path extrusionOk="0" h="1286" w="1631">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6" name="Google Shape;8876;p81"/>
          <p:cNvGrpSpPr/>
          <p:nvPr/>
        </p:nvGrpSpPr>
        <p:grpSpPr>
          <a:xfrm>
            <a:off x="8028714" y="2891652"/>
            <a:ext cx="289589" cy="361403"/>
            <a:chOff x="8028714" y="2891652"/>
            <a:chExt cx="289589" cy="361403"/>
          </a:xfrm>
        </p:grpSpPr>
        <p:sp>
          <p:nvSpPr>
            <p:cNvPr id="8877" name="Google Shape;8877;p81"/>
            <p:cNvSpPr/>
            <p:nvPr/>
          </p:nvSpPr>
          <p:spPr>
            <a:xfrm>
              <a:off x="8096520" y="3139006"/>
              <a:ext cx="167025" cy="83421"/>
            </a:xfrm>
            <a:custGeom>
              <a:rect b="b" l="l" r="r" t="t"/>
              <a:pathLst>
                <a:path extrusionOk="0" h="3184" w="6375">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81"/>
            <p:cNvSpPr/>
            <p:nvPr/>
          </p:nvSpPr>
          <p:spPr>
            <a:xfrm>
              <a:off x="8168360" y="3139006"/>
              <a:ext cx="95185" cy="83421"/>
            </a:xfrm>
            <a:custGeom>
              <a:rect b="b" l="l" r="r" t="t"/>
              <a:pathLst>
                <a:path extrusionOk="0" h="3184" w="3633">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81"/>
            <p:cNvSpPr/>
            <p:nvPr/>
          </p:nvSpPr>
          <p:spPr>
            <a:xfrm>
              <a:off x="8028714" y="3109871"/>
              <a:ext cx="104748" cy="24392"/>
            </a:xfrm>
            <a:custGeom>
              <a:rect b="b" l="l" r="r" t="t"/>
              <a:pathLst>
                <a:path extrusionOk="0" h="931" w="3998">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81"/>
            <p:cNvSpPr/>
            <p:nvPr/>
          </p:nvSpPr>
          <p:spPr>
            <a:xfrm>
              <a:off x="8101812" y="3109871"/>
              <a:ext cx="31650" cy="24392"/>
            </a:xfrm>
            <a:custGeom>
              <a:rect b="b" l="l" r="r" t="t"/>
              <a:pathLst>
                <a:path extrusionOk="0" h="931" w="1208">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81"/>
            <p:cNvSpPr/>
            <p:nvPr/>
          </p:nvSpPr>
          <p:spPr>
            <a:xfrm>
              <a:off x="8053342" y="3134237"/>
              <a:ext cx="67570" cy="53527"/>
            </a:xfrm>
            <a:custGeom>
              <a:rect b="b" l="l" r="r" t="t"/>
              <a:pathLst>
                <a:path extrusionOk="0" h="2043" w="2579">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81"/>
            <p:cNvSpPr/>
            <p:nvPr/>
          </p:nvSpPr>
          <p:spPr>
            <a:xfrm>
              <a:off x="8159321" y="3165127"/>
              <a:ext cx="36182" cy="31099"/>
            </a:xfrm>
            <a:custGeom>
              <a:rect b="b" l="l" r="r" t="t"/>
              <a:pathLst>
                <a:path extrusionOk="0" h="1187" w="1381">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81"/>
            <p:cNvSpPr/>
            <p:nvPr/>
          </p:nvSpPr>
          <p:spPr>
            <a:xfrm>
              <a:off x="8232655" y="2960453"/>
              <a:ext cx="74356" cy="219530"/>
            </a:xfrm>
            <a:custGeom>
              <a:rect b="b" l="l" r="r" t="t"/>
              <a:pathLst>
                <a:path extrusionOk="0" h="8379" w="2838">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81"/>
            <p:cNvSpPr/>
            <p:nvPr/>
          </p:nvSpPr>
          <p:spPr>
            <a:xfrm>
              <a:off x="8243685" y="2960453"/>
              <a:ext cx="63063" cy="219766"/>
            </a:xfrm>
            <a:custGeom>
              <a:rect b="b" l="l" r="r" t="t"/>
              <a:pathLst>
                <a:path extrusionOk="0" h="8388" w="2407">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81"/>
            <p:cNvSpPr/>
            <p:nvPr/>
          </p:nvSpPr>
          <p:spPr>
            <a:xfrm>
              <a:off x="8041788" y="3222400"/>
              <a:ext cx="276515" cy="30654"/>
            </a:xfrm>
            <a:custGeom>
              <a:rect b="b" l="l" r="r" t="t"/>
              <a:pathLst>
                <a:path extrusionOk="0" h="1170" w="10554">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81"/>
            <p:cNvSpPr/>
            <p:nvPr/>
          </p:nvSpPr>
          <p:spPr>
            <a:xfrm>
              <a:off x="8286627" y="3222400"/>
              <a:ext cx="31676" cy="30654"/>
            </a:xfrm>
            <a:custGeom>
              <a:rect b="b" l="l" r="r" t="t"/>
              <a:pathLst>
                <a:path extrusionOk="0" h="1170" w="1209">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81"/>
            <p:cNvSpPr/>
            <p:nvPr/>
          </p:nvSpPr>
          <p:spPr>
            <a:xfrm>
              <a:off x="8235668" y="2891652"/>
              <a:ext cx="58531" cy="57037"/>
            </a:xfrm>
            <a:custGeom>
              <a:rect b="b" l="l" r="r" t="t"/>
              <a:pathLst>
                <a:path extrusionOk="0" h="2177" w="2234">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81"/>
            <p:cNvSpPr/>
            <p:nvPr/>
          </p:nvSpPr>
          <p:spPr>
            <a:xfrm>
              <a:off x="8240698" y="2912507"/>
              <a:ext cx="53500" cy="36182"/>
            </a:xfrm>
            <a:custGeom>
              <a:rect b="b" l="l" r="r" t="t"/>
              <a:pathLst>
                <a:path extrusionOk="0" h="1381" w="2042">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81"/>
            <p:cNvSpPr/>
            <p:nvPr/>
          </p:nvSpPr>
          <p:spPr>
            <a:xfrm>
              <a:off x="8094005" y="3011490"/>
              <a:ext cx="80408" cy="79281"/>
            </a:xfrm>
            <a:custGeom>
              <a:rect b="b" l="l" r="r" t="t"/>
              <a:pathLst>
                <a:path extrusionOk="0" h="3026" w="3069">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81"/>
            <p:cNvSpPr/>
            <p:nvPr/>
          </p:nvSpPr>
          <p:spPr>
            <a:xfrm>
              <a:off x="8140221" y="3057157"/>
              <a:ext cx="34427" cy="33536"/>
            </a:xfrm>
            <a:custGeom>
              <a:rect b="b" l="l" r="r" t="t"/>
              <a:pathLst>
                <a:path extrusionOk="0" h="1280" w="1314">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81"/>
            <p:cNvSpPr/>
            <p:nvPr/>
          </p:nvSpPr>
          <p:spPr>
            <a:xfrm>
              <a:off x="8086485" y="3036564"/>
              <a:ext cx="32907" cy="31912"/>
            </a:xfrm>
            <a:custGeom>
              <a:rect b="b" l="l" r="r" t="t"/>
              <a:pathLst>
                <a:path extrusionOk="0" h="1218" w="1256">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81"/>
            <p:cNvSpPr/>
            <p:nvPr/>
          </p:nvSpPr>
          <p:spPr>
            <a:xfrm>
              <a:off x="8115855" y="3065934"/>
              <a:ext cx="32933" cy="31912"/>
            </a:xfrm>
            <a:custGeom>
              <a:rect b="b" l="l" r="r" t="t"/>
              <a:pathLst>
                <a:path extrusionOk="0" h="1218" w="1257">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81"/>
            <p:cNvSpPr/>
            <p:nvPr/>
          </p:nvSpPr>
          <p:spPr>
            <a:xfrm>
              <a:off x="8212062" y="2913738"/>
              <a:ext cx="61544" cy="61570"/>
            </a:xfrm>
            <a:custGeom>
              <a:rect b="b" l="l" r="r" t="t"/>
              <a:pathLst>
                <a:path extrusionOk="0" h="2350" w="2349">
                  <a:moveTo>
                    <a:pt x="1150" y="1"/>
                  </a:moveTo>
                  <a:lnTo>
                    <a:pt x="0" y="1151"/>
                  </a:lnTo>
                  <a:lnTo>
                    <a:pt x="1198" y="2349"/>
                  </a:lnTo>
                  <a:lnTo>
                    <a:pt x="2348" y="1199"/>
                  </a:lnTo>
                  <a:lnTo>
                    <a:pt x="1150" y="1"/>
                  </a:ln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81"/>
            <p:cNvSpPr/>
            <p:nvPr/>
          </p:nvSpPr>
          <p:spPr>
            <a:xfrm>
              <a:off x="8212953" y="2932078"/>
              <a:ext cx="60653" cy="43466"/>
            </a:xfrm>
            <a:custGeom>
              <a:rect b="b" l="l" r="r" t="t"/>
              <a:pathLst>
                <a:path extrusionOk="0" h="1659" w="2315">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81"/>
            <p:cNvSpPr/>
            <p:nvPr/>
          </p:nvSpPr>
          <p:spPr>
            <a:xfrm>
              <a:off x="8119890" y="2937423"/>
              <a:ext cx="128354" cy="128039"/>
            </a:xfrm>
            <a:custGeom>
              <a:rect b="b" l="l" r="r" t="t"/>
              <a:pathLst>
                <a:path extrusionOk="0" h="4887" w="4899">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81"/>
            <p:cNvSpPr/>
            <p:nvPr/>
          </p:nvSpPr>
          <p:spPr>
            <a:xfrm>
              <a:off x="8153531" y="2968732"/>
              <a:ext cx="94713" cy="96730"/>
            </a:xfrm>
            <a:custGeom>
              <a:rect b="b" l="l" r="r" t="t"/>
              <a:pathLst>
                <a:path extrusionOk="0" h="3692" w="3615">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7" name="Google Shape;8897;p81"/>
          <p:cNvGrpSpPr/>
          <p:nvPr/>
        </p:nvGrpSpPr>
        <p:grpSpPr>
          <a:xfrm>
            <a:off x="7551822" y="3804774"/>
            <a:ext cx="293335" cy="361927"/>
            <a:chOff x="7551822" y="3804774"/>
            <a:chExt cx="293335" cy="361927"/>
          </a:xfrm>
        </p:grpSpPr>
        <p:sp>
          <p:nvSpPr>
            <p:cNvPr id="8898" name="Google Shape;8898;p81"/>
            <p:cNvSpPr/>
            <p:nvPr/>
          </p:nvSpPr>
          <p:spPr>
            <a:xfrm>
              <a:off x="7647242" y="3804774"/>
              <a:ext cx="121070" cy="30916"/>
            </a:xfrm>
            <a:custGeom>
              <a:rect b="b" l="l" r="r" t="t"/>
              <a:pathLst>
                <a:path extrusionOk="0" h="1180" w="4621">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81"/>
            <p:cNvSpPr/>
            <p:nvPr/>
          </p:nvSpPr>
          <p:spPr>
            <a:xfrm>
              <a:off x="7734148" y="3804774"/>
              <a:ext cx="34165" cy="31178"/>
            </a:xfrm>
            <a:custGeom>
              <a:rect b="b" l="l" r="r" t="t"/>
              <a:pathLst>
                <a:path extrusionOk="0" h="1190" w="1304">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81"/>
            <p:cNvSpPr/>
            <p:nvPr/>
          </p:nvSpPr>
          <p:spPr>
            <a:xfrm>
              <a:off x="7551822" y="3835664"/>
              <a:ext cx="285056" cy="331037"/>
            </a:xfrm>
            <a:custGeom>
              <a:rect b="b" l="l" r="r" t="t"/>
              <a:pathLst>
                <a:path extrusionOk="0" h="12635" w="1088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81"/>
            <p:cNvSpPr/>
            <p:nvPr/>
          </p:nvSpPr>
          <p:spPr>
            <a:xfrm>
              <a:off x="7669329" y="3835664"/>
              <a:ext cx="174833" cy="329020"/>
            </a:xfrm>
            <a:custGeom>
              <a:rect b="b" l="l" r="r" t="t"/>
              <a:pathLst>
                <a:path extrusionOk="0" h="12558" w="6673">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81"/>
            <p:cNvSpPr/>
            <p:nvPr/>
          </p:nvSpPr>
          <p:spPr>
            <a:xfrm>
              <a:off x="7571655" y="4014007"/>
              <a:ext cx="273502" cy="152694"/>
            </a:xfrm>
            <a:custGeom>
              <a:rect b="b" l="l" r="r" t="t"/>
              <a:pathLst>
                <a:path extrusionOk="0" h="5828" w="10439">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81"/>
            <p:cNvSpPr/>
            <p:nvPr/>
          </p:nvSpPr>
          <p:spPr>
            <a:xfrm>
              <a:off x="7785369" y="4022260"/>
              <a:ext cx="52269" cy="142423"/>
            </a:xfrm>
            <a:custGeom>
              <a:rect b="b" l="l" r="r" t="t"/>
              <a:pathLst>
                <a:path extrusionOk="0" h="5436" w="1995">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81"/>
            <p:cNvSpPr/>
            <p:nvPr/>
          </p:nvSpPr>
          <p:spPr>
            <a:xfrm>
              <a:off x="7785107" y="4061927"/>
              <a:ext cx="19362" cy="16558"/>
            </a:xfrm>
            <a:custGeom>
              <a:rect b="b" l="l" r="r" t="t"/>
              <a:pathLst>
                <a:path extrusionOk="0" h="632" w="739">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81"/>
            <p:cNvSpPr/>
            <p:nvPr/>
          </p:nvSpPr>
          <p:spPr>
            <a:xfrm>
              <a:off x="7744680" y="4122711"/>
              <a:ext cx="17109" cy="14436"/>
            </a:xfrm>
            <a:custGeom>
              <a:rect b="b" l="l" r="r" t="t"/>
              <a:pathLst>
                <a:path extrusionOk="0" h="551" w="653">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81"/>
            <p:cNvSpPr/>
            <p:nvPr/>
          </p:nvSpPr>
          <p:spPr>
            <a:xfrm>
              <a:off x="7627645" y="4051892"/>
              <a:ext cx="17109" cy="14436"/>
            </a:xfrm>
            <a:custGeom>
              <a:rect b="b" l="l" r="r" t="t"/>
              <a:pathLst>
                <a:path extrusionOk="0" h="551" w="653">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81"/>
            <p:cNvSpPr/>
            <p:nvPr/>
          </p:nvSpPr>
          <p:spPr>
            <a:xfrm>
              <a:off x="7651513" y="4122711"/>
              <a:ext cx="16847" cy="14436"/>
            </a:xfrm>
            <a:custGeom>
              <a:rect b="b" l="l" r="r" t="t"/>
              <a:pathLst>
                <a:path extrusionOk="0" h="551" w="643">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81"/>
            <p:cNvSpPr/>
            <p:nvPr/>
          </p:nvSpPr>
          <p:spPr>
            <a:xfrm>
              <a:off x="7693459" y="4066957"/>
              <a:ext cx="20095" cy="17423"/>
            </a:xfrm>
            <a:custGeom>
              <a:rect b="b" l="l" r="r" t="t"/>
              <a:pathLst>
                <a:path extrusionOk="0" h="665" w="767">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9" name="Google Shape;8909;p81"/>
          <p:cNvGrpSpPr/>
          <p:nvPr/>
        </p:nvGrpSpPr>
        <p:grpSpPr>
          <a:xfrm>
            <a:off x="6263725" y="4277658"/>
            <a:ext cx="210491" cy="362163"/>
            <a:chOff x="6263725" y="4277658"/>
            <a:chExt cx="210491" cy="362163"/>
          </a:xfrm>
        </p:grpSpPr>
        <p:sp>
          <p:nvSpPr>
            <p:cNvPr id="8910" name="Google Shape;8910;p81"/>
            <p:cNvSpPr/>
            <p:nvPr/>
          </p:nvSpPr>
          <p:spPr>
            <a:xfrm>
              <a:off x="6265480" y="4277658"/>
              <a:ext cx="88189" cy="362163"/>
            </a:xfrm>
            <a:custGeom>
              <a:rect b="b" l="l" r="r" t="t"/>
              <a:pathLst>
                <a:path extrusionOk="0" h="13823" w="3366">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81"/>
            <p:cNvSpPr/>
            <p:nvPr/>
          </p:nvSpPr>
          <p:spPr>
            <a:xfrm>
              <a:off x="6265480" y="4277658"/>
              <a:ext cx="88189" cy="155497"/>
            </a:xfrm>
            <a:custGeom>
              <a:rect b="b" l="l" r="r" t="t"/>
              <a:pathLst>
                <a:path extrusionOk="0" h="5935" w="3366">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81"/>
            <p:cNvSpPr/>
            <p:nvPr/>
          </p:nvSpPr>
          <p:spPr>
            <a:xfrm>
              <a:off x="6265480" y="4433600"/>
              <a:ext cx="88189" cy="206220"/>
            </a:xfrm>
            <a:custGeom>
              <a:rect b="b" l="l" r="r" t="t"/>
              <a:pathLst>
                <a:path extrusionOk="0" h="7871" w="3366">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81"/>
            <p:cNvSpPr/>
            <p:nvPr/>
          </p:nvSpPr>
          <p:spPr>
            <a:xfrm>
              <a:off x="6267996" y="4349498"/>
              <a:ext cx="83159" cy="10559"/>
            </a:xfrm>
            <a:custGeom>
              <a:rect b="b" l="l" r="r" t="t"/>
              <a:pathLst>
                <a:path extrusionOk="0" h="403"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81"/>
            <p:cNvSpPr/>
            <p:nvPr/>
          </p:nvSpPr>
          <p:spPr>
            <a:xfrm>
              <a:off x="6263725" y="4453460"/>
              <a:ext cx="89945" cy="10585"/>
            </a:xfrm>
            <a:custGeom>
              <a:rect b="b" l="l" r="r" t="t"/>
              <a:pathLst>
                <a:path extrusionOk="0" h="404" w="3433">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81"/>
            <p:cNvSpPr/>
            <p:nvPr/>
          </p:nvSpPr>
          <p:spPr>
            <a:xfrm>
              <a:off x="6267996" y="4381881"/>
              <a:ext cx="83159" cy="10585"/>
            </a:xfrm>
            <a:custGeom>
              <a:rect b="b" l="l" r="r" t="t"/>
              <a:pathLst>
                <a:path extrusionOk="0" h="404" w="3174">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81"/>
            <p:cNvSpPr/>
            <p:nvPr/>
          </p:nvSpPr>
          <p:spPr>
            <a:xfrm>
              <a:off x="6267996" y="4525772"/>
              <a:ext cx="83159" cy="10585"/>
            </a:xfrm>
            <a:custGeom>
              <a:rect b="b" l="l" r="r" t="t"/>
              <a:pathLst>
                <a:path extrusionOk="0" h="404" w="3174">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81"/>
            <p:cNvSpPr/>
            <p:nvPr/>
          </p:nvSpPr>
          <p:spPr>
            <a:xfrm>
              <a:off x="6267996" y="4557683"/>
              <a:ext cx="83159" cy="10585"/>
            </a:xfrm>
            <a:custGeom>
              <a:rect b="b" l="l" r="r" t="t"/>
              <a:pathLst>
                <a:path extrusionOk="0" h="404"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81"/>
            <p:cNvSpPr/>
            <p:nvPr/>
          </p:nvSpPr>
          <p:spPr>
            <a:xfrm>
              <a:off x="6384271" y="4277658"/>
              <a:ext cx="88163" cy="362163"/>
            </a:xfrm>
            <a:custGeom>
              <a:rect b="b" l="l" r="r" t="t"/>
              <a:pathLst>
                <a:path extrusionOk="0" h="13823" w="3365">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81"/>
            <p:cNvSpPr/>
            <p:nvPr/>
          </p:nvSpPr>
          <p:spPr>
            <a:xfrm>
              <a:off x="6403371" y="4277920"/>
              <a:ext cx="69063" cy="66076"/>
            </a:xfrm>
            <a:custGeom>
              <a:rect b="b" l="l" r="r" t="t"/>
              <a:pathLst>
                <a:path extrusionOk="0" h="2522" w="2636">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81"/>
            <p:cNvSpPr/>
            <p:nvPr/>
          </p:nvSpPr>
          <p:spPr>
            <a:xfrm>
              <a:off x="6384271" y="4344835"/>
              <a:ext cx="88425" cy="294986"/>
            </a:xfrm>
            <a:custGeom>
              <a:rect b="b" l="l" r="r" t="t"/>
              <a:pathLst>
                <a:path extrusionOk="0" h="11259" w="3375">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81"/>
            <p:cNvSpPr/>
            <p:nvPr/>
          </p:nvSpPr>
          <p:spPr>
            <a:xfrm>
              <a:off x="6382516" y="4364563"/>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81"/>
            <p:cNvSpPr/>
            <p:nvPr/>
          </p:nvSpPr>
          <p:spPr>
            <a:xfrm>
              <a:off x="6382516" y="4541361"/>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81"/>
            <p:cNvSpPr/>
            <p:nvPr/>
          </p:nvSpPr>
          <p:spPr>
            <a:xfrm>
              <a:off x="6386524" y="4437399"/>
              <a:ext cx="81665" cy="10585"/>
            </a:xfrm>
            <a:custGeom>
              <a:rect b="b" l="l" r="r" t="t"/>
              <a:pathLst>
                <a:path extrusionOk="0" h="404" w="3117">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81"/>
            <p:cNvSpPr/>
            <p:nvPr/>
          </p:nvSpPr>
          <p:spPr>
            <a:xfrm>
              <a:off x="6386524" y="4469782"/>
              <a:ext cx="83421" cy="10585"/>
            </a:xfrm>
            <a:custGeom>
              <a:rect b="b" l="l" r="r" t="t"/>
              <a:pathLst>
                <a:path extrusionOk="0" h="404" w="3184">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5" name="Google Shape;8925;p81"/>
          <p:cNvGrpSpPr/>
          <p:nvPr/>
        </p:nvGrpSpPr>
        <p:grpSpPr>
          <a:xfrm>
            <a:off x="7987790" y="3804695"/>
            <a:ext cx="336303" cy="362005"/>
            <a:chOff x="7987790" y="3804695"/>
            <a:chExt cx="336303" cy="362005"/>
          </a:xfrm>
        </p:grpSpPr>
        <p:sp>
          <p:nvSpPr>
            <p:cNvPr id="8926" name="Google Shape;8926;p81"/>
            <p:cNvSpPr/>
            <p:nvPr/>
          </p:nvSpPr>
          <p:spPr>
            <a:xfrm>
              <a:off x="8053080" y="3851489"/>
              <a:ext cx="218010" cy="208080"/>
            </a:xfrm>
            <a:custGeom>
              <a:rect b="b" l="l" r="r" t="t"/>
              <a:pathLst>
                <a:path extrusionOk="0" h="7942" w="8321">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81"/>
            <p:cNvSpPr/>
            <p:nvPr/>
          </p:nvSpPr>
          <p:spPr>
            <a:xfrm>
              <a:off x="8057534" y="3969939"/>
              <a:ext cx="179575" cy="21196"/>
            </a:xfrm>
            <a:custGeom>
              <a:rect b="b" l="l" r="r" t="t"/>
              <a:pathLst>
                <a:path extrusionOk="0" h="809" w="6854">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81"/>
            <p:cNvSpPr/>
            <p:nvPr/>
          </p:nvSpPr>
          <p:spPr>
            <a:xfrm>
              <a:off x="8050329" y="3909312"/>
              <a:ext cx="187330" cy="27589"/>
            </a:xfrm>
            <a:custGeom>
              <a:rect b="b" l="l" r="r" t="t"/>
              <a:pathLst>
                <a:path extrusionOk="0" h="1053" w="715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81"/>
            <p:cNvSpPr/>
            <p:nvPr/>
          </p:nvSpPr>
          <p:spPr>
            <a:xfrm>
              <a:off x="8083367" y="3946568"/>
              <a:ext cx="178946" cy="18209"/>
            </a:xfrm>
            <a:custGeom>
              <a:rect b="b" l="l" r="r" t="t"/>
              <a:pathLst>
                <a:path extrusionOk="0" h="695" w="683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81"/>
            <p:cNvSpPr/>
            <p:nvPr/>
          </p:nvSpPr>
          <p:spPr>
            <a:xfrm>
              <a:off x="8082188" y="3881173"/>
              <a:ext cx="178867" cy="18052"/>
            </a:xfrm>
            <a:custGeom>
              <a:rect b="b" l="l" r="r" t="t"/>
              <a:pathLst>
                <a:path extrusionOk="0" h="689" w="6827">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81"/>
            <p:cNvSpPr/>
            <p:nvPr/>
          </p:nvSpPr>
          <p:spPr>
            <a:xfrm>
              <a:off x="8083970" y="3999492"/>
              <a:ext cx="183610" cy="28322"/>
            </a:xfrm>
            <a:custGeom>
              <a:rect b="b" l="l" r="r" t="t"/>
              <a:pathLst>
                <a:path extrusionOk="0" h="1081" w="7008">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81"/>
            <p:cNvSpPr/>
            <p:nvPr/>
          </p:nvSpPr>
          <p:spPr>
            <a:xfrm>
              <a:off x="8059106" y="3851489"/>
              <a:ext cx="129611" cy="29554"/>
            </a:xfrm>
            <a:custGeom>
              <a:rect b="b" l="l" r="r" t="t"/>
              <a:pathLst>
                <a:path extrusionOk="0" h="1128" w="4947">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81"/>
            <p:cNvSpPr/>
            <p:nvPr/>
          </p:nvSpPr>
          <p:spPr>
            <a:xfrm>
              <a:off x="7987790" y="3804695"/>
              <a:ext cx="336041" cy="362005"/>
            </a:xfrm>
            <a:custGeom>
              <a:rect b="b" l="l" r="r" t="t"/>
              <a:pathLst>
                <a:path extrusionOk="0" h="13817" w="12826">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81"/>
            <p:cNvSpPr/>
            <p:nvPr/>
          </p:nvSpPr>
          <p:spPr>
            <a:xfrm>
              <a:off x="8018680" y="3869331"/>
              <a:ext cx="51011" cy="251153"/>
            </a:xfrm>
            <a:custGeom>
              <a:rect b="b" l="l" r="r" t="t"/>
              <a:pathLst>
                <a:path extrusionOk="0" h="9586" w="1947">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81"/>
            <p:cNvSpPr/>
            <p:nvPr/>
          </p:nvSpPr>
          <p:spPr>
            <a:xfrm>
              <a:off x="8006366" y="3804695"/>
              <a:ext cx="317727" cy="300724"/>
            </a:xfrm>
            <a:custGeom>
              <a:rect b="b" l="l" r="r" t="t"/>
              <a:pathLst>
                <a:path extrusionOk="0" h="11478" w="12127">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6" name="Google Shape;8936;p81"/>
          <p:cNvGrpSpPr/>
          <p:nvPr/>
        </p:nvGrpSpPr>
        <p:grpSpPr>
          <a:xfrm>
            <a:off x="5273444" y="2891285"/>
            <a:ext cx="371123" cy="362267"/>
            <a:chOff x="5273444" y="2891285"/>
            <a:chExt cx="371123" cy="362267"/>
          </a:xfrm>
        </p:grpSpPr>
        <p:sp>
          <p:nvSpPr>
            <p:cNvPr id="8937" name="Google Shape;8937;p81"/>
            <p:cNvSpPr/>
            <p:nvPr/>
          </p:nvSpPr>
          <p:spPr>
            <a:xfrm>
              <a:off x="5301373" y="2914996"/>
              <a:ext cx="315186" cy="314452"/>
            </a:xfrm>
            <a:custGeom>
              <a:rect b="b" l="l" r="r" t="t"/>
              <a:pathLst>
                <a:path extrusionOk="0" h="12002" w="1203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81"/>
            <p:cNvSpPr/>
            <p:nvPr/>
          </p:nvSpPr>
          <p:spPr>
            <a:xfrm>
              <a:off x="5427945" y="2958200"/>
              <a:ext cx="188614" cy="271249"/>
            </a:xfrm>
            <a:custGeom>
              <a:rect b="b" l="l" r="r" t="t"/>
              <a:pathLst>
                <a:path extrusionOk="0" h="10353" w="7199">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81"/>
            <p:cNvSpPr/>
            <p:nvPr/>
          </p:nvSpPr>
          <p:spPr>
            <a:xfrm>
              <a:off x="5430539" y="3027210"/>
              <a:ext cx="131786" cy="142318"/>
            </a:xfrm>
            <a:custGeom>
              <a:rect b="b" l="l" r="r" t="t"/>
              <a:pathLst>
                <a:path extrusionOk="0" h="5432" w="503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81"/>
            <p:cNvSpPr/>
            <p:nvPr/>
          </p:nvSpPr>
          <p:spPr>
            <a:xfrm>
              <a:off x="5441752" y="3027761"/>
              <a:ext cx="120572" cy="141585"/>
            </a:xfrm>
            <a:custGeom>
              <a:rect b="b" l="l" r="r" t="t"/>
              <a:pathLst>
                <a:path extrusionOk="0" h="5404" w="4602">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81"/>
            <p:cNvSpPr/>
            <p:nvPr/>
          </p:nvSpPr>
          <p:spPr>
            <a:xfrm>
              <a:off x="5382986" y="2999779"/>
              <a:ext cx="69640" cy="69587"/>
            </a:xfrm>
            <a:custGeom>
              <a:rect b="b" l="l" r="r" t="t"/>
              <a:pathLst>
                <a:path extrusionOk="0" h="2656" w="2658">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81"/>
            <p:cNvSpPr/>
            <p:nvPr/>
          </p:nvSpPr>
          <p:spPr>
            <a:xfrm>
              <a:off x="5390767" y="3000644"/>
              <a:ext cx="61858" cy="68932"/>
            </a:xfrm>
            <a:custGeom>
              <a:rect b="b" l="l" r="r" t="t"/>
              <a:pathLst>
                <a:path extrusionOk="0" h="2631" w="2361">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81"/>
            <p:cNvSpPr/>
            <p:nvPr/>
          </p:nvSpPr>
          <p:spPr>
            <a:xfrm>
              <a:off x="5510554" y="2894429"/>
              <a:ext cx="37571" cy="42706"/>
            </a:xfrm>
            <a:custGeom>
              <a:rect b="b" l="l" r="r" t="t"/>
              <a:pathLst>
                <a:path extrusionOk="0" h="1630" w="1434">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81"/>
            <p:cNvSpPr/>
            <p:nvPr/>
          </p:nvSpPr>
          <p:spPr>
            <a:xfrm>
              <a:off x="5597721" y="2995928"/>
              <a:ext cx="46846" cy="32619"/>
            </a:xfrm>
            <a:custGeom>
              <a:rect b="b" l="l" r="r" t="t"/>
              <a:pathLst>
                <a:path extrusionOk="0" h="1245" w="1788">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81"/>
            <p:cNvSpPr/>
            <p:nvPr/>
          </p:nvSpPr>
          <p:spPr>
            <a:xfrm>
              <a:off x="5594184" y="3123941"/>
              <a:ext cx="47448" cy="33824"/>
            </a:xfrm>
            <a:custGeom>
              <a:rect b="b" l="l" r="r" t="t"/>
              <a:pathLst>
                <a:path extrusionOk="0" h="1291" w="1811">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81"/>
            <p:cNvSpPr/>
            <p:nvPr/>
          </p:nvSpPr>
          <p:spPr>
            <a:xfrm>
              <a:off x="5503034" y="3211082"/>
              <a:ext cx="35894" cy="42470"/>
            </a:xfrm>
            <a:custGeom>
              <a:rect b="b" l="l" r="r" t="t"/>
              <a:pathLst>
                <a:path extrusionOk="0" h="1621" w="137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81"/>
            <p:cNvSpPr/>
            <p:nvPr/>
          </p:nvSpPr>
          <p:spPr>
            <a:xfrm>
              <a:off x="5369912" y="3207571"/>
              <a:ext cx="37466" cy="42706"/>
            </a:xfrm>
            <a:custGeom>
              <a:rect b="b" l="l" r="r" t="t"/>
              <a:pathLst>
                <a:path extrusionOk="0" h="1630" w="143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81"/>
            <p:cNvSpPr/>
            <p:nvPr/>
          </p:nvSpPr>
          <p:spPr>
            <a:xfrm>
              <a:off x="5273444" y="3116159"/>
              <a:ext cx="47029" cy="32698"/>
            </a:xfrm>
            <a:custGeom>
              <a:rect b="b" l="l" r="r" t="t"/>
              <a:pathLst>
                <a:path extrusionOk="0" h="1248" w="1795">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81"/>
            <p:cNvSpPr/>
            <p:nvPr/>
          </p:nvSpPr>
          <p:spPr>
            <a:xfrm>
              <a:off x="5277452" y="2987517"/>
              <a:ext cx="46295" cy="33248"/>
            </a:xfrm>
            <a:custGeom>
              <a:rect b="b" l="l" r="r" t="t"/>
              <a:pathLst>
                <a:path extrusionOk="0" h="1269" w="1767">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81"/>
            <p:cNvSpPr/>
            <p:nvPr/>
          </p:nvSpPr>
          <p:spPr>
            <a:xfrm>
              <a:off x="5379265" y="2891285"/>
              <a:ext cx="35632" cy="42575"/>
            </a:xfrm>
            <a:custGeom>
              <a:rect b="b" l="l" r="r" t="t"/>
              <a:pathLst>
                <a:path extrusionOk="0" h="1625" w="136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1" name="Google Shape;8951;p81"/>
          <p:cNvGrpSpPr/>
          <p:nvPr/>
        </p:nvGrpSpPr>
        <p:grpSpPr>
          <a:xfrm>
            <a:off x="7630397" y="3358399"/>
            <a:ext cx="214759" cy="357030"/>
            <a:chOff x="2235125" y="238075"/>
            <a:chExt cx="3144350" cy="5227375"/>
          </a:xfrm>
        </p:grpSpPr>
        <p:sp>
          <p:nvSpPr>
            <p:cNvPr id="8952" name="Google Shape;8952;p81"/>
            <p:cNvSpPr/>
            <p:nvPr/>
          </p:nvSpPr>
          <p:spPr>
            <a:xfrm>
              <a:off x="2650075" y="593150"/>
              <a:ext cx="2312675" cy="2882350"/>
            </a:xfrm>
            <a:custGeom>
              <a:rect b="b" l="l" r="r" t="t"/>
              <a:pathLst>
                <a:path extrusionOk="0" h="115294" w="92507">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81"/>
            <p:cNvSpPr/>
            <p:nvPr/>
          </p:nvSpPr>
          <p:spPr>
            <a:xfrm>
              <a:off x="3257850" y="3360975"/>
              <a:ext cx="269025" cy="1808275"/>
            </a:xfrm>
            <a:custGeom>
              <a:rect b="b" l="l" r="r" t="t"/>
              <a:pathLst>
                <a:path extrusionOk="0" h="72331" w="10761">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81"/>
            <p:cNvSpPr/>
            <p:nvPr/>
          </p:nvSpPr>
          <p:spPr>
            <a:xfrm>
              <a:off x="3093300" y="5170300"/>
              <a:ext cx="596675" cy="295150"/>
            </a:xfrm>
            <a:custGeom>
              <a:rect b="b" l="l" r="r" t="t"/>
              <a:pathLst>
                <a:path extrusionOk="0" h="11806" w="23867">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81"/>
            <p:cNvSpPr/>
            <p:nvPr/>
          </p:nvSpPr>
          <p:spPr>
            <a:xfrm>
              <a:off x="3921750" y="5170300"/>
              <a:ext cx="596700" cy="295150"/>
            </a:xfrm>
            <a:custGeom>
              <a:rect b="b" l="l" r="r" t="t"/>
              <a:pathLst>
                <a:path extrusionOk="0" h="11806" w="23868">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81"/>
            <p:cNvSpPr/>
            <p:nvPr/>
          </p:nvSpPr>
          <p:spPr>
            <a:xfrm>
              <a:off x="2235125" y="238575"/>
              <a:ext cx="2312300" cy="451450"/>
            </a:xfrm>
            <a:custGeom>
              <a:rect b="b" l="l" r="r" t="t"/>
              <a:pathLst>
                <a:path extrusionOk="0" h="18058" w="92492">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81"/>
            <p:cNvSpPr/>
            <p:nvPr/>
          </p:nvSpPr>
          <p:spPr>
            <a:xfrm>
              <a:off x="2251950" y="243125"/>
              <a:ext cx="2337325" cy="448250"/>
            </a:xfrm>
            <a:custGeom>
              <a:rect b="b" l="l" r="r" t="t"/>
              <a:pathLst>
                <a:path extrusionOk="0" h="17930" w="93493">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81"/>
            <p:cNvSpPr/>
            <p:nvPr/>
          </p:nvSpPr>
          <p:spPr>
            <a:xfrm>
              <a:off x="3807650" y="238075"/>
              <a:ext cx="1571825" cy="453150"/>
            </a:xfrm>
            <a:custGeom>
              <a:rect b="b" l="l" r="r" t="t"/>
              <a:pathLst>
                <a:path extrusionOk="0" h="18126" w="62873">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81"/>
            <p:cNvSpPr/>
            <p:nvPr/>
          </p:nvSpPr>
          <p:spPr>
            <a:xfrm>
              <a:off x="3805500" y="298575"/>
              <a:ext cx="1011300" cy="385275"/>
            </a:xfrm>
            <a:custGeom>
              <a:rect b="b" l="l" r="r" t="t"/>
              <a:pathLst>
                <a:path extrusionOk="0" h="15411" w="40452">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81"/>
            <p:cNvSpPr/>
            <p:nvPr/>
          </p:nvSpPr>
          <p:spPr>
            <a:xfrm>
              <a:off x="4086300" y="3360975"/>
              <a:ext cx="269025" cy="1808275"/>
            </a:xfrm>
            <a:custGeom>
              <a:rect b="b" l="l" r="r" t="t"/>
              <a:pathLst>
                <a:path extrusionOk="0" h="72331" w="10761">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1" name="Google Shape;8961;p81"/>
          <p:cNvGrpSpPr/>
          <p:nvPr/>
        </p:nvGrpSpPr>
        <p:grpSpPr>
          <a:xfrm>
            <a:off x="2810729" y="4267107"/>
            <a:ext cx="342496" cy="351944"/>
            <a:chOff x="2810729" y="4267107"/>
            <a:chExt cx="342496" cy="351944"/>
          </a:xfrm>
        </p:grpSpPr>
        <p:sp>
          <p:nvSpPr>
            <p:cNvPr id="8962" name="Google Shape;8962;p81"/>
            <p:cNvSpPr/>
            <p:nvPr/>
          </p:nvSpPr>
          <p:spPr>
            <a:xfrm>
              <a:off x="2890682" y="4267422"/>
              <a:ext cx="35575" cy="23627"/>
            </a:xfrm>
            <a:custGeom>
              <a:rect b="b" l="l" r="r" t="t"/>
              <a:pathLst>
                <a:path extrusionOk="0" h="1578" w="2376">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81"/>
            <p:cNvSpPr/>
            <p:nvPr/>
          </p:nvSpPr>
          <p:spPr>
            <a:xfrm>
              <a:off x="2890996" y="4390181"/>
              <a:ext cx="34946" cy="36533"/>
            </a:xfrm>
            <a:custGeom>
              <a:rect b="b" l="l" r="r" t="t"/>
              <a:pathLst>
                <a:path extrusionOk="0" h="2440" w="2334">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81"/>
            <p:cNvSpPr/>
            <p:nvPr/>
          </p:nvSpPr>
          <p:spPr>
            <a:xfrm>
              <a:off x="2886579" y="4287245"/>
              <a:ext cx="43780" cy="105466"/>
            </a:xfrm>
            <a:custGeom>
              <a:rect b="b" l="l" r="r" t="t"/>
              <a:pathLst>
                <a:path extrusionOk="0" h="7044" w="2924">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81"/>
            <p:cNvSpPr/>
            <p:nvPr/>
          </p:nvSpPr>
          <p:spPr>
            <a:xfrm>
              <a:off x="2909248" y="4287245"/>
              <a:ext cx="20797" cy="105466"/>
            </a:xfrm>
            <a:custGeom>
              <a:rect b="b" l="l" r="r" t="t"/>
              <a:pathLst>
                <a:path extrusionOk="0" h="7044" w="1389">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81"/>
            <p:cNvSpPr/>
            <p:nvPr/>
          </p:nvSpPr>
          <p:spPr>
            <a:xfrm>
              <a:off x="2819532" y="4267496"/>
              <a:ext cx="38419" cy="39917"/>
            </a:xfrm>
            <a:custGeom>
              <a:rect b="b" l="l" r="r" t="t"/>
              <a:pathLst>
                <a:path extrusionOk="0" h="2666" w="2566">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81"/>
            <p:cNvSpPr/>
            <p:nvPr/>
          </p:nvSpPr>
          <p:spPr>
            <a:xfrm>
              <a:off x="2815130" y="4306140"/>
              <a:ext cx="46924" cy="230442"/>
            </a:xfrm>
            <a:custGeom>
              <a:rect b="b" l="l" r="r" t="t"/>
              <a:pathLst>
                <a:path extrusionOk="0" h="15391" w="3134">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81"/>
            <p:cNvSpPr/>
            <p:nvPr/>
          </p:nvSpPr>
          <p:spPr>
            <a:xfrm>
              <a:off x="2838742" y="4306140"/>
              <a:ext cx="23312" cy="230442"/>
            </a:xfrm>
            <a:custGeom>
              <a:rect b="b" l="l" r="r" t="t"/>
              <a:pathLst>
                <a:path extrusionOk="0" h="15391" w="1557">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81"/>
            <p:cNvSpPr/>
            <p:nvPr/>
          </p:nvSpPr>
          <p:spPr>
            <a:xfrm>
              <a:off x="2815130" y="4505080"/>
              <a:ext cx="46924" cy="31502"/>
            </a:xfrm>
            <a:custGeom>
              <a:rect b="b" l="l" r="r" t="t"/>
              <a:pathLst>
                <a:path extrusionOk="0" h="2104" w="3134">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81"/>
            <p:cNvSpPr/>
            <p:nvPr/>
          </p:nvSpPr>
          <p:spPr>
            <a:xfrm>
              <a:off x="2888795" y="4455970"/>
              <a:ext cx="39677" cy="54799"/>
            </a:xfrm>
            <a:custGeom>
              <a:rect b="b" l="l" r="r" t="t"/>
              <a:pathLst>
                <a:path extrusionOk="0" h="3660" w="265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81"/>
            <p:cNvSpPr/>
            <p:nvPr/>
          </p:nvSpPr>
          <p:spPr>
            <a:xfrm>
              <a:off x="2883435" y="4475180"/>
              <a:ext cx="50068" cy="61402"/>
            </a:xfrm>
            <a:custGeom>
              <a:rect b="b" l="l" r="r" t="t"/>
              <a:pathLst>
                <a:path extrusionOk="0" h="4101" w="3344">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81"/>
            <p:cNvSpPr/>
            <p:nvPr/>
          </p:nvSpPr>
          <p:spPr>
            <a:xfrm>
              <a:off x="2912077" y="4475180"/>
              <a:ext cx="21426" cy="61402"/>
            </a:xfrm>
            <a:custGeom>
              <a:rect b="b" l="l" r="r" t="t"/>
              <a:pathLst>
                <a:path extrusionOk="0" h="4101" w="1431">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81"/>
            <p:cNvSpPr/>
            <p:nvPr/>
          </p:nvSpPr>
          <p:spPr>
            <a:xfrm>
              <a:off x="2955842" y="4272767"/>
              <a:ext cx="192666" cy="259399"/>
            </a:xfrm>
            <a:custGeom>
              <a:rect b="b" l="l" r="r" t="t"/>
              <a:pathLst>
                <a:path extrusionOk="0" h="17325" w="12868">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81"/>
            <p:cNvSpPr/>
            <p:nvPr/>
          </p:nvSpPr>
          <p:spPr>
            <a:xfrm>
              <a:off x="3116063" y="4273081"/>
              <a:ext cx="32445" cy="259084"/>
            </a:xfrm>
            <a:custGeom>
              <a:rect b="b" l="l" r="r" t="t"/>
              <a:pathLst>
                <a:path extrusionOk="0" h="17304" w="2167">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81"/>
            <p:cNvSpPr/>
            <p:nvPr/>
          </p:nvSpPr>
          <p:spPr>
            <a:xfrm>
              <a:off x="2984484" y="4267107"/>
              <a:ext cx="18266" cy="270733"/>
            </a:xfrm>
            <a:custGeom>
              <a:rect b="b" l="l" r="r" t="t"/>
              <a:pathLst>
                <a:path extrusionOk="0" h="18082" w="122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81"/>
            <p:cNvSpPr/>
            <p:nvPr/>
          </p:nvSpPr>
          <p:spPr>
            <a:xfrm>
              <a:off x="3091193" y="4499106"/>
              <a:ext cx="32445" cy="10705"/>
            </a:xfrm>
            <a:custGeom>
              <a:rect b="b" l="l" r="r" t="t"/>
              <a:pathLst>
                <a:path extrusionOk="0" h="715" w="2167">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81"/>
            <p:cNvSpPr/>
            <p:nvPr/>
          </p:nvSpPr>
          <p:spPr>
            <a:xfrm>
              <a:off x="3110718" y="4485571"/>
              <a:ext cx="12292" cy="10705"/>
            </a:xfrm>
            <a:custGeom>
              <a:rect b="b" l="l" r="r" t="t"/>
              <a:pathLst>
                <a:path extrusionOk="0" h="715" w="821">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81"/>
            <p:cNvSpPr/>
            <p:nvPr/>
          </p:nvSpPr>
          <p:spPr>
            <a:xfrm>
              <a:off x="2810729" y="4557334"/>
              <a:ext cx="342496" cy="61717"/>
            </a:xfrm>
            <a:custGeom>
              <a:rect b="b" l="l" r="r" t="t"/>
              <a:pathLst>
                <a:path extrusionOk="0" h="4122" w="22875">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81"/>
            <p:cNvSpPr/>
            <p:nvPr/>
          </p:nvSpPr>
          <p:spPr>
            <a:xfrm>
              <a:off x="3129598" y="4557334"/>
              <a:ext cx="23627" cy="61717"/>
            </a:xfrm>
            <a:custGeom>
              <a:rect b="b" l="l" r="r" t="t"/>
              <a:pathLst>
                <a:path extrusionOk="0" h="4122" w="1578">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81"/>
            <p:cNvSpPr/>
            <p:nvPr/>
          </p:nvSpPr>
          <p:spPr>
            <a:xfrm>
              <a:off x="2838428" y="4553711"/>
              <a:ext cx="10720" cy="22219"/>
            </a:xfrm>
            <a:custGeom>
              <a:rect b="b" l="l" r="r" t="t"/>
              <a:pathLst>
                <a:path extrusionOk="0" h="1484" w="716">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81"/>
            <p:cNvSpPr/>
            <p:nvPr/>
          </p:nvSpPr>
          <p:spPr>
            <a:xfrm>
              <a:off x="2863611" y="4553711"/>
              <a:ext cx="10705" cy="22219"/>
            </a:xfrm>
            <a:custGeom>
              <a:rect b="b" l="l" r="r" t="t"/>
              <a:pathLst>
                <a:path extrusionOk="0" h="1484" w="715">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81"/>
            <p:cNvSpPr/>
            <p:nvPr/>
          </p:nvSpPr>
          <p:spPr>
            <a:xfrm>
              <a:off x="2888795" y="4553711"/>
              <a:ext cx="10705" cy="22219"/>
            </a:xfrm>
            <a:custGeom>
              <a:rect b="b" l="l" r="r" t="t"/>
              <a:pathLst>
                <a:path extrusionOk="0" h="1484" w="715">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81"/>
            <p:cNvSpPr/>
            <p:nvPr/>
          </p:nvSpPr>
          <p:spPr>
            <a:xfrm>
              <a:off x="2913664" y="4553711"/>
              <a:ext cx="10705" cy="22219"/>
            </a:xfrm>
            <a:custGeom>
              <a:rect b="b" l="l" r="r" t="t"/>
              <a:pathLst>
                <a:path extrusionOk="0" h="1484" w="715">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81"/>
            <p:cNvSpPr/>
            <p:nvPr/>
          </p:nvSpPr>
          <p:spPr>
            <a:xfrm>
              <a:off x="2938833" y="4553711"/>
              <a:ext cx="10720" cy="22219"/>
            </a:xfrm>
            <a:custGeom>
              <a:rect b="b" l="l" r="r" t="t"/>
              <a:pathLst>
                <a:path extrusionOk="0" h="1484" w="716">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81"/>
            <p:cNvSpPr/>
            <p:nvPr/>
          </p:nvSpPr>
          <p:spPr>
            <a:xfrm>
              <a:off x="2964017" y="4553711"/>
              <a:ext cx="10720" cy="22219"/>
            </a:xfrm>
            <a:custGeom>
              <a:rect b="b" l="l" r="r" t="t"/>
              <a:pathLst>
                <a:path extrusionOk="0" h="1484" w="716">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81"/>
            <p:cNvSpPr/>
            <p:nvPr/>
          </p:nvSpPr>
          <p:spPr>
            <a:xfrm>
              <a:off x="2989201" y="4553711"/>
              <a:ext cx="10406" cy="22219"/>
            </a:xfrm>
            <a:custGeom>
              <a:rect b="b" l="l" r="r" t="t"/>
              <a:pathLst>
                <a:path extrusionOk="0" h="1484" w="695">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81"/>
            <p:cNvSpPr/>
            <p:nvPr/>
          </p:nvSpPr>
          <p:spPr>
            <a:xfrm>
              <a:off x="3014070"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81"/>
            <p:cNvSpPr/>
            <p:nvPr/>
          </p:nvSpPr>
          <p:spPr>
            <a:xfrm>
              <a:off x="3039254"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81"/>
            <p:cNvSpPr/>
            <p:nvPr/>
          </p:nvSpPr>
          <p:spPr>
            <a:xfrm>
              <a:off x="3064438"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81"/>
            <p:cNvSpPr/>
            <p:nvPr/>
          </p:nvSpPr>
          <p:spPr>
            <a:xfrm>
              <a:off x="3089472" y="4553711"/>
              <a:ext cx="10556" cy="22219"/>
            </a:xfrm>
            <a:custGeom>
              <a:rect b="b" l="l" r="r" t="t"/>
              <a:pathLst>
                <a:path extrusionOk="0" h="1484" w="705">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81"/>
            <p:cNvSpPr/>
            <p:nvPr/>
          </p:nvSpPr>
          <p:spPr>
            <a:xfrm>
              <a:off x="3114491"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2" name="Google Shape;8992;p81"/>
          <p:cNvGrpSpPr/>
          <p:nvPr/>
        </p:nvGrpSpPr>
        <p:grpSpPr>
          <a:xfrm>
            <a:off x="1779168" y="3805625"/>
            <a:ext cx="282381" cy="343454"/>
            <a:chOff x="1779168" y="3805625"/>
            <a:chExt cx="282381" cy="343454"/>
          </a:xfrm>
        </p:grpSpPr>
        <p:sp>
          <p:nvSpPr>
            <p:cNvPr id="8993" name="Google Shape;8993;p81"/>
            <p:cNvSpPr/>
            <p:nvPr/>
          </p:nvSpPr>
          <p:spPr>
            <a:xfrm>
              <a:off x="1798048" y="3814758"/>
              <a:ext cx="243662" cy="314797"/>
            </a:xfrm>
            <a:custGeom>
              <a:rect b="b" l="l" r="r" t="t"/>
              <a:pathLst>
                <a:path extrusionOk="0" h="21025" w="16274">
                  <a:moveTo>
                    <a:pt x="1" y="0"/>
                  </a:moveTo>
                  <a:lnTo>
                    <a:pt x="1" y="21025"/>
                  </a:lnTo>
                  <a:lnTo>
                    <a:pt x="16274" y="21025"/>
                  </a:lnTo>
                  <a:lnTo>
                    <a:pt x="16274"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81"/>
            <p:cNvSpPr/>
            <p:nvPr/>
          </p:nvSpPr>
          <p:spPr>
            <a:xfrm>
              <a:off x="1798048" y="3814758"/>
              <a:ext cx="54485" cy="314797"/>
            </a:xfrm>
            <a:custGeom>
              <a:rect b="b" l="l" r="r" t="t"/>
              <a:pathLst>
                <a:path extrusionOk="0" h="21025" w="3639">
                  <a:moveTo>
                    <a:pt x="1" y="0"/>
                  </a:moveTo>
                  <a:lnTo>
                    <a:pt x="1" y="21025"/>
                  </a:lnTo>
                  <a:lnTo>
                    <a:pt x="3638" y="21025"/>
                  </a:lnTo>
                  <a:lnTo>
                    <a:pt x="36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81"/>
            <p:cNvSpPr/>
            <p:nvPr/>
          </p:nvSpPr>
          <p:spPr>
            <a:xfrm>
              <a:off x="1779168" y="4116319"/>
              <a:ext cx="282381" cy="32760"/>
            </a:xfrm>
            <a:custGeom>
              <a:rect b="b" l="l" r="r" t="t"/>
              <a:pathLst>
                <a:path extrusionOk="0" h="2188" w="1886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81"/>
            <p:cNvSpPr/>
            <p:nvPr/>
          </p:nvSpPr>
          <p:spPr>
            <a:xfrm>
              <a:off x="1930585" y="3847488"/>
              <a:ext cx="90359" cy="247750"/>
            </a:xfrm>
            <a:custGeom>
              <a:rect b="b" l="l" r="r" t="t"/>
              <a:pathLst>
                <a:path extrusionOk="0" h="16547" w="6035">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81"/>
            <p:cNvSpPr/>
            <p:nvPr/>
          </p:nvSpPr>
          <p:spPr>
            <a:xfrm>
              <a:off x="1818830" y="3847488"/>
              <a:ext cx="90988" cy="147659"/>
            </a:xfrm>
            <a:custGeom>
              <a:rect b="b" l="l" r="r" t="t"/>
              <a:pathLst>
                <a:path extrusionOk="0" h="9862" w="6077">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81"/>
            <p:cNvSpPr/>
            <p:nvPr/>
          </p:nvSpPr>
          <p:spPr>
            <a:xfrm>
              <a:off x="1818830" y="3847802"/>
              <a:ext cx="33703" cy="147344"/>
            </a:xfrm>
            <a:custGeom>
              <a:rect b="b" l="l" r="r" t="t"/>
              <a:pathLst>
                <a:path extrusionOk="0" h="9841" w="2251">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81"/>
            <p:cNvSpPr/>
            <p:nvPr/>
          </p:nvSpPr>
          <p:spPr>
            <a:xfrm>
              <a:off x="1831737" y="3916107"/>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81"/>
            <p:cNvSpPr/>
            <p:nvPr/>
          </p:nvSpPr>
          <p:spPr>
            <a:xfrm>
              <a:off x="1831737" y="3916107"/>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81"/>
            <p:cNvSpPr/>
            <p:nvPr/>
          </p:nvSpPr>
          <p:spPr>
            <a:xfrm>
              <a:off x="1831737" y="3892510"/>
              <a:ext cx="63603" cy="10391"/>
            </a:xfrm>
            <a:custGeom>
              <a:rect b="b" l="l" r="r" t="t"/>
              <a:pathLst>
                <a:path extrusionOk="0" h="694"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81"/>
            <p:cNvSpPr/>
            <p:nvPr/>
          </p:nvSpPr>
          <p:spPr>
            <a:xfrm>
              <a:off x="1831737" y="3892510"/>
              <a:ext cx="20797" cy="10391"/>
            </a:xfrm>
            <a:custGeom>
              <a:rect b="b" l="l" r="r" t="t"/>
              <a:pathLst>
                <a:path extrusionOk="0" h="694"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81"/>
            <p:cNvSpPr/>
            <p:nvPr/>
          </p:nvSpPr>
          <p:spPr>
            <a:xfrm>
              <a:off x="1831737" y="3868584"/>
              <a:ext cx="63603" cy="10406"/>
            </a:xfrm>
            <a:custGeom>
              <a:rect b="b" l="l" r="r" t="t"/>
              <a:pathLst>
                <a:path extrusionOk="0" h="695"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81"/>
            <p:cNvSpPr/>
            <p:nvPr/>
          </p:nvSpPr>
          <p:spPr>
            <a:xfrm>
              <a:off x="1831737" y="3868584"/>
              <a:ext cx="20797" cy="10406"/>
            </a:xfrm>
            <a:custGeom>
              <a:rect b="b" l="l" r="r" t="t"/>
              <a:pathLst>
                <a:path extrusionOk="0" h="695"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81"/>
            <p:cNvSpPr/>
            <p:nvPr/>
          </p:nvSpPr>
          <p:spPr>
            <a:xfrm>
              <a:off x="1831737" y="3940033"/>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81"/>
            <p:cNvSpPr/>
            <p:nvPr/>
          </p:nvSpPr>
          <p:spPr>
            <a:xfrm>
              <a:off x="1831737" y="3940033"/>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81"/>
            <p:cNvSpPr/>
            <p:nvPr/>
          </p:nvSpPr>
          <p:spPr>
            <a:xfrm>
              <a:off x="1831737" y="3963644"/>
              <a:ext cx="63603" cy="10406"/>
            </a:xfrm>
            <a:custGeom>
              <a:rect b="b" l="l" r="r" t="t"/>
              <a:pathLst>
                <a:path extrusionOk="0" h="695" w="4248">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81"/>
            <p:cNvSpPr/>
            <p:nvPr/>
          </p:nvSpPr>
          <p:spPr>
            <a:xfrm>
              <a:off x="1831737" y="3963644"/>
              <a:ext cx="20797" cy="10406"/>
            </a:xfrm>
            <a:custGeom>
              <a:rect b="b" l="l" r="r" t="t"/>
              <a:pathLst>
                <a:path extrusionOk="0" h="695" w="1389">
                  <a:moveTo>
                    <a:pt x="463" y="1"/>
                  </a:moveTo>
                  <a:cubicBezTo>
                    <a:pt x="0" y="1"/>
                    <a:pt x="0" y="694"/>
                    <a:pt x="463" y="694"/>
                  </a:cubicBezTo>
                  <a:lnTo>
                    <a:pt x="1388" y="694"/>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81"/>
            <p:cNvSpPr/>
            <p:nvPr/>
          </p:nvSpPr>
          <p:spPr>
            <a:xfrm>
              <a:off x="1818830" y="4022202"/>
              <a:ext cx="22369" cy="58557"/>
            </a:xfrm>
            <a:custGeom>
              <a:rect b="b" l="l" r="r" t="t"/>
              <a:pathLst>
                <a:path extrusionOk="0" h="3911" w="1494">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81"/>
            <p:cNvSpPr/>
            <p:nvPr/>
          </p:nvSpPr>
          <p:spPr>
            <a:xfrm>
              <a:off x="1865739" y="4039510"/>
              <a:ext cx="19839" cy="20168"/>
            </a:xfrm>
            <a:custGeom>
              <a:rect b="b" l="l" r="r" t="t"/>
              <a:pathLst>
                <a:path extrusionOk="0" h="1347" w="1325">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81"/>
            <p:cNvSpPr/>
            <p:nvPr/>
          </p:nvSpPr>
          <p:spPr>
            <a:xfrm>
              <a:off x="1813800" y="4009760"/>
              <a:ext cx="10391" cy="83277"/>
            </a:xfrm>
            <a:custGeom>
              <a:rect b="b" l="l" r="r" t="t"/>
              <a:pathLst>
                <a:path extrusionOk="0" h="5562" w="694">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81"/>
            <p:cNvSpPr/>
            <p:nvPr/>
          </p:nvSpPr>
          <p:spPr>
            <a:xfrm>
              <a:off x="1930585" y="3967732"/>
              <a:ext cx="90359" cy="20797"/>
            </a:xfrm>
            <a:custGeom>
              <a:rect b="b" l="l" r="r" t="t"/>
              <a:pathLst>
                <a:path extrusionOk="0" h="1389" w="6035">
                  <a:moveTo>
                    <a:pt x="0" y="1"/>
                  </a:moveTo>
                  <a:lnTo>
                    <a:pt x="0" y="1389"/>
                  </a:lnTo>
                  <a:lnTo>
                    <a:pt x="6034" y="1389"/>
                  </a:lnTo>
                  <a:lnTo>
                    <a:pt x="6034"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81"/>
            <p:cNvSpPr/>
            <p:nvPr/>
          </p:nvSpPr>
          <p:spPr>
            <a:xfrm>
              <a:off x="1992901" y="3889351"/>
              <a:ext cx="28043" cy="78396"/>
            </a:xfrm>
            <a:custGeom>
              <a:rect b="b" l="l" r="r" t="t"/>
              <a:pathLst>
                <a:path extrusionOk="0" h="5236" w="1873">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81"/>
            <p:cNvSpPr/>
            <p:nvPr/>
          </p:nvSpPr>
          <p:spPr>
            <a:xfrm>
              <a:off x="1972134" y="3913591"/>
              <a:ext cx="20782" cy="54156"/>
            </a:xfrm>
            <a:custGeom>
              <a:rect b="b" l="l" r="r" t="t"/>
              <a:pathLst>
                <a:path extrusionOk="0" h="3617" w="1388">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81"/>
            <p:cNvSpPr/>
            <p:nvPr/>
          </p:nvSpPr>
          <p:spPr>
            <a:xfrm>
              <a:off x="1930585" y="3889980"/>
              <a:ext cx="20782" cy="77767"/>
            </a:xfrm>
            <a:custGeom>
              <a:rect b="b" l="l" r="r" t="t"/>
              <a:pathLst>
                <a:path extrusionOk="0" h="5194" w="1388">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81"/>
            <p:cNvSpPr/>
            <p:nvPr/>
          </p:nvSpPr>
          <p:spPr>
            <a:xfrm>
              <a:off x="1951352" y="3921467"/>
              <a:ext cx="20797" cy="46280"/>
            </a:xfrm>
            <a:custGeom>
              <a:rect b="b" l="l" r="r" t="t"/>
              <a:pathLst>
                <a:path extrusionOk="0" h="3091" w="1389">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81"/>
            <p:cNvSpPr/>
            <p:nvPr/>
          </p:nvSpPr>
          <p:spPr>
            <a:xfrm>
              <a:off x="1974964" y="4026289"/>
              <a:ext cx="44393" cy="68948"/>
            </a:xfrm>
            <a:custGeom>
              <a:rect b="b" l="l" r="r" t="t"/>
              <a:pathLst>
                <a:path extrusionOk="0" h="4605" w="2965">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81"/>
            <p:cNvSpPr/>
            <p:nvPr/>
          </p:nvSpPr>
          <p:spPr>
            <a:xfrm>
              <a:off x="1930585" y="4017770"/>
              <a:ext cx="20782" cy="77782"/>
            </a:xfrm>
            <a:custGeom>
              <a:rect b="b" l="l" r="r" t="t"/>
              <a:pathLst>
                <a:path extrusionOk="0" h="5195" w="1388">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81"/>
            <p:cNvSpPr/>
            <p:nvPr/>
          </p:nvSpPr>
          <p:spPr>
            <a:xfrm>
              <a:off x="1951352" y="4044855"/>
              <a:ext cx="20797" cy="50697"/>
            </a:xfrm>
            <a:custGeom>
              <a:rect b="b" l="l" r="r" t="t"/>
              <a:pathLst>
                <a:path extrusionOk="0" h="3386" w="1389">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81"/>
            <p:cNvSpPr/>
            <p:nvPr/>
          </p:nvSpPr>
          <p:spPr>
            <a:xfrm>
              <a:off x="1789245" y="3805625"/>
              <a:ext cx="261914" cy="21426"/>
            </a:xfrm>
            <a:custGeom>
              <a:rect b="b" l="l" r="r" t="t"/>
              <a:pathLst>
                <a:path extrusionOk="0" h="1431" w="17493">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1" name="Google Shape;9021;p81"/>
          <p:cNvGrpSpPr/>
          <p:nvPr/>
        </p:nvGrpSpPr>
        <p:grpSpPr>
          <a:xfrm>
            <a:off x="2593522" y="2407029"/>
            <a:ext cx="391606" cy="364535"/>
            <a:chOff x="2593522" y="2407029"/>
            <a:chExt cx="391606" cy="364535"/>
          </a:xfrm>
        </p:grpSpPr>
        <p:sp>
          <p:nvSpPr>
            <p:cNvPr id="9022" name="Google Shape;9022;p81"/>
            <p:cNvSpPr/>
            <p:nvPr/>
          </p:nvSpPr>
          <p:spPr>
            <a:xfrm>
              <a:off x="2602641" y="2573867"/>
              <a:ext cx="97291" cy="197697"/>
            </a:xfrm>
            <a:custGeom>
              <a:rect b="b" l="l" r="r" t="t"/>
              <a:pathLst>
                <a:path extrusionOk="0" h="13204" w="6498">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81"/>
            <p:cNvSpPr/>
            <p:nvPr/>
          </p:nvSpPr>
          <p:spPr>
            <a:xfrm>
              <a:off x="2680078" y="2573867"/>
              <a:ext cx="19854" cy="156148"/>
            </a:xfrm>
            <a:custGeom>
              <a:rect b="b" l="l" r="r" t="t"/>
              <a:pathLst>
                <a:path extrusionOk="0" h="10429" w="1326">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81"/>
            <p:cNvSpPr/>
            <p:nvPr/>
          </p:nvSpPr>
          <p:spPr>
            <a:xfrm>
              <a:off x="2602641" y="2742907"/>
              <a:ext cx="57629" cy="28657"/>
            </a:xfrm>
            <a:custGeom>
              <a:rect b="b" l="l" r="r" t="t"/>
              <a:pathLst>
                <a:path extrusionOk="0" h="1914" w="3849">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81"/>
            <p:cNvSpPr/>
            <p:nvPr/>
          </p:nvSpPr>
          <p:spPr>
            <a:xfrm>
              <a:off x="2593522" y="2516552"/>
              <a:ext cx="106410" cy="57330"/>
            </a:xfrm>
            <a:custGeom>
              <a:rect b="b" l="l" r="r" t="t"/>
              <a:pathLst>
                <a:path extrusionOk="0" h="3829" w="7107">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81"/>
            <p:cNvSpPr/>
            <p:nvPr/>
          </p:nvSpPr>
          <p:spPr>
            <a:xfrm>
              <a:off x="2593522" y="2516567"/>
              <a:ext cx="106410" cy="56985"/>
            </a:xfrm>
            <a:custGeom>
              <a:rect b="b" l="l" r="r" t="t"/>
              <a:pathLst>
                <a:path extrusionOk="0" h="3806" w="7107">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81"/>
            <p:cNvSpPr/>
            <p:nvPr/>
          </p:nvSpPr>
          <p:spPr>
            <a:xfrm>
              <a:off x="2629726" y="2602794"/>
              <a:ext cx="43136" cy="61432"/>
            </a:xfrm>
            <a:custGeom>
              <a:rect b="b" l="l" r="r" t="t"/>
              <a:pathLst>
                <a:path extrusionOk="0" h="4103" w="2881">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81"/>
            <p:cNvSpPr/>
            <p:nvPr/>
          </p:nvSpPr>
          <p:spPr>
            <a:xfrm>
              <a:off x="2646091" y="2602704"/>
              <a:ext cx="26771" cy="61522"/>
            </a:xfrm>
            <a:custGeom>
              <a:rect b="b" l="l" r="r" t="t"/>
              <a:pathLst>
                <a:path extrusionOk="0" h="4109" w="1788">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81"/>
            <p:cNvSpPr/>
            <p:nvPr/>
          </p:nvSpPr>
          <p:spPr>
            <a:xfrm>
              <a:off x="2878719" y="2573867"/>
              <a:ext cx="97276" cy="197697"/>
            </a:xfrm>
            <a:custGeom>
              <a:rect b="b" l="l" r="r" t="t"/>
              <a:pathLst>
                <a:path extrusionOk="0" h="13204" w="6497">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81"/>
            <p:cNvSpPr/>
            <p:nvPr/>
          </p:nvSpPr>
          <p:spPr>
            <a:xfrm>
              <a:off x="2959929" y="2573867"/>
              <a:ext cx="15751" cy="197697"/>
            </a:xfrm>
            <a:custGeom>
              <a:rect b="b" l="l" r="r" t="t"/>
              <a:pathLst>
                <a:path extrusionOk="0" h="13204" w="1052">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81"/>
            <p:cNvSpPr/>
            <p:nvPr/>
          </p:nvSpPr>
          <p:spPr>
            <a:xfrm>
              <a:off x="2878719" y="2573867"/>
              <a:ext cx="20782" cy="156148"/>
            </a:xfrm>
            <a:custGeom>
              <a:rect b="b" l="l" r="r" t="t"/>
              <a:pathLst>
                <a:path extrusionOk="0" h="10429" w="1388">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81"/>
            <p:cNvSpPr/>
            <p:nvPr/>
          </p:nvSpPr>
          <p:spPr>
            <a:xfrm>
              <a:off x="2918381" y="2742907"/>
              <a:ext cx="57614" cy="28657"/>
            </a:xfrm>
            <a:custGeom>
              <a:rect b="b" l="l" r="r" t="t"/>
              <a:pathLst>
                <a:path extrusionOk="0" h="1914" w="3848">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81"/>
            <p:cNvSpPr/>
            <p:nvPr/>
          </p:nvSpPr>
          <p:spPr>
            <a:xfrm>
              <a:off x="2959929" y="2742907"/>
              <a:ext cx="15751" cy="28657"/>
            </a:xfrm>
            <a:custGeom>
              <a:rect b="b" l="l" r="r" t="t"/>
              <a:pathLst>
                <a:path extrusionOk="0" h="1914" w="1052">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81"/>
            <p:cNvSpPr/>
            <p:nvPr/>
          </p:nvSpPr>
          <p:spPr>
            <a:xfrm>
              <a:off x="2878719" y="2516552"/>
              <a:ext cx="106410" cy="57330"/>
            </a:xfrm>
            <a:custGeom>
              <a:rect b="b" l="l" r="r" t="t"/>
              <a:pathLst>
                <a:path extrusionOk="0" h="3829" w="7107">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81"/>
            <p:cNvSpPr/>
            <p:nvPr/>
          </p:nvSpPr>
          <p:spPr>
            <a:xfrm>
              <a:off x="2878719" y="2516552"/>
              <a:ext cx="106410" cy="57330"/>
            </a:xfrm>
            <a:custGeom>
              <a:rect b="b" l="l" r="r" t="t"/>
              <a:pathLst>
                <a:path extrusionOk="0" h="3829" w="7107">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81"/>
            <p:cNvSpPr/>
            <p:nvPr/>
          </p:nvSpPr>
          <p:spPr>
            <a:xfrm>
              <a:off x="2675991" y="2714249"/>
              <a:ext cx="226669" cy="28672"/>
            </a:xfrm>
            <a:custGeom>
              <a:rect b="b" l="l" r="r" t="t"/>
              <a:pathLst>
                <a:path extrusionOk="0" h="1915" w="15139">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81"/>
            <p:cNvSpPr/>
            <p:nvPr/>
          </p:nvSpPr>
          <p:spPr>
            <a:xfrm>
              <a:off x="2676305" y="2714249"/>
              <a:ext cx="226354" cy="28672"/>
            </a:xfrm>
            <a:custGeom>
              <a:rect b="b" l="l" r="r" t="t"/>
              <a:pathLst>
                <a:path extrusionOk="0" h="1915" w="15118">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81"/>
            <p:cNvSpPr/>
            <p:nvPr/>
          </p:nvSpPr>
          <p:spPr>
            <a:xfrm>
              <a:off x="2660255" y="2742907"/>
              <a:ext cx="258141" cy="28657"/>
            </a:xfrm>
            <a:custGeom>
              <a:rect b="b" l="l" r="r" t="t"/>
              <a:pathLst>
                <a:path extrusionOk="0" h="1914" w="17241">
                  <a:moveTo>
                    <a:pt x="0" y="0"/>
                  </a:moveTo>
                  <a:lnTo>
                    <a:pt x="0" y="1913"/>
                  </a:lnTo>
                  <a:lnTo>
                    <a:pt x="17240" y="1913"/>
                  </a:lnTo>
                  <a:lnTo>
                    <a:pt x="17240"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81"/>
            <p:cNvSpPr/>
            <p:nvPr/>
          </p:nvSpPr>
          <p:spPr>
            <a:xfrm>
              <a:off x="2660255" y="2742907"/>
              <a:ext cx="258141" cy="28657"/>
            </a:xfrm>
            <a:custGeom>
              <a:rect b="b" l="l" r="r" t="t"/>
              <a:pathLst>
                <a:path extrusionOk="0" h="1914" w="17241">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81"/>
            <p:cNvSpPr/>
            <p:nvPr/>
          </p:nvSpPr>
          <p:spPr>
            <a:xfrm>
              <a:off x="2715968" y="2516567"/>
              <a:ext cx="147344" cy="197697"/>
            </a:xfrm>
            <a:custGeom>
              <a:rect b="b" l="l" r="r" t="t"/>
              <a:pathLst>
                <a:path extrusionOk="0" h="13204" w="9841">
                  <a:moveTo>
                    <a:pt x="1" y="1"/>
                  </a:moveTo>
                  <a:lnTo>
                    <a:pt x="1" y="13204"/>
                  </a:lnTo>
                  <a:lnTo>
                    <a:pt x="9840" y="13204"/>
                  </a:lnTo>
                  <a:lnTo>
                    <a:pt x="984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81"/>
            <p:cNvSpPr/>
            <p:nvPr/>
          </p:nvSpPr>
          <p:spPr>
            <a:xfrm>
              <a:off x="2763191" y="2618560"/>
              <a:ext cx="52583" cy="95704"/>
            </a:xfrm>
            <a:custGeom>
              <a:rect b="b" l="l" r="r" t="t"/>
              <a:pathLst>
                <a:path extrusionOk="0" h="6392" w="3512">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81"/>
            <p:cNvSpPr/>
            <p:nvPr/>
          </p:nvSpPr>
          <p:spPr>
            <a:xfrm>
              <a:off x="2783329" y="2618515"/>
              <a:ext cx="32445" cy="95749"/>
            </a:xfrm>
            <a:custGeom>
              <a:rect b="b" l="l" r="r" t="t"/>
              <a:pathLst>
                <a:path extrusionOk="0" h="6395" w="2167">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81"/>
            <p:cNvSpPr/>
            <p:nvPr/>
          </p:nvSpPr>
          <p:spPr>
            <a:xfrm>
              <a:off x="2692041" y="2516253"/>
              <a:ext cx="47867" cy="32131"/>
            </a:xfrm>
            <a:custGeom>
              <a:rect b="b" l="l" r="r" t="t"/>
              <a:pathLst>
                <a:path extrusionOk="0" h="2146" w="3197">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81"/>
            <p:cNvSpPr/>
            <p:nvPr/>
          </p:nvSpPr>
          <p:spPr>
            <a:xfrm>
              <a:off x="2719112" y="2516253"/>
              <a:ext cx="20797" cy="31817"/>
            </a:xfrm>
            <a:custGeom>
              <a:rect b="b" l="l" r="r" t="t"/>
              <a:pathLst>
                <a:path extrusionOk="0" h="2125" w="1389">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81"/>
            <p:cNvSpPr/>
            <p:nvPr/>
          </p:nvSpPr>
          <p:spPr>
            <a:xfrm>
              <a:off x="2692041" y="2682148"/>
              <a:ext cx="47867" cy="32116"/>
            </a:xfrm>
            <a:custGeom>
              <a:rect b="b" l="l" r="r" t="t"/>
              <a:pathLst>
                <a:path extrusionOk="0" h="2145" w="3197">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81"/>
            <p:cNvSpPr/>
            <p:nvPr/>
          </p:nvSpPr>
          <p:spPr>
            <a:xfrm>
              <a:off x="2719112" y="2682148"/>
              <a:ext cx="20797" cy="31802"/>
            </a:xfrm>
            <a:custGeom>
              <a:rect b="b" l="l" r="r" t="t"/>
              <a:pathLst>
                <a:path extrusionOk="0" h="2124" w="1389">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81"/>
            <p:cNvSpPr/>
            <p:nvPr/>
          </p:nvSpPr>
          <p:spPr>
            <a:xfrm>
              <a:off x="2699917" y="2548369"/>
              <a:ext cx="31802" cy="133794"/>
            </a:xfrm>
            <a:custGeom>
              <a:rect b="b" l="l" r="r" t="t"/>
              <a:pathLst>
                <a:path extrusionOk="0" h="8936" w="2124">
                  <a:moveTo>
                    <a:pt x="0" y="0"/>
                  </a:moveTo>
                  <a:lnTo>
                    <a:pt x="0" y="8935"/>
                  </a:lnTo>
                  <a:lnTo>
                    <a:pt x="2124" y="8935"/>
                  </a:lnTo>
                  <a:lnTo>
                    <a:pt x="2124"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81"/>
            <p:cNvSpPr/>
            <p:nvPr/>
          </p:nvSpPr>
          <p:spPr>
            <a:xfrm>
              <a:off x="2838742" y="2516253"/>
              <a:ext cx="47852" cy="32131"/>
            </a:xfrm>
            <a:custGeom>
              <a:rect b="b" l="l" r="r" t="t"/>
              <a:pathLst>
                <a:path extrusionOk="0" h="2146" w="3196">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81"/>
            <p:cNvSpPr/>
            <p:nvPr/>
          </p:nvSpPr>
          <p:spPr>
            <a:xfrm>
              <a:off x="2838742" y="2682148"/>
              <a:ext cx="47852" cy="32116"/>
            </a:xfrm>
            <a:custGeom>
              <a:rect b="b" l="l" r="r" t="t"/>
              <a:pathLst>
                <a:path extrusionOk="0" h="2145" w="3196">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81"/>
            <p:cNvSpPr/>
            <p:nvPr/>
          </p:nvSpPr>
          <p:spPr>
            <a:xfrm>
              <a:off x="2866127" y="2516253"/>
              <a:ext cx="20467" cy="31817"/>
            </a:xfrm>
            <a:custGeom>
              <a:rect b="b" l="l" r="r" t="t"/>
              <a:pathLst>
                <a:path extrusionOk="0" h="2125" w="1367">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81"/>
            <p:cNvSpPr/>
            <p:nvPr/>
          </p:nvSpPr>
          <p:spPr>
            <a:xfrm>
              <a:off x="2865812" y="2682148"/>
              <a:ext cx="20782" cy="31802"/>
            </a:xfrm>
            <a:custGeom>
              <a:rect b="b" l="l" r="r" t="t"/>
              <a:pathLst>
                <a:path extrusionOk="0" h="2124" w="1388">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81"/>
            <p:cNvSpPr/>
            <p:nvPr/>
          </p:nvSpPr>
          <p:spPr>
            <a:xfrm>
              <a:off x="2846603" y="2548369"/>
              <a:ext cx="32131" cy="133794"/>
            </a:xfrm>
            <a:custGeom>
              <a:rect b="b" l="l" r="r" t="t"/>
              <a:pathLst>
                <a:path extrusionOk="0" h="8936" w="2146">
                  <a:moveTo>
                    <a:pt x="1" y="0"/>
                  </a:moveTo>
                  <a:lnTo>
                    <a:pt x="1" y="8935"/>
                  </a:lnTo>
                  <a:lnTo>
                    <a:pt x="2145" y="8935"/>
                  </a:lnTo>
                  <a:lnTo>
                    <a:pt x="2145"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81"/>
            <p:cNvSpPr/>
            <p:nvPr/>
          </p:nvSpPr>
          <p:spPr>
            <a:xfrm>
              <a:off x="2683238" y="2407029"/>
              <a:ext cx="212175" cy="80597"/>
            </a:xfrm>
            <a:custGeom>
              <a:rect b="b" l="l" r="r" t="t"/>
              <a:pathLst>
                <a:path extrusionOk="0" h="5383" w="14171">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81"/>
            <p:cNvSpPr/>
            <p:nvPr/>
          </p:nvSpPr>
          <p:spPr>
            <a:xfrm>
              <a:off x="2683238" y="2407029"/>
              <a:ext cx="212175" cy="80597"/>
            </a:xfrm>
            <a:custGeom>
              <a:rect b="b" l="l" r="r" t="t"/>
              <a:pathLst>
                <a:path extrusionOk="0" h="5383" w="14171">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81"/>
            <p:cNvSpPr/>
            <p:nvPr/>
          </p:nvSpPr>
          <p:spPr>
            <a:xfrm>
              <a:off x="2668130" y="2487925"/>
              <a:ext cx="242390" cy="28657"/>
            </a:xfrm>
            <a:custGeom>
              <a:rect b="b" l="l" r="r" t="t"/>
              <a:pathLst>
                <a:path extrusionOk="0" h="1914" w="16189">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81"/>
            <p:cNvSpPr/>
            <p:nvPr/>
          </p:nvSpPr>
          <p:spPr>
            <a:xfrm>
              <a:off x="2668130" y="2487611"/>
              <a:ext cx="242390" cy="28657"/>
            </a:xfrm>
            <a:custGeom>
              <a:rect b="b" l="l" r="r" t="t"/>
              <a:pathLst>
                <a:path extrusionOk="0" h="1914" w="16189">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81"/>
            <p:cNvSpPr/>
            <p:nvPr/>
          </p:nvSpPr>
          <p:spPr>
            <a:xfrm>
              <a:off x="2905789" y="2602495"/>
              <a:ext cx="43136" cy="61432"/>
            </a:xfrm>
            <a:custGeom>
              <a:rect b="b" l="l" r="r" t="t"/>
              <a:pathLst>
                <a:path extrusionOk="0" h="4103" w="2881">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81"/>
            <p:cNvSpPr/>
            <p:nvPr/>
          </p:nvSpPr>
          <p:spPr>
            <a:xfrm>
              <a:off x="2922154" y="2602704"/>
              <a:ext cx="26456" cy="61522"/>
            </a:xfrm>
            <a:custGeom>
              <a:rect b="b" l="l" r="r" t="t"/>
              <a:pathLst>
                <a:path extrusionOk="0" h="4109" w="1767">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81"/>
            <p:cNvSpPr/>
            <p:nvPr/>
          </p:nvSpPr>
          <p:spPr>
            <a:xfrm>
              <a:off x="2758789" y="2542066"/>
              <a:ext cx="54156" cy="46115"/>
            </a:xfrm>
            <a:custGeom>
              <a:rect b="b" l="l" r="r" t="t"/>
              <a:pathLst>
                <a:path extrusionOk="0" h="3080" w="3617">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81"/>
            <p:cNvSpPr/>
            <p:nvPr/>
          </p:nvSpPr>
          <p:spPr>
            <a:xfrm>
              <a:off x="2769794" y="2545210"/>
              <a:ext cx="46924" cy="43046"/>
            </a:xfrm>
            <a:custGeom>
              <a:rect b="b" l="l" r="r" t="t"/>
              <a:pathLst>
                <a:path extrusionOk="0" h="2875" w="3134">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1" name="Google Shape;9061;p81"/>
          <p:cNvGrpSpPr/>
          <p:nvPr/>
        </p:nvGrpSpPr>
        <p:grpSpPr>
          <a:xfrm>
            <a:off x="3955047" y="2432242"/>
            <a:ext cx="322912" cy="334396"/>
            <a:chOff x="3955047" y="2432242"/>
            <a:chExt cx="322912" cy="334396"/>
          </a:xfrm>
        </p:grpSpPr>
        <p:sp>
          <p:nvSpPr>
            <p:cNvPr id="9062" name="Google Shape;9062;p81"/>
            <p:cNvSpPr/>
            <p:nvPr/>
          </p:nvSpPr>
          <p:spPr>
            <a:xfrm>
              <a:off x="3955047" y="2432242"/>
              <a:ext cx="322912" cy="334291"/>
            </a:xfrm>
            <a:custGeom>
              <a:rect b="b" l="l" r="r" t="t"/>
              <a:pathLst>
                <a:path extrusionOk="0" h="22327" w="21567">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81"/>
            <p:cNvSpPr/>
            <p:nvPr/>
          </p:nvSpPr>
          <p:spPr>
            <a:xfrm>
              <a:off x="4009741" y="2515624"/>
              <a:ext cx="67361" cy="251014"/>
            </a:xfrm>
            <a:custGeom>
              <a:rect b="b" l="l" r="r" t="t"/>
              <a:pathLst>
                <a:path extrusionOk="0" h="16765" w="4499">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81"/>
            <p:cNvSpPr/>
            <p:nvPr/>
          </p:nvSpPr>
          <p:spPr>
            <a:xfrm>
              <a:off x="4210582" y="2432317"/>
              <a:ext cx="67346" cy="293087"/>
            </a:xfrm>
            <a:custGeom>
              <a:rect b="b" l="l" r="r" t="t"/>
              <a:pathLst>
                <a:path extrusionOk="0" h="19575" w="4498">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5" name="Google Shape;9065;p81"/>
          <p:cNvGrpSpPr/>
          <p:nvPr/>
        </p:nvGrpSpPr>
        <p:grpSpPr>
          <a:xfrm>
            <a:off x="1802465" y="1962854"/>
            <a:ext cx="265373" cy="351944"/>
            <a:chOff x="1802465" y="1962854"/>
            <a:chExt cx="265373" cy="351944"/>
          </a:xfrm>
        </p:grpSpPr>
        <p:sp>
          <p:nvSpPr>
            <p:cNvPr id="9066" name="Google Shape;9066;p81"/>
            <p:cNvSpPr/>
            <p:nvPr/>
          </p:nvSpPr>
          <p:spPr>
            <a:xfrm>
              <a:off x="1802465" y="2243020"/>
              <a:ext cx="265373" cy="71778"/>
            </a:xfrm>
            <a:custGeom>
              <a:rect b="b" l="l" r="r" t="t"/>
              <a:pathLst>
                <a:path extrusionOk="0" h="4794" w="17724">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81"/>
            <p:cNvSpPr/>
            <p:nvPr/>
          </p:nvSpPr>
          <p:spPr>
            <a:xfrm>
              <a:off x="1802465" y="2208074"/>
              <a:ext cx="265373" cy="83442"/>
            </a:xfrm>
            <a:custGeom>
              <a:rect b="b" l="l" r="r" t="t"/>
              <a:pathLst>
                <a:path extrusionOk="0" h="5573" w="17724">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81"/>
            <p:cNvSpPr/>
            <p:nvPr/>
          </p:nvSpPr>
          <p:spPr>
            <a:xfrm>
              <a:off x="1802465" y="1962854"/>
              <a:ext cx="35889" cy="316069"/>
            </a:xfrm>
            <a:custGeom>
              <a:rect b="b" l="l" r="r" t="t"/>
              <a:pathLst>
                <a:path extrusionOk="0" h="21110" w="2397">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81"/>
            <p:cNvSpPr/>
            <p:nvPr/>
          </p:nvSpPr>
          <p:spPr>
            <a:xfrm>
              <a:off x="1837082" y="2286141"/>
              <a:ext cx="230756" cy="8834"/>
            </a:xfrm>
            <a:custGeom>
              <a:rect b="b" l="l" r="r" t="t"/>
              <a:pathLst>
                <a:path extrusionOk="0" h="590" w="15412">
                  <a:moveTo>
                    <a:pt x="1" y="1"/>
                  </a:moveTo>
                  <a:lnTo>
                    <a:pt x="1" y="589"/>
                  </a:lnTo>
                  <a:lnTo>
                    <a:pt x="15412" y="589"/>
                  </a:lnTo>
                  <a:lnTo>
                    <a:pt x="15412"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81"/>
            <p:cNvSpPr/>
            <p:nvPr/>
          </p:nvSpPr>
          <p:spPr>
            <a:xfrm>
              <a:off x="1900041" y="2262843"/>
              <a:ext cx="167797" cy="9148"/>
            </a:xfrm>
            <a:custGeom>
              <a:rect b="b" l="l" r="r" t="t"/>
              <a:pathLst>
                <a:path extrusionOk="0" h="611" w="11207">
                  <a:moveTo>
                    <a:pt x="1" y="1"/>
                  </a:moveTo>
                  <a:lnTo>
                    <a:pt x="1" y="611"/>
                  </a:lnTo>
                  <a:lnTo>
                    <a:pt x="11207" y="611"/>
                  </a:lnTo>
                  <a:lnTo>
                    <a:pt x="11207"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81"/>
            <p:cNvSpPr/>
            <p:nvPr/>
          </p:nvSpPr>
          <p:spPr>
            <a:xfrm>
              <a:off x="1838339" y="1962854"/>
              <a:ext cx="229498" cy="280180"/>
            </a:xfrm>
            <a:custGeom>
              <a:rect b="b" l="l" r="r" t="t"/>
              <a:pathLst>
                <a:path extrusionOk="0" h="18713" w="15328">
                  <a:moveTo>
                    <a:pt x="1" y="1"/>
                  </a:moveTo>
                  <a:lnTo>
                    <a:pt x="1" y="18712"/>
                  </a:lnTo>
                  <a:lnTo>
                    <a:pt x="15328" y="18712"/>
                  </a:lnTo>
                  <a:lnTo>
                    <a:pt x="15328"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81"/>
            <p:cNvSpPr/>
            <p:nvPr/>
          </p:nvSpPr>
          <p:spPr>
            <a:xfrm>
              <a:off x="1854091" y="1978905"/>
              <a:ext cx="197697" cy="248394"/>
            </a:xfrm>
            <a:custGeom>
              <a:rect b="b" l="l" r="r" t="t"/>
              <a:pathLst>
                <a:path extrusionOk="0" h="16590" w="13204">
                  <a:moveTo>
                    <a:pt x="0" y="1"/>
                  </a:moveTo>
                  <a:lnTo>
                    <a:pt x="0" y="16589"/>
                  </a:lnTo>
                  <a:lnTo>
                    <a:pt x="13203" y="16589"/>
                  </a:lnTo>
                  <a:lnTo>
                    <a:pt x="13203"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3" name="Google Shape;9073;p81"/>
          <p:cNvGrpSpPr/>
          <p:nvPr/>
        </p:nvGrpSpPr>
        <p:grpSpPr>
          <a:xfrm>
            <a:off x="3512070" y="1956222"/>
            <a:ext cx="373983" cy="363622"/>
            <a:chOff x="3512070" y="1956222"/>
            <a:chExt cx="373983" cy="363622"/>
          </a:xfrm>
        </p:grpSpPr>
        <p:sp>
          <p:nvSpPr>
            <p:cNvPr id="9074" name="Google Shape;9074;p81"/>
            <p:cNvSpPr/>
            <p:nvPr/>
          </p:nvSpPr>
          <p:spPr>
            <a:xfrm>
              <a:off x="3547316" y="2232314"/>
              <a:ext cx="316069" cy="53841"/>
            </a:xfrm>
            <a:custGeom>
              <a:rect b="b" l="l" r="r" t="t"/>
              <a:pathLst>
                <a:path extrusionOk="0" h="3596" w="2111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81"/>
            <p:cNvSpPr/>
            <p:nvPr/>
          </p:nvSpPr>
          <p:spPr>
            <a:xfrm>
              <a:off x="3548903" y="2232314"/>
              <a:ext cx="314482" cy="53841"/>
            </a:xfrm>
            <a:custGeom>
              <a:rect b="b" l="l" r="r" t="t"/>
              <a:pathLst>
                <a:path extrusionOk="0" h="3596" w="21004">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81"/>
            <p:cNvSpPr/>
            <p:nvPr/>
          </p:nvSpPr>
          <p:spPr>
            <a:xfrm>
              <a:off x="3515215" y="2198312"/>
              <a:ext cx="370524" cy="121217"/>
            </a:xfrm>
            <a:custGeom>
              <a:rect b="b" l="l" r="r" t="t"/>
              <a:pathLst>
                <a:path extrusionOk="0" h="8096" w="24747">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81"/>
            <p:cNvSpPr/>
            <p:nvPr/>
          </p:nvSpPr>
          <p:spPr>
            <a:xfrm>
              <a:off x="3864628" y="2198626"/>
              <a:ext cx="21426" cy="33703"/>
            </a:xfrm>
            <a:custGeom>
              <a:rect b="b" l="l" r="r" t="t"/>
              <a:pathLst>
                <a:path extrusionOk="0" h="2251" w="1431">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81"/>
            <p:cNvSpPr/>
            <p:nvPr/>
          </p:nvSpPr>
          <p:spPr>
            <a:xfrm>
              <a:off x="3864628" y="2286141"/>
              <a:ext cx="21426" cy="33703"/>
            </a:xfrm>
            <a:custGeom>
              <a:rect b="b" l="l" r="r" t="t"/>
              <a:pathLst>
                <a:path extrusionOk="0" h="2251" w="1431">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81"/>
            <p:cNvSpPr/>
            <p:nvPr/>
          </p:nvSpPr>
          <p:spPr>
            <a:xfrm>
              <a:off x="3574401" y="2259070"/>
              <a:ext cx="52583" cy="52838"/>
            </a:xfrm>
            <a:custGeom>
              <a:rect b="b" l="l" r="r" t="t"/>
              <a:pathLst>
                <a:path extrusionOk="0" h="3529" w="3512">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81"/>
            <p:cNvSpPr/>
            <p:nvPr/>
          </p:nvSpPr>
          <p:spPr>
            <a:xfrm>
              <a:off x="3547316" y="1990239"/>
              <a:ext cx="316069" cy="53841"/>
            </a:xfrm>
            <a:custGeom>
              <a:rect b="b" l="l" r="r" t="t"/>
              <a:pathLst>
                <a:path extrusionOk="0" h="3596" w="2111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81"/>
            <p:cNvSpPr/>
            <p:nvPr/>
          </p:nvSpPr>
          <p:spPr>
            <a:xfrm>
              <a:off x="3548903" y="1990239"/>
              <a:ext cx="314482" cy="53841"/>
            </a:xfrm>
            <a:custGeom>
              <a:rect b="b" l="l" r="r" t="t"/>
              <a:pathLst>
                <a:path extrusionOk="0" h="3596" w="21004">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81"/>
            <p:cNvSpPr/>
            <p:nvPr/>
          </p:nvSpPr>
          <p:spPr>
            <a:xfrm>
              <a:off x="3512070" y="1956222"/>
              <a:ext cx="373669" cy="121247"/>
            </a:xfrm>
            <a:custGeom>
              <a:rect b="b" l="l" r="r" t="t"/>
              <a:pathLst>
                <a:path extrusionOk="0" h="8098" w="24957">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81"/>
            <p:cNvSpPr/>
            <p:nvPr/>
          </p:nvSpPr>
          <p:spPr>
            <a:xfrm>
              <a:off x="3864628" y="1956566"/>
              <a:ext cx="21426" cy="33688"/>
            </a:xfrm>
            <a:custGeom>
              <a:rect b="b" l="l" r="r" t="t"/>
              <a:pathLst>
                <a:path extrusionOk="0" h="2250" w="1431">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81"/>
            <p:cNvSpPr/>
            <p:nvPr/>
          </p:nvSpPr>
          <p:spPr>
            <a:xfrm>
              <a:off x="3864628" y="2044065"/>
              <a:ext cx="21426" cy="33703"/>
            </a:xfrm>
            <a:custGeom>
              <a:rect b="b" l="l" r="r" t="t"/>
              <a:pathLst>
                <a:path extrusionOk="0" h="2251" w="1431">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81"/>
            <p:cNvSpPr/>
            <p:nvPr/>
          </p:nvSpPr>
          <p:spPr>
            <a:xfrm>
              <a:off x="3574401" y="2016995"/>
              <a:ext cx="52583" cy="52733"/>
            </a:xfrm>
            <a:custGeom>
              <a:rect b="b" l="l" r="r" t="t"/>
              <a:pathLst>
                <a:path extrusionOk="0" h="3522" w="3512">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81"/>
            <p:cNvSpPr/>
            <p:nvPr/>
          </p:nvSpPr>
          <p:spPr>
            <a:xfrm>
              <a:off x="3536311" y="2111127"/>
              <a:ext cx="315740" cy="53841"/>
            </a:xfrm>
            <a:custGeom>
              <a:rect b="b" l="l" r="r" t="t"/>
              <a:pathLst>
                <a:path extrusionOk="0" h="3596" w="21088">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81"/>
            <p:cNvSpPr/>
            <p:nvPr/>
          </p:nvSpPr>
          <p:spPr>
            <a:xfrm>
              <a:off x="3536311" y="2111127"/>
              <a:ext cx="315740" cy="53841"/>
            </a:xfrm>
            <a:custGeom>
              <a:rect b="b" l="l" r="r" t="t"/>
              <a:pathLst>
                <a:path extrusionOk="0" h="3596" w="21088">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81"/>
            <p:cNvSpPr/>
            <p:nvPr/>
          </p:nvSpPr>
          <p:spPr>
            <a:xfrm>
              <a:off x="3513642" y="2077439"/>
              <a:ext cx="370509" cy="120888"/>
            </a:xfrm>
            <a:custGeom>
              <a:rect b="b" l="l" r="r" t="t"/>
              <a:pathLst>
                <a:path extrusionOk="0" h="8074" w="24746">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81"/>
            <p:cNvSpPr/>
            <p:nvPr/>
          </p:nvSpPr>
          <p:spPr>
            <a:xfrm>
              <a:off x="3806385" y="2077753"/>
              <a:ext cx="77767" cy="120888"/>
            </a:xfrm>
            <a:custGeom>
              <a:rect b="b" l="l" r="r" t="t"/>
              <a:pathLst>
                <a:path extrusionOk="0" h="8074" w="5194">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81"/>
            <p:cNvSpPr/>
            <p:nvPr/>
          </p:nvSpPr>
          <p:spPr>
            <a:xfrm>
              <a:off x="3772397" y="2138182"/>
              <a:ext cx="52898" cy="52568"/>
            </a:xfrm>
            <a:custGeom>
              <a:rect b="b" l="l" r="r" t="t"/>
              <a:pathLst>
                <a:path extrusionOk="0" h="3511" w="3533">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1" name="Google Shape;9091;p81"/>
          <p:cNvGrpSpPr/>
          <p:nvPr/>
        </p:nvGrpSpPr>
        <p:grpSpPr>
          <a:xfrm>
            <a:off x="842683" y="2394751"/>
            <a:ext cx="345640" cy="356660"/>
            <a:chOff x="842683" y="2394751"/>
            <a:chExt cx="345640" cy="356660"/>
          </a:xfrm>
        </p:grpSpPr>
        <p:sp>
          <p:nvSpPr>
            <p:cNvPr id="9092" name="Google Shape;9092;p81"/>
            <p:cNvSpPr/>
            <p:nvPr/>
          </p:nvSpPr>
          <p:spPr>
            <a:xfrm>
              <a:off x="1099042" y="2499888"/>
              <a:ext cx="89266" cy="107353"/>
            </a:xfrm>
            <a:custGeom>
              <a:rect b="b" l="l" r="r" t="t"/>
              <a:pathLst>
                <a:path extrusionOk="0" h="7170" w="5962">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81"/>
            <p:cNvSpPr/>
            <p:nvPr/>
          </p:nvSpPr>
          <p:spPr>
            <a:xfrm>
              <a:off x="1098908" y="2603138"/>
              <a:ext cx="89416" cy="47852"/>
            </a:xfrm>
            <a:custGeom>
              <a:rect b="b" l="l" r="r" t="t"/>
              <a:pathLst>
                <a:path extrusionOk="0" h="3196" w="5972">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81"/>
            <p:cNvSpPr/>
            <p:nvPr/>
          </p:nvSpPr>
          <p:spPr>
            <a:xfrm>
              <a:off x="1127236" y="2603138"/>
              <a:ext cx="61088" cy="48182"/>
            </a:xfrm>
            <a:custGeom>
              <a:rect b="b" l="l" r="r" t="t"/>
              <a:pathLst>
                <a:path extrusionOk="0" h="3218" w="408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81"/>
            <p:cNvSpPr/>
            <p:nvPr/>
          </p:nvSpPr>
          <p:spPr>
            <a:xfrm>
              <a:off x="842803" y="2499888"/>
              <a:ext cx="89281" cy="107353"/>
            </a:xfrm>
            <a:custGeom>
              <a:rect b="b" l="l" r="r" t="t"/>
              <a:pathLst>
                <a:path extrusionOk="0" h="7170" w="5963">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81"/>
            <p:cNvSpPr/>
            <p:nvPr/>
          </p:nvSpPr>
          <p:spPr>
            <a:xfrm>
              <a:off x="842683" y="2603138"/>
              <a:ext cx="89715" cy="47867"/>
            </a:xfrm>
            <a:custGeom>
              <a:rect b="b" l="l" r="r" t="t"/>
              <a:pathLst>
                <a:path extrusionOk="0" h="3197" w="5992">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81"/>
            <p:cNvSpPr/>
            <p:nvPr/>
          </p:nvSpPr>
          <p:spPr>
            <a:xfrm>
              <a:off x="871011" y="2603138"/>
              <a:ext cx="61073" cy="48182"/>
            </a:xfrm>
            <a:custGeom>
              <a:rect b="b" l="l" r="r" t="t"/>
              <a:pathLst>
                <a:path extrusionOk="0" h="3218" w="4079">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81"/>
            <p:cNvSpPr/>
            <p:nvPr/>
          </p:nvSpPr>
          <p:spPr>
            <a:xfrm>
              <a:off x="1003533" y="2433470"/>
              <a:ext cx="23941" cy="274506"/>
            </a:xfrm>
            <a:custGeom>
              <a:rect b="b" l="l" r="r" t="t"/>
              <a:pathLst>
                <a:path extrusionOk="0" h="18334" w="1599">
                  <a:moveTo>
                    <a:pt x="0" y="0"/>
                  </a:moveTo>
                  <a:lnTo>
                    <a:pt x="0" y="18333"/>
                  </a:lnTo>
                  <a:lnTo>
                    <a:pt x="1598" y="18333"/>
                  </a:lnTo>
                  <a:lnTo>
                    <a:pt x="159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81"/>
            <p:cNvSpPr/>
            <p:nvPr/>
          </p:nvSpPr>
          <p:spPr>
            <a:xfrm>
              <a:off x="1015496" y="2433470"/>
              <a:ext cx="11978" cy="274506"/>
            </a:xfrm>
            <a:custGeom>
              <a:rect b="b" l="l" r="r" t="t"/>
              <a:pathLst>
                <a:path extrusionOk="0" h="18334" w="800">
                  <a:moveTo>
                    <a:pt x="0" y="0"/>
                  </a:moveTo>
                  <a:lnTo>
                    <a:pt x="0" y="18333"/>
                  </a:lnTo>
                  <a:lnTo>
                    <a:pt x="799" y="18333"/>
                  </a:lnTo>
                  <a:lnTo>
                    <a:pt x="799"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81"/>
            <p:cNvSpPr/>
            <p:nvPr/>
          </p:nvSpPr>
          <p:spPr>
            <a:xfrm>
              <a:off x="932698" y="2697570"/>
              <a:ext cx="165910" cy="34646"/>
            </a:xfrm>
            <a:custGeom>
              <a:rect b="b" l="l" r="r" t="t"/>
              <a:pathLst>
                <a:path extrusionOk="0" h="2314" w="11081">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81"/>
            <p:cNvSpPr/>
            <p:nvPr/>
          </p:nvSpPr>
          <p:spPr>
            <a:xfrm>
              <a:off x="993771" y="2394751"/>
              <a:ext cx="43465" cy="43450"/>
            </a:xfrm>
            <a:custGeom>
              <a:rect b="b" l="l" r="r" t="t"/>
              <a:pathLst>
                <a:path extrusionOk="0" h="2902" w="2903">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81"/>
            <p:cNvSpPr/>
            <p:nvPr/>
          </p:nvSpPr>
          <p:spPr>
            <a:xfrm>
              <a:off x="996286" y="2397266"/>
              <a:ext cx="45037" cy="40950"/>
            </a:xfrm>
            <a:custGeom>
              <a:rect b="b" l="l" r="r" t="t"/>
              <a:pathLst>
                <a:path extrusionOk="0" h="2735" w="3008">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81"/>
            <p:cNvSpPr/>
            <p:nvPr/>
          </p:nvSpPr>
          <p:spPr>
            <a:xfrm>
              <a:off x="844570" y="2454237"/>
              <a:ext cx="341867" cy="50068"/>
            </a:xfrm>
            <a:custGeom>
              <a:rect b="b" l="l" r="r" t="t"/>
              <a:pathLst>
                <a:path extrusionOk="0" h="3344" w="22833">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81"/>
            <p:cNvSpPr/>
            <p:nvPr/>
          </p:nvSpPr>
          <p:spPr>
            <a:xfrm>
              <a:off x="844570" y="2466499"/>
              <a:ext cx="341867" cy="37821"/>
            </a:xfrm>
            <a:custGeom>
              <a:rect b="b" l="l" r="r" t="t"/>
              <a:pathLst>
                <a:path extrusionOk="0" h="2526" w="22833">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81"/>
            <p:cNvSpPr/>
            <p:nvPr/>
          </p:nvSpPr>
          <p:spPr>
            <a:xfrm>
              <a:off x="932698" y="2697555"/>
              <a:ext cx="165910" cy="34661"/>
            </a:xfrm>
            <a:custGeom>
              <a:rect b="b" l="l" r="r" t="t"/>
              <a:pathLst>
                <a:path extrusionOk="0" h="2315" w="11081">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81"/>
            <p:cNvSpPr/>
            <p:nvPr/>
          </p:nvSpPr>
          <p:spPr>
            <a:xfrm>
              <a:off x="906885" y="2723068"/>
              <a:ext cx="217221" cy="28343"/>
            </a:xfrm>
            <a:custGeom>
              <a:rect b="b" l="l" r="r" t="t"/>
              <a:pathLst>
                <a:path extrusionOk="0" h="1893" w="14508">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81"/>
            <p:cNvSpPr/>
            <p:nvPr/>
          </p:nvSpPr>
          <p:spPr>
            <a:xfrm>
              <a:off x="907200" y="2723068"/>
              <a:ext cx="216907" cy="28029"/>
            </a:xfrm>
            <a:custGeom>
              <a:rect b="b" l="l" r="r" t="t"/>
              <a:pathLst>
                <a:path extrusionOk="0" h="1872" w="14487">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8" name="Google Shape;9108;p81"/>
          <p:cNvGrpSpPr/>
          <p:nvPr/>
        </p:nvGrpSpPr>
        <p:grpSpPr>
          <a:xfrm>
            <a:off x="1290615" y="2399467"/>
            <a:ext cx="336836" cy="342511"/>
            <a:chOff x="1290615" y="2399467"/>
            <a:chExt cx="336836" cy="342511"/>
          </a:xfrm>
        </p:grpSpPr>
        <p:sp>
          <p:nvSpPr>
            <p:cNvPr id="9109" name="Google Shape;9109;p81"/>
            <p:cNvSpPr/>
            <p:nvPr/>
          </p:nvSpPr>
          <p:spPr>
            <a:xfrm>
              <a:off x="1399226" y="2683720"/>
              <a:ext cx="119316" cy="39363"/>
            </a:xfrm>
            <a:custGeom>
              <a:rect b="b" l="l" r="r" t="t"/>
              <a:pathLst>
                <a:path extrusionOk="0" h="2629" w="7969">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81"/>
            <p:cNvSpPr/>
            <p:nvPr/>
          </p:nvSpPr>
          <p:spPr>
            <a:xfrm>
              <a:off x="1321788" y="2662624"/>
              <a:ext cx="58872" cy="79354"/>
            </a:xfrm>
            <a:custGeom>
              <a:rect b="b" l="l" r="r" t="t"/>
              <a:pathLst>
                <a:path extrusionOk="0" h="5300" w="3932">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81"/>
            <p:cNvSpPr/>
            <p:nvPr/>
          </p:nvSpPr>
          <p:spPr>
            <a:xfrm>
              <a:off x="1540866" y="2676159"/>
              <a:ext cx="58887" cy="65819"/>
            </a:xfrm>
            <a:custGeom>
              <a:rect b="b" l="l" r="r" t="t"/>
              <a:pathLst>
                <a:path extrusionOk="0" h="4396" w="3933">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81"/>
            <p:cNvSpPr/>
            <p:nvPr/>
          </p:nvSpPr>
          <p:spPr>
            <a:xfrm>
              <a:off x="1290615" y="2471560"/>
              <a:ext cx="115857" cy="80283"/>
            </a:xfrm>
            <a:custGeom>
              <a:rect b="b" l="l" r="r" t="t"/>
              <a:pathLst>
                <a:path extrusionOk="0" h="5362" w="7738">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81"/>
            <p:cNvSpPr/>
            <p:nvPr/>
          </p:nvSpPr>
          <p:spPr>
            <a:xfrm>
              <a:off x="1555045" y="2471859"/>
              <a:ext cx="72407" cy="79983"/>
            </a:xfrm>
            <a:custGeom>
              <a:rect b="b" l="l" r="r" t="t"/>
              <a:pathLst>
                <a:path extrusionOk="0" h="5342" w="4836">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81"/>
            <p:cNvSpPr/>
            <p:nvPr/>
          </p:nvSpPr>
          <p:spPr>
            <a:xfrm>
              <a:off x="1313598" y="2399467"/>
              <a:ext cx="290871" cy="263172"/>
            </a:xfrm>
            <a:custGeom>
              <a:rect b="b" l="l" r="r" t="t"/>
              <a:pathLst>
                <a:path extrusionOk="0" h="17577" w="19427">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81"/>
            <p:cNvSpPr/>
            <p:nvPr/>
          </p:nvSpPr>
          <p:spPr>
            <a:xfrm>
              <a:off x="1313598" y="2399467"/>
              <a:ext cx="77138" cy="263172"/>
            </a:xfrm>
            <a:custGeom>
              <a:rect b="b" l="l" r="r" t="t"/>
              <a:pathLst>
                <a:path extrusionOk="0" h="17577" w="5152">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81"/>
            <p:cNvSpPr/>
            <p:nvPr/>
          </p:nvSpPr>
          <p:spPr>
            <a:xfrm>
              <a:off x="1332793" y="2446376"/>
              <a:ext cx="252481" cy="129392"/>
            </a:xfrm>
            <a:custGeom>
              <a:rect b="b" l="l" r="r" t="t"/>
              <a:pathLst>
                <a:path extrusionOk="0" h="8642" w="16863">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81"/>
            <p:cNvSpPr/>
            <p:nvPr/>
          </p:nvSpPr>
          <p:spPr>
            <a:xfrm>
              <a:off x="1332479" y="2446376"/>
              <a:ext cx="44094" cy="129392"/>
            </a:xfrm>
            <a:custGeom>
              <a:rect b="b" l="l" r="r" t="t"/>
              <a:pathLst>
                <a:path extrusionOk="0" h="8642" w="2945">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81"/>
            <p:cNvSpPr/>
            <p:nvPr/>
          </p:nvSpPr>
          <p:spPr>
            <a:xfrm>
              <a:off x="1332479" y="2446376"/>
              <a:ext cx="252796" cy="38105"/>
            </a:xfrm>
            <a:custGeom>
              <a:rect b="b" l="l" r="r" t="t"/>
              <a:pathLst>
                <a:path extrusionOk="0" h="2545" w="16884">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81"/>
            <p:cNvSpPr/>
            <p:nvPr/>
          </p:nvSpPr>
          <p:spPr>
            <a:xfrm>
              <a:off x="1335323" y="2597464"/>
              <a:ext cx="40935" cy="40620"/>
            </a:xfrm>
            <a:custGeom>
              <a:rect b="b" l="l" r="r" t="t"/>
              <a:pathLst>
                <a:path extrusionOk="0" h="2713" w="2734">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81"/>
            <p:cNvSpPr/>
            <p:nvPr/>
          </p:nvSpPr>
          <p:spPr>
            <a:xfrm>
              <a:off x="1541824" y="2597464"/>
              <a:ext cx="40620" cy="40620"/>
            </a:xfrm>
            <a:custGeom>
              <a:rect b="b" l="l" r="r" t="t"/>
              <a:pathLst>
                <a:path extrusionOk="0" h="2713" w="2713">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81"/>
            <p:cNvSpPr/>
            <p:nvPr/>
          </p:nvSpPr>
          <p:spPr>
            <a:xfrm>
              <a:off x="1327448" y="2441331"/>
              <a:ext cx="263172" cy="139783"/>
            </a:xfrm>
            <a:custGeom>
              <a:rect b="b" l="l" r="r" t="t"/>
              <a:pathLst>
                <a:path extrusionOk="0" h="9336" w="17577">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81"/>
            <p:cNvSpPr/>
            <p:nvPr/>
          </p:nvSpPr>
          <p:spPr>
            <a:xfrm>
              <a:off x="1321459"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81"/>
            <p:cNvSpPr/>
            <p:nvPr/>
          </p:nvSpPr>
          <p:spPr>
            <a:xfrm>
              <a:off x="1527960"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81"/>
            <p:cNvSpPr/>
            <p:nvPr/>
          </p:nvSpPr>
          <p:spPr>
            <a:xfrm>
              <a:off x="1401427" y="2594005"/>
              <a:ext cx="115228" cy="84385"/>
            </a:xfrm>
            <a:custGeom>
              <a:rect b="b" l="l" r="r" t="t"/>
              <a:pathLst>
                <a:path extrusionOk="0" h="5636" w="7696">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81"/>
            <p:cNvSpPr/>
            <p:nvPr/>
          </p:nvSpPr>
          <p:spPr>
            <a:xfrm>
              <a:off x="1396067" y="2588660"/>
              <a:ext cx="125619" cy="70520"/>
            </a:xfrm>
            <a:custGeom>
              <a:rect b="b" l="l" r="r" t="t"/>
              <a:pathLst>
                <a:path extrusionOk="0" h="4710" w="839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81"/>
            <p:cNvSpPr/>
            <p:nvPr/>
          </p:nvSpPr>
          <p:spPr>
            <a:xfrm>
              <a:off x="1301950" y="2659165"/>
              <a:ext cx="317956" cy="49125"/>
            </a:xfrm>
            <a:custGeom>
              <a:rect b="b" l="l" r="r" t="t"/>
              <a:pathLst>
                <a:path extrusionOk="0" h="3281" w="21236">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81"/>
            <p:cNvSpPr/>
            <p:nvPr/>
          </p:nvSpPr>
          <p:spPr>
            <a:xfrm>
              <a:off x="1301950" y="2659165"/>
              <a:ext cx="45666" cy="49125"/>
            </a:xfrm>
            <a:custGeom>
              <a:rect b="b" l="l" r="r" t="t"/>
              <a:pathLst>
                <a:path extrusionOk="0" h="3281" w="305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8" name="Google Shape;9128;p81"/>
          <p:cNvGrpSpPr/>
          <p:nvPr/>
        </p:nvGrpSpPr>
        <p:grpSpPr>
          <a:xfrm>
            <a:off x="1748310" y="2408601"/>
            <a:ext cx="308508" cy="333378"/>
            <a:chOff x="1748310" y="2408601"/>
            <a:chExt cx="308508" cy="333378"/>
          </a:xfrm>
        </p:grpSpPr>
        <p:sp>
          <p:nvSpPr>
            <p:cNvPr id="9129" name="Google Shape;9129;p81"/>
            <p:cNvSpPr/>
            <p:nvPr/>
          </p:nvSpPr>
          <p:spPr>
            <a:xfrm>
              <a:off x="1748310" y="2433470"/>
              <a:ext cx="308508" cy="308508"/>
            </a:xfrm>
            <a:custGeom>
              <a:rect b="b" l="l" r="r" t="t"/>
              <a:pathLst>
                <a:path extrusionOk="0" h="20605" w="20605">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81"/>
            <p:cNvSpPr/>
            <p:nvPr/>
          </p:nvSpPr>
          <p:spPr>
            <a:xfrm>
              <a:off x="2022187" y="2433470"/>
              <a:ext cx="34631" cy="308508"/>
            </a:xfrm>
            <a:custGeom>
              <a:rect b="b" l="l" r="r" t="t"/>
              <a:pathLst>
                <a:path extrusionOk="0" h="20605" w="2313">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81"/>
            <p:cNvSpPr/>
            <p:nvPr/>
          </p:nvSpPr>
          <p:spPr>
            <a:xfrm>
              <a:off x="1748310" y="2433470"/>
              <a:ext cx="308508" cy="55728"/>
            </a:xfrm>
            <a:custGeom>
              <a:rect b="b" l="l" r="r" t="t"/>
              <a:pathLst>
                <a:path extrusionOk="0" h="3722" w="20605">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81"/>
            <p:cNvSpPr/>
            <p:nvPr/>
          </p:nvSpPr>
          <p:spPr>
            <a:xfrm>
              <a:off x="2022187" y="2433470"/>
              <a:ext cx="34631" cy="55728"/>
            </a:xfrm>
            <a:custGeom>
              <a:rect b="b" l="l" r="r" t="t"/>
              <a:pathLst>
                <a:path extrusionOk="0" h="3722" w="2313">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81"/>
            <p:cNvSpPr/>
            <p:nvPr/>
          </p:nvSpPr>
          <p:spPr>
            <a:xfrm>
              <a:off x="1780111" y="2408601"/>
              <a:ext cx="28657" cy="49754"/>
            </a:xfrm>
            <a:custGeom>
              <a:rect b="b" l="l" r="r" t="t"/>
              <a:pathLst>
                <a:path extrusionOk="0" h="3323" w="1914">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81"/>
            <p:cNvSpPr/>
            <p:nvPr/>
          </p:nvSpPr>
          <p:spPr>
            <a:xfrm>
              <a:off x="1852189" y="2408601"/>
              <a:ext cx="28358" cy="49754"/>
            </a:xfrm>
            <a:custGeom>
              <a:rect b="b" l="l" r="r" t="t"/>
              <a:pathLst>
                <a:path extrusionOk="0" h="3323" w="1894">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81"/>
            <p:cNvSpPr/>
            <p:nvPr/>
          </p:nvSpPr>
          <p:spPr>
            <a:xfrm>
              <a:off x="1924282" y="2408601"/>
              <a:ext cx="28343" cy="49754"/>
            </a:xfrm>
            <a:custGeom>
              <a:rect b="b" l="l" r="r" t="t"/>
              <a:pathLst>
                <a:path extrusionOk="0" h="3323" w="1893">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81"/>
            <p:cNvSpPr/>
            <p:nvPr/>
          </p:nvSpPr>
          <p:spPr>
            <a:xfrm>
              <a:off x="1996060" y="2408601"/>
              <a:ext cx="28657" cy="49754"/>
            </a:xfrm>
            <a:custGeom>
              <a:rect b="b" l="l" r="r" t="t"/>
              <a:pathLst>
                <a:path extrusionOk="0" h="3323" w="1914">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7" name="Google Shape;9137;p81"/>
          <p:cNvGrpSpPr/>
          <p:nvPr/>
        </p:nvGrpSpPr>
        <p:grpSpPr>
          <a:xfrm>
            <a:off x="3044614" y="2418033"/>
            <a:ext cx="376184" cy="315141"/>
            <a:chOff x="3044614" y="2418033"/>
            <a:chExt cx="376184" cy="315141"/>
          </a:xfrm>
        </p:grpSpPr>
        <p:sp>
          <p:nvSpPr>
            <p:cNvPr id="9138" name="Google Shape;9138;p81"/>
            <p:cNvSpPr/>
            <p:nvPr/>
          </p:nvSpPr>
          <p:spPr>
            <a:xfrm>
              <a:off x="3326965" y="2418033"/>
              <a:ext cx="93833" cy="233601"/>
            </a:xfrm>
            <a:custGeom>
              <a:rect b="b" l="l" r="r" t="t"/>
              <a:pathLst>
                <a:path extrusionOk="0" h="15602" w="6267">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81"/>
            <p:cNvSpPr/>
            <p:nvPr/>
          </p:nvSpPr>
          <p:spPr>
            <a:xfrm>
              <a:off x="3393398" y="2639656"/>
              <a:ext cx="27400" cy="29286"/>
            </a:xfrm>
            <a:custGeom>
              <a:rect b="b" l="l" r="r" t="t"/>
              <a:pathLst>
                <a:path extrusionOk="0" h="1956" w="183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81"/>
            <p:cNvSpPr/>
            <p:nvPr/>
          </p:nvSpPr>
          <p:spPr>
            <a:xfrm>
              <a:off x="3044928" y="2418033"/>
              <a:ext cx="93503" cy="233601"/>
            </a:xfrm>
            <a:custGeom>
              <a:rect b="b" l="l" r="r" t="t"/>
              <a:pathLst>
                <a:path extrusionOk="0" h="15602" w="6245">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81"/>
            <p:cNvSpPr/>
            <p:nvPr/>
          </p:nvSpPr>
          <p:spPr>
            <a:xfrm>
              <a:off x="3044614" y="2639641"/>
              <a:ext cx="27400" cy="29301"/>
            </a:xfrm>
            <a:custGeom>
              <a:rect b="b" l="l" r="r" t="t"/>
              <a:pathLst>
                <a:path extrusionOk="0" h="1957" w="183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81"/>
            <p:cNvSpPr/>
            <p:nvPr/>
          </p:nvSpPr>
          <p:spPr>
            <a:xfrm>
              <a:off x="3061922" y="2599275"/>
              <a:ext cx="341238" cy="133899"/>
            </a:xfrm>
            <a:custGeom>
              <a:rect b="b" l="l" r="r" t="t"/>
              <a:pathLst>
                <a:path extrusionOk="0" h="8943" w="22791">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81"/>
            <p:cNvSpPr/>
            <p:nvPr/>
          </p:nvSpPr>
          <p:spPr>
            <a:xfrm>
              <a:off x="3261176" y="2611628"/>
              <a:ext cx="129707" cy="108625"/>
            </a:xfrm>
            <a:custGeom>
              <a:rect b="b" l="l" r="r" t="t"/>
              <a:pathLst>
                <a:path extrusionOk="0" h="7255" w="8663">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81"/>
            <p:cNvSpPr/>
            <p:nvPr/>
          </p:nvSpPr>
          <p:spPr>
            <a:xfrm>
              <a:off x="3074828" y="2611628"/>
              <a:ext cx="129707" cy="108625"/>
            </a:xfrm>
            <a:custGeom>
              <a:rect b="b" l="l" r="r" t="t"/>
              <a:pathLst>
                <a:path extrusionOk="0" h="7255" w="8663">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81"/>
            <p:cNvSpPr/>
            <p:nvPr/>
          </p:nvSpPr>
          <p:spPr>
            <a:xfrm>
              <a:off x="3090250" y="2617302"/>
              <a:ext cx="102322" cy="95704"/>
            </a:xfrm>
            <a:custGeom>
              <a:rect b="b" l="l" r="r" t="t"/>
              <a:pathLst>
                <a:path extrusionOk="0" h="6392" w="6834">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81"/>
            <p:cNvSpPr/>
            <p:nvPr/>
          </p:nvSpPr>
          <p:spPr>
            <a:xfrm>
              <a:off x="3276613" y="2617302"/>
              <a:ext cx="102307" cy="95704"/>
            </a:xfrm>
            <a:custGeom>
              <a:rect b="b" l="l" r="r" t="t"/>
              <a:pathLst>
                <a:path extrusionOk="0" h="6392" w="6833">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7" name="Google Shape;9147;p81"/>
          <p:cNvGrpSpPr/>
          <p:nvPr/>
        </p:nvGrpSpPr>
        <p:grpSpPr>
          <a:xfrm>
            <a:off x="3943638" y="3815072"/>
            <a:ext cx="357933" cy="342676"/>
            <a:chOff x="3943638" y="3815072"/>
            <a:chExt cx="357933" cy="342676"/>
          </a:xfrm>
        </p:grpSpPr>
        <p:sp>
          <p:nvSpPr>
            <p:cNvPr id="9148" name="Google Shape;9148;p81"/>
            <p:cNvSpPr/>
            <p:nvPr/>
          </p:nvSpPr>
          <p:spPr>
            <a:xfrm>
              <a:off x="4136918" y="3996389"/>
              <a:ext cx="87215" cy="87514"/>
            </a:xfrm>
            <a:custGeom>
              <a:rect b="b" l="l" r="r" t="t"/>
              <a:pathLst>
                <a:path extrusionOk="0" h="5845" w="5825">
                  <a:moveTo>
                    <a:pt x="1073" y="0"/>
                  </a:moveTo>
                  <a:lnTo>
                    <a:pt x="1" y="1072"/>
                  </a:lnTo>
                  <a:lnTo>
                    <a:pt x="4752" y="5845"/>
                  </a:lnTo>
                  <a:lnTo>
                    <a:pt x="5824" y="4752"/>
                  </a:lnTo>
                  <a:lnTo>
                    <a:pt x="1073" y="0"/>
                  </a:ln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81"/>
            <p:cNvSpPr/>
            <p:nvPr/>
          </p:nvSpPr>
          <p:spPr>
            <a:xfrm>
              <a:off x="4173750" y="4034240"/>
              <a:ext cx="127820" cy="123508"/>
            </a:xfrm>
            <a:custGeom>
              <a:rect b="b" l="l" r="r" t="t"/>
              <a:pathLst>
                <a:path extrusionOk="0" h="8249" w="8537">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81"/>
            <p:cNvSpPr/>
            <p:nvPr/>
          </p:nvSpPr>
          <p:spPr>
            <a:xfrm>
              <a:off x="4173750" y="4042969"/>
              <a:ext cx="122460" cy="114779"/>
            </a:xfrm>
            <a:custGeom>
              <a:rect b="b" l="l" r="r" t="t"/>
              <a:pathLst>
                <a:path extrusionOk="0" h="7666" w="8179">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81"/>
            <p:cNvSpPr/>
            <p:nvPr/>
          </p:nvSpPr>
          <p:spPr>
            <a:xfrm>
              <a:off x="3943638" y="3815072"/>
              <a:ext cx="268846" cy="245235"/>
            </a:xfrm>
            <a:custGeom>
              <a:rect b="b" l="l" r="r" t="t"/>
              <a:pathLst>
                <a:path extrusionOk="0" h="16379" w="17956">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81"/>
            <p:cNvSpPr/>
            <p:nvPr/>
          </p:nvSpPr>
          <p:spPr>
            <a:xfrm>
              <a:off x="3974795" y="3843715"/>
              <a:ext cx="206516" cy="187860"/>
            </a:xfrm>
            <a:custGeom>
              <a:rect b="b" l="l" r="r" t="t"/>
              <a:pathLst>
                <a:path extrusionOk="0" h="12547" w="13793">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81"/>
            <p:cNvSpPr/>
            <p:nvPr/>
          </p:nvSpPr>
          <p:spPr>
            <a:xfrm>
              <a:off x="3973538" y="3863538"/>
              <a:ext cx="178817" cy="167857"/>
            </a:xfrm>
            <a:custGeom>
              <a:rect b="b" l="l" r="r" t="t"/>
              <a:pathLst>
                <a:path extrusionOk="0" h="11211" w="11943">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81"/>
            <p:cNvSpPr/>
            <p:nvPr/>
          </p:nvSpPr>
          <p:spPr>
            <a:xfrm>
              <a:off x="4028008" y="3869842"/>
              <a:ext cx="102202" cy="29017"/>
            </a:xfrm>
            <a:custGeom>
              <a:rect b="b" l="l" r="r" t="t"/>
              <a:pathLst>
                <a:path extrusionOk="0" h="1938" w="6826">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81"/>
            <p:cNvSpPr/>
            <p:nvPr/>
          </p:nvSpPr>
          <p:spPr>
            <a:xfrm>
              <a:off x="4173750" y="4034240"/>
              <a:ext cx="51640" cy="50936"/>
            </a:xfrm>
            <a:custGeom>
              <a:rect b="b" l="l" r="r" t="t"/>
              <a:pathLst>
                <a:path extrusionOk="0" h="3402" w="3449">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81"/>
            <p:cNvSpPr/>
            <p:nvPr/>
          </p:nvSpPr>
          <p:spPr>
            <a:xfrm>
              <a:off x="4173750" y="4042969"/>
              <a:ext cx="36533" cy="42207"/>
            </a:xfrm>
            <a:custGeom>
              <a:rect b="b" l="l" r="r" t="t"/>
              <a:pathLst>
                <a:path extrusionOk="0" h="2819" w="244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7" name="Google Shape;9157;p81"/>
          <p:cNvGrpSpPr/>
          <p:nvPr/>
        </p:nvGrpSpPr>
        <p:grpSpPr>
          <a:xfrm>
            <a:off x="3508282" y="3810341"/>
            <a:ext cx="351644" cy="351959"/>
            <a:chOff x="3508282" y="3810341"/>
            <a:chExt cx="351644" cy="351959"/>
          </a:xfrm>
        </p:grpSpPr>
        <p:sp>
          <p:nvSpPr>
            <p:cNvPr id="9158" name="Google Shape;9158;p81"/>
            <p:cNvSpPr/>
            <p:nvPr/>
          </p:nvSpPr>
          <p:spPr>
            <a:xfrm>
              <a:off x="3508282" y="3810341"/>
              <a:ext cx="133180" cy="64232"/>
            </a:xfrm>
            <a:custGeom>
              <a:rect b="b" l="l" r="r" t="t"/>
              <a:pathLst>
                <a:path extrusionOk="0" h="4290" w="8895">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81"/>
            <p:cNvSpPr/>
            <p:nvPr/>
          </p:nvSpPr>
          <p:spPr>
            <a:xfrm>
              <a:off x="3535053" y="3847802"/>
              <a:ext cx="58872" cy="26771"/>
            </a:xfrm>
            <a:custGeom>
              <a:rect b="b" l="l" r="r" t="t"/>
              <a:pathLst>
                <a:path extrusionOk="0" h="1788" w="3932">
                  <a:moveTo>
                    <a:pt x="1808" y="1"/>
                  </a:moveTo>
                  <a:cubicBezTo>
                    <a:pt x="1808" y="989"/>
                    <a:pt x="1009" y="1788"/>
                    <a:pt x="0" y="1788"/>
                  </a:cubicBezTo>
                  <a:lnTo>
                    <a:pt x="3932" y="1788"/>
                  </a:lnTo>
                  <a:lnTo>
                    <a:pt x="3932"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81"/>
            <p:cNvSpPr/>
            <p:nvPr/>
          </p:nvSpPr>
          <p:spPr>
            <a:xfrm>
              <a:off x="3545743" y="3810341"/>
              <a:ext cx="239261" cy="351959"/>
            </a:xfrm>
            <a:custGeom>
              <a:rect b="b" l="l" r="r" t="t"/>
              <a:pathLst>
                <a:path extrusionOk="0" h="23507" w="1598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81"/>
            <p:cNvSpPr/>
            <p:nvPr/>
          </p:nvSpPr>
          <p:spPr>
            <a:xfrm>
              <a:off x="3583205" y="4082317"/>
              <a:ext cx="201799" cy="79983"/>
            </a:xfrm>
            <a:custGeom>
              <a:rect b="b" l="l" r="r" t="t"/>
              <a:pathLst>
                <a:path extrusionOk="0" h="5342" w="13478">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81"/>
            <p:cNvSpPr/>
            <p:nvPr/>
          </p:nvSpPr>
          <p:spPr>
            <a:xfrm>
              <a:off x="3545429" y="3810341"/>
              <a:ext cx="232328" cy="15437"/>
            </a:xfrm>
            <a:custGeom>
              <a:rect b="b" l="l" r="r" t="t"/>
              <a:pathLst>
                <a:path extrusionOk="0" h="1031" w="15517">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81"/>
            <p:cNvSpPr/>
            <p:nvPr/>
          </p:nvSpPr>
          <p:spPr>
            <a:xfrm>
              <a:off x="3620666" y="4097753"/>
              <a:ext cx="239261" cy="64546"/>
            </a:xfrm>
            <a:custGeom>
              <a:rect b="b" l="l" r="r" t="t"/>
              <a:pathLst>
                <a:path extrusionOk="0" h="4311" w="1598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81"/>
            <p:cNvSpPr/>
            <p:nvPr/>
          </p:nvSpPr>
          <p:spPr>
            <a:xfrm>
              <a:off x="3620666" y="4147791"/>
              <a:ext cx="231385" cy="14508"/>
            </a:xfrm>
            <a:custGeom>
              <a:rect b="b" l="l" r="r" t="t"/>
              <a:pathLst>
                <a:path extrusionOk="0" h="969" w="15454">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81"/>
            <p:cNvSpPr/>
            <p:nvPr/>
          </p:nvSpPr>
          <p:spPr>
            <a:xfrm>
              <a:off x="3604301" y="4097753"/>
              <a:ext cx="53841" cy="27085"/>
            </a:xfrm>
            <a:custGeom>
              <a:rect b="b" l="l" r="r" t="t"/>
              <a:pathLst>
                <a:path extrusionOk="0" h="1809" w="3596">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81"/>
            <p:cNvSpPr/>
            <p:nvPr/>
          </p:nvSpPr>
          <p:spPr>
            <a:xfrm>
              <a:off x="3606187" y="3867401"/>
              <a:ext cx="159292" cy="25124"/>
            </a:xfrm>
            <a:custGeom>
              <a:rect b="b" l="l" r="r" t="t"/>
              <a:pathLst>
                <a:path extrusionOk="0" h="1678" w="10639">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81"/>
            <p:cNvSpPr/>
            <p:nvPr/>
          </p:nvSpPr>
          <p:spPr>
            <a:xfrm>
              <a:off x="3606187" y="3904159"/>
              <a:ext cx="159292" cy="25184"/>
            </a:xfrm>
            <a:custGeom>
              <a:rect b="b" l="l" r="r" t="t"/>
              <a:pathLst>
                <a:path extrusionOk="0" h="1682" w="10639">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81"/>
            <p:cNvSpPr/>
            <p:nvPr/>
          </p:nvSpPr>
          <p:spPr>
            <a:xfrm>
              <a:off x="3606187" y="3940976"/>
              <a:ext cx="159292" cy="25199"/>
            </a:xfrm>
            <a:custGeom>
              <a:rect b="b" l="l" r="r" t="t"/>
              <a:pathLst>
                <a:path extrusionOk="0" h="1683" w="10639">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81"/>
            <p:cNvSpPr/>
            <p:nvPr/>
          </p:nvSpPr>
          <p:spPr>
            <a:xfrm>
              <a:off x="3711639" y="3882434"/>
              <a:ext cx="147030" cy="147015"/>
            </a:xfrm>
            <a:custGeom>
              <a:rect b="b" l="l" r="r" t="t"/>
              <a:pathLst>
                <a:path extrusionOk="0" h="9819" w="982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81"/>
            <p:cNvSpPr/>
            <p:nvPr/>
          </p:nvSpPr>
          <p:spPr>
            <a:xfrm>
              <a:off x="3682996" y="3930915"/>
              <a:ext cx="127191" cy="127176"/>
            </a:xfrm>
            <a:custGeom>
              <a:rect b="b" l="l" r="r" t="t"/>
              <a:pathLst>
                <a:path extrusionOk="0" h="8494" w="8495">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1" name="Google Shape;9171;p81"/>
          <p:cNvGrpSpPr/>
          <p:nvPr/>
        </p:nvGrpSpPr>
        <p:grpSpPr>
          <a:xfrm>
            <a:off x="2224585" y="1962854"/>
            <a:ext cx="303163" cy="351809"/>
            <a:chOff x="2224585" y="1962854"/>
            <a:chExt cx="303163" cy="351809"/>
          </a:xfrm>
        </p:grpSpPr>
        <p:sp>
          <p:nvSpPr>
            <p:cNvPr id="9172" name="Google Shape;9172;p81"/>
            <p:cNvSpPr/>
            <p:nvPr/>
          </p:nvSpPr>
          <p:spPr>
            <a:xfrm>
              <a:off x="2283143" y="1962854"/>
              <a:ext cx="181018" cy="81870"/>
            </a:xfrm>
            <a:custGeom>
              <a:rect b="b" l="l" r="r" t="t"/>
              <a:pathLst>
                <a:path extrusionOk="0" h="5468" w="12090">
                  <a:moveTo>
                    <a:pt x="652" y="1"/>
                  </a:moveTo>
                  <a:lnTo>
                    <a:pt x="0" y="5467"/>
                  </a:lnTo>
                  <a:lnTo>
                    <a:pt x="12089" y="5467"/>
                  </a:lnTo>
                  <a:lnTo>
                    <a:pt x="11774"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81"/>
            <p:cNvSpPr/>
            <p:nvPr/>
          </p:nvSpPr>
          <p:spPr>
            <a:xfrm>
              <a:off x="2224899" y="1962854"/>
              <a:ext cx="141355" cy="186378"/>
            </a:xfrm>
            <a:custGeom>
              <a:rect b="b" l="l" r="r" t="t"/>
              <a:pathLst>
                <a:path extrusionOk="0" h="12448" w="9441">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81"/>
            <p:cNvSpPr/>
            <p:nvPr/>
          </p:nvSpPr>
          <p:spPr>
            <a:xfrm>
              <a:off x="2386393" y="1962854"/>
              <a:ext cx="141355" cy="186378"/>
            </a:xfrm>
            <a:custGeom>
              <a:rect b="b" l="l" r="r" t="t"/>
              <a:pathLst>
                <a:path extrusionOk="0" h="12448" w="9441">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81"/>
            <p:cNvSpPr/>
            <p:nvPr/>
          </p:nvSpPr>
          <p:spPr>
            <a:xfrm>
              <a:off x="2279684" y="2074609"/>
              <a:ext cx="86571" cy="74623"/>
            </a:xfrm>
            <a:custGeom>
              <a:rect b="b" l="l" r="r" t="t"/>
              <a:pathLst>
                <a:path extrusionOk="0" h="4984" w="5782">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81"/>
            <p:cNvSpPr/>
            <p:nvPr/>
          </p:nvSpPr>
          <p:spPr>
            <a:xfrm>
              <a:off x="2386393" y="2074609"/>
              <a:ext cx="86571" cy="74623"/>
            </a:xfrm>
            <a:custGeom>
              <a:rect b="b" l="l" r="r" t="t"/>
              <a:pathLst>
                <a:path extrusionOk="0" h="4984" w="5782">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81"/>
            <p:cNvSpPr/>
            <p:nvPr/>
          </p:nvSpPr>
          <p:spPr>
            <a:xfrm>
              <a:off x="2224585" y="2087830"/>
              <a:ext cx="265073" cy="226833"/>
            </a:xfrm>
            <a:custGeom>
              <a:rect b="b" l="l" r="r" t="t"/>
              <a:pathLst>
                <a:path extrusionOk="0" h="15150" w="17704">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81"/>
            <p:cNvSpPr/>
            <p:nvPr/>
          </p:nvSpPr>
          <p:spPr>
            <a:xfrm>
              <a:off x="2274953" y="2125605"/>
              <a:ext cx="177244" cy="151627"/>
            </a:xfrm>
            <a:custGeom>
              <a:rect b="b" l="l" r="r" t="t"/>
              <a:pathLst>
                <a:path extrusionOk="0" h="10127" w="11838">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81"/>
            <p:cNvSpPr/>
            <p:nvPr/>
          </p:nvSpPr>
          <p:spPr>
            <a:xfrm>
              <a:off x="2326263" y="2154053"/>
              <a:ext cx="99492" cy="89191"/>
            </a:xfrm>
            <a:custGeom>
              <a:rect b="b" l="l" r="r" t="t"/>
              <a:pathLst>
                <a:path extrusionOk="0" h="5957" w="6645">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0" name="Google Shape;9180;p81"/>
          <p:cNvGrpSpPr/>
          <p:nvPr/>
        </p:nvGrpSpPr>
        <p:grpSpPr>
          <a:xfrm>
            <a:off x="2622794" y="1990868"/>
            <a:ext cx="389090" cy="296231"/>
            <a:chOff x="2622794" y="1990868"/>
            <a:chExt cx="389090" cy="296231"/>
          </a:xfrm>
        </p:grpSpPr>
        <p:sp>
          <p:nvSpPr>
            <p:cNvPr id="9181" name="Google Shape;9181;p81"/>
            <p:cNvSpPr/>
            <p:nvPr/>
          </p:nvSpPr>
          <p:spPr>
            <a:xfrm>
              <a:off x="2654910" y="1990868"/>
              <a:ext cx="324873" cy="224468"/>
            </a:xfrm>
            <a:custGeom>
              <a:rect b="b" l="l" r="r" t="t"/>
              <a:pathLst>
                <a:path extrusionOk="0" h="14992" w="21698">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81"/>
            <p:cNvSpPr/>
            <p:nvPr/>
          </p:nvSpPr>
          <p:spPr>
            <a:xfrm>
              <a:off x="2654910" y="1990868"/>
              <a:ext cx="324873" cy="224468"/>
            </a:xfrm>
            <a:custGeom>
              <a:rect b="b" l="l" r="r" t="t"/>
              <a:pathLst>
                <a:path extrusionOk="0" h="14992" w="21698">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81"/>
            <p:cNvSpPr/>
            <p:nvPr/>
          </p:nvSpPr>
          <p:spPr>
            <a:xfrm>
              <a:off x="2679135" y="2015108"/>
              <a:ext cx="276407" cy="162137"/>
            </a:xfrm>
            <a:custGeom>
              <a:rect b="b" l="l" r="r" t="t"/>
              <a:pathLst>
                <a:path extrusionOk="0" h="10829" w="18461">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81"/>
            <p:cNvSpPr/>
            <p:nvPr/>
          </p:nvSpPr>
          <p:spPr>
            <a:xfrm>
              <a:off x="2679135" y="2015108"/>
              <a:ext cx="276722" cy="162137"/>
            </a:xfrm>
            <a:custGeom>
              <a:rect b="b" l="l" r="r" t="t"/>
              <a:pathLst>
                <a:path extrusionOk="0" h="10829" w="18482">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81"/>
            <p:cNvSpPr/>
            <p:nvPr/>
          </p:nvSpPr>
          <p:spPr>
            <a:xfrm>
              <a:off x="2622794" y="2264430"/>
              <a:ext cx="388776" cy="22668"/>
            </a:xfrm>
            <a:custGeom>
              <a:rect b="b" l="l" r="r" t="t"/>
              <a:pathLst>
                <a:path extrusionOk="0" h="1514" w="25966">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81"/>
            <p:cNvSpPr/>
            <p:nvPr/>
          </p:nvSpPr>
          <p:spPr>
            <a:xfrm>
              <a:off x="2623108" y="2201471"/>
              <a:ext cx="388776" cy="62974"/>
            </a:xfrm>
            <a:custGeom>
              <a:rect b="b" l="l" r="r" t="t"/>
              <a:pathLst>
                <a:path extrusionOk="0" h="4206" w="25966">
                  <a:moveTo>
                    <a:pt x="2124" y="0"/>
                  </a:moveTo>
                  <a:lnTo>
                    <a:pt x="1" y="4205"/>
                  </a:lnTo>
                  <a:lnTo>
                    <a:pt x="25966" y="4205"/>
                  </a:lnTo>
                  <a:lnTo>
                    <a:pt x="23821" y="0"/>
                  </a:lnTo>
                  <a:close/>
                </a:path>
              </a:pathLst>
            </a:custGeom>
            <a:solidFill>
              <a:srgbClr val="A1B4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81"/>
            <p:cNvSpPr/>
            <p:nvPr/>
          </p:nvSpPr>
          <p:spPr>
            <a:xfrm>
              <a:off x="2623108" y="2201471"/>
              <a:ext cx="388776" cy="62974"/>
            </a:xfrm>
            <a:custGeom>
              <a:rect b="b" l="l" r="r" t="t"/>
              <a:pathLst>
                <a:path extrusionOk="0" h="4206" w="25966">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81"/>
            <p:cNvSpPr/>
            <p:nvPr/>
          </p:nvSpPr>
          <p:spPr>
            <a:xfrm>
              <a:off x="2766021" y="2232943"/>
              <a:ext cx="102951" cy="31502"/>
            </a:xfrm>
            <a:custGeom>
              <a:rect b="b" l="l" r="r" t="t"/>
              <a:pathLst>
                <a:path extrusionOk="0" h="2104" w="6876">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81"/>
            <p:cNvSpPr/>
            <p:nvPr/>
          </p:nvSpPr>
          <p:spPr>
            <a:xfrm>
              <a:off x="2766021" y="2253096"/>
              <a:ext cx="102951" cy="11349"/>
            </a:xfrm>
            <a:custGeom>
              <a:rect b="b" l="l" r="r" t="t"/>
              <a:pathLst>
                <a:path extrusionOk="0" h="758" w="6876">
                  <a:moveTo>
                    <a:pt x="211" y="0"/>
                  </a:moveTo>
                  <a:lnTo>
                    <a:pt x="1" y="757"/>
                  </a:lnTo>
                  <a:lnTo>
                    <a:pt x="6876" y="757"/>
                  </a:lnTo>
                  <a:lnTo>
                    <a:pt x="6665"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0" name="Google Shape;9190;p81"/>
          <p:cNvGrpSpPr/>
          <p:nvPr/>
        </p:nvGrpSpPr>
        <p:grpSpPr>
          <a:xfrm>
            <a:off x="3977326" y="1952149"/>
            <a:ext cx="327074" cy="375241"/>
            <a:chOff x="3977326" y="1952149"/>
            <a:chExt cx="327074" cy="375241"/>
          </a:xfrm>
        </p:grpSpPr>
        <p:sp>
          <p:nvSpPr>
            <p:cNvPr id="9191" name="Google Shape;9191;p81"/>
            <p:cNvSpPr/>
            <p:nvPr/>
          </p:nvSpPr>
          <p:spPr>
            <a:xfrm>
              <a:off x="4035868" y="2103566"/>
              <a:ext cx="209974" cy="49754"/>
            </a:xfrm>
            <a:custGeom>
              <a:rect b="b" l="l" r="r" t="t"/>
              <a:pathLst>
                <a:path extrusionOk="0" h="3323" w="14024">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81"/>
            <p:cNvSpPr/>
            <p:nvPr/>
          </p:nvSpPr>
          <p:spPr>
            <a:xfrm>
              <a:off x="4035868" y="2142285"/>
              <a:ext cx="209974" cy="185105"/>
            </a:xfrm>
            <a:custGeom>
              <a:rect b="b" l="l" r="r" t="t"/>
              <a:pathLst>
                <a:path extrusionOk="0" h="12363" w="14024">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81"/>
            <p:cNvSpPr/>
            <p:nvPr/>
          </p:nvSpPr>
          <p:spPr>
            <a:xfrm>
              <a:off x="4064825" y="2171242"/>
              <a:ext cx="41264" cy="156148"/>
            </a:xfrm>
            <a:custGeom>
              <a:rect b="b" l="l" r="r" t="t"/>
              <a:pathLst>
                <a:path extrusionOk="0" h="10429" w="2756">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81"/>
            <p:cNvSpPr/>
            <p:nvPr/>
          </p:nvSpPr>
          <p:spPr>
            <a:xfrm>
              <a:off x="4120553" y="2171242"/>
              <a:ext cx="40935" cy="156148"/>
            </a:xfrm>
            <a:custGeom>
              <a:rect b="b" l="l" r="r" t="t"/>
              <a:pathLst>
                <a:path extrusionOk="0" h="10429" w="2734">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81"/>
            <p:cNvSpPr/>
            <p:nvPr/>
          </p:nvSpPr>
          <p:spPr>
            <a:xfrm>
              <a:off x="4175951" y="2171242"/>
              <a:ext cx="41249" cy="156148"/>
            </a:xfrm>
            <a:custGeom>
              <a:rect b="b" l="l" r="r" t="t"/>
              <a:pathLst>
                <a:path extrusionOk="0" h="10429" w="2755">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81"/>
            <p:cNvSpPr/>
            <p:nvPr/>
          </p:nvSpPr>
          <p:spPr>
            <a:xfrm>
              <a:off x="3977326" y="1952149"/>
              <a:ext cx="327074" cy="64232"/>
            </a:xfrm>
            <a:custGeom>
              <a:rect b="b" l="l" r="r" t="t"/>
              <a:pathLst>
                <a:path extrusionOk="0" h="4290" w="21845">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81"/>
            <p:cNvSpPr/>
            <p:nvPr/>
          </p:nvSpPr>
          <p:spPr>
            <a:xfrm>
              <a:off x="4223489" y="2103566"/>
              <a:ext cx="22354" cy="49754"/>
            </a:xfrm>
            <a:custGeom>
              <a:rect b="b" l="l" r="r" t="t"/>
              <a:pathLst>
                <a:path extrusionOk="0" h="3323" w="1493">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81"/>
            <p:cNvSpPr/>
            <p:nvPr/>
          </p:nvSpPr>
          <p:spPr>
            <a:xfrm>
              <a:off x="4223489" y="2142285"/>
              <a:ext cx="22354" cy="185105"/>
            </a:xfrm>
            <a:custGeom>
              <a:rect b="b" l="l" r="r" t="t"/>
              <a:pathLst>
                <a:path extrusionOk="0" h="12363" w="1493">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81"/>
            <p:cNvSpPr/>
            <p:nvPr/>
          </p:nvSpPr>
          <p:spPr>
            <a:xfrm>
              <a:off x="4077103" y="2171242"/>
              <a:ext cx="28987" cy="156148"/>
            </a:xfrm>
            <a:custGeom>
              <a:rect b="b" l="l" r="r" t="t"/>
              <a:pathLst>
                <a:path extrusionOk="0" h="10429" w="1936">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81"/>
            <p:cNvSpPr/>
            <p:nvPr/>
          </p:nvSpPr>
          <p:spPr>
            <a:xfrm>
              <a:off x="4132516" y="2171242"/>
              <a:ext cx="28972" cy="156148"/>
            </a:xfrm>
            <a:custGeom>
              <a:rect b="b" l="l" r="r" t="t"/>
              <a:pathLst>
                <a:path extrusionOk="0" h="10429" w="1935">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81"/>
            <p:cNvSpPr/>
            <p:nvPr/>
          </p:nvSpPr>
          <p:spPr>
            <a:xfrm>
              <a:off x="4188228" y="2171242"/>
              <a:ext cx="28657" cy="156148"/>
            </a:xfrm>
            <a:custGeom>
              <a:rect b="b" l="l" r="r" t="t"/>
              <a:pathLst>
                <a:path extrusionOk="0" h="10429" w="1914">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81"/>
            <p:cNvSpPr/>
            <p:nvPr/>
          </p:nvSpPr>
          <p:spPr>
            <a:xfrm>
              <a:off x="4255590" y="1952149"/>
              <a:ext cx="48810" cy="64232"/>
            </a:xfrm>
            <a:custGeom>
              <a:rect b="b" l="l" r="r" t="t"/>
              <a:pathLst>
                <a:path extrusionOk="0" h="4290" w="326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81"/>
            <p:cNvSpPr/>
            <p:nvPr/>
          </p:nvSpPr>
          <p:spPr>
            <a:xfrm>
              <a:off x="3988346" y="2010706"/>
              <a:ext cx="307865" cy="98235"/>
            </a:xfrm>
            <a:custGeom>
              <a:rect b="b" l="l" r="r" t="t"/>
              <a:pathLst>
                <a:path extrusionOk="0" h="6561" w="20562">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81"/>
            <p:cNvSpPr/>
            <p:nvPr/>
          </p:nvSpPr>
          <p:spPr>
            <a:xfrm>
              <a:off x="4230092" y="2010706"/>
              <a:ext cx="66119" cy="98549"/>
            </a:xfrm>
            <a:custGeom>
              <a:rect b="b" l="l" r="r" t="t"/>
              <a:pathLst>
                <a:path extrusionOk="0" h="6582" w="4416">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81"/>
            <p:cNvSpPr/>
            <p:nvPr/>
          </p:nvSpPr>
          <p:spPr>
            <a:xfrm>
              <a:off x="3982671" y="2005346"/>
              <a:ext cx="318899" cy="109254"/>
            </a:xfrm>
            <a:custGeom>
              <a:rect b="b" l="l" r="r" t="t"/>
              <a:pathLst>
                <a:path extrusionOk="0" h="7297" w="21299">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81"/>
            <p:cNvSpPr/>
            <p:nvPr/>
          </p:nvSpPr>
          <p:spPr>
            <a:xfrm>
              <a:off x="4014158" y="2043871"/>
              <a:ext cx="65175" cy="71045"/>
            </a:xfrm>
            <a:custGeom>
              <a:rect b="b" l="l" r="r" t="t"/>
              <a:pathLst>
                <a:path extrusionOk="0" h="4745" w="4353">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81"/>
            <p:cNvSpPr/>
            <p:nvPr/>
          </p:nvSpPr>
          <p:spPr>
            <a:xfrm>
              <a:off x="4204908" y="2043751"/>
              <a:ext cx="65490" cy="71164"/>
            </a:xfrm>
            <a:custGeom>
              <a:rect b="b" l="l" r="r" t="t"/>
              <a:pathLst>
                <a:path extrusionOk="0" h="4753" w="4374">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8" name="Google Shape;9208;p81"/>
          <p:cNvGrpSpPr/>
          <p:nvPr/>
        </p:nvGrpSpPr>
        <p:grpSpPr>
          <a:xfrm>
            <a:off x="1341612" y="3340055"/>
            <a:ext cx="259399" cy="370524"/>
            <a:chOff x="1341612" y="3340055"/>
            <a:chExt cx="259399" cy="370524"/>
          </a:xfrm>
        </p:grpSpPr>
        <p:sp>
          <p:nvSpPr>
            <p:cNvPr id="9209" name="Google Shape;9209;p81"/>
            <p:cNvSpPr/>
            <p:nvPr/>
          </p:nvSpPr>
          <p:spPr>
            <a:xfrm>
              <a:off x="1383954" y="3340055"/>
              <a:ext cx="43615" cy="35664"/>
            </a:xfrm>
            <a:custGeom>
              <a:rect b="b" l="l" r="r" t="t"/>
              <a:pathLst>
                <a:path extrusionOk="0" h="2382" w="2913">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81"/>
            <p:cNvSpPr/>
            <p:nvPr/>
          </p:nvSpPr>
          <p:spPr>
            <a:xfrm>
              <a:off x="1363966" y="3403329"/>
              <a:ext cx="237045" cy="307251"/>
            </a:xfrm>
            <a:custGeom>
              <a:rect b="b" l="l" r="r" t="t"/>
              <a:pathLst>
                <a:path extrusionOk="0" h="20521" w="15832">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81"/>
            <p:cNvSpPr/>
            <p:nvPr/>
          </p:nvSpPr>
          <p:spPr>
            <a:xfrm>
              <a:off x="1341612" y="3371841"/>
              <a:ext cx="237045" cy="306936"/>
            </a:xfrm>
            <a:custGeom>
              <a:rect b="b" l="l" r="r" t="t"/>
              <a:pathLst>
                <a:path extrusionOk="0" h="20500" w="15832">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81"/>
            <p:cNvSpPr/>
            <p:nvPr/>
          </p:nvSpPr>
          <p:spPr>
            <a:xfrm>
              <a:off x="1556303" y="3371841"/>
              <a:ext cx="22354" cy="306936"/>
            </a:xfrm>
            <a:custGeom>
              <a:rect b="b" l="l" r="r" t="t"/>
              <a:pathLst>
                <a:path extrusionOk="0" h="20500" w="1493">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81"/>
            <p:cNvSpPr/>
            <p:nvPr/>
          </p:nvSpPr>
          <p:spPr>
            <a:xfrm>
              <a:off x="1379387" y="3455583"/>
              <a:ext cx="44708" cy="44708"/>
            </a:xfrm>
            <a:custGeom>
              <a:rect b="b" l="l" r="r" t="t"/>
              <a:pathLst>
                <a:path extrusionOk="0" h="2986" w="2986">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81"/>
            <p:cNvSpPr/>
            <p:nvPr/>
          </p:nvSpPr>
          <p:spPr>
            <a:xfrm>
              <a:off x="1379387" y="3527975"/>
              <a:ext cx="44708" cy="44723"/>
            </a:xfrm>
            <a:custGeom>
              <a:rect b="b" l="l" r="r" t="t"/>
              <a:pathLst>
                <a:path extrusionOk="0" h="2987" w="2986">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81"/>
            <p:cNvSpPr/>
            <p:nvPr/>
          </p:nvSpPr>
          <p:spPr>
            <a:xfrm>
              <a:off x="1379387" y="3600067"/>
              <a:ext cx="44708" cy="44708"/>
            </a:xfrm>
            <a:custGeom>
              <a:rect b="b" l="l" r="r" t="t"/>
              <a:pathLst>
                <a:path extrusionOk="0" h="2986" w="2986">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81"/>
            <p:cNvSpPr/>
            <p:nvPr/>
          </p:nvSpPr>
          <p:spPr>
            <a:xfrm>
              <a:off x="1444233" y="3459041"/>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81"/>
            <p:cNvSpPr/>
            <p:nvPr/>
          </p:nvSpPr>
          <p:spPr>
            <a:xfrm>
              <a:off x="1444233" y="3482967"/>
              <a:ext cx="103894" cy="10720"/>
            </a:xfrm>
            <a:custGeom>
              <a:rect b="b" l="l" r="r" t="t"/>
              <a:pathLst>
                <a:path extrusionOk="0" h="716" w="6939">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81"/>
            <p:cNvSpPr/>
            <p:nvPr/>
          </p:nvSpPr>
          <p:spPr>
            <a:xfrm>
              <a:off x="1444233" y="3531433"/>
              <a:ext cx="103894" cy="10735"/>
            </a:xfrm>
            <a:custGeom>
              <a:rect b="b" l="l" r="r" t="t"/>
              <a:pathLst>
                <a:path extrusionOk="0" h="717"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81"/>
            <p:cNvSpPr/>
            <p:nvPr/>
          </p:nvSpPr>
          <p:spPr>
            <a:xfrm>
              <a:off x="1444233" y="3555359"/>
              <a:ext cx="103894" cy="10720"/>
            </a:xfrm>
            <a:custGeom>
              <a:rect b="b" l="l" r="r" t="t"/>
              <a:pathLst>
                <a:path extrusionOk="0" h="716"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81"/>
            <p:cNvSpPr/>
            <p:nvPr/>
          </p:nvSpPr>
          <p:spPr>
            <a:xfrm>
              <a:off x="1444233" y="3603526"/>
              <a:ext cx="103894" cy="11035"/>
            </a:xfrm>
            <a:custGeom>
              <a:rect b="b" l="l" r="r" t="t"/>
              <a:pathLst>
                <a:path extrusionOk="0" h="737" w="6939">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81"/>
            <p:cNvSpPr/>
            <p:nvPr/>
          </p:nvSpPr>
          <p:spPr>
            <a:xfrm>
              <a:off x="1444233" y="3627452"/>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81"/>
            <p:cNvSpPr/>
            <p:nvPr/>
          </p:nvSpPr>
          <p:spPr>
            <a:xfrm>
              <a:off x="1390183" y="3448845"/>
              <a:ext cx="55413" cy="37087"/>
            </a:xfrm>
            <a:custGeom>
              <a:rect b="b" l="l" r="r" t="t"/>
              <a:pathLst>
                <a:path extrusionOk="0" h="2477" w="3701">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81"/>
            <p:cNvSpPr/>
            <p:nvPr/>
          </p:nvSpPr>
          <p:spPr>
            <a:xfrm>
              <a:off x="1390183" y="3521686"/>
              <a:ext cx="54874" cy="37147"/>
            </a:xfrm>
            <a:custGeom>
              <a:rect b="b" l="l" r="r" t="t"/>
              <a:pathLst>
                <a:path extrusionOk="0" h="2481" w="3665">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81"/>
            <p:cNvSpPr/>
            <p:nvPr/>
          </p:nvSpPr>
          <p:spPr>
            <a:xfrm>
              <a:off x="1390183" y="3595216"/>
              <a:ext cx="55413" cy="37267"/>
            </a:xfrm>
            <a:custGeom>
              <a:rect b="b" l="l" r="r" t="t"/>
              <a:pathLst>
                <a:path extrusionOk="0" h="2489" w="3701">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81"/>
            <p:cNvSpPr/>
            <p:nvPr/>
          </p:nvSpPr>
          <p:spPr>
            <a:xfrm>
              <a:off x="1368682" y="3362409"/>
              <a:ext cx="74309" cy="38734"/>
            </a:xfrm>
            <a:custGeom>
              <a:rect b="b" l="l" r="r" t="t"/>
              <a:pathLst>
                <a:path extrusionOk="0" h="2587" w="4963">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81"/>
            <p:cNvSpPr/>
            <p:nvPr/>
          </p:nvSpPr>
          <p:spPr>
            <a:xfrm>
              <a:off x="1409602" y="3362409"/>
              <a:ext cx="33389" cy="38734"/>
            </a:xfrm>
            <a:custGeom>
              <a:rect b="b" l="l" r="r" t="t"/>
              <a:pathLst>
                <a:path extrusionOk="0" h="2587" w="223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7" name="Google Shape;9227;p81"/>
          <p:cNvGrpSpPr/>
          <p:nvPr/>
        </p:nvGrpSpPr>
        <p:grpSpPr>
          <a:xfrm>
            <a:off x="2179892" y="3844972"/>
            <a:ext cx="351629" cy="282381"/>
            <a:chOff x="2179892" y="3844972"/>
            <a:chExt cx="351629" cy="282381"/>
          </a:xfrm>
        </p:grpSpPr>
        <p:sp>
          <p:nvSpPr>
            <p:cNvPr id="9228" name="Google Shape;9228;p81"/>
            <p:cNvSpPr/>
            <p:nvPr/>
          </p:nvSpPr>
          <p:spPr>
            <a:xfrm>
              <a:off x="2179892"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81"/>
            <p:cNvSpPr/>
            <p:nvPr/>
          </p:nvSpPr>
          <p:spPr>
            <a:xfrm>
              <a:off x="2179892" y="3844972"/>
              <a:ext cx="15751" cy="282381"/>
            </a:xfrm>
            <a:custGeom>
              <a:rect b="b" l="l" r="r" t="t"/>
              <a:pathLst>
                <a:path extrusionOk="0" h="18860" w="1052">
                  <a:moveTo>
                    <a:pt x="0" y="0"/>
                  </a:moveTo>
                  <a:lnTo>
                    <a:pt x="0" y="18859"/>
                  </a:lnTo>
                  <a:lnTo>
                    <a:pt x="1052" y="18859"/>
                  </a:lnTo>
                  <a:lnTo>
                    <a:pt x="1052"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81"/>
            <p:cNvSpPr/>
            <p:nvPr/>
          </p:nvSpPr>
          <p:spPr>
            <a:xfrm>
              <a:off x="2250083" y="3844972"/>
              <a:ext cx="70535" cy="282381"/>
            </a:xfrm>
            <a:custGeom>
              <a:rect b="b" l="l" r="r" t="t"/>
              <a:pathLst>
                <a:path extrusionOk="0" h="18860" w="4711">
                  <a:moveTo>
                    <a:pt x="1" y="0"/>
                  </a:moveTo>
                  <a:lnTo>
                    <a:pt x="1" y="11732"/>
                  </a:ln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81"/>
            <p:cNvSpPr/>
            <p:nvPr/>
          </p:nvSpPr>
          <p:spPr>
            <a:xfrm>
              <a:off x="2250083"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81"/>
            <p:cNvSpPr/>
            <p:nvPr/>
          </p:nvSpPr>
          <p:spPr>
            <a:xfrm>
              <a:off x="2320604"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81"/>
            <p:cNvSpPr/>
            <p:nvPr/>
          </p:nvSpPr>
          <p:spPr>
            <a:xfrm>
              <a:off x="2390795" y="3844972"/>
              <a:ext cx="70535" cy="282381"/>
            </a:xfrm>
            <a:custGeom>
              <a:rect b="b" l="l" r="r" t="t"/>
              <a:pathLst>
                <a:path extrusionOk="0" h="18860" w="4711">
                  <a:moveTo>
                    <a:pt x="1" y="0"/>
                  </a:move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81"/>
            <p:cNvSpPr/>
            <p:nvPr/>
          </p:nvSpPr>
          <p:spPr>
            <a:xfrm>
              <a:off x="2461315" y="3844972"/>
              <a:ext cx="70206" cy="282381"/>
            </a:xfrm>
            <a:custGeom>
              <a:rect b="b" l="l" r="r" t="t"/>
              <a:pathLst>
                <a:path extrusionOk="0" h="18860" w="4689">
                  <a:moveTo>
                    <a:pt x="0" y="0"/>
                  </a:moveTo>
                  <a:lnTo>
                    <a:pt x="0" y="11732"/>
                  </a:lnTo>
                  <a:lnTo>
                    <a:pt x="0" y="18859"/>
                  </a:lnTo>
                  <a:lnTo>
                    <a:pt x="4688" y="18859"/>
                  </a:lnTo>
                  <a:lnTo>
                    <a:pt x="4688"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81"/>
            <p:cNvSpPr/>
            <p:nvPr/>
          </p:nvSpPr>
          <p:spPr>
            <a:xfrm>
              <a:off x="2320604"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81"/>
            <p:cNvSpPr/>
            <p:nvPr/>
          </p:nvSpPr>
          <p:spPr>
            <a:xfrm>
              <a:off x="2390795"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81"/>
            <p:cNvSpPr/>
            <p:nvPr/>
          </p:nvSpPr>
          <p:spPr>
            <a:xfrm>
              <a:off x="2461315"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81"/>
            <p:cNvSpPr/>
            <p:nvPr/>
          </p:nvSpPr>
          <p:spPr>
            <a:xfrm>
              <a:off x="2229631"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81"/>
            <p:cNvSpPr/>
            <p:nvPr/>
          </p:nvSpPr>
          <p:spPr>
            <a:xfrm>
              <a:off x="2229631"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81"/>
            <p:cNvSpPr/>
            <p:nvPr/>
          </p:nvSpPr>
          <p:spPr>
            <a:xfrm>
              <a:off x="2370342"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81"/>
            <p:cNvSpPr/>
            <p:nvPr/>
          </p:nvSpPr>
          <p:spPr>
            <a:xfrm>
              <a:off x="2370342"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81"/>
            <p:cNvSpPr/>
            <p:nvPr/>
          </p:nvSpPr>
          <p:spPr>
            <a:xfrm>
              <a:off x="2440533" y="3844972"/>
              <a:ext cx="41249" cy="175672"/>
            </a:xfrm>
            <a:custGeom>
              <a:rect b="b" l="l" r="r" t="t"/>
              <a:pathLst>
                <a:path extrusionOk="0" h="11733" w="2755">
                  <a:moveTo>
                    <a:pt x="0" y="0"/>
                  </a:moveTo>
                  <a:lnTo>
                    <a:pt x="0" y="11732"/>
                  </a:lnTo>
                  <a:lnTo>
                    <a:pt x="2755" y="11732"/>
                  </a:lnTo>
                  <a:lnTo>
                    <a:pt x="275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81"/>
            <p:cNvSpPr/>
            <p:nvPr/>
          </p:nvSpPr>
          <p:spPr>
            <a:xfrm>
              <a:off x="2440533" y="3844972"/>
              <a:ext cx="13550" cy="175672"/>
            </a:xfrm>
            <a:custGeom>
              <a:rect b="b" l="l" r="r" t="t"/>
              <a:pathLst>
                <a:path extrusionOk="0" h="11733" w="905">
                  <a:moveTo>
                    <a:pt x="0" y="0"/>
                  </a:moveTo>
                  <a:lnTo>
                    <a:pt x="0" y="11732"/>
                  </a:lnTo>
                  <a:lnTo>
                    <a:pt x="905" y="11732"/>
                  </a:lnTo>
                  <a:lnTo>
                    <a:pt x="905"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81"/>
            <p:cNvSpPr/>
            <p:nvPr/>
          </p:nvSpPr>
          <p:spPr>
            <a:xfrm>
              <a:off x="2244738"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81"/>
            <p:cNvSpPr/>
            <p:nvPr/>
          </p:nvSpPr>
          <p:spPr>
            <a:xfrm>
              <a:off x="2315244" y="3844972"/>
              <a:ext cx="10720" cy="282381"/>
            </a:xfrm>
            <a:custGeom>
              <a:rect b="b" l="l" r="r" t="t"/>
              <a:pathLst>
                <a:path extrusionOk="0" h="18860" w="716">
                  <a:moveTo>
                    <a:pt x="1" y="0"/>
                  </a:moveTo>
                  <a:lnTo>
                    <a:pt x="1" y="18859"/>
                  </a:lnTo>
                  <a:lnTo>
                    <a:pt x="716" y="18859"/>
                  </a:lnTo>
                  <a:lnTo>
                    <a:pt x="716"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81"/>
            <p:cNvSpPr/>
            <p:nvPr/>
          </p:nvSpPr>
          <p:spPr>
            <a:xfrm>
              <a:off x="2385450"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81"/>
            <p:cNvSpPr/>
            <p:nvPr/>
          </p:nvSpPr>
          <p:spPr>
            <a:xfrm>
              <a:off x="2455955" y="3985684"/>
              <a:ext cx="10720" cy="141670"/>
            </a:xfrm>
            <a:custGeom>
              <a:rect b="b" l="l" r="r" t="t"/>
              <a:pathLst>
                <a:path extrusionOk="0" h="9462" w="716">
                  <a:moveTo>
                    <a:pt x="1" y="0"/>
                  </a:moveTo>
                  <a:lnTo>
                    <a:pt x="1"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8" name="Google Shape;9248;p81"/>
          <p:cNvGrpSpPr/>
          <p:nvPr/>
        </p:nvGrpSpPr>
        <p:grpSpPr>
          <a:xfrm>
            <a:off x="3131170" y="3816884"/>
            <a:ext cx="220051" cy="338169"/>
            <a:chOff x="3131170" y="3816884"/>
            <a:chExt cx="220051" cy="338169"/>
          </a:xfrm>
        </p:grpSpPr>
        <p:sp>
          <p:nvSpPr>
            <p:cNvPr id="9249" name="Google Shape;9249;p81"/>
            <p:cNvSpPr/>
            <p:nvPr/>
          </p:nvSpPr>
          <p:spPr>
            <a:xfrm>
              <a:off x="3131170" y="3816884"/>
              <a:ext cx="220051" cy="258530"/>
            </a:xfrm>
            <a:custGeom>
              <a:rect b="b" l="l" r="r" t="t"/>
              <a:pathLst>
                <a:path extrusionOk="0" h="17267" w="14697">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81"/>
            <p:cNvSpPr/>
            <p:nvPr/>
          </p:nvSpPr>
          <p:spPr>
            <a:xfrm>
              <a:off x="3131170" y="3816884"/>
              <a:ext cx="118373" cy="258530"/>
            </a:xfrm>
            <a:custGeom>
              <a:rect b="b" l="l" r="r" t="t"/>
              <a:pathLst>
                <a:path extrusionOk="0" h="17267" w="7906">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81"/>
            <p:cNvSpPr/>
            <p:nvPr/>
          </p:nvSpPr>
          <p:spPr>
            <a:xfrm>
              <a:off x="3235049" y="3816884"/>
              <a:ext cx="12292" cy="179041"/>
            </a:xfrm>
            <a:custGeom>
              <a:rect b="b" l="l" r="r" t="t"/>
              <a:pathLst>
                <a:path extrusionOk="0" h="11958" w="821">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81"/>
            <p:cNvSpPr/>
            <p:nvPr/>
          </p:nvSpPr>
          <p:spPr>
            <a:xfrm>
              <a:off x="3212396" y="3974350"/>
              <a:ext cx="57929" cy="30858"/>
            </a:xfrm>
            <a:custGeom>
              <a:rect b="b" l="l" r="r" t="t"/>
              <a:pathLst>
                <a:path extrusionOk="0" h="2061" w="3869">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81"/>
            <p:cNvSpPr/>
            <p:nvPr/>
          </p:nvSpPr>
          <p:spPr>
            <a:xfrm>
              <a:off x="3213339" y="3981597"/>
              <a:ext cx="56042" cy="23612"/>
            </a:xfrm>
            <a:custGeom>
              <a:rect b="b" l="l" r="r" t="t"/>
              <a:pathLst>
                <a:path extrusionOk="0" h="1577" w="3743">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81"/>
            <p:cNvSpPr/>
            <p:nvPr/>
          </p:nvSpPr>
          <p:spPr>
            <a:xfrm>
              <a:off x="3199804" y="4118834"/>
              <a:ext cx="83112" cy="36218"/>
            </a:xfrm>
            <a:custGeom>
              <a:rect b="b" l="l" r="r" t="t"/>
              <a:pathLst>
                <a:path extrusionOk="0" h="2419" w="5551">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81"/>
            <p:cNvSpPr/>
            <p:nvPr/>
          </p:nvSpPr>
          <p:spPr>
            <a:xfrm>
              <a:off x="3199804" y="4118834"/>
              <a:ext cx="25199" cy="36218"/>
            </a:xfrm>
            <a:custGeom>
              <a:rect b="b" l="l" r="r" t="t"/>
              <a:pathLst>
                <a:path extrusionOk="0" h="2419" w="1683">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81"/>
            <p:cNvSpPr/>
            <p:nvPr/>
          </p:nvSpPr>
          <p:spPr>
            <a:xfrm>
              <a:off x="3176192" y="4074770"/>
              <a:ext cx="130021" cy="44708"/>
            </a:xfrm>
            <a:custGeom>
              <a:rect b="b" l="l" r="r" t="t"/>
              <a:pathLst>
                <a:path extrusionOk="0" h="2986" w="8684">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81"/>
            <p:cNvSpPr/>
            <p:nvPr/>
          </p:nvSpPr>
          <p:spPr>
            <a:xfrm>
              <a:off x="3176192" y="4093336"/>
              <a:ext cx="130021" cy="26142"/>
            </a:xfrm>
            <a:custGeom>
              <a:rect b="b" l="l" r="r" t="t"/>
              <a:pathLst>
                <a:path extrusionOk="0" h="1746" w="8684">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8" name="Google Shape;9258;p81"/>
          <p:cNvGrpSpPr/>
          <p:nvPr/>
        </p:nvGrpSpPr>
        <p:grpSpPr>
          <a:xfrm>
            <a:off x="903502" y="3359564"/>
            <a:ext cx="247990" cy="333393"/>
            <a:chOff x="903502" y="3359564"/>
            <a:chExt cx="247990" cy="333393"/>
          </a:xfrm>
        </p:grpSpPr>
        <p:sp>
          <p:nvSpPr>
            <p:cNvPr id="9259" name="Google Shape;9259;p81"/>
            <p:cNvSpPr/>
            <p:nvPr/>
          </p:nvSpPr>
          <p:spPr>
            <a:xfrm>
              <a:off x="903502" y="3364610"/>
              <a:ext cx="247930" cy="328347"/>
            </a:xfrm>
            <a:custGeom>
              <a:rect b="b" l="l" r="r" t="t"/>
              <a:pathLst>
                <a:path extrusionOk="0" h="21930" w="16559">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81"/>
            <p:cNvSpPr/>
            <p:nvPr/>
          </p:nvSpPr>
          <p:spPr>
            <a:xfrm>
              <a:off x="1032175" y="3364610"/>
              <a:ext cx="119316" cy="328347"/>
            </a:xfrm>
            <a:custGeom>
              <a:rect b="b" l="l" r="r" t="t"/>
              <a:pathLst>
                <a:path extrusionOk="0" h="21930" w="7969">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81"/>
            <p:cNvSpPr/>
            <p:nvPr/>
          </p:nvSpPr>
          <p:spPr>
            <a:xfrm>
              <a:off x="953480" y="3587460"/>
              <a:ext cx="147958" cy="77782"/>
            </a:xfrm>
            <a:custGeom>
              <a:rect b="b" l="l" r="r" t="t"/>
              <a:pathLst>
                <a:path extrusionOk="0" h="5195" w="9882">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81"/>
            <p:cNvSpPr/>
            <p:nvPr/>
          </p:nvSpPr>
          <p:spPr>
            <a:xfrm>
              <a:off x="1013295" y="3587490"/>
              <a:ext cx="88473" cy="77752"/>
            </a:xfrm>
            <a:custGeom>
              <a:rect b="b" l="l" r="r" t="t"/>
              <a:pathLst>
                <a:path extrusionOk="0" h="5193" w="5909">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81"/>
            <p:cNvSpPr/>
            <p:nvPr/>
          </p:nvSpPr>
          <p:spPr>
            <a:xfrm>
              <a:off x="1048226" y="3630282"/>
              <a:ext cx="19854" cy="17323"/>
            </a:xfrm>
            <a:custGeom>
              <a:rect b="b" l="l" r="r" t="t"/>
              <a:pathLst>
                <a:path extrusionOk="0" h="1157" w="1326">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81"/>
            <p:cNvSpPr/>
            <p:nvPr/>
          </p:nvSpPr>
          <p:spPr>
            <a:xfrm>
              <a:off x="1056101" y="3630282"/>
              <a:ext cx="12682" cy="17173"/>
            </a:xfrm>
            <a:custGeom>
              <a:rect b="b" l="l" r="r" t="t"/>
              <a:pathLst>
                <a:path extrusionOk="0" h="1147" w="847">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81"/>
            <p:cNvSpPr/>
            <p:nvPr/>
          </p:nvSpPr>
          <p:spPr>
            <a:xfrm>
              <a:off x="981493" y="3635013"/>
              <a:ext cx="19854" cy="16994"/>
            </a:xfrm>
            <a:custGeom>
              <a:rect b="b" l="l" r="r" t="t"/>
              <a:pathLst>
                <a:path extrusionOk="0" h="1135" w="1326">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81"/>
            <p:cNvSpPr/>
            <p:nvPr/>
          </p:nvSpPr>
          <p:spPr>
            <a:xfrm>
              <a:off x="989369" y="3635013"/>
              <a:ext cx="12682" cy="16844"/>
            </a:xfrm>
            <a:custGeom>
              <a:rect b="b" l="l" r="r" t="t"/>
              <a:pathLst>
                <a:path extrusionOk="0" h="1125" w="847">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81"/>
            <p:cNvSpPr/>
            <p:nvPr/>
          </p:nvSpPr>
          <p:spPr>
            <a:xfrm>
              <a:off x="1008249" y="3606041"/>
              <a:ext cx="24255" cy="20602"/>
            </a:xfrm>
            <a:custGeom>
              <a:rect b="b" l="l" r="r" t="t"/>
              <a:pathLst>
                <a:path extrusionOk="0" h="1376" w="162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81"/>
            <p:cNvSpPr/>
            <p:nvPr/>
          </p:nvSpPr>
          <p:spPr>
            <a:xfrm>
              <a:off x="1018011" y="3606041"/>
              <a:ext cx="14179" cy="20662"/>
            </a:xfrm>
            <a:custGeom>
              <a:rect b="b" l="l" r="r" t="t"/>
              <a:pathLst>
                <a:path extrusionOk="0" h="1380" w="947">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81"/>
            <p:cNvSpPr/>
            <p:nvPr/>
          </p:nvSpPr>
          <p:spPr>
            <a:xfrm>
              <a:off x="995657" y="3550329"/>
              <a:ext cx="24255" cy="20602"/>
            </a:xfrm>
            <a:custGeom>
              <a:rect b="b" l="l" r="r" t="t"/>
              <a:pathLst>
                <a:path extrusionOk="0" h="1376" w="162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81"/>
            <p:cNvSpPr/>
            <p:nvPr/>
          </p:nvSpPr>
          <p:spPr>
            <a:xfrm>
              <a:off x="1004790" y="3550329"/>
              <a:ext cx="15751" cy="20363"/>
            </a:xfrm>
            <a:custGeom>
              <a:rect b="b" l="l" r="r" t="t"/>
              <a:pathLst>
                <a:path extrusionOk="0" h="1360" w="1052">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81"/>
            <p:cNvSpPr/>
            <p:nvPr/>
          </p:nvSpPr>
          <p:spPr>
            <a:xfrm>
              <a:off x="1026830" y="3523558"/>
              <a:ext cx="23941" cy="20437"/>
            </a:xfrm>
            <a:custGeom>
              <a:rect b="b" l="l" r="r" t="t"/>
              <a:pathLst>
                <a:path extrusionOk="0" h="1365" w="1599">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81"/>
            <p:cNvSpPr/>
            <p:nvPr/>
          </p:nvSpPr>
          <p:spPr>
            <a:xfrm>
              <a:off x="1035948" y="3523258"/>
              <a:ext cx="15766" cy="20677"/>
            </a:xfrm>
            <a:custGeom>
              <a:rect b="b" l="l" r="r" t="t"/>
              <a:pathLst>
                <a:path extrusionOk="0" h="1381" w="1053">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81"/>
            <p:cNvSpPr/>
            <p:nvPr/>
          </p:nvSpPr>
          <p:spPr>
            <a:xfrm>
              <a:off x="1012666" y="3484854"/>
              <a:ext cx="19839" cy="17144"/>
            </a:xfrm>
            <a:custGeom>
              <a:rect b="b" l="l" r="r" t="t"/>
              <a:pathLst>
                <a:path extrusionOk="0" h="1145" w="1325">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81"/>
            <p:cNvSpPr/>
            <p:nvPr/>
          </p:nvSpPr>
          <p:spPr>
            <a:xfrm>
              <a:off x="1020527" y="3484854"/>
              <a:ext cx="12622" cy="16934"/>
            </a:xfrm>
            <a:custGeom>
              <a:rect b="b" l="l" r="r" t="t"/>
              <a:pathLst>
                <a:path extrusionOk="0" h="1131" w="843">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81"/>
            <p:cNvSpPr/>
            <p:nvPr/>
          </p:nvSpPr>
          <p:spPr>
            <a:xfrm>
              <a:off x="918534" y="3642559"/>
              <a:ext cx="24884" cy="10091"/>
            </a:xfrm>
            <a:custGeom>
              <a:rect b="b" l="l" r="r" t="t"/>
              <a:pathLst>
                <a:path extrusionOk="0" h="674" w="1662">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81"/>
            <p:cNvSpPr/>
            <p:nvPr/>
          </p:nvSpPr>
          <p:spPr>
            <a:xfrm>
              <a:off x="933342" y="3615175"/>
              <a:ext cx="24555" cy="10091"/>
            </a:xfrm>
            <a:custGeom>
              <a:rect b="b" l="l" r="r" t="t"/>
              <a:pathLst>
                <a:path extrusionOk="0" h="674" w="164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81"/>
            <p:cNvSpPr/>
            <p:nvPr/>
          </p:nvSpPr>
          <p:spPr>
            <a:xfrm>
              <a:off x="947820" y="3587790"/>
              <a:ext cx="24884" cy="10091"/>
            </a:xfrm>
            <a:custGeom>
              <a:rect b="b" l="l" r="r" t="t"/>
              <a:pathLst>
                <a:path extrusionOk="0" h="674" w="1662">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81"/>
            <p:cNvSpPr/>
            <p:nvPr/>
          </p:nvSpPr>
          <p:spPr>
            <a:xfrm>
              <a:off x="962299" y="3560405"/>
              <a:ext cx="24884" cy="10406"/>
            </a:xfrm>
            <a:custGeom>
              <a:rect b="b" l="l" r="r" t="t"/>
              <a:pathLst>
                <a:path extrusionOk="0" h="695" w="1662">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81"/>
            <p:cNvSpPr/>
            <p:nvPr/>
          </p:nvSpPr>
          <p:spPr>
            <a:xfrm>
              <a:off x="984637" y="3359564"/>
              <a:ext cx="85957" cy="26456"/>
            </a:xfrm>
            <a:custGeom>
              <a:rect b="b" l="l" r="r" t="t"/>
              <a:pathLst>
                <a:path extrusionOk="0" h="1767" w="5741">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81"/>
            <p:cNvSpPr/>
            <p:nvPr/>
          </p:nvSpPr>
          <p:spPr>
            <a:xfrm>
              <a:off x="1037535" y="3359564"/>
              <a:ext cx="33059" cy="26456"/>
            </a:xfrm>
            <a:custGeom>
              <a:rect b="b" l="l" r="r" t="t"/>
              <a:pathLst>
                <a:path extrusionOk="0" h="1767" w="2208">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1" name="Google Shape;9281;p81"/>
          <p:cNvGrpSpPr/>
          <p:nvPr/>
        </p:nvGrpSpPr>
        <p:grpSpPr>
          <a:xfrm>
            <a:off x="2616191" y="2890461"/>
            <a:ext cx="365793" cy="361152"/>
            <a:chOff x="2616191" y="2890461"/>
            <a:chExt cx="365793" cy="361152"/>
          </a:xfrm>
        </p:grpSpPr>
        <p:sp>
          <p:nvSpPr>
            <p:cNvPr id="9282" name="Google Shape;9282;p81"/>
            <p:cNvSpPr/>
            <p:nvPr/>
          </p:nvSpPr>
          <p:spPr>
            <a:xfrm>
              <a:off x="2616191" y="3225545"/>
              <a:ext cx="30604" cy="26067"/>
            </a:xfrm>
            <a:custGeom>
              <a:rect b="b" l="l" r="r" t="t"/>
              <a:pathLst>
                <a:path extrusionOk="0" h="1741" w="2044">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81"/>
            <p:cNvSpPr/>
            <p:nvPr/>
          </p:nvSpPr>
          <p:spPr>
            <a:xfrm>
              <a:off x="2627196" y="3189506"/>
              <a:ext cx="53527" cy="51326"/>
            </a:xfrm>
            <a:custGeom>
              <a:rect b="b" l="l" r="r" t="t"/>
              <a:pathLst>
                <a:path extrusionOk="0" h="3428" w="3575">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81"/>
            <p:cNvSpPr/>
            <p:nvPr/>
          </p:nvSpPr>
          <p:spPr>
            <a:xfrm>
              <a:off x="2631298" y="3201544"/>
              <a:ext cx="49424" cy="39288"/>
            </a:xfrm>
            <a:custGeom>
              <a:rect b="b" l="l" r="r" t="t"/>
              <a:pathLst>
                <a:path extrusionOk="0" h="2624" w="3301">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81"/>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81"/>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81"/>
            <p:cNvSpPr/>
            <p:nvPr/>
          </p:nvSpPr>
          <p:spPr>
            <a:xfrm>
              <a:off x="2663085" y="2897153"/>
              <a:ext cx="318899" cy="327314"/>
            </a:xfrm>
            <a:custGeom>
              <a:rect b="b" l="l" r="r" t="t"/>
              <a:pathLst>
                <a:path extrusionOk="0" h="21861" w="21299">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81"/>
            <p:cNvSpPr/>
            <p:nvPr/>
          </p:nvSpPr>
          <p:spPr>
            <a:xfrm>
              <a:off x="2643576" y="3148033"/>
              <a:ext cx="78082" cy="76435"/>
            </a:xfrm>
            <a:custGeom>
              <a:rect b="b" l="l" r="r" t="t"/>
              <a:pathLst>
                <a:path extrusionOk="0" h="5105" w="5215">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81"/>
            <p:cNvSpPr/>
            <p:nvPr/>
          </p:nvSpPr>
          <p:spPr>
            <a:xfrm>
              <a:off x="2815759" y="2931141"/>
              <a:ext cx="122774" cy="122789"/>
            </a:xfrm>
            <a:custGeom>
              <a:rect b="b" l="l" r="r" t="t"/>
              <a:pathLst>
                <a:path extrusionOk="0" h="8201" w="8200">
                  <a:moveTo>
                    <a:pt x="4962" y="1"/>
                  </a:moveTo>
                  <a:lnTo>
                    <a:pt x="0" y="4962"/>
                  </a:lnTo>
                  <a:lnTo>
                    <a:pt x="3238" y="8200"/>
                  </a:lnTo>
                  <a:lnTo>
                    <a:pt x="8200" y="3238"/>
                  </a:lnTo>
                  <a:lnTo>
                    <a:pt x="4962"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81"/>
            <p:cNvSpPr/>
            <p:nvPr/>
          </p:nvSpPr>
          <p:spPr>
            <a:xfrm>
              <a:off x="2663085" y="3185179"/>
              <a:ext cx="58572" cy="39288"/>
            </a:xfrm>
            <a:custGeom>
              <a:rect b="b" l="l" r="r" t="t"/>
              <a:pathLst>
                <a:path extrusionOk="0" h="2624" w="3912">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81"/>
            <p:cNvSpPr/>
            <p:nvPr/>
          </p:nvSpPr>
          <p:spPr>
            <a:xfrm>
              <a:off x="2852906" y="2968288"/>
              <a:ext cx="85628" cy="85643"/>
            </a:xfrm>
            <a:custGeom>
              <a:rect b="b" l="l" r="r" t="t"/>
              <a:pathLst>
                <a:path extrusionOk="0" h="5720" w="5719">
                  <a:moveTo>
                    <a:pt x="4962" y="1"/>
                  </a:moveTo>
                  <a:lnTo>
                    <a:pt x="0" y="4962"/>
                  </a:lnTo>
                  <a:lnTo>
                    <a:pt x="757" y="5719"/>
                  </a:lnTo>
                  <a:lnTo>
                    <a:pt x="5719" y="757"/>
                  </a:lnTo>
                  <a:lnTo>
                    <a:pt x="4962"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81"/>
            <p:cNvSpPr/>
            <p:nvPr/>
          </p:nvSpPr>
          <p:spPr>
            <a:xfrm>
              <a:off x="2874302" y="2921783"/>
              <a:ext cx="82813" cy="146311"/>
            </a:xfrm>
            <a:custGeom>
              <a:rect b="b" l="l" r="r" t="t"/>
              <a:pathLst>
                <a:path extrusionOk="0" h="9772" w="5531">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3" name="Google Shape;9293;p81"/>
          <p:cNvGrpSpPr/>
          <p:nvPr/>
        </p:nvGrpSpPr>
        <p:grpSpPr>
          <a:xfrm>
            <a:off x="3049959" y="1945861"/>
            <a:ext cx="402940" cy="388536"/>
            <a:chOff x="3049959" y="1945861"/>
            <a:chExt cx="402940" cy="388536"/>
          </a:xfrm>
        </p:grpSpPr>
        <p:sp>
          <p:nvSpPr>
            <p:cNvPr id="9294" name="Google Shape;9294;p81"/>
            <p:cNvSpPr/>
            <p:nvPr/>
          </p:nvSpPr>
          <p:spPr>
            <a:xfrm>
              <a:off x="3049959" y="1993398"/>
              <a:ext cx="355402" cy="340999"/>
            </a:xfrm>
            <a:custGeom>
              <a:rect b="b" l="l" r="r" t="t"/>
              <a:pathLst>
                <a:path extrusionOk="0" h="22775" w="23737">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81"/>
            <p:cNvSpPr/>
            <p:nvPr/>
          </p:nvSpPr>
          <p:spPr>
            <a:xfrm>
              <a:off x="3093080" y="2196350"/>
              <a:ext cx="12607" cy="11184"/>
            </a:xfrm>
            <a:custGeom>
              <a:rect b="b" l="l" r="r" t="t"/>
              <a:pathLst>
                <a:path extrusionOk="0" h="747" w="842">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81"/>
            <p:cNvSpPr/>
            <p:nvPr/>
          </p:nvSpPr>
          <p:spPr>
            <a:xfrm>
              <a:off x="3093080" y="2164564"/>
              <a:ext cx="12607" cy="11184"/>
            </a:xfrm>
            <a:custGeom>
              <a:rect b="b" l="l" r="r" t="t"/>
              <a:pathLst>
                <a:path extrusionOk="0" h="747" w="842">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81"/>
            <p:cNvSpPr/>
            <p:nvPr/>
          </p:nvSpPr>
          <p:spPr>
            <a:xfrm>
              <a:off x="3336413" y="2211458"/>
              <a:ext cx="12292" cy="11514"/>
            </a:xfrm>
            <a:custGeom>
              <a:rect b="b" l="l" r="r" t="t"/>
              <a:pathLst>
                <a:path extrusionOk="0" h="769" w="821">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81"/>
            <p:cNvSpPr/>
            <p:nvPr/>
          </p:nvSpPr>
          <p:spPr>
            <a:xfrm>
              <a:off x="3196330" y="1945861"/>
              <a:ext cx="116172" cy="116486"/>
            </a:xfrm>
            <a:custGeom>
              <a:rect b="b" l="l" r="r" t="t"/>
              <a:pathLst>
                <a:path extrusionOk="0" h="7780" w="7759">
                  <a:moveTo>
                    <a:pt x="3176" y="0"/>
                  </a:moveTo>
                  <a:lnTo>
                    <a:pt x="1" y="3175"/>
                  </a:lnTo>
                  <a:lnTo>
                    <a:pt x="4584" y="7779"/>
                  </a:lnTo>
                  <a:lnTo>
                    <a:pt x="7759" y="4584"/>
                  </a:lnTo>
                  <a:lnTo>
                    <a:pt x="3176"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81"/>
            <p:cNvSpPr/>
            <p:nvPr/>
          </p:nvSpPr>
          <p:spPr>
            <a:xfrm>
              <a:off x="3336413" y="2085943"/>
              <a:ext cx="116486" cy="116486"/>
            </a:xfrm>
            <a:custGeom>
              <a:rect b="b" l="l" r="r" t="t"/>
              <a:pathLst>
                <a:path extrusionOk="0" h="7780" w="7780">
                  <a:moveTo>
                    <a:pt x="3175" y="0"/>
                  </a:moveTo>
                  <a:lnTo>
                    <a:pt x="1" y="3196"/>
                  </a:lnTo>
                  <a:lnTo>
                    <a:pt x="4605" y="7779"/>
                  </a:lnTo>
                  <a:lnTo>
                    <a:pt x="7780" y="4605"/>
                  </a:lnTo>
                  <a:lnTo>
                    <a:pt x="317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0" name="Google Shape;9300;p81"/>
          <p:cNvGrpSpPr/>
          <p:nvPr/>
        </p:nvGrpSpPr>
        <p:grpSpPr>
          <a:xfrm>
            <a:off x="2483025" y="4268679"/>
            <a:ext cx="202428" cy="349114"/>
            <a:chOff x="2483025" y="4268679"/>
            <a:chExt cx="202428" cy="349114"/>
          </a:xfrm>
        </p:grpSpPr>
        <p:sp>
          <p:nvSpPr>
            <p:cNvPr id="9301" name="Google Shape;9301;p81"/>
            <p:cNvSpPr/>
            <p:nvPr/>
          </p:nvSpPr>
          <p:spPr>
            <a:xfrm>
              <a:off x="2497818" y="4274339"/>
              <a:ext cx="172528" cy="337780"/>
            </a:xfrm>
            <a:custGeom>
              <a:rect b="b" l="l" r="r" t="t"/>
              <a:pathLst>
                <a:path extrusionOk="0" h="22560" w="11523">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81"/>
            <p:cNvSpPr/>
            <p:nvPr/>
          </p:nvSpPr>
          <p:spPr>
            <a:xfrm>
              <a:off x="2599811" y="4274339"/>
              <a:ext cx="76195" cy="337780"/>
            </a:xfrm>
            <a:custGeom>
              <a:rect b="b" l="l" r="r" t="t"/>
              <a:pathLst>
                <a:path extrusionOk="0" h="22560" w="5089">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81"/>
            <p:cNvSpPr/>
            <p:nvPr/>
          </p:nvSpPr>
          <p:spPr>
            <a:xfrm>
              <a:off x="2492159" y="4274339"/>
              <a:ext cx="76195" cy="337780"/>
            </a:xfrm>
            <a:custGeom>
              <a:rect b="b" l="l" r="r" t="t"/>
              <a:pathLst>
                <a:path extrusionOk="0" h="22560" w="5089">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81"/>
            <p:cNvSpPr/>
            <p:nvPr/>
          </p:nvSpPr>
          <p:spPr>
            <a:xfrm>
              <a:off x="2483025" y="4606444"/>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81"/>
            <p:cNvSpPr/>
            <p:nvPr/>
          </p:nvSpPr>
          <p:spPr>
            <a:xfrm>
              <a:off x="2483025" y="4268679"/>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81"/>
            <p:cNvSpPr/>
            <p:nvPr/>
          </p:nvSpPr>
          <p:spPr>
            <a:xfrm>
              <a:off x="2520487" y="4378847"/>
              <a:ext cx="127506" cy="210933"/>
            </a:xfrm>
            <a:custGeom>
              <a:rect b="b" l="l" r="r" t="t"/>
              <a:pathLst>
                <a:path extrusionOk="0" h="14088" w="8516">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7" name="Google Shape;9307;p81"/>
          <p:cNvGrpSpPr/>
          <p:nvPr/>
        </p:nvGrpSpPr>
        <p:grpSpPr>
          <a:xfrm>
            <a:off x="862507" y="2885984"/>
            <a:ext cx="329590" cy="365000"/>
            <a:chOff x="862507" y="2885984"/>
            <a:chExt cx="329590" cy="365000"/>
          </a:xfrm>
        </p:grpSpPr>
        <p:sp>
          <p:nvSpPr>
            <p:cNvPr id="9308" name="Google Shape;9308;p81"/>
            <p:cNvSpPr/>
            <p:nvPr/>
          </p:nvSpPr>
          <p:spPr>
            <a:xfrm>
              <a:off x="862821" y="2975834"/>
              <a:ext cx="313854" cy="275150"/>
            </a:xfrm>
            <a:custGeom>
              <a:rect b="b" l="l" r="r" t="t"/>
              <a:pathLst>
                <a:path extrusionOk="0" h="18377" w="20962">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81"/>
            <p:cNvSpPr/>
            <p:nvPr/>
          </p:nvSpPr>
          <p:spPr>
            <a:xfrm>
              <a:off x="862507" y="2975819"/>
              <a:ext cx="250894" cy="275165"/>
            </a:xfrm>
            <a:custGeom>
              <a:rect b="b" l="l" r="r" t="t"/>
              <a:pathLst>
                <a:path extrusionOk="0" h="18378" w="16757">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81"/>
            <p:cNvSpPr/>
            <p:nvPr/>
          </p:nvSpPr>
          <p:spPr>
            <a:xfrm>
              <a:off x="1034691" y="2885984"/>
              <a:ext cx="157406" cy="87050"/>
            </a:xfrm>
            <a:custGeom>
              <a:rect b="b" l="l" r="r" t="t"/>
              <a:pathLst>
                <a:path extrusionOk="0" h="5814" w="10513">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81"/>
            <p:cNvSpPr/>
            <p:nvPr/>
          </p:nvSpPr>
          <p:spPr>
            <a:xfrm>
              <a:off x="1034691" y="2885984"/>
              <a:ext cx="157406" cy="58707"/>
            </a:xfrm>
            <a:custGeom>
              <a:rect b="b" l="l" r="r" t="t"/>
              <a:pathLst>
                <a:path extrusionOk="0" h="3921" w="10513">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81"/>
            <p:cNvSpPr/>
            <p:nvPr/>
          </p:nvSpPr>
          <p:spPr>
            <a:xfrm>
              <a:off x="1103639" y="3030843"/>
              <a:ext cx="44393" cy="63139"/>
            </a:xfrm>
            <a:custGeom>
              <a:rect b="b" l="l" r="r" t="t"/>
              <a:pathLst>
                <a:path extrusionOk="0" h="4217" w="2965">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81"/>
            <p:cNvSpPr/>
            <p:nvPr/>
          </p:nvSpPr>
          <p:spPr>
            <a:xfrm>
              <a:off x="986853" y="3004491"/>
              <a:ext cx="65804" cy="14808"/>
            </a:xfrm>
            <a:custGeom>
              <a:rect b="b" l="l" r="r" t="t"/>
              <a:pathLst>
                <a:path extrusionOk="0" h="989" w="4395">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81"/>
            <p:cNvSpPr/>
            <p:nvPr/>
          </p:nvSpPr>
          <p:spPr>
            <a:xfrm>
              <a:off x="991330" y="2933641"/>
              <a:ext cx="56356" cy="85972"/>
            </a:xfrm>
            <a:custGeom>
              <a:rect b="b" l="l" r="r" t="t"/>
              <a:pathLst>
                <a:path extrusionOk="0" h="5742" w="3764">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5" name="Google Shape;9315;p81"/>
          <p:cNvGrpSpPr/>
          <p:nvPr/>
        </p:nvGrpSpPr>
        <p:grpSpPr>
          <a:xfrm>
            <a:off x="3082075" y="2871805"/>
            <a:ext cx="318884" cy="379807"/>
            <a:chOff x="3082075" y="2871805"/>
            <a:chExt cx="318884" cy="379807"/>
          </a:xfrm>
        </p:grpSpPr>
        <p:sp>
          <p:nvSpPr>
            <p:cNvPr id="9316" name="Google Shape;9316;p81"/>
            <p:cNvSpPr/>
            <p:nvPr/>
          </p:nvSpPr>
          <p:spPr>
            <a:xfrm>
              <a:off x="3105357" y="2915584"/>
              <a:ext cx="248708" cy="281887"/>
            </a:xfrm>
            <a:custGeom>
              <a:rect b="b" l="l" r="r" t="t"/>
              <a:pathLst>
                <a:path extrusionOk="0" h="18827" w="16611">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81"/>
            <p:cNvSpPr/>
            <p:nvPr/>
          </p:nvSpPr>
          <p:spPr>
            <a:xfrm>
              <a:off x="3210180" y="2990956"/>
              <a:ext cx="62974" cy="68005"/>
            </a:xfrm>
            <a:custGeom>
              <a:rect b="b" l="l" r="r" t="t"/>
              <a:pathLst>
                <a:path extrusionOk="0" h="4542" w="4206">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81"/>
            <p:cNvSpPr/>
            <p:nvPr/>
          </p:nvSpPr>
          <p:spPr>
            <a:xfrm>
              <a:off x="3241667" y="3020542"/>
              <a:ext cx="31487" cy="163709"/>
            </a:xfrm>
            <a:custGeom>
              <a:rect b="b" l="l" r="r" t="t"/>
              <a:pathLst>
                <a:path extrusionOk="0" h="10934" w="2103">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81"/>
            <p:cNvSpPr/>
            <p:nvPr/>
          </p:nvSpPr>
          <p:spPr>
            <a:xfrm>
              <a:off x="3210180" y="3020542"/>
              <a:ext cx="31502" cy="163709"/>
            </a:xfrm>
            <a:custGeom>
              <a:rect b="b" l="l" r="r" t="t"/>
              <a:pathLst>
                <a:path extrusionOk="0" h="10934" w="2104">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81"/>
            <p:cNvSpPr/>
            <p:nvPr/>
          </p:nvSpPr>
          <p:spPr>
            <a:xfrm>
              <a:off x="3236307" y="3026845"/>
              <a:ext cx="10720" cy="157406"/>
            </a:xfrm>
            <a:custGeom>
              <a:rect b="b" l="l" r="r" t="t"/>
              <a:pathLst>
                <a:path extrusionOk="0" h="10513" w="716">
                  <a:moveTo>
                    <a:pt x="1" y="0"/>
                  </a:moveTo>
                  <a:lnTo>
                    <a:pt x="1" y="10512"/>
                  </a:lnTo>
                  <a:lnTo>
                    <a:pt x="716" y="10512"/>
                  </a:lnTo>
                  <a:lnTo>
                    <a:pt x="716"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81"/>
            <p:cNvSpPr/>
            <p:nvPr/>
          </p:nvSpPr>
          <p:spPr>
            <a:xfrm>
              <a:off x="3224673" y="2973318"/>
              <a:ext cx="33688" cy="30080"/>
            </a:xfrm>
            <a:custGeom>
              <a:rect b="b" l="l" r="r" t="t"/>
              <a:pathLst>
                <a:path extrusionOk="0" h="2009" w="225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81"/>
            <p:cNvSpPr/>
            <p:nvPr/>
          </p:nvSpPr>
          <p:spPr>
            <a:xfrm>
              <a:off x="3255651" y="2935558"/>
              <a:ext cx="81720" cy="99477"/>
            </a:xfrm>
            <a:custGeom>
              <a:rect b="b" l="l" r="r" t="t"/>
              <a:pathLst>
                <a:path extrusionOk="0" h="6644" w="5458">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81"/>
            <p:cNvSpPr/>
            <p:nvPr/>
          </p:nvSpPr>
          <p:spPr>
            <a:xfrm>
              <a:off x="3230752" y="2932399"/>
              <a:ext cx="25304" cy="13880"/>
            </a:xfrm>
            <a:custGeom>
              <a:rect b="b" l="l" r="r" t="t"/>
              <a:pathLst>
                <a:path extrusionOk="0" h="927" w="169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81"/>
            <p:cNvSpPr/>
            <p:nvPr/>
          </p:nvSpPr>
          <p:spPr>
            <a:xfrm>
              <a:off x="3374817" y="3024629"/>
              <a:ext cx="26142" cy="10091"/>
            </a:xfrm>
            <a:custGeom>
              <a:rect b="b" l="l" r="r" t="t"/>
              <a:pathLst>
                <a:path extrusionOk="0" h="674" w="1746">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81"/>
            <p:cNvSpPr/>
            <p:nvPr/>
          </p:nvSpPr>
          <p:spPr>
            <a:xfrm>
              <a:off x="3082075" y="3024629"/>
              <a:ext cx="26142" cy="10091"/>
            </a:xfrm>
            <a:custGeom>
              <a:rect b="b" l="l" r="r" t="t"/>
              <a:pathLst>
                <a:path extrusionOk="0" h="674" w="1746">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81"/>
            <p:cNvSpPr/>
            <p:nvPr/>
          </p:nvSpPr>
          <p:spPr>
            <a:xfrm>
              <a:off x="3355623" y="2948000"/>
              <a:ext cx="25528" cy="16844"/>
            </a:xfrm>
            <a:custGeom>
              <a:rect b="b" l="l" r="r" t="t"/>
              <a:pathLst>
                <a:path extrusionOk="0" h="1125" w="1705">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81"/>
            <p:cNvSpPr/>
            <p:nvPr/>
          </p:nvSpPr>
          <p:spPr>
            <a:xfrm>
              <a:off x="3102213" y="3094371"/>
              <a:ext cx="25528" cy="16844"/>
            </a:xfrm>
            <a:custGeom>
              <a:rect b="b" l="l" r="r" t="t"/>
              <a:pathLst>
                <a:path extrusionOk="0" h="1125" w="1705">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81"/>
            <p:cNvSpPr/>
            <p:nvPr/>
          </p:nvSpPr>
          <p:spPr>
            <a:xfrm>
              <a:off x="3305001" y="2892257"/>
              <a:ext cx="19629" cy="20976"/>
            </a:xfrm>
            <a:custGeom>
              <a:rect b="b" l="l" r="r" t="t"/>
              <a:pathLst>
                <a:path extrusionOk="0" h="1401" w="1311">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81"/>
            <p:cNvSpPr/>
            <p:nvPr/>
          </p:nvSpPr>
          <p:spPr>
            <a:xfrm>
              <a:off x="3236307" y="2871805"/>
              <a:ext cx="10406" cy="22833"/>
            </a:xfrm>
            <a:custGeom>
              <a:rect b="b" l="l" r="r" t="t"/>
              <a:pathLst>
                <a:path extrusionOk="0" h="1525" w="695">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81"/>
            <p:cNvSpPr/>
            <p:nvPr/>
          </p:nvSpPr>
          <p:spPr>
            <a:xfrm>
              <a:off x="3158405" y="2892257"/>
              <a:ext cx="19689" cy="21276"/>
            </a:xfrm>
            <a:custGeom>
              <a:rect b="b" l="l" r="r" t="t"/>
              <a:pathLst>
                <a:path extrusionOk="0" h="1421" w="1315">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81"/>
            <p:cNvSpPr/>
            <p:nvPr/>
          </p:nvSpPr>
          <p:spPr>
            <a:xfrm>
              <a:off x="3101884" y="2948000"/>
              <a:ext cx="25528" cy="16844"/>
            </a:xfrm>
            <a:custGeom>
              <a:rect b="b" l="l" r="r" t="t"/>
              <a:pathLst>
                <a:path extrusionOk="0" h="1125" w="1705">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81"/>
            <p:cNvSpPr/>
            <p:nvPr/>
          </p:nvSpPr>
          <p:spPr>
            <a:xfrm>
              <a:off x="3355278" y="3094371"/>
              <a:ext cx="25543" cy="16844"/>
            </a:xfrm>
            <a:custGeom>
              <a:rect b="b" l="l" r="r" t="t"/>
              <a:pathLst>
                <a:path extrusionOk="0" h="1125" w="1706">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81"/>
            <p:cNvSpPr/>
            <p:nvPr/>
          </p:nvSpPr>
          <p:spPr>
            <a:xfrm>
              <a:off x="3223401" y="3230187"/>
              <a:ext cx="36533" cy="21426"/>
            </a:xfrm>
            <a:custGeom>
              <a:rect b="b" l="l" r="r" t="t"/>
              <a:pathLst>
                <a:path extrusionOk="0" h="1431" w="244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81"/>
            <p:cNvSpPr/>
            <p:nvPr/>
          </p:nvSpPr>
          <p:spPr>
            <a:xfrm>
              <a:off x="3188470" y="3173531"/>
              <a:ext cx="106095" cy="61088"/>
            </a:xfrm>
            <a:custGeom>
              <a:rect b="b" l="l" r="r" t="t"/>
              <a:pathLst>
                <a:path extrusionOk="0" h="4080" w="7086">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81"/>
            <p:cNvSpPr/>
            <p:nvPr/>
          </p:nvSpPr>
          <p:spPr>
            <a:xfrm>
              <a:off x="3188470" y="3191153"/>
              <a:ext cx="106095" cy="13865"/>
            </a:xfrm>
            <a:custGeom>
              <a:rect b="b" l="l" r="r" t="t"/>
              <a:pathLst>
                <a:path extrusionOk="0" h="926" w="7086">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6" name="Google Shape;9336;p81"/>
          <p:cNvGrpSpPr/>
          <p:nvPr/>
        </p:nvGrpSpPr>
        <p:grpSpPr>
          <a:xfrm>
            <a:off x="2594780" y="1516494"/>
            <a:ext cx="410187" cy="324244"/>
            <a:chOff x="2594780" y="1516494"/>
            <a:chExt cx="410187" cy="324244"/>
          </a:xfrm>
        </p:grpSpPr>
        <p:sp>
          <p:nvSpPr>
            <p:cNvPr id="9337" name="Google Shape;9337;p81"/>
            <p:cNvSpPr/>
            <p:nvPr/>
          </p:nvSpPr>
          <p:spPr>
            <a:xfrm>
              <a:off x="2594780" y="1641455"/>
              <a:ext cx="241776" cy="199284"/>
            </a:xfrm>
            <a:custGeom>
              <a:rect b="b" l="l" r="r" t="t"/>
              <a:pathLst>
                <a:path extrusionOk="0" h="13310" w="16148">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81"/>
            <p:cNvSpPr/>
            <p:nvPr/>
          </p:nvSpPr>
          <p:spPr>
            <a:xfrm>
              <a:off x="2632556" y="1738731"/>
              <a:ext cx="204000" cy="102008"/>
            </a:xfrm>
            <a:custGeom>
              <a:rect b="b" l="l" r="r" t="t"/>
              <a:pathLst>
                <a:path extrusionOk="0" h="6813" w="13625">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81"/>
            <p:cNvSpPr/>
            <p:nvPr/>
          </p:nvSpPr>
          <p:spPr>
            <a:xfrm>
              <a:off x="2721957" y="1516494"/>
              <a:ext cx="241132" cy="239560"/>
            </a:xfrm>
            <a:custGeom>
              <a:rect b="b" l="l" r="r" t="t"/>
              <a:pathLst>
                <a:path extrusionOk="0" h="16000" w="16105">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81"/>
            <p:cNvSpPr/>
            <p:nvPr/>
          </p:nvSpPr>
          <p:spPr>
            <a:xfrm>
              <a:off x="2881234" y="1828446"/>
              <a:ext cx="40306" cy="12292"/>
            </a:xfrm>
            <a:custGeom>
              <a:rect b="b" l="l" r="r" t="t"/>
              <a:pathLst>
                <a:path extrusionOk="0" h="821" w="2692">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81"/>
            <p:cNvSpPr/>
            <p:nvPr/>
          </p:nvSpPr>
          <p:spPr>
            <a:xfrm>
              <a:off x="2735177" y="1828446"/>
              <a:ext cx="89101" cy="12292"/>
            </a:xfrm>
            <a:custGeom>
              <a:rect b="b" l="l" r="r" t="t"/>
              <a:pathLst>
                <a:path extrusionOk="0" h="821" w="5951">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81"/>
            <p:cNvSpPr/>
            <p:nvPr/>
          </p:nvSpPr>
          <p:spPr>
            <a:xfrm>
              <a:off x="2832439" y="1828446"/>
              <a:ext cx="14179" cy="12203"/>
            </a:xfrm>
            <a:custGeom>
              <a:rect b="b" l="l" r="r" t="t"/>
              <a:pathLst>
                <a:path extrusionOk="0" h="815" w="947">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81"/>
            <p:cNvSpPr/>
            <p:nvPr/>
          </p:nvSpPr>
          <p:spPr>
            <a:xfrm>
              <a:off x="2990773" y="1828446"/>
              <a:ext cx="14194" cy="12203"/>
            </a:xfrm>
            <a:custGeom>
              <a:rect b="b" l="l" r="r" t="t"/>
              <a:pathLst>
                <a:path extrusionOk="0" h="815" w="948">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81"/>
            <p:cNvSpPr/>
            <p:nvPr/>
          </p:nvSpPr>
          <p:spPr>
            <a:xfrm>
              <a:off x="2928143" y="1828446"/>
              <a:ext cx="45022" cy="12292"/>
            </a:xfrm>
            <a:custGeom>
              <a:rect b="b" l="l" r="r" t="t"/>
              <a:pathLst>
                <a:path extrusionOk="0" h="821" w="3007">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5" name="Google Shape;9345;p81"/>
          <p:cNvGrpSpPr/>
          <p:nvPr/>
        </p:nvGrpSpPr>
        <p:grpSpPr>
          <a:xfrm>
            <a:off x="1742965" y="1502959"/>
            <a:ext cx="333692" cy="333363"/>
            <a:chOff x="1742965" y="1502959"/>
            <a:chExt cx="333692" cy="333363"/>
          </a:xfrm>
        </p:grpSpPr>
        <p:sp>
          <p:nvSpPr>
            <p:cNvPr id="9346" name="Google Shape;9346;p81"/>
            <p:cNvSpPr/>
            <p:nvPr/>
          </p:nvSpPr>
          <p:spPr>
            <a:xfrm>
              <a:off x="1742965" y="1502959"/>
              <a:ext cx="333692" cy="333363"/>
            </a:xfrm>
            <a:custGeom>
              <a:rect b="b" l="l" r="r" t="t"/>
              <a:pathLst>
                <a:path extrusionOk="0" h="22265" w="22287">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81"/>
            <p:cNvSpPr/>
            <p:nvPr/>
          </p:nvSpPr>
          <p:spPr>
            <a:xfrm>
              <a:off x="1854719" y="1629492"/>
              <a:ext cx="22040" cy="21740"/>
            </a:xfrm>
            <a:custGeom>
              <a:rect b="b" l="l" r="r" t="t"/>
              <a:pathLst>
                <a:path extrusionOk="0" h="1452" w="1472">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81"/>
            <p:cNvSpPr/>
            <p:nvPr/>
          </p:nvSpPr>
          <p:spPr>
            <a:xfrm>
              <a:off x="1898783" y="1629492"/>
              <a:ext cx="22054" cy="21740"/>
            </a:xfrm>
            <a:custGeom>
              <a:rect b="b" l="l" r="r" t="t"/>
              <a:pathLst>
                <a:path extrusionOk="0" h="1452" w="1473">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81"/>
            <p:cNvSpPr/>
            <p:nvPr/>
          </p:nvSpPr>
          <p:spPr>
            <a:xfrm>
              <a:off x="1942863" y="1629492"/>
              <a:ext cx="21725" cy="21740"/>
            </a:xfrm>
            <a:custGeom>
              <a:rect b="b" l="l" r="r" t="t"/>
              <a:pathLst>
                <a:path extrusionOk="0" h="1452" w="1451">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0" name="Google Shape;9350;p81"/>
          <p:cNvGrpSpPr/>
          <p:nvPr/>
        </p:nvGrpSpPr>
        <p:grpSpPr>
          <a:xfrm>
            <a:off x="3051531" y="1516809"/>
            <a:ext cx="390034" cy="296545"/>
            <a:chOff x="3051531" y="1516809"/>
            <a:chExt cx="390034" cy="296545"/>
          </a:xfrm>
        </p:grpSpPr>
        <p:sp>
          <p:nvSpPr>
            <p:cNvPr id="9351" name="Google Shape;9351;p81"/>
            <p:cNvSpPr/>
            <p:nvPr/>
          </p:nvSpPr>
          <p:spPr>
            <a:xfrm>
              <a:off x="3051531" y="1516809"/>
              <a:ext cx="389719" cy="296545"/>
            </a:xfrm>
            <a:custGeom>
              <a:rect b="b" l="l" r="r" t="t"/>
              <a:pathLst>
                <a:path extrusionOk="0" h="19806" w="26029">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81"/>
            <p:cNvSpPr/>
            <p:nvPr/>
          </p:nvSpPr>
          <p:spPr>
            <a:xfrm>
              <a:off x="3051531" y="1744391"/>
              <a:ext cx="389719" cy="68963"/>
            </a:xfrm>
            <a:custGeom>
              <a:rect b="b" l="l" r="r" t="t"/>
              <a:pathLst>
                <a:path extrusionOk="0" h="4606" w="26029">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81"/>
            <p:cNvSpPr/>
            <p:nvPr/>
          </p:nvSpPr>
          <p:spPr>
            <a:xfrm>
              <a:off x="3051531" y="1753838"/>
              <a:ext cx="389719" cy="59516"/>
            </a:xfrm>
            <a:custGeom>
              <a:rect b="b" l="l" r="r" t="t"/>
              <a:pathLst>
                <a:path extrusionOk="0" h="3975" w="26029">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81"/>
            <p:cNvSpPr/>
            <p:nvPr/>
          </p:nvSpPr>
          <p:spPr>
            <a:xfrm>
              <a:off x="3051846" y="1516809"/>
              <a:ext cx="389405" cy="65804"/>
            </a:xfrm>
            <a:custGeom>
              <a:rect b="b" l="l" r="r" t="t"/>
              <a:pathLst>
                <a:path extrusionOk="0" h="4395" w="26008">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81"/>
            <p:cNvSpPr/>
            <p:nvPr/>
          </p:nvSpPr>
          <p:spPr>
            <a:xfrm>
              <a:off x="3051846" y="1516809"/>
              <a:ext cx="389719" cy="56356"/>
            </a:xfrm>
            <a:custGeom>
              <a:rect b="b" l="l" r="r" t="t"/>
              <a:pathLst>
                <a:path extrusionOk="0" h="3764" w="26029">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81"/>
            <p:cNvSpPr/>
            <p:nvPr/>
          </p:nvSpPr>
          <p:spPr>
            <a:xfrm>
              <a:off x="3077973" y="1539148"/>
              <a:ext cx="15751" cy="11978"/>
            </a:xfrm>
            <a:custGeom>
              <a:rect b="b" l="l" r="r" t="t"/>
              <a:pathLst>
                <a:path extrusionOk="0" h="800" w="1052">
                  <a:moveTo>
                    <a:pt x="526" y="1"/>
                  </a:moveTo>
                  <a:cubicBezTo>
                    <a:pt x="1" y="1"/>
                    <a:pt x="1" y="779"/>
                    <a:pt x="526" y="800"/>
                  </a:cubicBezTo>
                  <a:cubicBezTo>
                    <a:pt x="1052" y="779"/>
                    <a:pt x="1052" y="1"/>
                    <a:pt x="526"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81"/>
            <p:cNvSpPr/>
            <p:nvPr/>
          </p:nvSpPr>
          <p:spPr>
            <a:xfrm>
              <a:off x="3100012" y="1539148"/>
              <a:ext cx="15751" cy="11978"/>
            </a:xfrm>
            <a:custGeom>
              <a:rect b="b" l="l" r="r" t="t"/>
              <a:pathLst>
                <a:path extrusionOk="0" h="800" w="1052">
                  <a:moveTo>
                    <a:pt x="526" y="1"/>
                  </a:moveTo>
                  <a:cubicBezTo>
                    <a:pt x="0" y="1"/>
                    <a:pt x="0" y="779"/>
                    <a:pt x="526" y="800"/>
                  </a:cubicBezTo>
                  <a:cubicBezTo>
                    <a:pt x="1052" y="779"/>
                    <a:pt x="1052" y="1"/>
                    <a:pt x="526"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81"/>
            <p:cNvSpPr/>
            <p:nvPr/>
          </p:nvSpPr>
          <p:spPr>
            <a:xfrm>
              <a:off x="3121737" y="1539148"/>
              <a:ext cx="15751" cy="11978"/>
            </a:xfrm>
            <a:custGeom>
              <a:rect b="b" l="l" r="r" t="t"/>
              <a:pathLst>
                <a:path extrusionOk="0" h="800" w="1052">
                  <a:moveTo>
                    <a:pt x="526" y="1"/>
                  </a:moveTo>
                  <a:cubicBezTo>
                    <a:pt x="0" y="1"/>
                    <a:pt x="0" y="800"/>
                    <a:pt x="526" y="800"/>
                  </a:cubicBezTo>
                  <a:cubicBezTo>
                    <a:pt x="1051" y="800"/>
                    <a:pt x="1051" y="1"/>
                    <a:pt x="526"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81"/>
            <p:cNvSpPr/>
            <p:nvPr/>
          </p:nvSpPr>
          <p:spPr>
            <a:xfrm>
              <a:off x="3336727" y="1539148"/>
              <a:ext cx="81226" cy="11978"/>
            </a:xfrm>
            <a:custGeom>
              <a:rect b="b" l="l" r="r" t="t"/>
              <a:pathLst>
                <a:path extrusionOk="0" h="800" w="5425">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81"/>
            <p:cNvSpPr/>
            <p:nvPr/>
          </p:nvSpPr>
          <p:spPr>
            <a:xfrm>
              <a:off x="3301153" y="1539148"/>
              <a:ext cx="30244" cy="11978"/>
            </a:xfrm>
            <a:custGeom>
              <a:rect b="b" l="l" r="r" t="t"/>
              <a:pathLst>
                <a:path extrusionOk="0" h="800" w="202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81"/>
            <p:cNvSpPr/>
            <p:nvPr/>
          </p:nvSpPr>
          <p:spPr>
            <a:xfrm>
              <a:off x="3170832" y="1608096"/>
              <a:ext cx="151432" cy="107667"/>
            </a:xfrm>
            <a:custGeom>
              <a:rect b="b" l="l" r="r" t="t"/>
              <a:pathLst>
                <a:path extrusionOk="0" h="7191" w="10114">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81"/>
            <p:cNvSpPr/>
            <p:nvPr/>
          </p:nvSpPr>
          <p:spPr>
            <a:xfrm>
              <a:off x="3170832" y="1608096"/>
              <a:ext cx="151432" cy="44079"/>
            </a:xfrm>
            <a:custGeom>
              <a:rect b="b" l="l" r="r" t="t"/>
              <a:pathLst>
                <a:path extrusionOk="0" h="2944" w="10114">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81"/>
            <p:cNvSpPr/>
            <p:nvPr/>
          </p:nvSpPr>
          <p:spPr>
            <a:xfrm>
              <a:off x="3227503" y="1642084"/>
              <a:ext cx="41878" cy="40007"/>
            </a:xfrm>
            <a:custGeom>
              <a:rect b="b" l="l" r="r" t="t"/>
              <a:pathLst>
                <a:path extrusionOk="0" h="2672" w="2797">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81"/>
            <p:cNvSpPr/>
            <p:nvPr/>
          </p:nvSpPr>
          <p:spPr>
            <a:xfrm>
              <a:off x="3087106" y="1776177"/>
              <a:ext cx="160865" cy="11679"/>
            </a:xfrm>
            <a:custGeom>
              <a:rect b="b" l="l" r="r" t="t"/>
              <a:pathLst>
                <a:path extrusionOk="0" h="780" w="10744">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81"/>
            <p:cNvSpPr/>
            <p:nvPr/>
          </p:nvSpPr>
          <p:spPr>
            <a:xfrm>
              <a:off x="3362540" y="1775563"/>
              <a:ext cx="46295" cy="11978"/>
            </a:xfrm>
            <a:custGeom>
              <a:rect b="b" l="l" r="r" t="t"/>
              <a:pathLst>
                <a:path extrusionOk="0" h="800" w="3092">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6" name="Google Shape;9366;p81"/>
          <p:cNvGrpSpPr/>
          <p:nvPr/>
        </p:nvGrpSpPr>
        <p:grpSpPr>
          <a:xfrm>
            <a:off x="3514900" y="1489020"/>
            <a:ext cx="354145" cy="351869"/>
            <a:chOff x="3514900" y="1489020"/>
            <a:chExt cx="354145" cy="351869"/>
          </a:xfrm>
        </p:grpSpPr>
        <p:sp>
          <p:nvSpPr>
            <p:cNvPr id="9367" name="Google Shape;9367;p81"/>
            <p:cNvSpPr/>
            <p:nvPr/>
          </p:nvSpPr>
          <p:spPr>
            <a:xfrm>
              <a:off x="3514900" y="1489020"/>
              <a:ext cx="354145" cy="351869"/>
            </a:xfrm>
            <a:custGeom>
              <a:rect b="b" l="l" r="r" t="t"/>
              <a:pathLst>
                <a:path extrusionOk="0" h="23501" w="23653">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81"/>
            <p:cNvSpPr/>
            <p:nvPr/>
          </p:nvSpPr>
          <p:spPr>
            <a:xfrm>
              <a:off x="3619094" y="1759498"/>
              <a:ext cx="24570" cy="24884"/>
            </a:xfrm>
            <a:custGeom>
              <a:rect b="b" l="l" r="r" t="t"/>
              <a:pathLst>
                <a:path extrusionOk="0" h="1662" w="1641">
                  <a:moveTo>
                    <a:pt x="526" y="1"/>
                  </a:moveTo>
                  <a:lnTo>
                    <a:pt x="1"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81"/>
            <p:cNvSpPr/>
            <p:nvPr/>
          </p:nvSpPr>
          <p:spPr>
            <a:xfrm>
              <a:off x="3623181" y="1722052"/>
              <a:ext cx="41249" cy="41249"/>
            </a:xfrm>
            <a:custGeom>
              <a:rect b="b" l="l" r="r" t="t"/>
              <a:pathLst>
                <a:path extrusionOk="0" h="2755" w="2755">
                  <a:moveTo>
                    <a:pt x="526" y="0"/>
                  </a:moveTo>
                  <a:lnTo>
                    <a:pt x="1" y="526"/>
                  </a:lnTo>
                  <a:lnTo>
                    <a:pt x="2229" y="2754"/>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81"/>
            <p:cNvSpPr/>
            <p:nvPr/>
          </p:nvSpPr>
          <p:spPr>
            <a:xfrm>
              <a:off x="3560536" y="1784682"/>
              <a:ext cx="41264" cy="41579"/>
            </a:xfrm>
            <a:custGeom>
              <a:rect b="b" l="l" r="r" t="t"/>
              <a:pathLst>
                <a:path extrusionOk="0" h="2777" w="2756">
                  <a:moveTo>
                    <a:pt x="527" y="1"/>
                  </a:moveTo>
                  <a:lnTo>
                    <a:pt x="1" y="548"/>
                  </a:lnTo>
                  <a:lnTo>
                    <a:pt x="2230" y="2776"/>
                  </a:lnTo>
                  <a:lnTo>
                    <a:pt x="2755" y="2251"/>
                  </a:lnTo>
                  <a:lnTo>
                    <a:pt x="527"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81"/>
            <p:cNvSpPr/>
            <p:nvPr/>
          </p:nvSpPr>
          <p:spPr>
            <a:xfrm>
              <a:off x="3660957" y="1717635"/>
              <a:ext cx="24570" cy="24884"/>
            </a:xfrm>
            <a:custGeom>
              <a:rect b="b" l="l" r="r" t="t"/>
              <a:pathLst>
                <a:path extrusionOk="0" h="1662" w="1641">
                  <a:moveTo>
                    <a:pt x="526" y="1"/>
                  </a:moveTo>
                  <a:lnTo>
                    <a:pt x="1" y="547"/>
                  </a:lnTo>
                  <a:lnTo>
                    <a:pt x="1115" y="1662"/>
                  </a:lnTo>
                  <a:lnTo>
                    <a:pt x="1641"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81"/>
            <p:cNvSpPr/>
            <p:nvPr/>
          </p:nvSpPr>
          <p:spPr>
            <a:xfrm>
              <a:off x="3681739" y="1696868"/>
              <a:ext cx="24570" cy="24555"/>
            </a:xfrm>
            <a:custGeom>
              <a:rect b="b" l="l" r="r" t="t"/>
              <a:pathLst>
                <a:path extrusionOk="0" h="1640" w="1641">
                  <a:moveTo>
                    <a:pt x="526" y="0"/>
                  </a:moveTo>
                  <a:lnTo>
                    <a:pt x="0" y="526"/>
                  </a:lnTo>
                  <a:lnTo>
                    <a:pt x="1115" y="1640"/>
                  </a:lnTo>
                  <a:lnTo>
                    <a:pt x="1640" y="1114"/>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81"/>
            <p:cNvSpPr/>
            <p:nvPr/>
          </p:nvSpPr>
          <p:spPr>
            <a:xfrm>
              <a:off x="3686141" y="1659092"/>
              <a:ext cx="41249" cy="41564"/>
            </a:xfrm>
            <a:custGeom>
              <a:rect b="b" l="l" r="r" t="t"/>
              <a:pathLst>
                <a:path extrusionOk="0" h="2776" w="2755">
                  <a:moveTo>
                    <a:pt x="526" y="0"/>
                  </a:moveTo>
                  <a:lnTo>
                    <a:pt x="1" y="547"/>
                  </a:lnTo>
                  <a:lnTo>
                    <a:pt x="2229" y="2775"/>
                  </a:lnTo>
                  <a:lnTo>
                    <a:pt x="2755" y="2250"/>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81"/>
            <p:cNvSpPr/>
            <p:nvPr/>
          </p:nvSpPr>
          <p:spPr>
            <a:xfrm>
              <a:off x="3723602" y="1654990"/>
              <a:ext cx="24884" cy="24570"/>
            </a:xfrm>
            <a:custGeom>
              <a:rect b="b" l="l" r="r" t="t"/>
              <a:pathLst>
                <a:path extrusionOk="0" h="1641" w="1662">
                  <a:moveTo>
                    <a:pt x="526" y="1"/>
                  </a:moveTo>
                  <a:lnTo>
                    <a:pt x="1" y="526"/>
                  </a:lnTo>
                  <a:lnTo>
                    <a:pt x="1115" y="1641"/>
                  </a:lnTo>
                  <a:lnTo>
                    <a:pt x="1662"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81"/>
            <p:cNvSpPr/>
            <p:nvPr/>
          </p:nvSpPr>
          <p:spPr>
            <a:xfrm>
              <a:off x="3744698" y="1633909"/>
              <a:ext cx="24570" cy="24884"/>
            </a:xfrm>
            <a:custGeom>
              <a:rect b="b" l="l" r="r" t="t"/>
              <a:pathLst>
                <a:path extrusionOk="0" h="1662" w="1641">
                  <a:moveTo>
                    <a:pt x="526" y="0"/>
                  </a:moveTo>
                  <a:lnTo>
                    <a:pt x="0" y="547"/>
                  </a:lnTo>
                  <a:lnTo>
                    <a:pt x="1115" y="1661"/>
                  </a:lnTo>
                  <a:lnTo>
                    <a:pt x="1640"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81"/>
            <p:cNvSpPr/>
            <p:nvPr/>
          </p:nvSpPr>
          <p:spPr>
            <a:xfrm>
              <a:off x="3748786" y="1596447"/>
              <a:ext cx="41564" cy="41249"/>
            </a:xfrm>
            <a:custGeom>
              <a:rect b="b" l="l" r="r" t="t"/>
              <a:pathLst>
                <a:path extrusionOk="0" h="2755" w="2776">
                  <a:moveTo>
                    <a:pt x="526" y="0"/>
                  </a:moveTo>
                  <a:lnTo>
                    <a:pt x="1" y="526"/>
                  </a:lnTo>
                  <a:lnTo>
                    <a:pt x="2229" y="2755"/>
                  </a:lnTo>
                  <a:lnTo>
                    <a:pt x="2776"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81"/>
            <p:cNvSpPr/>
            <p:nvPr/>
          </p:nvSpPr>
          <p:spPr>
            <a:xfrm>
              <a:off x="3786561" y="1592030"/>
              <a:ext cx="24570" cy="24884"/>
            </a:xfrm>
            <a:custGeom>
              <a:rect b="b" l="l" r="r" t="t"/>
              <a:pathLst>
                <a:path extrusionOk="0" h="1662" w="1641">
                  <a:moveTo>
                    <a:pt x="526" y="1"/>
                  </a:moveTo>
                  <a:lnTo>
                    <a:pt x="0"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81"/>
            <p:cNvSpPr/>
            <p:nvPr/>
          </p:nvSpPr>
          <p:spPr>
            <a:xfrm>
              <a:off x="3807343" y="1571264"/>
              <a:ext cx="24869" cy="24570"/>
            </a:xfrm>
            <a:custGeom>
              <a:rect b="b" l="l" r="r" t="t"/>
              <a:pathLst>
                <a:path extrusionOk="0" h="1641" w="1661">
                  <a:moveTo>
                    <a:pt x="526" y="0"/>
                  </a:moveTo>
                  <a:lnTo>
                    <a:pt x="0" y="526"/>
                  </a:lnTo>
                  <a:lnTo>
                    <a:pt x="1114" y="1640"/>
                  </a:lnTo>
                  <a:lnTo>
                    <a:pt x="1661"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81"/>
            <p:cNvSpPr/>
            <p:nvPr/>
          </p:nvSpPr>
          <p:spPr>
            <a:xfrm>
              <a:off x="3811745" y="1533488"/>
              <a:ext cx="41249" cy="41564"/>
            </a:xfrm>
            <a:custGeom>
              <a:rect b="b" l="l" r="r" t="t"/>
              <a:pathLst>
                <a:path extrusionOk="0" h="2776" w="2755">
                  <a:moveTo>
                    <a:pt x="526" y="0"/>
                  </a:moveTo>
                  <a:lnTo>
                    <a:pt x="0" y="526"/>
                  </a:lnTo>
                  <a:lnTo>
                    <a:pt x="2229" y="2776"/>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81"/>
            <p:cNvSpPr/>
            <p:nvPr/>
          </p:nvSpPr>
          <p:spPr>
            <a:xfrm>
              <a:off x="3597998" y="1780594"/>
              <a:ext cx="24570" cy="24570"/>
            </a:xfrm>
            <a:custGeom>
              <a:rect b="b" l="l" r="r" t="t"/>
              <a:pathLst>
                <a:path extrusionOk="0" h="1641" w="1641">
                  <a:moveTo>
                    <a:pt x="526" y="1"/>
                  </a:moveTo>
                  <a:lnTo>
                    <a:pt x="1" y="526"/>
                  </a:lnTo>
                  <a:lnTo>
                    <a:pt x="1115" y="1640"/>
                  </a:lnTo>
                  <a:lnTo>
                    <a:pt x="1641"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81"/>
            <p:cNvSpPr/>
            <p:nvPr/>
          </p:nvSpPr>
          <p:spPr>
            <a:xfrm>
              <a:off x="3623181" y="1625090"/>
              <a:ext cx="108940" cy="108925"/>
            </a:xfrm>
            <a:custGeom>
              <a:rect b="b" l="l" r="r" t="t"/>
              <a:pathLst>
                <a:path extrusionOk="0" h="7275" w="7276">
                  <a:moveTo>
                    <a:pt x="3070" y="1"/>
                  </a:moveTo>
                  <a:lnTo>
                    <a:pt x="1" y="3049"/>
                  </a:lnTo>
                  <a:lnTo>
                    <a:pt x="4206" y="7275"/>
                  </a:lnTo>
                  <a:lnTo>
                    <a:pt x="7275" y="4205"/>
                  </a:lnTo>
                  <a:lnTo>
                    <a:pt x="3070" y="1"/>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81"/>
            <p:cNvSpPr/>
            <p:nvPr/>
          </p:nvSpPr>
          <p:spPr>
            <a:xfrm>
              <a:off x="3517416" y="1493826"/>
              <a:ext cx="316698" cy="313225"/>
            </a:xfrm>
            <a:custGeom>
              <a:rect b="b" l="l" r="r" t="t"/>
              <a:pathLst>
                <a:path extrusionOk="0" h="20920" w="21152">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81"/>
            <p:cNvSpPr/>
            <p:nvPr/>
          </p:nvSpPr>
          <p:spPr>
            <a:xfrm>
              <a:off x="3788133" y="1761399"/>
              <a:ext cx="73230" cy="72287"/>
            </a:xfrm>
            <a:custGeom>
              <a:rect b="b" l="l" r="r" t="t"/>
              <a:pathLst>
                <a:path extrusionOk="0" h="4828" w="4891">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81"/>
            <p:cNvSpPr/>
            <p:nvPr/>
          </p:nvSpPr>
          <p:spPr>
            <a:xfrm>
              <a:off x="3822136" y="1761399"/>
              <a:ext cx="39198" cy="72407"/>
            </a:xfrm>
            <a:custGeom>
              <a:rect b="b" l="l" r="r" t="t"/>
              <a:pathLst>
                <a:path extrusionOk="0" h="4836" w="2618">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81"/>
            <p:cNvSpPr/>
            <p:nvPr/>
          </p:nvSpPr>
          <p:spPr>
            <a:xfrm>
              <a:off x="3541656" y="1493781"/>
              <a:ext cx="292458" cy="313270"/>
            </a:xfrm>
            <a:custGeom>
              <a:rect b="b" l="l" r="r" t="t"/>
              <a:pathLst>
                <a:path extrusionOk="0" h="20923" w="19533">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81"/>
            <p:cNvSpPr/>
            <p:nvPr/>
          </p:nvSpPr>
          <p:spPr>
            <a:xfrm>
              <a:off x="3834728" y="1807979"/>
              <a:ext cx="26636" cy="25708"/>
            </a:xfrm>
            <a:custGeom>
              <a:rect b="b" l="l" r="r" t="t"/>
              <a:pathLst>
                <a:path extrusionOk="0" h="1717" w="1779">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81"/>
            <p:cNvSpPr/>
            <p:nvPr/>
          </p:nvSpPr>
          <p:spPr>
            <a:xfrm>
              <a:off x="3552047" y="1524984"/>
              <a:ext cx="68320" cy="68334"/>
            </a:xfrm>
            <a:custGeom>
              <a:rect b="b" l="l" r="r" t="t"/>
              <a:pathLst>
                <a:path extrusionOk="0" h="4564" w="4563">
                  <a:moveTo>
                    <a:pt x="3049" y="1"/>
                  </a:moveTo>
                  <a:lnTo>
                    <a:pt x="0" y="3070"/>
                  </a:lnTo>
                  <a:lnTo>
                    <a:pt x="1493" y="4563"/>
                  </a:lnTo>
                  <a:lnTo>
                    <a:pt x="4563" y="1494"/>
                  </a:lnTo>
                  <a:lnTo>
                    <a:pt x="3049" y="1"/>
                  </a:ln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81"/>
            <p:cNvSpPr/>
            <p:nvPr/>
          </p:nvSpPr>
          <p:spPr>
            <a:xfrm>
              <a:off x="3593281" y="1566218"/>
              <a:ext cx="221623" cy="221952"/>
            </a:xfrm>
            <a:custGeom>
              <a:rect b="b" l="l" r="r" t="t"/>
              <a:pathLst>
                <a:path extrusionOk="0" h="14824" w="14802">
                  <a:moveTo>
                    <a:pt x="526" y="1"/>
                  </a:moveTo>
                  <a:lnTo>
                    <a:pt x="1" y="548"/>
                  </a:lnTo>
                  <a:lnTo>
                    <a:pt x="14276" y="14823"/>
                  </a:lnTo>
                  <a:lnTo>
                    <a:pt x="14802" y="14298"/>
                  </a:lnTo>
                  <a:lnTo>
                    <a:pt x="526"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9" name="Google Shape;9389;p81"/>
          <p:cNvGrpSpPr/>
          <p:nvPr/>
        </p:nvGrpSpPr>
        <p:grpSpPr>
          <a:xfrm>
            <a:off x="3066324" y="3350446"/>
            <a:ext cx="346598" cy="333183"/>
            <a:chOff x="3066324" y="3350446"/>
            <a:chExt cx="346598" cy="333183"/>
          </a:xfrm>
        </p:grpSpPr>
        <p:sp>
          <p:nvSpPr>
            <p:cNvPr id="9390" name="Google Shape;9390;p81"/>
            <p:cNvSpPr/>
            <p:nvPr/>
          </p:nvSpPr>
          <p:spPr>
            <a:xfrm>
              <a:off x="3077658" y="3672759"/>
              <a:ext cx="297174" cy="10735"/>
            </a:xfrm>
            <a:custGeom>
              <a:rect b="b" l="l" r="r" t="t"/>
              <a:pathLst>
                <a:path extrusionOk="0" h="717" w="19848">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81"/>
            <p:cNvSpPr/>
            <p:nvPr/>
          </p:nvSpPr>
          <p:spPr>
            <a:xfrm>
              <a:off x="3066324" y="3350446"/>
              <a:ext cx="346598" cy="333183"/>
            </a:xfrm>
            <a:custGeom>
              <a:rect b="b" l="l" r="r" t="t"/>
              <a:pathLst>
                <a:path extrusionOk="0" h="22253" w="23149">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81"/>
            <p:cNvSpPr/>
            <p:nvPr/>
          </p:nvSpPr>
          <p:spPr>
            <a:xfrm>
              <a:off x="3079545" y="3516970"/>
              <a:ext cx="333378" cy="166524"/>
            </a:xfrm>
            <a:custGeom>
              <a:rect b="b" l="l" r="r" t="t"/>
              <a:pathLst>
                <a:path extrusionOk="0" h="11122" w="22266">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81"/>
            <p:cNvSpPr/>
            <p:nvPr/>
          </p:nvSpPr>
          <p:spPr>
            <a:xfrm>
              <a:off x="3079545" y="3371841"/>
              <a:ext cx="333378" cy="145143"/>
            </a:xfrm>
            <a:custGeom>
              <a:rect b="b" l="l" r="r" t="t"/>
              <a:pathLst>
                <a:path extrusionOk="0" h="9694" w="22266">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81"/>
            <p:cNvSpPr/>
            <p:nvPr/>
          </p:nvSpPr>
          <p:spPr>
            <a:xfrm>
              <a:off x="3188784" y="3371841"/>
              <a:ext cx="224138" cy="145143"/>
            </a:xfrm>
            <a:custGeom>
              <a:rect b="b" l="l" r="r" t="t"/>
              <a:pathLst>
                <a:path extrusionOk="0" h="9694" w="1497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81"/>
            <p:cNvSpPr/>
            <p:nvPr/>
          </p:nvSpPr>
          <p:spPr>
            <a:xfrm>
              <a:off x="3079545" y="3516970"/>
              <a:ext cx="333378" cy="144814"/>
            </a:xfrm>
            <a:custGeom>
              <a:rect b="b" l="l" r="r" t="t"/>
              <a:pathLst>
                <a:path extrusionOk="0" h="9672" w="22266">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81"/>
            <p:cNvSpPr/>
            <p:nvPr/>
          </p:nvSpPr>
          <p:spPr>
            <a:xfrm>
              <a:off x="3079545" y="3516970"/>
              <a:ext cx="181018" cy="136938"/>
            </a:xfrm>
            <a:custGeom>
              <a:rect b="b" l="l" r="r" t="t"/>
              <a:pathLst>
                <a:path extrusionOk="0" h="9146" w="1209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81"/>
            <p:cNvSpPr/>
            <p:nvPr/>
          </p:nvSpPr>
          <p:spPr>
            <a:xfrm>
              <a:off x="3079545" y="3430084"/>
              <a:ext cx="333378" cy="173771"/>
            </a:xfrm>
            <a:custGeom>
              <a:rect b="b" l="l" r="r" t="t"/>
              <a:pathLst>
                <a:path extrusionOk="0" h="11606" w="22266">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81"/>
            <p:cNvSpPr/>
            <p:nvPr/>
          </p:nvSpPr>
          <p:spPr>
            <a:xfrm>
              <a:off x="3079545" y="3444563"/>
              <a:ext cx="333378" cy="144814"/>
            </a:xfrm>
            <a:custGeom>
              <a:rect b="b" l="l" r="r" t="t"/>
              <a:pathLst>
                <a:path extrusionOk="0" h="9672" w="22266">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81"/>
            <p:cNvSpPr/>
            <p:nvPr/>
          </p:nvSpPr>
          <p:spPr>
            <a:xfrm>
              <a:off x="3079545" y="3444563"/>
              <a:ext cx="186692" cy="144814"/>
            </a:xfrm>
            <a:custGeom>
              <a:rect b="b" l="l" r="r" t="t"/>
              <a:pathLst>
                <a:path extrusionOk="0" h="9672" w="12469">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0" name="Google Shape;9400;p81"/>
          <p:cNvGrpSpPr/>
          <p:nvPr/>
        </p:nvGrpSpPr>
        <p:grpSpPr>
          <a:xfrm>
            <a:off x="1282755" y="1952089"/>
            <a:ext cx="363278" cy="363338"/>
            <a:chOff x="1282755" y="1952089"/>
            <a:chExt cx="363278" cy="363338"/>
          </a:xfrm>
        </p:grpSpPr>
        <p:sp>
          <p:nvSpPr>
            <p:cNvPr id="9401" name="Google Shape;9401;p81"/>
            <p:cNvSpPr/>
            <p:nvPr/>
          </p:nvSpPr>
          <p:spPr>
            <a:xfrm>
              <a:off x="1282755" y="1952089"/>
              <a:ext cx="359924" cy="363338"/>
            </a:xfrm>
            <a:custGeom>
              <a:rect b="b" l="l" r="r" t="t"/>
              <a:pathLst>
                <a:path extrusionOk="0" h="24267" w="24039">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81"/>
            <p:cNvSpPr/>
            <p:nvPr/>
          </p:nvSpPr>
          <p:spPr>
            <a:xfrm>
              <a:off x="1437900" y="2104404"/>
              <a:ext cx="61118" cy="57644"/>
            </a:xfrm>
            <a:custGeom>
              <a:rect b="b" l="l" r="r" t="t"/>
              <a:pathLst>
                <a:path extrusionOk="0" h="3850" w="4082">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81"/>
            <p:cNvSpPr/>
            <p:nvPr/>
          </p:nvSpPr>
          <p:spPr>
            <a:xfrm>
              <a:off x="1286214" y="2015019"/>
              <a:ext cx="61148" cy="47313"/>
            </a:xfrm>
            <a:custGeom>
              <a:rect b="b" l="l" r="r" t="t"/>
              <a:pathLst>
                <a:path extrusionOk="0" h="3160" w="4084">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81"/>
            <p:cNvSpPr/>
            <p:nvPr/>
          </p:nvSpPr>
          <p:spPr>
            <a:xfrm>
              <a:off x="1595396" y="2201696"/>
              <a:ext cx="50637" cy="47253"/>
            </a:xfrm>
            <a:custGeom>
              <a:rect b="b" l="l" r="r" t="t"/>
              <a:pathLst>
                <a:path extrusionOk="0" h="3156" w="3382">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81"/>
            <p:cNvSpPr/>
            <p:nvPr/>
          </p:nvSpPr>
          <p:spPr>
            <a:xfrm>
              <a:off x="1452034" y="2121653"/>
              <a:ext cx="46984" cy="40276"/>
            </a:xfrm>
            <a:custGeom>
              <a:rect b="b" l="l" r="r" t="t"/>
              <a:pathLst>
                <a:path extrusionOk="0" h="2690" w="3138">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81"/>
            <p:cNvSpPr/>
            <p:nvPr/>
          </p:nvSpPr>
          <p:spPr>
            <a:xfrm>
              <a:off x="1307445" y="2032701"/>
              <a:ext cx="33868" cy="29631"/>
            </a:xfrm>
            <a:custGeom>
              <a:rect b="b" l="l" r="r" t="t"/>
              <a:pathLst>
                <a:path extrusionOk="0" h="1979" w="2262">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81"/>
            <p:cNvSpPr/>
            <p:nvPr/>
          </p:nvSpPr>
          <p:spPr>
            <a:xfrm>
              <a:off x="1612464" y="2219064"/>
              <a:ext cx="33568" cy="29750"/>
            </a:xfrm>
            <a:custGeom>
              <a:rect b="b" l="l" r="r" t="t"/>
              <a:pathLst>
                <a:path extrusionOk="0" h="1987" w="2242">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8" name="Google Shape;9408;p81"/>
          <p:cNvGrpSpPr/>
          <p:nvPr/>
        </p:nvGrpSpPr>
        <p:grpSpPr>
          <a:xfrm>
            <a:off x="3510094" y="2909281"/>
            <a:ext cx="355133" cy="343574"/>
            <a:chOff x="3510094" y="2909281"/>
            <a:chExt cx="355133" cy="343574"/>
          </a:xfrm>
        </p:grpSpPr>
        <p:sp>
          <p:nvSpPr>
            <p:cNvPr id="9409" name="Google Shape;9409;p81"/>
            <p:cNvSpPr/>
            <p:nvPr/>
          </p:nvSpPr>
          <p:spPr>
            <a:xfrm>
              <a:off x="3583205" y="3134527"/>
              <a:ext cx="50652" cy="47523"/>
            </a:xfrm>
            <a:custGeom>
              <a:rect b="b" l="l" r="r" t="t"/>
              <a:pathLst>
                <a:path extrusionOk="0" h="3174" w="3383">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81"/>
            <p:cNvSpPr/>
            <p:nvPr/>
          </p:nvSpPr>
          <p:spPr>
            <a:xfrm>
              <a:off x="3655746" y="2909281"/>
              <a:ext cx="209480" cy="192127"/>
            </a:xfrm>
            <a:custGeom>
              <a:rect b="b" l="l" r="r" t="t"/>
              <a:pathLst>
                <a:path extrusionOk="0" h="12832" w="13991">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81"/>
            <p:cNvSpPr/>
            <p:nvPr/>
          </p:nvSpPr>
          <p:spPr>
            <a:xfrm>
              <a:off x="3673863" y="2923430"/>
              <a:ext cx="184806" cy="179550"/>
            </a:xfrm>
            <a:custGeom>
              <a:rect b="b" l="l" r="r" t="t"/>
              <a:pathLst>
                <a:path extrusionOk="0" h="11992" w="12343">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81"/>
            <p:cNvSpPr/>
            <p:nvPr/>
          </p:nvSpPr>
          <p:spPr>
            <a:xfrm>
              <a:off x="3541970" y="3007531"/>
              <a:ext cx="218793" cy="216383"/>
            </a:xfrm>
            <a:custGeom>
              <a:rect b="b" l="l" r="r" t="t"/>
              <a:pathLst>
                <a:path extrusionOk="0" h="14452" w="14613">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81"/>
            <p:cNvSpPr/>
            <p:nvPr/>
          </p:nvSpPr>
          <p:spPr>
            <a:xfrm>
              <a:off x="3562123" y="3027504"/>
              <a:ext cx="198640" cy="196409"/>
            </a:xfrm>
            <a:custGeom>
              <a:rect b="b" l="l" r="r" t="t"/>
              <a:pathLst>
                <a:path extrusionOk="0" h="13118" w="13267">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81"/>
            <p:cNvSpPr/>
            <p:nvPr/>
          </p:nvSpPr>
          <p:spPr>
            <a:xfrm>
              <a:off x="3516562" y="3033523"/>
              <a:ext cx="217446" cy="210304"/>
            </a:xfrm>
            <a:custGeom>
              <a:rect b="b" l="l" r="r" t="t"/>
              <a:pathLst>
                <a:path extrusionOk="0" h="14046" w="14523">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81"/>
            <p:cNvSpPr/>
            <p:nvPr/>
          </p:nvSpPr>
          <p:spPr>
            <a:xfrm>
              <a:off x="3524033" y="3056041"/>
              <a:ext cx="202413" cy="188100"/>
            </a:xfrm>
            <a:custGeom>
              <a:rect b="b" l="l" r="r" t="t"/>
              <a:pathLst>
                <a:path extrusionOk="0" h="12563" w="13519">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81"/>
            <p:cNvSpPr/>
            <p:nvPr/>
          </p:nvSpPr>
          <p:spPr>
            <a:xfrm>
              <a:off x="3556389" y="3171360"/>
              <a:ext cx="39108" cy="35620"/>
            </a:xfrm>
            <a:custGeom>
              <a:rect b="b" l="l" r="r" t="t"/>
              <a:pathLst>
                <a:path extrusionOk="0" h="2379" w="2612">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81"/>
            <p:cNvSpPr/>
            <p:nvPr/>
          </p:nvSpPr>
          <p:spPr>
            <a:xfrm>
              <a:off x="3573413" y="3180268"/>
              <a:ext cx="22084" cy="21920"/>
            </a:xfrm>
            <a:custGeom>
              <a:rect b="b" l="l" r="r" t="t"/>
              <a:pathLst>
                <a:path extrusionOk="0" h="1464" w="1475">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81"/>
            <p:cNvSpPr/>
            <p:nvPr/>
          </p:nvSpPr>
          <p:spPr>
            <a:xfrm>
              <a:off x="3510094" y="2969111"/>
              <a:ext cx="174534" cy="41549"/>
            </a:xfrm>
            <a:custGeom>
              <a:rect b="b" l="l" r="r" t="t"/>
              <a:pathLst>
                <a:path extrusionOk="0" h="2775" w="11657">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81"/>
            <p:cNvSpPr/>
            <p:nvPr/>
          </p:nvSpPr>
          <p:spPr>
            <a:xfrm>
              <a:off x="3529948" y="2930572"/>
              <a:ext cx="133270" cy="33928"/>
            </a:xfrm>
            <a:custGeom>
              <a:rect b="b" l="l" r="r" t="t"/>
              <a:pathLst>
                <a:path extrusionOk="0" h="2266" w="8901">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81"/>
            <p:cNvSpPr/>
            <p:nvPr/>
          </p:nvSpPr>
          <p:spPr>
            <a:xfrm>
              <a:off x="3753292" y="3083980"/>
              <a:ext cx="52793" cy="168875"/>
            </a:xfrm>
            <a:custGeom>
              <a:rect b="b" l="l" r="r" t="t"/>
              <a:pathLst>
                <a:path extrusionOk="0" h="11279" w="3526">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81"/>
            <p:cNvSpPr/>
            <p:nvPr/>
          </p:nvSpPr>
          <p:spPr>
            <a:xfrm>
              <a:off x="3799243" y="3105481"/>
              <a:ext cx="43046" cy="127700"/>
            </a:xfrm>
            <a:custGeom>
              <a:rect b="b" l="l" r="r" t="t"/>
              <a:pathLst>
                <a:path extrusionOk="0" h="8529" w="2875">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22" name="Google Shape;9422;p81"/>
          <p:cNvSpPr/>
          <p:nvPr/>
        </p:nvSpPr>
        <p:spPr>
          <a:xfrm>
            <a:off x="2513884" y="1812081"/>
            <a:ext cx="32745" cy="26456"/>
          </a:xfrm>
          <a:custGeom>
            <a:rect b="b" l="l" r="r" t="t"/>
            <a:pathLst>
              <a:path extrusionOk="0" h="1767" w="2187">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23" name="Google Shape;9423;p81"/>
          <p:cNvGrpSpPr/>
          <p:nvPr/>
        </p:nvGrpSpPr>
        <p:grpSpPr>
          <a:xfrm>
            <a:off x="2163842" y="1506972"/>
            <a:ext cx="382787" cy="331566"/>
            <a:chOff x="2163842" y="1506972"/>
            <a:chExt cx="382787" cy="331566"/>
          </a:xfrm>
        </p:grpSpPr>
        <p:sp>
          <p:nvSpPr>
            <p:cNvPr id="9424" name="Google Shape;9424;p81"/>
            <p:cNvSpPr/>
            <p:nvPr/>
          </p:nvSpPr>
          <p:spPr>
            <a:xfrm>
              <a:off x="2247253" y="1506972"/>
              <a:ext cx="214152" cy="101768"/>
            </a:xfrm>
            <a:custGeom>
              <a:rect b="b" l="l" r="r" t="t"/>
              <a:pathLst>
                <a:path extrusionOk="0" h="6797" w="14303">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81"/>
            <p:cNvSpPr/>
            <p:nvPr/>
          </p:nvSpPr>
          <p:spPr>
            <a:xfrm>
              <a:off x="2163842" y="1812081"/>
              <a:ext cx="382787" cy="26456"/>
            </a:xfrm>
            <a:custGeom>
              <a:rect b="b" l="l" r="r" t="t"/>
              <a:pathLst>
                <a:path extrusionOk="0" h="1767" w="25566">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81"/>
            <p:cNvSpPr/>
            <p:nvPr/>
          </p:nvSpPr>
          <p:spPr>
            <a:xfrm>
              <a:off x="2178634" y="1592030"/>
              <a:ext cx="353201" cy="220066"/>
            </a:xfrm>
            <a:custGeom>
              <a:rect b="b" l="l" r="r" t="t"/>
              <a:pathLst>
                <a:path extrusionOk="0" h="14698" w="2359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81"/>
            <p:cNvSpPr/>
            <p:nvPr/>
          </p:nvSpPr>
          <p:spPr>
            <a:xfrm>
              <a:off x="2178634" y="1592030"/>
              <a:ext cx="353201" cy="220066"/>
            </a:xfrm>
            <a:custGeom>
              <a:rect b="b" l="l" r="r" t="t"/>
              <a:pathLst>
                <a:path extrusionOk="0" h="14698" w="2359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81"/>
            <p:cNvSpPr/>
            <p:nvPr/>
          </p:nvSpPr>
          <p:spPr>
            <a:xfrm>
              <a:off x="2201602" y="1615013"/>
              <a:ext cx="307251" cy="174100"/>
            </a:xfrm>
            <a:custGeom>
              <a:rect b="b" l="l" r="r" t="t"/>
              <a:pathLst>
                <a:path extrusionOk="0" h="11628" w="20521">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81"/>
            <p:cNvSpPr/>
            <p:nvPr/>
          </p:nvSpPr>
          <p:spPr>
            <a:xfrm>
              <a:off x="2201932" y="1615013"/>
              <a:ext cx="306921" cy="173786"/>
            </a:xfrm>
            <a:custGeom>
              <a:rect b="b" l="l" r="r" t="t"/>
              <a:pathLst>
                <a:path extrusionOk="0" h="11607" w="20499">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81"/>
            <p:cNvSpPr/>
            <p:nvPr/>
          </p:nvSpPr>
          <p:spPr>
            <a:xfrm>
              <a:off x="2254500" y="1777450"/>
              <a:ext cx="76824" cy="34646"/>
            </a:xfrm>
            <a:custGeom>
              <a:rect b="b" l="l" r="r" t="t"/>
              <a:pathLst>
                <a:path extrusionOk="0" h="2314" w="5131">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81"/>
            <p:cNvSpPr/>
            <p:nvPr/>
          </p:nvSpPr>
          <p:spPr>
            <a:xfrm>
              <a:off x="2300765" y="1777450"/>
              <a:ext cx="30873" cy="34646"/>
            </a:xfrm>
            <a:custGeom>
              <a:rect b="b" l="l" r="r" t="t"/>
              <a:pathLst>
                <a:path extrusionOk="0" h="2314" w="2062">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2" name="Google Shape;9432;p81"/>
          <p:cNvGrpSpPr/>
          <p:nvPr/>
        </p:nvGrpSpPr>
        <p:grpSpPr>
          <a:xfrm>
            <a:off x="1738877" y="3349652"/>
            <a:ext cx="357918" cy="350536"/>
            <a:chOff x="1738877" y="3349652"/>
            <a:chExt cx="357918" cy="350536"/>
          </a:xfrm>
        </p:grpSpPr>
        <p:sp>
          <p:nvSpPr>
            <p:cNvPr id="9433" name="Google Shape;9433;p81"/>
            <p:cNvSpPr/>
            <p:nvPr/>
          </p:nvSpPr>
          <p:spPr>
            <a:xfrm>
              <a:off x="1814114" y="3407461"/>
              <a:ext cx="154516" cy="282965"/>
            </a:xfrm>
            <a:custGeom>
              <a:rect b="b" l="l" r="r" t="t"/>
              <a:pathLst>
                <a:path extrusionOk="0" h="18899" w="1032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81"/>
            <p:cNvSpPr/>
            <p:nvPr/>
          </p:nvSpPr>
          <p:spPr>
            <a:xfrm>
              <a:off x="1813800" y="3521057"/>
              <a:ext cx="47538" cy="80402"/>
            </a:xfrm>
            <a:custGeom>
              <a:rect b="b" l="l" r="r" t="t"/>
              <a:pathLst>
                <a:path extrusionOk="0" h="5370" w="3175">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81"/>
            <p:cNvSpPr/>
            <p:nvPr/>
          </p:nvSpPr>
          <p:spPr>
            <a:xfrm>
              <a:off x="1900041" y="3407506"/>
              <a:ext cx="61402" cy="56896"/>
            </a:xfrm>
            <a:custGeom>
              <a:rect b="b" l="l" r="r" t="t"/>
              <a:pathLst>
                <a:path extrusionOk="0" h="3800" w="4101">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81"/>
            <p:cNvSpPr/>
            <p:nvPr/>
          </p:nvSpPr>
          <p:spPr>
            <a:xfrm>
              <a:off x="1738877" y="3658310"/>
              <a:ext cx="215320" cy="41878"/>
            </a:xfrm>
            <a:custGeom>
              <a:rect b="b" l="l" r="r" t="t"/>
              <a:pathLst>
                <a:path extrusionOk="0" h="2797" w="14381">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81"/>
            <p:cNvSpPr/>
            <p:nvPr/>
          </p:nvSpPr>
          <p:spPr>
            <a:xfrm>
              <a:off x="1901928" y="3658310"/>
              <a:ext cx="52269" cy="41878"/>
            </a:xfrm>
            <a:custGeom>
              <a:rect b="b" l="l" r="r" t="t"/>
              <a:pathLst>
                <a:path extrusionOk="0" h="2797" w="3491">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81"/>
            <p:cNvSpPr/>
            <p:nvPr/>
          </p:nvSpPr>
          <p:spPr>
            <a:xfrm>
              <a:off x="1781369" y="3503749"/>
              <a:ext cx="93818" cy="80402"/>
            </a:xfrm>
            <a:custGeom>
              <a:rect b="b" l="l" r="r" t="t"/>
              <a:pathLst>
                <a:path extrusionOk="0" h="5370" w="6266">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81"/>
            <p:cNvSpPr/>
            <p:nvPr/>
          </p:nvSpPr>
          <p:spPr>
            <a:xfrm>
              <a:off x="1829221" y="3503749"/>
              <a:ext cx="45966" cy="80283"/>
            </a:xfrm>
            <a:custGeom>
              <a:rect b="b" l="l" r="r" t="t"/>
              <a:pathLst>
                <a:path extrusionOk="0" h="5362" w="307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81"/>
            <p:cNvSpPr/>
            <p:nvPr/>
          </p:nvSpPr>
          <p:spPr>
            <a:xfrm>
              <a:off x="1813800" y="3528289"/>
              <a:ext cx="36832" cy="31337"/>
            </a:xfrm>
            <a:custGeom>
              <a:rect b="b" l="l" r="r" t="t"/>
              <a:pathLst>
                <a:path extrusionOk="0" h="2093" w="246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81"/>
            <p:cNvSpPr/>
            <p:nvPr/>
          </p:nvSpPr>
          <p:spPr>
            <a:xfrm>
              <a:off x="1881475" y="3351479"/>
              <a:ext cx="95075" cy="97186"/>
            </a:xfrm>
            <a:custGeom>
              <a:rect b="b" l="l" r="r" t="t"/>
              <a:pathLst>
                <a:path extrusionOk="0" h="6491" w="635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81"/>
            <p:cNvSpPr/>
            <p:nvPr/>
          </p:nvSpPr>
          <p:spPr>
            <a:xfrm>
              <a:off x="1914834" y="3370584"/>
              <a:ext cx="61717" cy="78082"/>
            </a:xfrm>
            <a:custGeom>
              <a:rect b="b" l="l" r="r" t="t"/>
              <a:pathLst>
                <a:path extrusionOk="0" h="5215" w="4122">
                  <a:moveTo>
                    <a:pt x="2755" y="1"/>
                  </a:moveTo>
                  <a:lnTo>
                    <a:pt x="1" y="4374"/>
                  </a:lnTo>
                  <a:lnTo>
                    <a:pt x="1346" y="5215"/>
                  </a:lnTo>
                  <a:lnTo>
                    <a:pt x="4122" y="821"/>
                  </a:lnTo>
                  <a:lnTo>
                    <a:pt x="2818"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81"/>
            <p:cNvSpPr/>
            <p:nvPr/>
          </p:nvSpPr>
          <p:spPr>
            <a:xfrm>
              <a:off x="1934987" y="3382861"/>
              <a:ext cx="140412" cy="147255"/>
            </a:xfrm>
            <a:custGeom>
              <a:rect b="b" l="l" r="r" t="t"/>
              <a:pathLst>
                <a:path extrusionOk="0" h="9835" w="9378">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81"/>
            <p:cNvSpPr/>
            <p:nvPr/>
          </p:nvSpPr>
          <p:spPr>
            <a:xfrm>
              <a:off x="1974020" y="3389165"/>
              <a:ext cx="101379" cy="140801"/>
            </a:xfrm>
            <a:custGeom>
              <a:rect b="b" l="l" r="r" t="t"/>
              <a:pathLst>
                <a:path extrusionOk="0" h="9404" w="6771">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81"/>
            <p:cNvSpPr/>
            <p:nvPr/>
          </p:nvSpPr>
          <p:spPr>
            <a:xfrm>
              <a:off x="2010538" y="3427884"/>
              <a:ext cx="86257" cy="88937"/>
            </a:xfrm>
            <a:custGeom>
              <a:rect b="b" l="l" r="r" t="t"/>
              <a:pathLst>
                <a:path extrusionOk="0" h="5940" w="5761">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81"/>
            <p:cNvSpPr/>
            <p:nvPr/>
          </p:nvSpPr>
          <p:spPr>
            <a:xfrm>
              <a:off x="2020929" y="3432600"/>
              <a:ext cx="75866" cy="84370"/>
            </a:xfrm>
            <a:custGeom>
              <a:rect b="b" l="l" r="r" t="t"/>
              <a:pathLst>
                <a:path extrusionOk="0" h="5635" w="5067">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81"/>
            <p:cNvSpPr/>
            <p:nvPr/>
          </p:nvSpPr>
          <p:spPr>
            <a:xfrm>
              <a:off x="1861322" y="3349652"/>
              <a:ext cx="46924" cy="44873"/>
            </a:xfrm>
            <a:custGeom>
              <a:rect b="b" l="l" r="r" t="t"/>
              <a:pathLst>
                <a:path extrusionOk="0" h="2997" w="3134">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81"/>
            <p:cNvSpPr/>
            <p:nvPr/>
          </p:nvSpPr>
          <p:spPr>
            <a:xfrm>
              <a:off x="1877687" y="3358306"/>
              <a:ext cx="30559" cy="36218"/>
            </a:xfrm>
            <a:custGeom>
              <a:rect b="b" l="l" r="r" t="t"/>
              <a:pathLst>
                <a:path extrusionOk="0" h="2419" w="2041">
                  <a:moveTo>
                    <a:pt x="1136" y="1"/>
                  </a:moveTo>
                  <a:lnTo>
                    <a:pt x="1" y="1851"/>
                  </a:lnTo>
                  <a:lnTo>
                    <a:pt x="863" y="2419"/>
                  </a:lnTo>
                  <a:lnTo>
                    <a:pt x="2040" y="547"/>
                  </a:lnTo>
                  <a:lnTo>
                    <a:pt x="1136"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81"/>
            <p:cNvSpPr/>
            <p:nvPr/>
          </p:nvSpPr>
          <p:spPr>
            <a:xfrm>
              <a:off x="1872656" y="3625880"/>
              <a:ext cx="42193" cy="32430"/>
            </a:xfrm>
            <a:custGeom>
              <a:rect b="b" l="l" r="r" t="t"/>
              <a:pathLst>
                <a:path extrusionOk="0" h="2166" w="2818">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81"/>
            <p:cNvSpPr/>
            <p:nvPr/>
          </p:nvSpPr>
          <p:spPr>
            <a:xfrm>
              <a:off x="1885563" y="3625745"/>
              <a:ext cx="28972" cy="32565"/>
            </a:xfrm>
            <a:custGeom>
              <a:rect b="b" l="l" r="r" t="t"/>
              <a:pathLst>
                <a:path extrusionOk="0" h="2175" w="1935">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1" name="Google Shape;9451;p81"/>
          <p:cNvGrpSpPr/>
          <p:nvPr/>
        </p:nvGrpSpPr>
        <p:grpSpPr>
          <a:xfrm>
            <a:off x="1971819" y="4276854"/>
            <a:ext cx="383281" cy="333947"/>
            <a:chOff x="1971819" y="4276854"/>
            <a:chExt cx="383281" cy="333947"/>
          </a:xfrm>
        </p:grpSpPr>
        <p:sp>
          <p:nvSpPr>
            <p:cNvPr id="9452" name="Google Shape;9452;p81"/>
            <p:cNvSpPr/>
            <p:nvPr/>
          </p:nvSpPr>
          <p:spPr>
            <a:xfrm>
              <a:off x="1971819" y="4277094"/>
              <a:ext cx="383281" cy="333707"/>
            </a:xfrm>
            <a:custGeom>
              <a:rect b="b" l="l" r="r" t="t"/>
              <a:pathLst>
                <a:path extrusionOk="0" h="22288" w="25599">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81"/>
            <p:cNvSpPr/>
            <p:nvPr/>
          </p:nvSpPr>
          <p:spPr>
            <a:xfrm>
              <a:off x="2071910" y="4276854"/>
              <a:ext cx="281124" cy="183233"/>
            </a:xfrm>
            <a:custGeom>
              <a:rect b="b" l="l" r="r" t="t"/>
              <a:pathLst>
                <a:path extrusionOk="0" h="12238" w="18776">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81"/>
            <p:cNvSpPr/>
            <p:nvPr/>
          </p:nvSpPr>
          <p:spPr>
            <a:xfrm>
              <a:off x="2169187" y="4328644"/>
              <a:ext cx="141984" cy="106574"/>
            </a:xfrm>
            <a:custGeom>
              <a:rect b="b" l="l" r="r" t="t"/>
              <a:pathLst>
                <a:path extrusionOk="0" h="7118" w="9483">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81"/>
            <p:cNvSpPr/>
            <p:nvPr/>
          </p:nvSpPr>
          <p:spPr>
            <a:xfrm>
              <a:off x="2194685" y="4328959"/>
              <a:ext cx="103894" cy="98699"/>
            </a:xfrm>
            <a:custGeom>
              <a:rect b="b" l="l" r="r" t="t"/>
              <a:pathLst>
                <a:path extrusionOk="0" h="6592" w="6939">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81"/>
            <p:cNvSpPr/>
            <p:nvPr/>
          </p:nvSpPr>
          <p:spPr>
            <a:xfrm>
              <a:off x="2061849" y="4499810"/>
              <a:ext cx="81226" cy="60684"/>
            </a:xfrm>
            <a:custGeom>
              <a:rect b="b" l="l" r="r" t="t"/>
              <a:pathLst>
                <a:path extrusionOk="0" h="4053" w="5425">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81"/>
            <p:cNvSpPr/>
            <p:nvPr/>
          </p:nvSpPr>
          <p:spPr>
            <a:xfrm>
              <a:off x="2075384" y="4499600"/>
              <a:ext cx="62660" cy="57435"/>
            </a:xfrm>
            <a:custGeom>
              <a:rect b="b" l="l" r="r" t="t"/>
              <a:pathLst>
                <a:path extrusionOk="0" h="3836" w="4185">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81"/>
            <p:cNvSpPr/>
            <p:nvPr/>
          </p:nvSpPr>
          <p:spPr>
            <a:xfrm>
              <a:off x="2030047" y="4417027"/>
              <a:ext cx="81241" cy="60684"/>
            </a:xfrm>
            <a:custGeom>
              <a:rect b="b" l="l" r="r" t="t"/>
              <a:pathLst>
                <a:path extrusionOk="0" h="4053" w="5426">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81"/>
            <p:cNvSpPr/>
            <p:nvPr/>
          </p:nvSpPr>
          <p:spPr>
            <a:xfrm>
              <a:off x="2043897" y="4416937"/>
              <a:ext cx="62345" cy="57315"/>
            </a:xfrm>
            <a:custGeom>
              <a:rect b="b" l="l" r="r" t="t"/>
              <a:pathLst>
                <a:path extrusionOk="0" h="3828" w="4164">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81"/>
            <p:cNvSpPr/>
            <p:nvPr/>
          </p:nvSpPr>
          <p:spPr>
            <a:xfrm>
              <a:off x="2067194" y="4330845"/>
              <a:ext cx="80911" cy="60609"/>
            </a:xfrm>
            <a:custGeom>
              <a:rect b="b" l="l" r="r" t="t"/>
              <a:pathLst>
                <a:path extrusionOk="0" h="4048" w="5404">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81"/>
            <p:cNvSpPr/>
            <p:nvPr/>
          </p:nvSpPr>
          <p:spPr>
            <a:xfrm>
              <a:off x="2080415" y="4330845"/>
              <a:ext cx="62974" cy="57464"/>
            </a:xfrm>
            <a:custGeom>
              <a:rect b="b" l="l" r="r" t="t"/>
              <a:pathLst>
                <a:path extrusionOk="0" h="3838" w="4206">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2" name="Google Shape;9462;p81"/>
          <p:cNvGrpSpPr/>
          <p:nvPr/>
        </p:nvGrpSpPr>
        <p:grpSpPr>
          <a:xfrm>
            <a:off x="1825119" y="2885819"/>
            <a:ext cx="175987" cy="361391"/>
            <a:chOff x="1825119" y="2885819"/>
            <a:chExt cx="175987" cy="361391"/>
          </a:xfrm>
        </p:grpSpPr>
        <p:sp>
          <p:nvSpPr>
            <p:cNvPr id="9463" name="Google Shape;9463;p81"/>
            <p:cNvSpPr/>
            <p:nvPr/>
          </p:nvSpPr>
          <p:spPr>
            <a:xfrm>
              <a:off x="1825119" y="2885819"/>
              <a:ext cx="175987" cy="56356"/>
            </a:xfrm>
            <a:custGeom>
              <a:rect b="b" l="l" r="r" t="t"/>
              <a:pathLst>
                <a:path extrusionOk="0" h="3764" w="11754">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81"/>
            <p:cNvSpPr/>
            <p:nvPr/>
          </p:nvSpPr>
          <p:spPr>
            <a:xfrm>
              <a:off x="1951666" y="2886119"/>
              <a:ext cx="49439" cy="56371"/>
            </a:xfrm>
            <a:custGeom>
              <a:rect b="b" l="l" r="r" t="t"/>
              <a:pathLst>
                <a:path extrusionOk="0" h="3765" w="3302">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81"/>
            <p:cNvSpPr/>
            <p:nvPr/>
          </p:nvSpPr>
          <p:spPr>
            <a:xfrm>
              <a:off x="1853776" y="2942161"/>
              <a:ext cx="118058" cy="304735"/>
            </a:xfrm>
            <a:custGeom>
              <a:rect b="b" l="l" r="r" t="t"/>
              <a:pathLst>
                <a:path extrusionOk="0" h="20353" w="7885">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81"/>
            <p:cNvSpPr/>
            <p:nvPr/>
          </p:nvSpPr>
          <p:spPr>
            <a:xfrm>
              <a:off x="1853776" y="2942161"/>
              <a:ext cx="118058" cy="305050"/>
            </a:xfrm>
            <a:custGeom>
              <a:rect b="b" l="l" r="r" t="t"/>
              <a:pathLst>
                <a:path extrusionOk="0" h="20374" w="7885">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81"/>
            <p:cNvSpPr/>
            <p:nvPr/>
          </p:nvSpPr>
          <p:spPr>
            <a:xfrm>
              <a:off x="1933100" y="2963257"/>
              <a:ext cx="38419" cy="10705"/>
            </a:xfrm>
            <a:custGeom>
              <a:rect b="b" l="l" r="r" t="t"/>
              <a:pathLst>
                <a:path extrusionOk="0" h="715" w="2566">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81"/>
            <p:cNvSpPr/>
            <p:nvPr/>
          </p:nvSpPr>
          <p:spPr>
            <a:xfrm>
              <a:off x="1933100" y="300134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81"/>
            <p:cNvSpPr/>
            <p:nvPr/>
          </p:nvSpPr>
          <p:spPr>
            <a:xfrm>
              <a:off x="1933100" y="303943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81"/>
            <p:cNvSpPr/>
            <p:nvPr/>
          </p:nvSpPr>
          <p:spPr>
            <a:xfrm>
              <a:off x="1933100" y="3077527"/>
              <a:ext cx="38419" cy="11020"/>
            </a:xfrm>
            <a:custGeom>
              <a:rect b="b" l="l" r="r" t="t"/>
              <a:pathLst>
                <a:path extrusionOk="0" h="736" w="2566">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81"/>
            <p:cNvSpPr/>
            <p:nvPr/>
          </p:nvSpPr>
          <p:spPr>
            <a:xfrm>
              <a:off x="1933100" y="3115931"/>
              <a:ext cx="38419" cy="10705"/>
            </a:xfrm>
            <a:custGeom>
              <a:rect b="b" l="l" r="r" t="t"/>
              <a:pathLst>
                <a:path extrusionOk="0" h="715" w="2566">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81"/>
            <p:cNvSpPr/>
            <p:nvPr/>
          </p:nvSpPr>
          <p:spPr>
            <a:xfrm>
              <a:off x="1933100" y="3154007"/>
              <a:ext cx="38419" cy="10720"/>
            </a:xfrm>
            <a:custGeom>
              <a:rect b="b" l="l" r="r" t="t"/>
              <a:pathLst>
                <a:path extrusionOk="0" h="716" w="2566">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3" name="Google Shape;9473;p81"/>
          <p:cNvGrpSpPr/>
          <p:nvPr/>
        </p:nvGrpSpPr>
        <p:grpSpPr>
          <a:xfrm>
            <a:off x="3504824" y="3405844"/>
            <a:ext cx="369896" cy="226339"/>
            <a:chOff x="3504824" y="3405844"/>
            <a:chExt cx="369896" cy="226339"/>
          </a:xfrm>
        </p:grpSpPr>
        <p:sp>
          <p:nvSpPr>
            <p:cNvPr id="9474" name="Google Shape;9474;p81"/>
            <p:cNvSpPr/>
            <p:nvPr/>
          </p:nvSpPr>
          <p:spPr>
            <a:xfrm>
              <a:off x="3504824" y="3461871"/>
              <a:ext cx="369896" cy="141984"/>
            </a:xfrm>
            <a:custGeom>
              <a:rect b="b" l="l" r="r" t="t"/>
              <a:pathLst>
                <a:path extrusionOk="0" h="9483" w="24705">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81"/>
            <p:cNvSpPr/>
            <p:nvPr/>
          </p:nvSpPr>
          <p:spPr>
            <a:xfrm>
              <a:off x="3835357" y="3461557"/>
              <a:ext cx="39363" cy="142299"/>
            </a:xfrm>
            <a:custGeom>
              <a:rect b="b" l="l" r="r" t="t"/>
              <a:pathLst>
                <a:path extrusionOk="0" h="9504" w="2629">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81"/>
            <p:cNvSpPr/>
            <p:nvPr/>
          </p:nvSpPr>
          <p:spPr>
            <a:xfrm>
              <a:off x="3554877" y="3603840"/>
              <a:ext cx="73051" cy="28343"/>
            </a:xfrm>
            <a:custGeom>
              <a:rect b="b" l="l" r="r" t="t"/>
              <a:pathLst>
                <a:path extrusionOk="0" h="1893" w="4879">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81"/>
            <p:cNvSpPr/>
            <p:nvPr/>
          </p:nvSpPr>
          <p:spPr>
            <a:xfrm>
              <a:off x="3595797" y="3603840"/>
              <a:ext cx="32131" cy="28343"/>
            </a:xfrm>
            <a:custGeom>
              <a:rect b="b" l="l" r="r" t="t"/>
              <a:pathLst>
                <a:path extrusionOk="0" h="1893" w="2146">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81"/>
            <p:cNvSpPr/>
            <p:nvPr/>
          </p:nvSpPr>
          <p:spPr>
            <a:xfrm>
              <a:off x="3751930" y="3603840"/>
              <a:ext cx="73051" cy="28343"/>
            </a:xfrm>
            <a:custGeom>
              <a:rect b="b" l="l" r="r" t="t"/>
              <a:pathLst>
                <a:path extrusionOk="0" h="1893" w="4879">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81"/>
            <p:cNvSpPr/>
            <p:nvPr/>
          </p:nvSpPr>
          <p:spPr>
            <a:xfrm>
              <a:off x="3796638" y="3603840"/>
              <a:ext cx="28343" cy="28343"/>
            </a:xfrm>
            <a:custGeom>
              <a:rect b="b" l="l" r="r" t="t"/>
              <a:pathLst>
                <a:path extrusionOk="0" h="1893" w="1893">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81"/>
            <p:cNvSpPr/>
            <p:nvPr/>
          </p:nvSpPr>
          <p:spPr>
            <a:xfrm>
              <a:off x="3510813" y="3405844"/>
              <a:ext cx="184791" cy="158229"/>
            </a:xfrm>
            <a:custGeom>
              <a:rect b="b" l="l" r="r" t="t"/>
              <a:pathLst>
                <a:path extrusionOk="0" h="10568" w="12342">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81"/>
            <p:cNvSpPr/>
            <p:nvPr/>
          </p:nvSpPr>
          <p:spPr>
            <a:xfrm>
              <a:off x="3600528" y="3405844"/>
              <a:ext cx="99792" cy="158110"/>
            </a:xfrm>
            <a:custGeom>
              <a:rect b="b" l="l" r="r" t="t"/>
              <a:pathLst>
                <a:path extrusionOk="0" h="10560" w="6665">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81"/>
            <p:cNvSpPr/>
            <p:nvPr/>
          </p:nvSpPr>
          <p:spPr>
            <a:xfrm>
              <a:off x="3548274" y="3433543"/>
              <a:ext cx="119630" cy="102562"/>
            </a:xfrm>
            <a:custGeom>
              <a:rect b="b" l="l" r="r" t="t"/>
              <a:pathLst>
                <a:path extrusionOk="0" h="6850" w="799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81"/>
            <p:cNvSpPr/>
            <p:nvPr/>
          </p:nvSpPr>
          <p:spPr>
            <a:xfrm>
              <a:off x="3603987" y="3433543"/>
              <a:ext cx="65490" cy="102322"/>
            </a:xfrm>
            <a:custGeom>
              <a:rect b="b" l="l" r="r" t="t"/>
              <a:pathLst>
                <a:path extrusionOk="0" h="6834" w="4374">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81"/>
            <p:cNvSpPr/>
            <p:nvPr/>
          </p:nvSpPr>
          <p:spPr>
            <a:xfrm>
              <a:off x="3705979" y="3507208"/>
              <a:ext cx="59815" cy="50981"/>
            </a:xfrm>
            <a:custGeom>
              <a:rect b="b" l="l" r="r" t="t"/>
              <a:pathLst>
                <a:path extrusionOk="0" h="3405" w="3995">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81"/>
            <p:cNvSpPr/>
            <p:nvPr/>
          </p:nvSpPr>
          <p:spPr>
            <a:xfrm>
              <a:off x="3730849" y="3507208"/>
              <a:ext cx="37476" cy="50966"/>
            </a:xfrm>
            <a:custGeom>
              <a:rect b="b" l="l" r="r" t="t"/>
              <a:pathLst>
                <a:path extrusionOk="0" h="3404" w="2503">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81"/>
            <p:cNvSpPr/>
            <p:nvPr/>
          </p:nvSpPr>
          <p:spPr>
            <a:xfrm>
              <a:off x="3779943" y="3507208"/>
              <a:ext cx="59516" cy="50981"/>
            </a:xfrm>
            <a:custGeom>
              <a:rect b="b" l="l" r="r" t="t"/>
              <a:pathLst>
                <a:path extrusionOk="0" h="3405" w="3975">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81"/>
            <p:cNvSpPr/>
            <p:nvPr/>
          </p:nvSpPr>
          <p:spPr>
            <a:xfrm>
              <a:off x="3804498" y="3506893"/>
              <a:ext cx="37476" cy="51281"/>
            </a:xfrm>
            <a:custGeom>
              <a:rect b="b" l="l" r="r" t="t"/>
              <a:pathLst>
                <a:path extrusionOk="0" h="3425" w="2503">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81"/>
            <p:cNvSpPr/>
            <p:nvPr/>
          </p:nvSpPr>
          <p:spPr>
            <a:xfrm>
              <a:off x="3751930" y="3436059"/>
              <a:ext cx="65175" cy="25513"/>
            </a:xfrm>
            <a:custGeom>
              <a:rect b="b" l="l" r="r" t="t"/>
              <a:pathLst>
                <a:path extrusionOk="0" h="1704" w="4353">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81"/>
            <p:cNvSpPr/>
            <p:nvPr/>
          </p:nvSpPr>
          <p:spPr>
            <a:xfrm>
              <a:off x="3777428" y="3436059"/>
              <a:ext cx="39677" cy="25513"/>
            </a:xfrm>
            <a:custGeom>
              <a:rect b="b" l="l" r="r" t="t"/>
              <a:pathLst>
                <a:path extrusionOk="0" h="1704" w="265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0" name="Google Shape;9490;p81"/>
          <p:cNvGrpSpPr/>
          <p:nvPr/>
        </p:nvGrpSpPr>
        <p:grpSpPr>
          <a:xfrm>
            <a:off x="1295661" y="3819594"/>
            <a:ext cx="345640" cy="342900"/>
            <a:chOff x="1295661" y="3819594"/>
            <a:chExt cx="345640" cy="342900"/>
          </a:xfrm>
        </p:grpSpPr>
        <p:sp>
          <p:nvSpPr>
            <p:cNvPr id="9491" name="Google Shape;9491;p81"/>
            <p:cNvSpPr/>
            <p:nvPr/>
          </p:nvSpPr>
          <p:spPr>
            <a:xfrm>
              <a:off x="1465015" y="4073902"/>
              <a:ext cx="10391" cy="88233"/>
            </a:xfrm>
            <a:custGeom>
              <a:rect b="b" l="l" r="r" t="t"/>
              <a:pathLst>
                <a:path extrusionOk="0" h="5893" w="694">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81"/>
            <p:cNvSpPr/>
            <p:nvPr/>
          </p:nvSpPr>
          <p:spPr>
            <a:xfrm>
              <a:off x="1465015" y="4011961"/>
              <a:ext cx="10391" cy="60773"/>
            </a:xfrm>
            <a:custGeom>
              <a:rect b="b" l="l" r="r" t="t"/>
              <a:pathLst>
                <a:path extrusionOk="0" h="4059" w="694">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81"/>
            <p:cNvSpPr/>
            <p:nvPr/>
          </p:nvSpPr>
          <p:spPr>
            <a:xfrm>
              <a:off x="1497610" y="4073947"/>
              <a:ext cx="71434" cy="88547"/>
            </a:xfrm>
            <a:custGeom>
              <a:rect b="b" l="l" r="r" t="t"/>
              <a:pathLst>
                <a:path extrusionOk="0" h="5914" w="4771">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81"/>
            <p:cNvSpPr/>
            <p:nvPr/>
          </p:nvSpPr>
          <p:spPr>
            <a:xfrm>
              <a:off x="1372455" y="4073797"/>
              <a:ext cx="70341" cy="88428"/>
            </a:xfrm>
            <a:custGeom>
              <a:rect b="b" l="l" r="r" t="t"/>
              <a:pathLst>
                <a:path extrusionOk="0" h="5906" w="4698">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81"/>
            <p:cNvSpPr/>
            <p:nvPr/>
          </p:nvSpPr>
          <p:spPr>
            <a:xfrm>
              <a:off x="1431956" y="3957356"/>
              <a:ext cx="76509" cy="67376"/>
            </a:xfrm>
            <a:custGeom>
              <a:rect b="b" l="l" r="r" t="t"/>
              <a:pathLst>
                <a:path extrusionOk="0" h="4500" w="511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81"/>
            <p:cNvSpPr/>
            <p:nvPr/>
          </p:nvSpPr>
          <p:spPr>
            <a:xfrm>
              <a:off x="1431956" y="3957356"/>
              <a:ext cx="76509" cy="67376"/>
            </a:xfrm>
            <a:custGeom>
              <a:rect b="b" l="l" r="r" t="t"/>
              <a:pathLst>
                <a:path extrusionOk="0" h="4500" w="511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81"/>
            <p:cNvSpPr/>
            <p:nvPr/>
          </p:nvSpPr>
          <p:spPr>
            <a:xfrm>
              <a:off x="1359549" y="3850318"/>
              <a:ext cx="205572" cy="136639"/>
            </a:xfrm>
            <a:custGeom>
              <a:rect b="b" l="l" r="r" t="t"/>
              <a:pathLst>
                <a:path extrusionOk="0" h="9126" w="1373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81"/>
            <p:cNvSpPr/>
            <p:nvPr/>
          </p:nvSpPr>
          <p:spPr>
            <a:xfrm>
              <a:off x="1359549" y="3850318"/>
              <a:ext cx="188893" cy="136639"/>
            </a:xfrm>
            <a:custGeom>
              <a:rect b="b" l="l" r="r" t="t"/>
              <a:pathLst>
                <a:path extrusionOk="0" h="9126" w="12616">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81"/>
            <p:cNvSpPr/>
            <p:nvPr/>
          </p:nvSpPr>
          <p:spPr>
            <a:xfrm>
              <a:off x="1323360" y="3819594"/>
              <a:ext cx="68005" cy="151507"/>
            </a:xfrm>
            <a:custGeom>
              <a:rect b="b" l="l" r="r" t="t"/>
              <a:pathLst>
                <a:path extrusionOk="0" h="10119" w="4542">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81"/>
            <p:cNvSpPr/>
            <p:nvPr/>
          </p:nvSpPr>
          <p:spPr>
            <a:xfrm>
              <a:off x="1324304" y="3819774"/>
              <a:ext cx="55099" cy="151132"/>
            </a:xfrm>
            <a:custGeom>
              <a:rect b="b" l="l" r="r" t="t"/>
              <a:pathLst>
                <a:path extrusionOk="0" h="10094" w="368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81"/>
            <p:cNvSpPr/>
            <p:nvPr/>
          </p:nvSpPr>
          <p:spPr>
            <a:xfrm>
              <a:off x="1295976" y="3845482"/>
              <a:ext cx="57929" cy="89850"/>
            </a:xfrm>
            <a:custGeom>
              <a:rect b="b" l="l" r="r" t="t"/>
              <a:pathLst>
                <a:path extrusionOk="0" h="6001" w="3869">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81"/>
            <p:cNvSpPr/>
            <p:nvPr/>
          </p:nvSpPr>
          <p:spPr>
            <a:xfrm>
              <a:off x="1295661" y="3845332"/>
              <a:ext cx="55728" cy="90000"/>
            </a:xfrm>
            <a:custGeom>
              <a:rect b="b" l="l" r="r" t="t"/>
              <a:pathLst>
                <a:path extrusionOk="0" h="6011" w="3722">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81"/>
            <p:cNvSpPr/>
            <p:nvPr/>
          </p:nvSpPr>
          <p:spPr>
            <a:xfrm>
              <a:off x="1549999" y="3927755"/>
              <a:ext cx="65175" cy="56057"/>
            </a:xfrm>
            <a:custGeom>
              <a:rect b="b" l="l" r="r" t="t"/>
              <a:pathLst>
                <a:path extrusionOk="0" h="3744" w="4353">
                  <a:moveTo>
                    <a:pt x="737" y="1"/>
                  </a:moveTo>
                  <a:lnTo>
                    <a:pt x="1" y="2776"/>
                  </a:lnTo>
                  <a:lnTo>
                    <a:pt x="3617" y="3743"/>
                  </a:lnTo>
                  <a:lnTo>
                    <a:pt x="4353" y="968"/>
                  </a:lnTo>
                  <a:lnTo>
                    <a:pt x="73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81"/>
            <p:cNvSpPr/>
            <p:nvPr/>
          </p:nvSpPr>
          <p:spPr>
            <a:xfrm>
              <a:off x="1549999" y="3927755"/>
              <a:ext cx="28972" cy="46295"/>
            </a:xfrm>
            <a:custGeom>
              <a:rect b="b" l="l" r="r" t="t"/>
              <a:pathLst>
                <a:path extrusionOk="0" h="3092" w="1935">
                  <a:moveTo>
                    <a:pt x="737" y="1"/>
                  </a:moveTo>
                  <a:lnTo>
                    <a:pt x="1" y="2776"/>
                  </a:lnTo>
                  <a:lnTo>
                    <a:pt x="1178" y="3091"/>
                  </a:lnTo>
                  <a:lnTo>
                    <a:pt x="1935" y="316"/>
                  </a:lnTo>
                  <a:lnTo>
                    <a:pt x="737"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81"/>
            <p:cNvSpPr/>
            <p:nvPr/>
          </p:nvSpPr>
          <p:spPr>
            <a:xfrm>
              <a:off x="1600995" y="3929477"/>
              <a:ext cx="40306" cy="73710"/>
            </a:xfrm>
            <a:custGeom>
              <a:rect b="b" l="l" r="r" t="t"/>
              <a:pathLst>
                <a:path extrusionOk="0" h="4923" w="2692">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81"/>
            <p:cNvSpPr/>
            <p:nvPr/>
          </p:nvSpPr>
          <p:spPr>
            <a:xfrm>
              <a:off x="1403942" y="4059663"/>
              <a:ext cx="132537" cy="23926"/>
            </a:xfrm>
            <a:custGeom>
              <a:rect b="b" l="l" r="r" t="t"/>
              <a:pathLst>
                <a:path extrusionOk="0" h="1598" w="8852">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81"/>
            <p:cNvSpPr/>
            <p:nvPr/>
          </p:nvSpPr>
          <p:spPr>
            <a:xfrm>
              <a:off x="1403942" y="4059663"/>
              <a:ext cx="33688" cy="24240"/>
            </a:xfrm>
            <a:custGeom>
              <a:rect b="b" l="l" r="r" t="t"/>
              <a:pathLst>
                <a:path extrusionOk="0" h="1619" w="225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8" name="Google Shape;9508;p81"/>
          <p:cNvGrpSpPr/>
          <p:nvPr/>
        </p:nvGrpSpPr>
        <p:grpSpPr>
          <a:xfrm>
            <a:off x="3486572" y="2433470"/>
            <a:ext cx="379328" cy="281738"/>
            <a:chOff x="3486572" y="2433470"/>
            <a:chExt cx="379328" cy="281738"/>
          </a:xfrm>
        </p:grpSpPr>
        <p:sp>
          <p:nvSpPr>
            <p:cNvPr id="9509" name="Google Shape;9509;p81"/>
            <p:cNvSpPr/>
            <p:nvPr/>
          </p:nvSpPr>
          <p:spPr>
            <a:xfrm>
              <a:off x="3549217" y="2556544"/>
              <a:ext cx="253724" cy="139858"/>
            </a:xfrm>
            <a:custGeom>
              <a:rect b="b" l="l" r="r" t="t"/>
              <a:pathLst>
                <a:path extrusionOk="0" h="9341" w="16946">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81"/>
            <p:cNvSpPr/>
            <p:nvPr/>
          </p:nvSpPr>
          <p:spPr>
            <a:xfrm>
              <a:off x="3549532" y="2556544"/>
              <a:ext cx="62016" cy="129392"/>
            </a:xfrm>
            <a:custGeom>
              <a:rect b="b" l="l" r="r" t="t"/>
              <a:pathLst>
                <a:path extrusionOk="0" h="8642" w="4142">
                  <a:moveTo>
                    <a:pt x="0" y="1"/>
                  </a:moveTo>
                  <a:lnTo>
                    <a:pt x="0" y="6371"/>
                  </a:lnTo>
                  <a:cubicBezTo>
                    <a:pt x="1241" y="7359"/>
                    <a:pt x="2649" y="8137"/>
                    <a:pt x="4142" y="8642"/>
                  </a:cubicBezTo>
                  <a:lnTo>
                    <a:pt x="414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81"/>
            <p:cNvSpPr/>
            <p:nvPr/>
          </p:nvSpPr>
          <p:spPr>
            <a:xfrm>
              <a:off x="3746734" y="2570079"/>
              <a:ext cx="12921" cy="113342"/>
            </a:xfrm>
            <a:custGeom>
              <a:rect b="b" l="l" r="r" t="t"/>
              <a:pathLst>
                <a:path extrusionOk="0" h="7570" w="863">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81"/>
            <p:cNvSpPr/>
            <p:nvPr/>
          </p:nvSpPr>
          <p:spPr>
            <a:xfrm>
              <a:off x="3549532" y="2556544"/>
              <a:ext cx="253410" cy="56057"/>
            </a:xfrm>
            <a:custGeom>
              <a:rect b="b" l="l" r="r" t="t"/>
              <a:pathLst>
                <a:path extrusionOk="0" h="3744" w="16925">
                  <a:moveTo>
                    <a:pt x="0" y="1"/>
                  </a:moveTo>
                  <a:lnTo>
                    <a:pt x="0" y="526"/>
                  </a:lnTo>
                  <a:lnTo>
                    <a:pt x="8452" y="3743"/>
                  </a:lnTo>
                  <a:lnTo>
                    <a:pt x="16925" y="526"/>
                  </a:lnTo>
                  <a:lnTo>
                    <a:pt x="1692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81"/>
            <p:cNvSpPr/>
            <p:nvPr/>
          </p:nvSpPr>
          <p:spPr>
            <a:xfrm>
              <a:off x="3486572" y="2433470"/>
              <a:ext cx="379328" cy="171255"/>
            </a:xfrm>
            <a:custGeom>
              <a:rect b="b" l="l" r="r" t="t"/>
              <a:pathLst>
                <a:path extrusionOk="0" h="11438" w="25335">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81"/>
            <p:cNvSpPr/>
            <p:nvPr/>
          </p:nvSpPr>
          <p:spPr>
            <a:xfrm>
              <a:off x="3486572" y="2505862"/>
              <a:ext cx="189507" cy="98863"/>
            </a:xfrm>
            <a:custGeom>
              <a:rect b="b" l="l" r="r" t="t"/>
              <a:pathLst>
                <a:path extrusionOk="0" h="6603" w="12657">
                  <a:moveTo>
                    <a:pt x="0" y="1"/>
                  </a:moveTo>
                  <a:lnTo>
                    <a:pt x="0" y="1788"/>
                  </a:lnTo>
                  <a:lnTo>
                    <a:pt x="12657" y="6602"/>
                  </a:lnTo>
                  <a:lnTo>
                    <a:pt x="12657" y="4836"/>
                  </a:lnTo>
                  <a:lnTo>
                    <a:pt x="0"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81"/>
            <p:cNvSpPr/>
            <p:nvPr/>
          </p:nvSpPr>
          <p:spPr>
            <a:xfrm>
              <a:off x="3667994" y="2491294"/>
              <a:ext cx="111650" cy="223914"/>
            </a:xfrm>
            <a:custGeom>
              <a:rect b="b" l="l" r="r" t="t"/>
              <a:pathLst>
                <a:path extrusionOk="0" h="14955" w="7457">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16" name="Google Shape;9516;p81"/>
          <p:cNvSpPr/>
          <p:nvPr/>
        </p:nvSpPr>
        <p:spPr>
          <a:xfrm>
            <a:off x="3751930" y="2709533"/>
            <a:ext cx="38105" cy="32535"/>
          </a:xfrm>
          <a:custGeom>
            <a:rect b="b" l="l" r="r" t="t"/>
            <a:pathLst>
              <a:path extrusionOk="0" h="2173" w="2545">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17" name="Google Shape;9517;p81"/>
          <p:cNvGrpSpPr/>
          <p:nvPr/>
        </p:nvGrpSpPr>
        <p:grpSpPr>
          <a:xfrm>
            <a:off x="3997149" y="3329634"/>
            <a:ext cx="270733" cy="355762"/>
            <a:chOff x="3997149" y="3329634"/>
            <a:chExt cx="270733" cy="355762"/>
          </a:xfrm>
        </p:grpSpPr>
        <p:sp>
          <p:nvSpPr>
            <p:cNvPr id="9518" name="Google Shape;9518;p81"/>
            <p:cNvSpPr/>
            <p:nvPr/>
          </p:nvSpPr>
          <p:spPr>
            <a:xfrm>
              <a:off x="4161787" y="3488627"/>
              <a:ext cx="32430" cy="32445"/>
            </a:xfrm>
            <a:custGeom>
              <a:rect b="b" l="l" r="r" t="t"/>
              <a:pathLst>
                <a:path extrusionOk="0" h="2167" w="2166">
                  <a:moveTo>
                    <a:pt x="0" y="1"/>
                  </a:moveTo>
                  <a:lnTo>
                    <a:pt x="0" y="2166"/>
                  </a:lnTo>
                  <a:lnTo>
                    <a:pt x="2166" y="2166"/>
                  </a:lnTo>
                  <a:lnTo>
                    <a:pt x="1346"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81"/>
            <p:cNvSpPr/>
            <p:nvPr/>
          </p:nvSpPr>
          <p:spPr>
            <a:xfrm>
              <a:off x="4181925" y="3488627"/>
              <a:ext cx="20168" cy="55114"/>
            </a:xfrm>
            <a:custGeom>
              <a:rect b="b" l="l" r="r" t="t"/>
              <a:pathLst>
                <a:path extrusionOk="0" h="3681" w="1347">
                  <a:moveTo>
                    <a:pt x="1" y="1"/>
                  </a:moveTo>
                  <a:lnTo>
                    <a:pt x="1" y="3680"/>
                  </a:lnTo>
                  <a:lnTo>
                    <a:pt x="1347" y="3680"/>
                  </a:lnTo>
                  <a:lnTo>
                    <a:pt x="1347"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81"/>
            <p:cNvSpPr/>
            <p:nvPr/>
          </p:nvSpPr>
          <p:spPr>
            <a:xfrm>
              <a:off x="4181925" y="3488627"/>
              <a:ext cx="20168" cy="17338"/>
            </a:xfrm>
            <a:custGeom>
              <a:rect b="b" l="l" r="r" t="t"/>
              <a:pathLst>
                <a:path extrusionOk="0" h="1158" w="1347">
                  <a:moveTo>
                    <a:pt x="1" y="1"/>
                  </a:moveTo>
                  <a:lnTo>
                    <a:pt x="1" y="1157"/>
                  </a:lnTo>
                  <a:lnTo>
                    <a:pt x="1347" y="1157"/>
                  </a:lnTo>
                  <a:lnTo>
                    <a:pt x="1347"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81"/>
            <p:cNvSpPr/>
            <p:nvPr/>
          </p:nvSpPr>
          <p:spPr>
            <a:xfrm>
              <a:off x="4181925" y="3488627"/>
              <a:ext cx="7576" cy="55114"/>
            </a:xfrm>
            <a:custGeom>
              <a:rect b="b" l="l" r="r" t="t"/>
              <a:pathLst>
                <a:path extrusionOk="0" h="3681" w="506">
                  <a:moveTo>
                    <a:pt x="1" y="1"/>
                  </a:moveTo>
                  <a:lnTo>
                    <a:pt x="1" y="3680"/>
                  </a:lnTo>
                  <a:lnTo>
                    <a:pt x="506" y="3680"/>
                  </a:lnTo>
                  <a:lnTo>
                    <a:pt x="506"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81"/>
            <p:cNvSpPr/>
            <p:nvPr/>
          </p:nvSpPr>
          <p:spPr>
            <a:xfrm>
              <a:off x="4161787" y="3493673"/>
              <a:ext cx="20153" cy="8819"/>
            </a:xfrm>
            <a:custGeom>
              <a:rect b="b" l="l" r="r" t="t"/>
              <a:pathLst>
                <a:path extrusionOk="0" h="589" w="1346">
                  <a:moveTo>
                    <a:pt x="0" y="0"/>
                  </a:moveTo>
                  <a:lnTo>
                    <a:pt x="0" y="589"/>
                  </a:lnTo>
                  <a:lnTo>
                    <a:pt x="1346" y="589"/>
                  </a:lnTo>
                  <a:lnTo>
                    <a:pt x="134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81"/>
            <p:cNvSpPr/>
            <p:nvPr/>
          </p:nvSpPr>
          <p:spPr>
            <a:xfrm>
              <a:off x="4161787" y="3493673"/>
              <a:ext cx="7576" cy="27400"/>
            </a:xfrm>
            <a:custGeom>
              <a:rect b="b" l="l" r="r" t="t"/>
              <a:pathLst>
                <a:path extrusionOk="0" h="1830" w="506">
                  <a:moveTo>
                    <a:pt x="0" y="0"/>
                  </a:moveTo>
                  <a:lnTo>
                    <a:pt x="0" y="1829"/>
                  </a:lnTo>
                  <a:lnTo>
                    <a:pt x="505" y="1829"/>
                  </a:lnTo>
                  <a:lnTo>
                    <a:pt x="505"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81"/>
            <p:cNvSpPr/>
            <p:nvPr/>
          </p:nvSpPr>
          <p:spPr>
            <a:xfrm>
              <a:off x="4163988" y="3331550"/>
              <a:ext cx="35904" cy="33389"/>
            </a:xfrm>
            <a:custGeom>
              <a:rect b="b" l="l" r="r" t="t"/>
              <a:pathLst>
                <a:path extrusionOk="0" h="2230" w="2398">
                  <a:moveTo>
                    <a:pt x="1" y="1"/>
                  </a:moveTo>
                  <a:lnTo>
                    <a:pt x="1" y="2229"/>
                  </a:lnTo>
                  <a:lnTo>
                    <a:pt x="2397" y="2229"/>
                  </a:lnTo>
                  <a:lnTo>
                    <a:pt x="2397"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81"/>
            <p:cNvSpPr/>
            <p:nvPr/>
          </p:nvSpPr>
          <p:spPr>
            <a:xfrm>
              <a:off x="4163988" y="3331550"/>
              <a:ext cx="13550" cy="33389"/>
            </a:xfrm>
            <a:custGeom>
              <a:rect b="b" l="l" r="r" t="t"/>
              <a:pathLst>
                <a:path extrusionOk="0" h="2230" w="905">
                  <a:moveTo>
                    <a:pt x="1" y="1"/>
                  </a:moveTo>
                  <a:lnTo>
                    <a:pt x="1" y="2229"/>
                  </a:lnTo>
                  <a:lnTo>
                    <a:pt x="905" y="2229"/>
                  </a:lnTo>
                  <a:lnTo>
                    <a:pt x="90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81"/>
            <p:cNvSpPr/>
            <p:nvPr/>
          </p:nvSpPr>
          <p:spPr>
            <a:xfrm>
              <a:off x="3997149" y="3374342"/>
              <a:ext cx="180074" cy="268577"/>
            </a:xfrm>
            <a:custGeom>
              <a:rect b="b" l="l" r="r" t="t"/>
              <a:pathLst>
                <a:path extrusionOk="0" h="17938" w="12027">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81"/>
            <p:cNvSpPr/>
            <p:nvPr/>
          </p:nvSpPr>
          <p:spPr>
            <a:xfrm>
              <a:off x="4133459" y="3631539"/>
              <a:ext cx="52269" cy="42207"/>
            </a:xfrm>
            <a:custGeom>
              <a:rect b="b" l="l" r="r" t="t"/>
              <a:pathLst>
                <a:path extrusionOk="0" h="2819" w="3491">
                  <a:moveTo>
                    <a:pt x="0" y="1"/>
                  </a:moveTo>
                  <a:lnTo>
                    <a:pt x="0" y="2818"/>
                  </a:lnTo>
                  <a:lnTo>
                    <a:pt x="3490" y="2818"/>
                  </a:lnTo>
                  <a:lnTo>
                    <a:pt x="349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81"/>
            <p:cNvSpPr/>
            <p:nvPr/>
          </p:nvSpPr>
          <p:spPr>
            <a:xfrm>
              <a:off x="4152339" y="3354219"/>
              <a:ext cx="59201" cy="141355"/>
            </a:xfrm>
            <a:custGeom>
              <a:rect b="b" l="l" r="r" t="t"/>
              <a:pathLst>
                <a:path extrusionOk="0" h="9441" w="3954">
                  <a:moveTo>
                    <a:pt x="1" y="0"/>
                  </a:moveTo>
                  <a:lnTo>
                    <a:pt x="1" y="9440"/>
                  </a:lnTo>
                  <a:lnTo>
                    <a:pt x="3953" y="9440"/>
                  </a:lnTo>
                  <a:lnTo>
                    <a:pt x="3953"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81"/>
            <p:cNvSpPr/>
            <p:nvPr/>
          </p:nvSpPr>
          <p:spPr>
            <a:xfrm>
              <a:off x="4152339" y="3354219"/>
              <a:ext cx="21111" cy="141355"/>
            </a:xfrm>
            <a:custGeom>
              <a:rect b="b" l="l" r="r" t="t"/>
              <a:pathLst>
                <a:path extrusionOk="0" h="9441" w="1410">
                  <a:moveTo>
                    <a:pt x="1" y="0"/>
                  </a:moveTo>
                  <a:lnTo>
                    <a:pt x="1" y="9440"/>
                  </a:lnTo>
                  <a:lnTo>
                    <a:pt x="1409" y="9440"/>
                  </a:lnTo>
                  <a:lnTo>
                    <a:pt x="1409"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81"/>
            <p:cNvSpPr/>
            <p:nvPr/>
          </p:nvSpPr>
          <p:spPr>
            <a:xfrm>
              <a:off x="4133459" y="3577713"/>
              <a:ext cx="99477" cy="36533"/>
            </a:xfrm>
            <a:custGeom>
              <a:rect b="b" l="l" r="r" t="t"/>
              <a:pathLst>
                <a:path extrusionOk="0" h="2440" w="6644">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81"/>
            <p:cNvSpPr/>
            <p:nvPr/>
          </p:nvSpPr>
          <p:spPr>
            <a:xfrm>
              <a:off x="4133459" y="3577713"/>
              <a:ext cx="97276" cy="19225"/>
            </a:xfrm>
            <a:custGeom>
              <a:rect b="b" l="l" r="r" t="t"/>
              <a:pathLst>
                <a:path extrusionOk="0" h="1284" w="6497">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81"/>
            <p:cNvSpPr/>
            <p:nvPr/>
          </p:nvSpPr>
          <p:spPr>
            <a:xfrm>
              <a:off x="4133459" y="3614231"/>
              <a:ext cx="73979" cy="28657"/>
            </a:xfrm>
            <a:custGeom>
              <a:rect b="b" l="l" r="r" t="t"/>
              <a:pathLst>
                <a:path extrusionOk="0" h="1914" w="4941">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81"/>
            <p:cNvSpPr/>
            <p:nvPr/>
          </p:nvSpPr>
          <p:spPr>
            <a:xfrm>
              <a:off x="4145736" y="3329664"/>
              <a:ext cx="71149" cy="11035"/>
            </a:xfrm>
            <a:custGeom>
              <a:rect b="b" l="l" r="r" t="t"/>
              <a:pathLst>
                <a:path extrusionOk="0" h="737" w="4752">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81"/>
            <p:cNvSpPr/>
            <p:nvPr/>
          </p:nvSpPr>
          <p:spPr>
            <a:xfrm>
              <a:off x="4161667" y="3329634"/>
              <a:ext cx="55219" cy="11080"/>
            </a:xfrm>
            <a:custGeom>
              <a:rect b="b" l="l" r="r" t="t"/>
              <a:pathLst>
                <a:path extrusionOk="0" h="740" w="3688">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81"/>
            <p:cNvSpPr/>
            <p:nvPr/>
          </p:nvSpPr>
          <p:spPr>
            <a:xfrm>
              <a:off x="4043744" y="3662712"/>
              <a:ext cx="224138" cy="22683"/>
            </a:xfrm>
            <a:custGeom>
              <a:rect b="b" l="l" r="r" t="t"/>
              <a:pathLst>
                <a:path extrusionOk="0" h="1515" w="1497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81"/>
            <p:cNvSpPr/>
            <p:nvPr/>
          </p:nvSpPr>
          <p:spPr>
            <a:xfrm>
              <a:off x="4084035" y="3662712"/>
              <a:ext cx="183847" cy="22683"/>
            </a:xfrm>
            <a:custGeom>
              <a:rect b="b" l="l" r="r" t="t"/>
              <a:pathLst>
                <a:path extrusionOk="0" h="1515" w="12279">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81"/>
            <p:cNvSpPr/>
            <p:nvPr/>
          </p:nvSpPr>
          <p:spPr>
            <a:xfrm>
              <a:off x="4105131" y="3396396"/>
              <a:ext cx="30544" cy="25917"/>
            </a:xfrm>
            <a:custGeom>
              <a:rect b="b" l="l" r="r" t="t"/>
              <a:pathLst>
                <a:path extrusionOk="0" h="1731" w="204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81"/>
            <p:cNvSpPr/>
            <p:nvPr/>
          </p:nvSpPr>
          <p:spPr>
            <a:xfrm>
              <a:off x="4087179" y="3593135"/>
              <a:ext cx="30559" cy="25917"/>
            </a:xfrm>
            <a:custGeom>
              <a:rect b="b" l="l" r="r" t="t"/>
              <a:pathLst>
                <a:path extrusionOk="0" h="1731" w="2041">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9" name="Google Shape;9539;p81"/>
          <p:cNvGrpSpPr/>
          <p:nvPr/>
        </p:nvGrpSpPr>
        <p:grpSpPr>
          <a:xfrm>
            <a:off x="3954343" y="2899354"/>
            <a:ext cx="345655" cy="343529"/>
            <a:chOff x="3954343" y="2899354"/>
            <a:chExt cx="345655" cy="343529"/>
          </a:xfrm>
        </p:grpSpPr>
        <p:sp>
          <p:nvSpPr>
            <p:cNvPr id="9540" name="Google Shape;9540;p81"/>
            <p:cNvSpPr/>
            <p:nvPr/>
          </p:nvSpPr>
          <p:spPr>
            <a:xfrm>
              <a:off x="3954343" y="2899354"/>
              <a:ext cx="345655" cy="343529"/>
            </a:xfrm>
            <a:custGeom>
              <a:rect b="b" l="l" r="r" t="t"/>
              <a:pathLst>
                <a:path extrusionOk="0" h="22944" w="23086">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81"/>
            <p:cNvSpPr/>
            <p:nvPr/>
          </p:nvSpPr>
          <p:spPr>
            <a:xfrm>
              <a:off x="4210897" y="2911946"/>
              <a:ext cx="33434" cy="31502"/>
            </a:xfrm>
            <a:custGeom>
              <a:rect b="b" l="l" r="r" t="t"/>
              <a:pathLst>
                <a:path extrusionOk="0" h="2104" w="2233">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81"/>
            <p:cNvSpPr/>
            <p:nvPr/>
          </p:nvSpPr>
          <p:spPr>
            <a:xfrm>
              <a:off x="4186656" y="2936501"/>
              <a:ext cx="27834" cy="25049"/>
            </a:xfrm>
            <a:custGeom>
              <a:rect b="b" l="l" r="r" t="t"/>
              <a:pathLst>
                <a:path extrusionOk="0" h="1673" w="1859">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81"/>
            <p:cNvSpPr/>
            <p:nvPr/>
          </p:nvSpPr>
          <p:spPr>
            <a:xfrm>
              <a:off x="4162101" y="2960727"/>
              <a:ext cx="26501" cy="24600"/>
            </a:xfrm>
            <a:custGeom>
              <a:rect b="b" l="l" r="r" t="t"/>
              <a:pathLst>
                <a:path extrusionOk="0" h="1643" w="177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81"/>
            <p:cNvSpPr/>
            <p:nvPr/>
          </p:nvSpPr>
          <p:spPr>
            <a:xfrm>
              <a:off x="4137861" y="2985281"/>
              <a:ext cx="27834" cy="25064"/>
            </a:xfrm>
            <a:custGeom>
              <a:rect b="b" l="l" r="r" t="t"/>
              <a:pathLst>
                <a:path extrusionOk="0" h="1674" w="1859">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81"/>
            <p:cNvSpPr/>
            <p:nvPr/>
          </p:nvSpPr>
          <p:spPr>
            <a:xfrm>
              <a:off x="4113306" y="3009522"/>
              <a:ext cx="33434" cy="31517"/>
            </a:xfrm>
            <a:custGeom>
              <a:rect b="b" l="l" r="r" t="t"/>
              <a:pathLst>
                <a:path extrusionOk="0" h="2105" w="2233">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81"/>
            <p:cNvSpPr/>
            <p:nvPr/>
          </p:nvSpPr>
          <p:spPr>
            <a:xfrm>
              <a:off x="4089066" y="3034077"/>
              <a:ext cx="27504" cy="25184"/>
            </a:xfrm>
            <a:custGeom>
              <a:rect b="b" l="l" r="r" t="t"/>
              <a:pathLst>
                <a:path extrusionOk="0" h="1682" w="1837">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81"/>
            <p:cNvSpPr/>
            <p:nvPr/>
          </p:nvSpPr>
          <p:spPr>
            <a:xfrm>
              <a:off x="4064511" y="3058317"/>
              <a:ext cx="26516" cy="24585"/>
            </a:xfrm>
            <a:custGeom>
              <a:rect b="b" l="l" r="r" t="t"/>
              <a:pathLst>
                <a:path extrusionOk="0" h="1642" w="1771">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81"/>
            <p:cNvSpPr/>
            <p:nvPr/>
          </p:nvSpPr>
          <p:spPr>
            <a:xfrm>
              <a:off x="4040285" y="3082872"/>
              <a:ext cx="27729" cy="25184"/>
            </a:xfrm>
            <a:custGeom>
              <a:rect b="b" l="l" r="r" t="t"/>
              <a:pathLst>
                <a:path extrusionOk="0" h="1682" w="1852">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81"/>
            <p:cNvSpPr/>
            <p:nvPr/>
          </p:nvSpPr>
          <p:spPr>
            <a:xfrm>
              <a:off x="4015730" y="3107113"/>
              <a:ext cx="34751" cy="32281"/>
            </a:xfrm>
            <a:custGeom>
              <a:rect b="b" l="l" r="r" t="t"/>
              <a:pathLst>
                <a:path extrusionOk="0" h="2156" w="2321">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81"/>
            <p:cNvSpPr/>
            <p:nvPr/>
          </p:nvSpPr>
          <p:spPr>
            <a:xfrm>
              <a:off x="3991490" y="3131668"/>
              <a:ext cx="27789" cy="25318"/>
            </a:xfrm>
            <a:custGeom>
              <a:rect b="b" l="l" r="r" t="t"/>
              <a:pathLst>
                <a:path extrusionOk="0" h="1691" w="1856">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81"/>
            <p:cNvSpPr/>
            <p:nvPr/>
          </p:nvSpPr>
          <p:spPr>
            <a:xfrm>
              <a:off x="3966935" y="3155908"/>
              <a:ext cx="27834" cy="25348"/>
            </a:xfrm>
            <a:custGeom>
              <a:rect b="b" l="l" r="r" t="t"/>
              <a:pathLst>
                <a:path extrusionOk="0" h="1693" w="1859">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2" name="Google Shape;9552;p81"/>
          <p:cNvGrpSpPr/>
          <p:nvPr/>
        </p:nvGrpSpPr>
        <p:grpSpPr>
          <a:xfrm>
            <a:off x="2166043" y="3351344"/>
            <a:ext cx="369566" cy="349803"/>
            <a:chOff x="2166043" y="3351344"/>
            <a:chExt cx="369566" cy="349803"/>
          </a:xfrm>
        </p:grpSpPr>
        <p:sp>
          <p:nvSpPr>
            <p:cNvPr id="9553" name="Google Shape;9553;p81"/>
            <p:cNvSpPr/>
            <p:nvPr/>
          </p:nvSpPr>
          <p:spPr>
            <a:xfrm>
              <a:off x="2166357" y="3351344"/>
              <a:ext cx="369252" cy="349803"/>
            </a:xfrm>
            <a:custGeom>
              <a:rect b="b" l="l" r="r" t="t"/>
              <a:pathLst>
                <a:path extrusionOk="0" h="23363" w="24662">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81"/>
            <p:cNvSpPr/>
            <p:nvPr/>
          </p:nvSpPr>
          <p:spPr>
            <a:xfrm>
              <a:off x="2166043" y="3351344"/>
              <a:ext cx="353516" cy="335624"/>
            </a:xfrm>
            <a:custGeom>
              <a:rect b="b" l="l" r="r" t="t"/>
              <a:pathLst>
                <a:path extrusionOk="0" h="22416" w="23611">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81"/>
            <p:cNvSpPr/>
            <p:nvPr/>
          </p:nvSpPr>
          <p:spPr>
            <a:xfrm>
              <a:off x="2373487" y="3352332"/>
              <a:ext cx="159292" cy="158978"/>
            </a:xfrm>
            <a:custGeom>
              <a:rect b="b" l="l" r="r" t="t"/>
              <a:pathLst>
                <a:path extrusionOk="0" h="10618" w="10639">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81"/>
            <p:cNvSpPr/>
            <p:nvPr/>
          </p:nvSpPr>
          <p:spPr>
            <a:xfrm>
              <a:off x="2373487" y="3352332"/>
              <a:ext cx="71149" cy="45337"/>
            </a:xfrm>
            <a:custGeom>
              <a:rect b="b" l="l" r="r" t="t"/>
              <a:pathLst>
                <a:path extrusionOk="0" h="3028" w="4752">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81"/>
            <p:cNvSpPr/>
            <p:nvPr/>
          </p:nvSpPr>
          <p:spPr>
            <a:xfrm>
              <a:off x="2275596" y="3447587"/>
              <a:ext cx="166195" cy="157032"/>
            </a:xfrm>
            <a:custGeom>
              <a:rect b="b" l="l" r="r" t="t"/>
              <a:pathLst>
                <a:path extrusionOk="0" h="10488" w="1110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81"/>
            <p:cNvSpPr/>
            <p:nvPr/>
          </p:nvSpPr>
          <p:spPr>
            <a:xfrm>
              <a:off x="2284191" y="3555853"/>
              <a:ext cx="46774" cy="42657"/>
            </a:xfrm>
            <a:custGeom>
              <a:rect b="b" l="l" r="r" t="t"/>
              <a:pathLst>
                <a:path extrusionOk="0" h="2849" w="3124">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81"/>
            <p:cNvSpPr/>
            <p:nvPr/>
          </p:nvSpPr>
          <p:spPr>
            <a:xfrm>
              <a:off x="2317235" y="3521342"/>
              <a:ext cx="47418" cy="43166"/>
            </a:xfrm>
            <a:custGeom>
              <a:rect b="b" l="l" r="r" t="t"/>
              <a:pathLst>
                <a:path extrusionOk="0" h="2883" w="3167">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81"/>
            <p:cNvSpPr/>
            <p:nvPr/>
          </p:nvSpPr>
          <p:spPr>
            <a:xfrm>
              <a:off x="2352121" y="3487863"/>
              <a:ext cx="46475" cy="42657"/>
            </a:xfrm>
            <a:custGeom>
              <a:rect b="b" l="l" r="r" t="t"/>
              <a:pathLst>
                <a:path extrusionOk="0" h="2849" w="3104">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81"/>
            <p:cNvSpPr/>
            <p:nvPr/>
          </p:nvSpPr>
          <p:spPr>
            <a:xfrm>
              <a:off x="2386108" y="3453861"/>
              <a:ext cx="46475" cy="42732"/>
            </a:xfrm>
            <a:custGeom>
              <a:rect b="b" l="l" r="r" t="t"/>
              <a:pathLst>
                <a:path extrusionOk="0" h="2854" w="3104">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2" name="Google Shape;9562;p81"/>
          <p:cNvGrpSpPr/>
          <p:nvPr/>
        </p:nvGrpSpPr>
        <p:grpSpPr>
          <a:xfrm>
            <a:off x="2619649" y="3352332"/>
            <a:ext cx="365793" cy="329275"/>
            <a:chOff x="2619649" y="3352332"/>
            <a:chExt cx="365793" cy="329275"/>
          </a:xfrm>
        </p:grpSpPr>
        <p:sp>
          <p:nvSpPr>
            <p:cNvPr id="9563" name="Google Shape;9563;p81"/>
            <p:cNvSpPr/>
            <p:nvPr/>
          </p:nvSpPr>
          <p:spPr>
            <a:xfrm>
              <a:off x="2707164" y="3352332"/>
              <a:ext cx="190765" cy="72437"/>
            </a:xfrm>
            <a:custGeom>
              <a:rect b="b" l="l" r="r" t="t"/>
              <a:pathLst>
                <a:path extrusionOk="0" h="4838" w="12741">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81"/>
            <p:cNvSpPr/>
            <p:nvPr/>
          </p:nvSpPr>
          <p:spPr>
            <a:xfrm>
              <a:off x="2743038" y="3358306"/>
              <a:ext cx="118687" cy="29301"/>
            </a:xfrm>
            <a:custGeom>
              <a:rect b="b" l="l" r="r" t="t"/>
              <a:pathLst>
                <a:path extrusionOk="0" h="1957" w="7927">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81"/>
            <p:cNvSpPr/>
            <p:nvPr/>
          </p:nvSpPr>
          <p:spPr>
            <a:xfrm>
              <a:off x="2632556" y="3552530"/>
              <a:ext cx="339666" cy="129078"/>
            </a:xfrm>
            <a:custGeom>
              <a:rect b="b" l="l" r="r" t="t"/>
              <a:pathLst>
                <a:path extrusionOk="0" h="8621" w="22686">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81"/>
            <p:cNvSpPr/>
            <p:nvPr/>
          </p:nvSpPr>
          <p:spPr>
            <a:xfrm>
              <a:off x="2632556" y="3552530"/>
              <a:ext cx="48810" cy="129078"/>
            </a:xfrm>
            <a:custGeom>
              <a:rect b="b" l="l" r="r" t="t"/>
              <a:pathLst>
                <a:path extrusionOk="0" h="8621" w="326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81"/>
            <p:cNvSpPr/>
            <p:nvPr/>
          </p:nvSpPr>
          <p:spPr>
            <a:xfrm>
              <a:off x="2632870" y="3552530"/>
              <a:ext cx="339352" cy="69907"/>
            </a:xfrm>
            <a:custGeom>
              <a:rect b="b" l="l" r="r" t="t"/>
              <a:pathLst>
                <a:path extrusionOk="0" h="4669" w="22665">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81"/>
            <p:cNvSpPr/>
            <p:nvPr/>
          </p:nvSpPr>
          <p:spPr>
            <a:xfrm>
              <a:off x="2619649" y="3415606"/>
              <a:ext cx="365793" cy="177544"/>
            </a:xfrm>
            <a:custGeom>
              <a:rect b="b" l="l" r="r" t="t"/>
              <a:pathLst>
                <a:path extrusionOk="0" h="11858" w="24431">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81"/>
            <p:cNvSpPr/>
            <p:nvPr/>
          </p:nvSpPr>
          <p:spPr>
            <a:xfrm>
              <a:off x="2619649" y="3415591"/>
              <a:ext cx="48167" cy="140113"/>
            </a:xfrm>
            <a:custGeom>
              <a:rect b="b" l="l" r="r" t="t"/>
              <a:pathLst>
                <a:path extrusionOk="0" h="9358" w="3217">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81"/>
            <p:cNvSpPr/>
            <p:nvPr/>
          </p:nvSpPr>
          <p:spPr>
            <a:xfrm>
              <a:off x="2726358" y="3508151"/>
              <a:ext cx="152061" cy="81540"/>
            </a:xfrm>
            <a:custGeom>
              <a:rect b="b" l="l" r="r" t="t"/>
              <a:pathLst>
                <a:path extrusionOk="0" h="5446" w="10156">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81"/>
            <p:cNvSpPr/>
            <p:nvPr/>
          </p:nvSpPr>
          <p:spPr>
            <a:xfrm>
              <a:off x="2770108" y="3553473"/>
              <a:ext cx="64861" cy="80926"/>
            </a:xfrm>
            <a:custGeom>
              <a:rect b="b" l="l" r="r" t="t"/>
              <a:pathLst>
                <a:path extrusionOk="0" h="5405" w="4332">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81"/>
            <p:cNvSpPr/>
            <p:nvPr/>
          </p:nvSpPr>
          <p:spPr>
            <a:xfrm>
              <a:off x="2787431" y="3572368"/>
              <a:ext cx="29915" cy="42821"/>
            </a:xfrm>
            <a:custGeom>
              <a:rect b="b" l="l" r="r" t="t"/>
              <a:pathLst>
                <a:path extrusionOk="0" h="2860" w="1998">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3" name="Google Shape;9573;p81"/>
          <p:cNvGrpSpPr/>
          <p:nvPr/>
        </p:nvGrpSpPr>
        <p:grpSpPr>
          <a:xfrm>
            <a:off x="1293760" y="1498228"/>
            <a:ext cx="340624" cy="351944"/>
            <a:chOff x="1293760" y="1498228"/>
            <a:chExt cx="340624" cy="351944"/>
          </a:xfrm>
        </p:grpSpPr>
        <p:sp>
          <p:nvSpPr>
            <p:cNvPr id="9574" name="Google Shape;9574;p81"/>
            <p:cNvSpPr/>
            <p:nvPr/>
          </p:nvSpPr>
          <p:spPr>
            <a:xfrm>
              <a:off x="1331535" y="1498228"/>
              <a:ext cx="265388" cy="71164"/>
            </a:xfrm>
            <a:custGeom>
              <a:rect b="b" l="l" r="r" t="t"/>
              <a:pathLst>
                <a:path extrusionOk="0" h="4753" w="17725">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81"/>
            <p:cNvSpPr/>
            <p:nvPr/>
          </p:nvSpPr>
          <p:spPr>
            <a:xfrm>
              <a:off x="1337839" y="1585353"/>
              <a:ext cx="69263" cy="67212"/>
            </a:xfrm>
            <a:custGeom>
              <a:rect b="b" l="l" r="r" t="t"/>
              <a:pathLst>
                <a:path extrusionOk="0" h="4489" w="4626">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81"/>
            <p:cNvSpPr/>
            <p:nvPr/>
          </p:nvSpPr>
          <p:spPr>
            <a:xfrm>
              <a:off x="1521042" y="1585353"/>
              <a:ext cx="69577" cy="67212"/>
            </a:xfrm>
            <a:custGeom>
              <a:rect b="b" l="l" r="r" t="t"/>
              <a:pathLst>
                <a:path extrusionOk="0" h="4489" w="4647">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81"/>
            <p:cNvSpPr/>
            <p:nvPr/>
          </p:nvSpPr>
          <p:spPr>
            <a:xfrm>
              <a:off x="1349173" y="1766505"/>
              <a:ext cx="87514" cy="83666"/>
            </a:xfrm>
            <a:custGeom>
              <a:rect b="b" l="l" r="r" t="t"/>
              <a:pathLst>
                <a:path extrusionOk="0" h="5588" w="5845">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81"/>
            <p:cNvSpPr/>
            <p:nvPr/>
          </p:nvSpPr>
          <p:spPr>
            <a:xfrm>
              <a:off x="1491457" y="1766505"/>
              <a:ext cx="87829" cy="83666"/>
            </a:xfrm>
            <a:custGeom>
              <a:rect b="b" l="l" r="r" t="t"/>
              <a:pathLst>
                <a:path extrusionOk="0" h="5588" w="5866">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81"/>
            <p:cNvSpPr/>
            <p:nvPr/>
          </p:nvSpPr>
          <p:spPr>
            <a:xfrm>
              <a:off x="1342870" y="1588257"/>
              <a:ext cx="242405" cy="242405"/>
            </a:xfrm>
            <a:custGeom>
              <a:rect b="b" l="l" r="r" t="t"/>
              <a:pathLst>
                <a:path extrusionOk="0" h="16190" w="1619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81"/>
            <p:cNvSpPr/>
            <p:nvPr/>
          </p:nvSpPr>
          <p:spPr>
            <a:xfrm>
              <a:off x="1364205" y="1611420"/>
              <a:ext cx="208792" cy="196334"/>
            </a:xfrm>
            <a:custGeom>
              <a:rect b="b" l="l" r="r" t="t"/>
              <a:pathLst>
                <a:path extrusionOk="0" h="13113" w="13945">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81"/>
            <p:cNvSpPr/>
            <p:nvPr/>
          </p:nvSpPr>
          <p:spPr>
            <a:xfrm>
              <a:off x="1402370" y="1612812"/>
              <a:ext cx="187620" cy="192981"/>
            </a:xfrm>
            <a:custGeom>
              <a:rect b="b" l="l" r="r" t="t"/>
              <a:pathLst>
                <a:path extrusionOk="0" h="12889" w="12531">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81"/>
            <p:cNvSpPr/>
            <p:nvPr/>
          </p:nvSpPr>
          <p:spPr>
            <a:xfrm>
              <a:off x="1449893" y="1635795"/>
              <a:ext cx="26456" cy="94447"/>
            </a:xfrm>
            <a:custGeom>
              <a:rect b="b" l="l" r="r" t="t"/>
              <a:pathLst>
                <a:path extrusionOk="0" h="6308" w="1767">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81"/>
            <p:cNvSpPr/>
            <p:nvPr/>
          </p:nvSpPr>
          <p:spPr>
            <a:xfrm>
              <a:off x="1448635" y="1704414"/>
              <a:ext cx="65175" cy="62660"/>
            </a:xfrm>
            <a:custGeom>
              <a:rect b="b" l="l" r="r" t="t"/>
              <a:pathLst>
                <a:path extrusionOk="0" h="4185" w="4353">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81"/>
            <p:cNvSpPr/>
            <p:nvPr/>
          </p:nvSpPr>
          <p:spPr>
            <a:xfrm>
              <a:off x="1293760" y="1542382"/>
              <a:ext cx="95405" cy="89655"/>
            </a:xfrm>
            <a:custGeom>
              <a:rect b="b" l="l" r="r" t="t"/>
              <a:pathLst>
                <a:path extrusionOk="0" h="5988" w="6372">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81"/>
            <p:cNvSpPr/>
            <p:nvPr/>
          </p:nvSpPr>
          <p:spPr>
            <a:xfrm>
              <a:off x="1309511" y="1542382"/>
              <a:ext cx="77453" cy="61552"/>
            </a:xfrm>
            <a:custGeom>
              <a:rect b="b" l="l" r="r" t="t"/>
              <a:pathLst>
                <a:path extrusionOk="0" h="4111" w="5173">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81"/>
            <p:cNvSpPr/>
            <p:nvPr/>
          </p:nvSpPr>
          <p:spPr>
            <a:xfrm>
              <a:off x="1538350" y="1542546"/>
              <a:ext cx="96034" cy="89551"/>
            </a:xfrm>
            <a:custGeom>
              <a:rect b="b" l="l" r="r" t="t"/>
              <a:pathLst>
                <a:path extrusionOk="0" h="5981" w="6414">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81"/>
            <p:cNvSpPr/>
            <p:nvPr/>
          </p:nvSpPr>
          <p:spPr>
            <a:xfrm>
              <a:off x="1565735" y="1550167"/>
              <a:ext cx="68649" cy="80283"/>
            </a:xfrm>
            <a:custGeom>
              <a:rect b="b" l="l" r="r" t="t"/>
              <a:pathLst>
                <a:path extrusionOk="0" h="5362" w="4585">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8" name="Google Shape;9588;p81"/>
          <p:cNvGrpSpPr/>
          <p:nvPr/>
        </p:nvGrpSpPr>
        <p:grpSpPr>
          <a:xfrm>
            <a:off x="849601" y="1952074"/>
            <a:ext cx="406713" cy="383745"/>
            <a:chOff x="849601" y="1952074"/>
            <a:chExt cx="406713" cy="383745"/>
          </a:xfrm>
        </p:grpSpPr>
        <p:sp>
          <p:nvSpPr>
            <p:cNvPr id="9589" name="Google Shape;9589;p81"/>
            <p:cNvSpPr/>
            <p:nvPr/>
          </p:nvSpPr>
          <p:spPr>
            <a:xfrm>
              <a:off x="849601" y="2240819"/>
              <a:ext cx="130650" cy="95001"/>
            </a:xfrm>
            <a:custGeom>
              <a:rect b="b" l="l" r="r" t="t"/>
              <a:pathLst>
                <a:path extrusionOk="0" h="6345" w="8726">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81"/>
            <p:cNvSpPr/>
            <p:nvPr/>
          </p:nvSpPr>
          <p:spPr>
            <a:xfrm>
              <a:off x="875728" y="2284494"/>
              <a:ext cx="75252" cy="51326"/>
            </a:xfrm>
            <a:custGeom>
              <a:rect b="b" l="l" r="r" t="t"/>
              <a:pathLst>
                <a:path extrusionOk="0" h="3428" w="5026">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81"/>
            <p:cNvSpPr/>
            <p:nvPr/>
          </p:nvSpPr>
          <p:spPr>
            <a:xfrm>
              <a:off x="890520" y="2158335"/>
              <a:ext cx="156777" cy="155519"/>
            </a:xfrm>
            <a:custGeom>
              <a:rect b="b" l="l" r="r" t="t"/>
              <a:pathLst>
                <a:path extrusionOk="0" h="10387" w="10471">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81"/>
            <p:cNvSpPr/>
            <p:nvPr/>
          </p:nvSpPr>
          <p:spPr>
            <a:xfrm>
              <a:off x="890206" y="2158335"/>
              <a:ext cx="157091" cy="138840"/>
            </a:xfrm>
            <a:custGeom>
              <a:rect b="b" l="l" r="r" t="t"/>
              <a:pathLst>
                <a:path extrusionOk="0" h="9273" w="10492">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81"/>
            <p:cNvSpPr/>
            <p:nvPr/>
          </p:nvSpPr>
          <p:spPr>
            <a:xfrm>
              <a:off x="903741" y="1952074"/>
              <a:ext cx="352572" cy="349817"/>
            </a:xfrm>
            <a:custGeom>
              <a:rect b="b" l="l" r="r" t="t"/>
              <a:pathLst>
                <a:path extrusionOk="0" h="23364" w="23548">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81"/>
            <p:cNvSpPr/>
            <p:nvPr/>
          </p:nvSpPr>
          <p:spPr>
            <a:xfrm>
              <a:off x="903741" y="1952074"/>
              <a:ext cx="258141" cy="227372"/>
            </a:xfrm>
            <a:custGeom>
              <a:rect b="b" l="l" r="r" t="t"/>
              <a:pathLst>
                <a:path extrusionOk="0" h="15186" w="17241">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81"/>
            <p:cNvSpPr/>
            <p:nvPr/>
          </p:nvSpPr>
          <p:spPr>
            <a:xfrm>
              <a:off x="989054" y="2039274"/>
              <a:ext cx="178817" cy="175268"/>
            </a:xfrm>
            <a:custGeom>
              <a:rect b="b" l="l" r="r" t="t"/>
              <a:pathLst>
                <a:path extrusionOk="0" h="11706" w="11943">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6" name="Google Shape;9596;p81"/>
          <p:cNvGrpSpPr/>
          <p:nvPr/>
        </p:nvGrpSpPr>
        <p:grpSpPr>
          <a:xfrm>
            <a:off x="2253871" y="2893365"/>
            <a:ext cx="203985" cy="355417"/>
            <a:chOff x="2253871" y="2893365"/>
            <a:chExt cx="203985" cy="355417"/>
          </a:xfrm>
        </p:grpSpPr>
        <p:sp>
          <p:nvSpPr>
            <p:cNvPr id="9597" name="Google Shape;9597;p81"/>
            <p:cNvSpPr/>
            <p:nvPr/>
          </p:nvSpPr>
          <p:spPr>
            <a:xfrm>
              <a:off x="2329722" y="3200915"/>
              <a:ext cx="51326" cy="47553"/>
            </a:xfrm>
            <a:custGeom>
              <a:rect b="b" l="l" r="r" t="t"/>
              <a:pathLst>
                <a:path extrusionOk="0" h="3176" w="3428">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81"/>
            <p:cNvSpPr/>
            <p:nvPr/>
          </p:nvSpPr>
          <p:spPr>
            <a:xfrm>
              <a:off x="2342628" y="3200915"/>
              <a:ext cx="38419" cy="47867"/>
            </a:xfrm>
            <a:custGeom>
              <a:rect b="b" l="l" r="r" t="t"/>
              <a:pathLst>
                <a:path extrusionOk="0" h="3197" w="2566">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81"/>
            <p:cNvSpPr/>
            <p:nvPr/>
          </p:nvSpPr>
          <p:spPr>
            <a:xfrm>
              <a:off x="2253871" y="2893365"/>
              <a:ext cx="203985" cy="326775"/>
            </a:xfrm>
            <a:custGeom>
              <a:rect b="b" l="l" r="r" t="t"/>
              <a:pathLst>
                <a:path extrusionOk="0" h="21825" w="13624">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81"/>
            <p:cNvSpPr/>
            <p:nvPr/>
          </p:nvSpPr>
          <p:spPr>
            <a:xfrm>
              <a:off x="2326578" y="2893365"/>
              <a:ext cx="131279" cy="326775"/>
            </a:xfrm>
            <a:custGeom>
              <a:rect b="b" l="l" r="r" t="t"/>
              <a:pathLst>
                <a:path extrusionOk="0" h="21825" w="8768">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81"/>
            <p:cNvSpPr/>
            <p:nvPr/>
          </p:nvSpPr>
          <p:spPr>
            <a:xfrm>
              <a:off x="2350504" y="2893365"/>
              <a:ext cx="10720" cy="58093"/>
            </a:xfrm>
            <a:custGeom>
              <a:rect b="b" l="l" r="r" t="t"/>
              <a:pathLst>
                <a:path extrusionOk="0" h="3880" w="716">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81"/>
            <p:cNvSpPr/>
            <p:nvPr/>
          </p:nvSpPr>
          <p:spPr>
            <a:xfrm>
              <a:off x="2330036" y="2946248"/>
              <a:ext cx="51326" cy="50068"/>
            </a:xfrm>
            <a:custGeom>
              <a:rect b="b" l="l" r="r" t="t"/>
              <a:pathLst>
                <a:path extrusionOk="0" h="3344" w="3428">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81"/>
            <p:cNvSpPr/>
            <p:nvPr/>
          </p:nvSpPr>
          <p:spPr>
            <a:xfrm>
              <a:off x="2342943" y="2946248"/>
              <a:ext cx="38419" cy="49754"/>
            </a:xfrm>
            <a:custGeom>
              <a:rect b="b" l="l" r="r" t="t"/>
              <a:pathLst>
                <a:path extrusionOk="0" h="3323" w="2566">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81"/>
            <p:cNvSpPr/>
            <p:nvPr/>
          </p:nvSpPr>
          <p:spPr>
            <a:xfrm>
              <a:off x="2254186" y="3012037"/>
              <a:ext cx="32116" cy="118073"/>
            </a:xfrm>
            <a:custGeom>
              <a:rect b="b" l="l" r="r" t="t"/>
              <a:pathLst>
                <a:path extrusionOk="0" h="7886" w="2145">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81"/>
            <p:cNvSpPr/>
            <p:nvPr/>
          </p:nvSpPr>
          <p:spPr>
            <a:xfrm>
              <a:off x="2255758" y="3012037"/>
              <a:ext cx="30544" cy="117759"/>
            </a:xfrm>
            <a:custGeom>
              <a:rect b="b" l="l" r="r" t="t"/>
              <a:pathLst>
                <a:path extrusionOk="0" h="7865" w="204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81"/>
            <p:cNvSpPr/>
            <p:nvPr/>
          </p:nvSpPr>
          <p:spPr>
            <a:xfrm>
              <a:off x="2425426" y="3012037"/>
              <a:ext cx="32430" cy="118073"/>
            </a:xfrm>
            <a:custGeom>
              <a:rect b="b" l="l" r="r" t="t"/>
              <a:pathLst>
                <a:path extrusionOk="0" h="7886" w="2166">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81"/>
            <p:cNvSpPr/>
            <p:nvPr/>
          </p:nvSpPr>
          <p:spPr>
            <a:xfrm>
              <a:off x="2441791" y="3012037"/>
              <a:ext cx="16065" cy="118073"/>
            </a:xfrm>
            <a:custGeom>
              <a:rect b="b" l="l" r="r" t="t"/>
              <a:pathLst>
                <a:path extrusionOk="0" h="7886" w="1073">
                  <a:moveTo>
                    <a:pt x="1" y="1"/>
                  </a:moveTo>
                  <a:lnTo>
                    <a:pt x="1" y="7885"/>
                  </a:lnTo>
                  <a:lnTo>
                    <a:pt x="1073" y="7885"/>
                  </a:lnTo>
                  <a:lnTo>
                    <a:pt x="1073" y="1"/>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8" name="Google Shape;9608;p81"/>
          <p:cNvGrpSpPr/>
          <p:nvPr/>
        </p:nvGrpSpPr>
        <p:grpSpPr>
          <a:xfrm>
            <a:off x="2191541" y="2408601"/>
            <a:ext cx="308823" cy="342571"/>
            <a:chOff x="2191541" y="2408601"/>
            <a:chExt cx="308823" cy="342571"/>
          </a:xfrm>
        </p:grpSpPr>
        <p:sp>
          <p:nvSpPr>
            <p:cNvPr id="9609" name="Google Shape;9609;p81"/>
            <p:cNvSpPr/>
            <p:nvPr/>
          </p:nvSpPr>
          <p:spPr>
            <a:xfrm>
              <a:off x="2222384" y="2722754"/>
              <a:ext cx="22054" cy="28418"/>
            </a:xfrm>
            <a:custGeom>
              <a:rect b="b" l="l" r="r" t="t"/>
              <a:pathLst>
                <a:path extrusionOk="0" h="1898" w="1473">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81"/>
            <p:cNvSpPr/>
            <p:nvPr/>
          </p:nvSpPr>
          <p:spPr>
            <a:xfrm>
              <a:off x="2447451" y="2724640"/>
              <a:ext cx="22054" cy="26456"/>
            </a:xfrm>
            <a:custGeom>
              <a:rect b="b" l="l" r="r" t="t"/>
              <a:pathLst>
                <a:path extrusionOk="0" h="1767" w="1473">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81"/>
            <p:cNvSpPr/>
            <p:nvPr/>
          </p:nvSpPr>
          <p:spPr>
            <a:xfrm>
              <a:off x="2191541" y="2611313"/>
              <a:ext cx="308823" cy="16709"/>
            </a:xfrm>
            <a:custGeom>
              <a:rect b="b" l="l" r="r" t="t"/>
              <a:pathLst>
                <a:path extrusionOk="0" h="1116" w="20626">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81"/>
            <p:cNvSpPr/>
            <p:nvPr/>
          </p:nvSpPr>
          <p:spPr>
            <a:xfrm>
              <a:off x="2211993" y="2470287"/>
              <a:ext cx="140412" cy="263052"/>
            </a:xfrm>
            <a:custGeom>
              <a:rect b="b" l="l" r="r" t="t"/>
              <a:pathLst>
                <a:path extrusionOk="0" h="17569" w="9378">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81"/>
            <p:cNvSpPr/>
            <p:nvPr/>
          </p:nvSpPr>
          <p:spPr>
            <a:xfrm>
              <a:off x="2233718" y="2470287"/>
              <a:ext cx="118687" cy="262917"/>
            </a:xfrm>
            <a:custGeom>
              <a:rect b="b" l="l" r="r" t="t"/>
              <a:pathLst>
                <a:path extrusionOk="0" h="17560" w="7927">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81"/>
            <p:cNvSpPr/>
            <p:nvPr/>
          </p:nvSpPr>
          <p:spPr>
            <a:xfrm>
              <a:off x="2339484" y="2470287"/>
              <a:ext cx="140098" cy="263052"/>
            </a:xfrm>
            <a:custGeom>
              <a:rect b="b" l="l" r="r" t="t"/>
              <a:pathLst>
                <a:path extrusionOk="0" h="17569" w="9357">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81"/>
            <p:cNvSpPr/>
            <p:nvPr/>
          </p:nvSpPr>
          <p:spPr>
            <a:xfrm>
              <a:off x="2339484" y="2470287"/>
              <a:ext cx="140412" cy="257512"/>
            </a:xfrm>
            <a:custGeom>
              <a:rect b="b" l="l" r="r" t="t"/>
              <a:pathLst>
                <a:path extrusionOk="0" h="17199" w="9378">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81"/>
            <p:cNvSpPr/>
            <p:nvPr/>
          </p:nvSpPr>
          <p:spPr>
            <a:xfrm>
              <a:off x="2328150" y="2408601"/>
              <a:ext cx="35275" cy="32116"/>
            </a:xfrm>
            <a:custGeom>
              <a:rect b="b" l="l" r="r" t="t"/>
              <a:pathLst>
                <a:path extrusionOk="0" h="2145" w="2356">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81"/>
            <p:cNvSpPr/>
            <p:nvPr/>
          </p:nvSpPr>
          <p:spPr>
            <a:xfrm>
              <a:off x="2291632" y="2434728"/>
              <a:ext cx="94776" cy="80911"/>
            </a:xfrm>
            <a:custGeom>
              <a:rect b="b" l="l" r="r" t="t"/>
              <a:pathLst>
                <a:path extrusionOk="0" h="5404" w="633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81"/>
            <p:cNvSpPr/>
            <p:nvPr/>
          </p:nvSpPr>
          <p:spPr>
            <a:xfrm>
              <a:off x="2336025" y="2434728"/>
              <a:ext cx="53212" cy="80911"/>
            </a:xfrm>
            <a:custGeom>
              <a:rect b="b" l="l" r="r" t="t"/>
              <a:pathLst>
                <a:path extrusionOk="0" h="5404" w="3554">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81"/>
            <p:cNvSpPr/>
            <p:nvPr/>
          </p:nvSpPr>
          <p:spPr>
            <a:xfrm>
              <a:off x="2324691" y="2459283"/>
              <a:ext cx="36847" cy="31637"/>
            </a:xfrm>
            <a:custGeom>
              <a:rect b="b" l="l" r="r" t="t"/>
              <a:pathLst>
                <a:path extrusionOk="0" h="2113" w="2461">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81"/>
            <p:cNvSpPr/>
            <p:nvPr/>
          </p:nvSpPr>
          <p:spPr>
            <a:xfrm>
              <a:off x="2328464" y="2591804"/>
              <a:ext cx="34961" cy="56042"/>
            </a:xfrm>
            <a:custGeom>
              <a:rect b="b" l="l" r="r" t="t"/>
              <a:pathLst>
                <a:path extrusionOk="0" h="3743" w="2335">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81"/>
            <p:cNvSpPr/>
            <p:nvPr/>
          </p:nvSpPr>
          <p:spPr>
            <a:xfrm>
              <a:off x="2339484" y="2591804"/>
              <a:ext cx="23941" cy="56042"/>
            </a:xfrm>
            <a:custGeom>
              <a:rect b="b" l="l" r="r" t="t"/>
              <a:pathLst>
                <a:path extrusionOk="0" h="3743" w="1599">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2" name="Google Shape;9622;p81"/>
          <p:cNvGrpSpPr/>
          <p:nvPr/>
        </p:nvGrpSpPr>
        <p:grpSpPr>
          <a:xfrm>
            <a:off x="847400" y="1503588"/>
            <a:ext cx="342496" cy="341553"/>
            <a:chOff x="847400" y="1503588"/>
            <a:chExt cx="342496" cy="341553"/>
          </a:xfrm>
        </p:grpSpPr>
        <p:sp>
          <p:nvSpPr>
            <p:cNvPr id="9623" name="Google Shape;9623;p81"/>
            <p:cNvSpPr/>
            <p:nvPr/>
          </p:nvSpPr>
          <p:spPr>
            <a:xfrm>
              <a:off x="989998" y="1503588"/>
              <a:ext cx="57300" cy="31487"/>
            </a:xfrm>
            <a:custGeom>
              <a:rect b="b" l="l" r="r" t="t"/>
              <a:pathLst>
                <a:path extrusionOk="0" h="2103" w="3827">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81"/>
            <p:cNvSpPr/>
            <p:nvPr/>
          </p:nvSpPr>
          <p:spPr>
            <a:xfrm>
              <a:off x="1025572" y="1503588"/>
              <a:ext cx="21725" cy="31487"/>
            </a:xfrm>
            <a:custGeom>
              <a:rect b="b" l="l" r="r" t="t"/>
              <a:pathLst>
                <a:path extrusionOk="0" h="2103" w="1451">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81"/>
            <p:cNvSpPr/>
            <p:nvPr/>
          </p:nvSpPr>
          <p:spPr>
            <a:xfrm>
              <a:off x="867538" y="1552368"/>
              <a:ext cx="302220" cy="183233"/>
            </a:xfrm>
            <a:custGeom>
              <a:rect b="b" l="l" r="r" t="t"/>
              <a:pathLst>
                <a:path extrusionOk="0" h="12238" w="20185">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81"/>
            <p:cNvSpPr/>
            <p:nvPr/>
          </p:nvSpPr>
          <p:spPr>
            <a:xfrm>
              <a:off x="1149275" y="1552368"/>
              <a:ext cx="20482" cy="183233"/>
            </a:xfrm>
            <a:custGeom>
              <a:rect b="b" l="l" r="r" t="t"/>
              <a:pathLst>
                <a:path extrusionOk="0" h="12238" w="1368">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81"/>
            <p:cNvSpPr/>
            <p:nvPr/>
          </p:nvSpPr>
          <p:spPr>
            <a:xfrm>
              <a:off x="847400" y="1524984"/>
              <a:ext cx="342496" cy="37476"/>
            </a:xfrm>
            <a:custGeom>
              <a:rect b="b" l="l" r="r" t="t"/>
              <a:pathLst>
                <a:path extrusionOk="0" h="2503" w="22875">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81"/>
            <p:cNvSpPr/>
            <p:nvPr/>
          </p:nvSpPr>
          <p:spPr>
            <a:xfrm>
              <a:off x="950964" y="1790042"/>
              <a:ext cx="135366" cy="31487"/>
            </a:xfrm>
            <a:custGeom>
              <a:rect b="b" l="l" r="r" t="t"/>
              <a:pathLst>
                <a:path extrusionOk="0" h="2103" w="9041">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81"/>
            <p:cNvSpPr/>
            <p:nvPr/>
          </p:nvSpPr>
          <p:spPr>
            <a:xfrm>
              <a:off x="911931" y="1752581"/>
              <a:ext cx="82798" cy="92560"/>
            </a:xfrm>
            <a:custGeom>
              <a:rect b="b" l="l" r="r" t="t"/>
              <a:pathLst>
                <a:path extrusionOk="0" h="6182" w="553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81"/>
            <p:cNvSpPr/>
            <p:nvPr/>
          </p:nvSpPr>
          <p:spPr>
            <a:xfrm>
              <a:off x="1041623" y="1752850"/>
              <a:ext cx="83741" cy="92290"/>
            </a:xfrm>
            <a:custGeom>
              <a:rect b="b" l="l" r="r" t="t"/>
              <a:pathLst>
                <a:path extrusionOk="0" h="6164" w="5593">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81"/>
            <p:cNvSpPr/>
            <p:nvPr/>
          </p:nvSpPr>
          <p:spPr>
            <a:xfrm>
              <a:off x="949392" y="1752850"/>
              <a:ext cx="46535" cy="20198"/>
            </a:xfrm>
            <a:custGeom>
              <a:rect b="b" l="l" r="r" t="t"/>
              <a:pathLst>
                <a:path extrusionOk="0" h="1349" w="3108">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81"/>
            <p:cNvSpPr/>
            <p:nvPr/>
          </p:nvSpPr>
          <p:spPr>
            <a:xfrm>
              <a:off x="1041623" y="1752850"/>
              <a:ext cx="46280" cy="20198"/>
            </a:xfrm>
            <a:custGeom>
              <a:rect b="b" l="l" r="r" t="t"/>
              <a:pathLst>
                <a:path extrusionOk="0" h="1349" w="3091">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81"/>
            <p:cNvSpPr/>
            <p:nvPr/>
          </p:nvSpPr>
          <p:spPr>
            <a:xfrm>
              <a:off x="847400" y="1725510"/>
              <a:ext cx="342496" cy="37162"/>
            </a:xfrm>
            <a:custGeom>
              <a:rect b="b" l="l" r="r" t="t"/>
              <a:pathLst>
                <a:path extrusionOk="0" h="2482" w="22875">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81"/>
            <p:cNvSpPr/>
            <p:nvPr/>
          </p:nvSpPr>
          <p:spPr>
            <a:xfrm>
              <a:off x="1168799" y="1524984"/>
              <a:ext cx="21096" cy="37476"/>
            </a:xfrm>
            <a:custGeom>
              <a:rect b="b" l="l" r="r" t="t"/>
              <a:pathLst>
                <a:path extrusionOk="0" h="2503" w="1409">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81"/>
            <p:cNvSpPr/>
            <p:nvPr/>
          </p:nvSpPr>
          <p:spPr>
            <a:xfrm>
              <a:off x="1168799" y="1725510"/>
              <a:ext cx="21096" cy="37162"/>
            </a:xfrm>
            <a:custGeom>
              <a:rect b="b" l="l" r="r" t="t"/>
              <a:pathLst>
                <a:path extrusionOk="0" h="2482" w="1409">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81"/>
            <p:cNvSpPr/>
            <p:nvPr/>
          </p:nvSpPr>
          <p:spPr>
            <a:xfrm>
              <a:off x="1046339" y="1601703"/>
              <a:ext cx="47418" cy="50787"/>
            </a:xfrm>
            <a:custGeom>
              <a:rect b="b" l="l" r="r" t="t"/>
              <a:pathLst>
                <a:path extrusionOk="0" h="3392" w="3167">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81"/>
            <p:cNvSpPr/>
            <p:nvPr/>
          </p:nvSpPr>
          <p:spPr>
            <a:xfrm>
              <a:off x="990567" y="1630091"/>
              <a:ext cx="48556" cy="29331"/>
            </a:xfrm>
            <a:custGeom>
              <a:rect b="b" l="l" r="r" t="t"/>
              <a:pathLst>
                <a:path extrusionOk="0" h="1959" w="3243">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81"/>
            <p:cNvSpPr/>
            <p:nvPr/>
          </p:nvSpPr>
          <p:spPr>
            <a:xfrm>
              <a:off x="940573" y="1633983"/>
              <a:ext cx="44543" cy="51565"/>
            </a:xfrm>
            <a:custGeom>
              <a:rect b="b" l="l" r="r" t="t"/>
              <a:pathLst>
                <a:path extrusionOk="0" h="3444" w="2975">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81"/>
            <p:cNvSpPr/>
            <p:nvPr/>
          </p:nvSpPr>
          <p:spPr>
            <a:xfrm>
              <a:off x="912560" y="1673256"/>
              <a:ext cx="45966" cy="39408"/>
            </a:xfrm>
            <a:custGeom>
              <a:rect b="b" l="l" r="r" t="t"/>
              <a:pathLst>
                <a:path extrusionOk="0" h="2632" w="307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81"/>
            <p:cNvSpPr/>
            <p:nvPr/>
          </p:nvSpPr>
          <p:spPr>
            <a:xfrm>
              <a:off x="960502" y="1606823"/>
              <a:ext cx="45876" cy="39318"/>
            </a:xfrm>
            <a:custGeom>
              <a:rect b="b" l="l" r="r" t="t"/>
              <a:pathLst>
                <a:path extrusionOk="0" h="2626" w="3064">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81"/>
            <p:cNvSpPr/>
            <p:nvPr/>
          </p:nvSpPr>
          <p:spPr>
            <a:xfrm>
              <a:off x="1019269" y="1640197"/>
              <a:ext cx="45981" cy="39423"/>
            </a:xfrm>
            <a:custGeom>
              <a:rect b="b" l="l" r="r" t="t"/>
              <a:pathLst>
                <a:path extrusionOk="0" h="2633" w="3071">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81"/>
            <p:cNvSpPr/>
            <p:nvPr/>
          </p:nvSpPr>
          <p:spPr>
            <a:xfrm>
              <a:off x="1067750" y="1575037"/>
              <a:ext cx="46280" cy="39318"/>
            </a:xfrm>
            <a:custGeom>
              <a:rect b="b" l="l" r="r" t="t"/>
              <a:pathLst>
                <a:path extrusionOk="0" h="2626" w="3091">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3" name="Google Shape;9643;p81"/>
          <p:cNvGrpSpPr/>
          <p:nvPr/>
        </p:nvGrpSpPr>
        <p:grpSpPr>
          <a:xfrm>
            <a:off x="1329963" y="2899669"/>
            <a:ext cx="280495" cy="361077"/>
            <a:chOff x="1329963" y="2899669"/>
            <a:chExt cx="280495" cy="361077"/>
          </a:xfrm>
        </p:grpSpPr>
        <p:sp>
          <p:nvSpPr>
            <p:cNvPr id="9644" name="Google Shape;9644;p81"/>
            <p:cNvSpPr/>
            <p:nvPr/>
          </p:nvSpPr>
          <p:spPr>
            <a:xfrm>
              <a:off x="1329963" y="2899669"/>
              <a:ext cx="280495" cy="361077"/>
            </a:xfrm>
            <a:custGeom>
              <a:rect b="b" l="l" r="r" t="t"/>
              <a:pathLst>
                <a:path extrusionOk="0" h="24116" w="18734">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81"/>
            <p:cNvSpPr/>
            <p:nvPr/>
          </p:nvSpPr>
          <p:spPr>
            <a:xfrm>
              <a:off x="1537722" y="2899669"/>
              <a:ext cx="72736" cy="361077"/>
            </a:xfrm>
            <a:custGeom>
              <a:rect b="b" l="l" r="r" t="t"/>
              <a:pathLst>
                <a:path extrusionOk="0" h="24116" w="4858">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81"/>
            <p:cNvSpPr/>
            <p:nvPr/>
          </p:nvSpPr>
          <p:spPr>
            <a:xfrm>
              <a:off x="1402685" y="3004806"/>
              <a:ext cx="135052" cy="255940"/>
            </a:xfrm>
            <a:custGeom>
              <a:rect b="b" l="l" r="r" t="t"/>
              <a:pathLst>
                <a:path extrusionOk="0" h="17094" w="902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81"/>
            <p:cNvSpPr/>
            <p:nvPr/>
          </p:nvSpPr>
          <p:spPr>
            <a:xfrm>
              <a:off x="1459655" y="3004806"/>
              <a:ext cx="57315" cy="255940"/>
            </a:xfrm>
            <a:custGeom>
              <a:rect b="b" l="l" r="r" t="t"/>
              <a:pathLst>
                <a:path extrusionOk="0" h="17094" w="3828">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81"/>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81"/>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81"/>
            <p:cNvSpPr/>
            <p:nvPr/>
          </p:nvSpPr>
          <p:spPr>
            <a:xfrm>
              <a:off x="1425024" y="3119390"/>
              <a:ext cx="31502" cy="26906"/>
            </a:xfrm>
            <a:custGeom>
              <a:rect b="b" l="l" r="r" t="t"/>
              <a:pathLst>
                <a:path extrusionOk="0" h="1797" w="2104">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1" name="Google Shape;9651;p81"/>
          <p:cNvGrpSpPr/>
          <p:nvPr/>
        </p:nvGrpSpPr>
        <p:grpSpPr>
          <a:xfrm>
            <a:off x="937429" y="3800908"/>
            <a:ext cx="195496" cy="343439"/>
            <a:chOff x="937429" y="3800908"/>
            <a:chExt cx="195496" cy="343439"/>
          </a:xfrm>
        </p:grpSpPr>
        <p:sp>
          <p:nvSpPr>
            <p:cNvPr id="9652" name="Google Shape;9652;p81"/>
            <p:cNvSpPr/>
            <p:nvPr/>
          </p:nvSpPr>
          <p:spPr>
            <a:xfrm>
              <a:off x="1010450" y="3957356"/>
              <a:ext cx="49439" cy="88473"/>
            </a:xfrm>
            <a:custGeom>
              <a:rect b="b" l="l" r="r" t="t"/>
              <a:pathLst>
                <a:path extrusionOk="0" h="5909" w="3302">
                  <a:moveTo>
                    <a:pt x="1" y="0"/>
                  </a:moveTo>
                  <a:lnTo>
                    <a:pt x="1" y="5908"/>
                  </a:lnTo>
                  <a:lnTo>
                    <a:pt x="3302" y="5908"/>
                  </a:lnTo>
                  <a:lnTo>
                    <a:pt x="3302"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81"/>
            <p:cNvSpPr/>
            <p:nvPr/>
          </p:nvSpPr>
          <p:spPr>
            <a:xfrm>
              <a:off x="1035005" y="3957356"/>
              <a:ext cx="24570" cy="88473"/>
            </a:xfrm>
            <a:custGeom>
              <a:rect b="b" l="l" r="r" t="t"/>
              <a:pathLst>
                <a:path extrusionOk="0" h="5909" w="1641">
                  <a:moveTo>
                    <a:pt x="1" y="0"/>
                  </a:moveTo>
                  <a:lnTo>
                    <a:pt x="1" y="5908"/>
                  </a:lnTo>
                  <a:lnTo>
                    <a:pt x="1641" y="5908"/>
                  </a:lnTo>
                  <a:lnTo>
                    <a:pt x="164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81"/>
            <p:cNvSpPr/>
            <p:nvPr/>
          </p:nvSpPr>
          <p:spPr>
            <a:xfrm>
              <a:off x="967015" y="3818845"/>
              <a:ext cx="136325" cy="164653"/>
            </a:xfrm>
            <a:custGeom>
              <a:rect b="b" l="l" r="r" t="t"/>
              <a:pathLst>
                <a:path extrusionOk="0" h="10997" w="9105">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81"/>
            <p:cNvSpPr/>
            <p:nvPr/>
          </p:nvSpPr>
          <p:spPr>
            <a:xfrm>
              <a:off x="986225" y="3818845"/>
              <a:ext cx="117115" cy="146925"/>
            </a:xfrm>
            <a:custGeom>
              <a:rect b="b" l="l" r="r" t="t"/>
              <a:pathLst>
                <a:path extrusionOk="0" h="9813" w="7822">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81"/>
            <p:cNvSpPr/>
            <p:nvPr/>
          </p:nvSpPr>
          <p:spPr>
            <a:xfrm>
              <a:off x="937429" y="3800908"/>
              <a:ext cx="195496" cy="37776"/>
            </a:xfrm>
            <a:custGeom>
              <a:rect b="b" l="l" r="r" t="t"/>
              <a:pathLst>
                <a:path extrusionOk="0" h="2523" w="13057">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81"/>
            <p:cNvSpPr/>
            <p:nvPr/>
          </p:nvSpPr>
          <p:spPr>
            <a:xfrm>
              <a:off x="961984" y="3800908"/>
              <a:ext cx="170941" cy="37776"/>
            </a:xfrm>
            <a:custGeom>
              <a:rect b="b" l="l" r="r" t="t"/>
              <a:pathLst>
                <a:path extrusionOk="0" h="2523" w="11417">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81"/>
            <p:cNvSpPr/>
            <p:nvPr/>
          </p:nvSpPr>
          <p:spPr>
            <a:xfrm>
              <a:off x="988740" y="3858987"/>
              <a:ext cx="92560" cy="85493"/>
            </a:xfrm>
            <a:custGeom>
              <a:rect b="b" l="l" r="r" t="t"/>
              <a:pathLst>
                <a:path extrusionOk="0" h="5710" w="6182">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81"/>
            <p:cNvSpPr/>
            <p:nvPr/>
          </p:nvSpPr>
          <p:spPr>
            <a:xfrm>
              <a:off x="988426" y="4031320"/>
              <a:ext cx="93818" cy="37162"/>
            </a:xfrm>
            <a:custGeom>
              <a:rect b="b" l="l" r="r" t="t"/>
              <a:pathLst>
                <a:path extrusionOk="0" h="2482" w="6266">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81"/>
            <p:cNvSpPr/>
            <p:nvPr/>
          </p:nvSpPr>
          <p:spPr>
            <a:xfrm>
              <a:off x="967015" y="4057762"/>
              <a:ext cx="136325" cy="38734"/>
            </a:xfrm>
            <a:custGeom>
              <a:rect b="b" l="l" r="r" t="t"/>
              <a:pathLst>
                <a:path extrusionOk="0" h="2587" w="9105">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81"/>
            <p:cNvSpPr/>
            <p:nvPr/>
          </p:nvSpPr>
          <p:spPr>
            <a:xfrm>
              <a:off x="937429" y="4076971"/>
              <a:ext cx="195496" cy="67376"/>
            </a:xfrm>
            <a:custGeom>
              <a:rect b="b" l="l" r="r" t="t"/>
              <a:pathLst>
                <a:path extrusionOk="0" h="4500" w="13057">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81"/>
            <p:cNvSpPr/>
            <p:nvPr/>
          </p:nvSpPr>
          <p:spPr>
            <a:xfrm>
              <a:off x="961984" y="4076971"/>
              <a:ext cx="170941" cy="67376"/>
            </a:xfrm>
            <a:custGeom>
              <a:rect b="b" l="l" r="r" t="t"/>
              <a:pathLst>
                <a:path extrusionOk="0" h="4500" w="11417">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81"/>
            <p:cNvSpPr/>
            <p:nvPr/>
          </p:nvSpPr>
          <p:spPr>
            <a:xfrm>
              <a:off x="992513" y="4093336"/>
              <a:ext cx="85328" cy="10406"/>
            </a:xfrm>
            <a:custGeom>
              <a:rect b="b" l="l" r="r" t="t"/>
              <a:pathLst>
                <a:path extrusionOk="0" h="695" w="5699">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81"/>
            <p:cNvSpPr/>
            <p:nvPr/>
          </p:nvSpPr>
          <p:spPr>
            <a:xfrm>
              <a:off x="992513" y="4116319"/>
              <a:ext cx="85328" cy="10406"/>
            </a:xfrm>
            <a:custGeom>
              <a:rect b="b" l="l" r="r" t="t"/>
              <a:pathLst>
                <a:path extrusionOk="0" h="695" w="5699">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5" name="Google Shape;9665;p81"/>
          <p:cNvGrpSpPr/>
          <p:nvPr/>
        </p:nvGrpSpPr>
        <p:grpSpPr>
          <a:xfrm>
            <a:off x="2687659" y="3810655"/>
            <a:ext cx="365164" cy="342511"/>
            <a:chOff x="2611459" y="3810655"/>
            <a:chExt cx="365164" cy="342511"/>
          </a:xfrm>
        </p:grpSpPr>
        <p:sp>
          <p:nvSpPr>
            <p:cNvPr id="9666" name="Google Shape;9666;p81"/>
            <p:cNvSpPr/>
            <p:nvPr/>
          </p:nvSpPr>
          <p:spPr>
            <a:xfrm>
              <a:off x="2901073" y="3962941"/>
              <a:ext cx="56042" cy="160640"/>
            </a:xfrm>
            <a:custGeom>
              <a:rect b="b" l="l" r="r" t="t"/>
              <a:pathLst>
                <a:path extrusionOk="0" h="10729" w="3743">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81"/>
            <p:cNvSpPr/>
            <p:nvPr/>
          </p:nvSpPr>
          <p:spPr>
            <a:xfrm>
              <a:off x="2879976" y="4089249"/>
              <a:ext cx="39677" cy="54470"/>
            </a:xfrm>
            <a:custGeom>
              <a:rect b="b" l="l" r="r" t="t"/>
              <a:pathLst>
                <a:path extrusionOk="0" h="3638" w="265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81"/>
            <p:cNvSpPr/>
            <p:nvPr/>
          </p:nvSpPr>
          <p:spPr>
            <a:xfrm>
              <a:off x="2901073" y="4089249"/>
              <a:ext cx="18581" cy="54470"/>
            </a:xfrm>
            <a:custGeom>
              <a:rect b="b" l="l" r="r" t="t"/>
              <a:pathLst>
                <a:path extrusionOk="0" h="3638" w="1241">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81"/>
            <p:cNvSpPr/>
            <p:nvPr/>
          </p:nvSpPr>
          <p:spPr>
            <a:xfrm>
              <a:off x="2622479" y="4021573"/>
              <a:ext cx="269475" cy="131593"/>
            </a:xfrm>
            <a:custGeom>
              <a:rect b="b" l="l" r="r" t="t"/>
              <a:pathLst>
                <a:path extrusionOk="0" h="8789" w="17998">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81"/>
            <p:cNvSpPr/>
            <p:nvPr/>
          </p:nvSpPr>
          <p:spPr>
            <a:xfrm>
              <a:off x="2642947" y="4021573"/>
              <a:ext cx="248693" cy="131279"/>
            </a:xfrm>
            <a:custGeom>
              <a:rect b="b" l="l" r="r" t="t"/>
              <a:pathLst>
                <a:path extrusionOk="0" h="8768" w="1661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81"/>
            <p:cNvSpPr/>
            <p:nvPr/>
          </p:nvSpPr>
          <p:spPr>
            <a:xfrm>
              <a:off x="2921525" y="3936889"/>
              <a:ext cx="52898" cy="45352"/>
            </a:xfrm>
            <a:custGeom>
              <a:rect b="b" l="l" r="r" t="t"/>
              <a:pathLst>
                <a:path extrusionOk="0" h="3029" w="3533">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81"/>
            <p:cNvSpPr/>
            <p:nvPr/>
          </p:nvSpPr>
          <p:spPr>
            <a:xfrm>
              <a:off x="2942621" y="3936889"/>
              <a:ext cx="34003" cy="45307"/>
            </a:xfrm>
            <a:custGeom>
              <a:rect b="b" l="l" r="r" t="t"/>
              <a:pathLst>
                <a:path extrusionOk="0" h="3026" w="2271">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81"/>
            <p:cNvSpPr/>
            <p:nvPr/>
          </p:nvSpPr>
          <p:spPr>
            <a:xfrm>
              <a:off x="2611459" y="3810655"/>
              <a:ext cx="295288" cy="284163"/>
            </a:xfrm>
            <a:custGeom>
              <a:rect b="b" l="l" r="r" t="t"/>
              <a:pathLst>
                <a:path extrusionOk="0" h="18979" w="19722">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81"/>
            <p:cNvSpPr/>
            <p:nvPr/>
          </p:nvSpPr>
          <p:spPr>
            <a:xfrm>
              <a:off x="2744924" y="3810655"/>
              <a:ext cx="166854" cy="284313"/>
            </a:xfrm>
            <a:custGeom>
              <a:rect b="b" l="l" r="r" t="t"/>
              <a:pathLst>
                <a:path extrusionOk="0" h="18989" w="11144">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81"/>
            <p:cNvSpPr/>
            <p:nvPr/>
          </p:nvSpPr>
          <p:spPr>
            <a:xfrm>
              <a:off x="2722900" y="3921467"/>
              <a:ext cx="73036" cy="62540"/>
            </a:xfrm>
            <a:custGeom>
              <a:rect b="b" l="l" r="r" t="t"/>
              <a:pathLst>
                <a:path extrusionOk="0" h="4177" w="4878">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81"/>
            <p:cNvSpPr/>
            <p:nvPr/>
          </p:nvSpPr>
          <p:spPr>
            <a:xfrm>
              <a:off x="2752800" y="3921467"/>
              <a:ext cx="46295" cy="62540"/>
            </a:xfrm>
            <a:custGeom>
              <a:rect b="b" l="l" r="r" t="t"/>
              <a:pathLst>
                <a:path extrusionOk="0" h="4177" w="3092">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7" name="Google Shape;9677;p81"/>
          <p:cNvGrpSpPr/>
          <p:nvPr/>
        </p:nvGrpSpPr>
        <p:grpSpPr>
          <a:xfrm>
            <a:off x="3952456" y="1524280"/>
            <a:ext cx="370195" cy="300154"/>
            <a:chOff x="3952456" y="1524280"/>
            <a:chExt cx="370195" cy="300154"/>
          </a:xfrm>
        </p:grpSpPr>
        <p:sp>
          <p:nvSpPr>
            <p:cNvPr id="9678" name="Google Shape;9678;p81"/>
            <p:cNvSpPr/>
            <p:nvPr/>
          </p:nvSpPr>
          <p:spPr>
            <a:xfrm>
              <a:off x="3952456" y="1550482"/>
              <a:ext cx="370195" cy="248064"/>
            </a:xfrm>
            <a:custGeom>
              <a:rect b="b" l="l" r="r" t="t"/>
              <a:pathLst>
                <a:path extrusionOk="0" h="16568" w="24725">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81"/>
            <p:cNvSpPr/>
            <p:nvPr/>
          </p:nvSpPr>
          <p:spPr>
            <a:xfrm>
              <a:off x="3977955" y="1550482"/>
              <a:ext cx="344697" cy="226669"/>
            </a:xfrm>
            <a:custGeom>
              <a:rect b="b" l="l" r="r" t="t"/>
              <a:pathLst>
                <a:path extrusionOk="0" h="15139" w="23022">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81"/>
            <p:cNvSpPr/>
            <p:nvPr/>
          </p:nvSpPr>
          <p:spPr>
            <a:xfrm>
              <a:off x="3990232" y="1524280"/>
              <a:ext cx="294644" cy="251613"/>
            </a:xfrm>
            <a:custGeom>
              <a:rect b="b" l="l" r="r" t="t"/>
              <a:pathLst>
                <a:path extrusionOk="0" h="16805" w="19679">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81"/>
            <p:cNvSpPr/>
            <p:nvPr/>
          </p:nvSpPr>
          <p:spPr>
            <a:xfrm>
              <a:off x="4003138" y="1524430"/>
              <a:ext cx="281738" cy="230367"/>
            </a:xfrm>
            <a:custGeom>
              <a:rect b="b" l="l" r="r" t="t"/>
              <a:pathLst>
                <a:path extrusionOk="0" h="15386" w="18817">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81"/>
            <p:cNvSpPr/>
            <p:nvPr/>
          </p:nvSpPr>
          <p:spPr>
            <a:xfrm>
              <a:off x="4137547" y="1524280"/>
              <a:ext cx="147329" cy="230517"/>
            </a:xfrm>
            <a:custGeom>
              <a:rect b="b" l="l" r="r" t="t"/>
              <a:pathLst>
                <a:path extrusionOk="0" h="15396" w="984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81"/>
            <p:cNvSpPr/>
            <p:nvPr/>
          </p:nvSpPr>
          <p:spPr>
            <a:xfrm>
              <a:off x="4137547" y="1766430"/>
              <a:ext cx="25828" cy="58003"/>
            </a:xfrm>
            <a:custGeom>
              <a:rect b="b" l="l" r="r" t="t"/>
              <a:pathLst>
                <a:path extrusionOk="0" h="3874" w="1725">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687" name="Shape 9687"/>
        <p:cNvGrpSpPr/>
        <p:nvPr/>
      </p:nvGrpSpPr>
      <p:grpSpPr>
        <a:xfrm>
          <a:off x="0" y="0"/>
          <a:ext cx="0" cy="0"/>
          <a:chOff x="0" y="0"/>
          <a:chExt cx="0" cy="0"/>
        </a:xfrm>
      </p:grpSpPr>
      <p:sp>
        <p:nvSpPr>
          <p:cNvPr id="9688" name="Google Shape;9688;p82"/>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689" name="Google Shape;9689;p82"/>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9690" name="Google Shape;9690;p82"/>
          <p:cNvGrpSpPr/>
          <p:nvPr/>
        </p:nvGrpSpPr>
        <p:grpSpPr>
          <a:xfrm>
            <a:off x="908482" y="1502585"/>
            <a:ext cx="257112" cy="362808"/>
            <a:chOff x="908482" y="1502585"/>
            <a:chExt cx="257112" cy="362808"/>
          </a:xfrm>
        </p:grpSpPr>
        <p:sp>
          <p:nvSpPr>
            <p:cNvPr id="9691" name="Google Shape;9691;p82"/>
            <p:cNvSpPr/>
            <p:nvPr/>
          </p:nvSpPr>
          <p:spPr>
            <a:xfrm>
              <a:off x="908482" y="1526088"/>
              <a:ext cx="257112" cy="339305"/>
            </a:xfrm>
            <a:custGeom>
              <a:rect b="b" l="l" r="r" t="t"/>
              <a:pathLst>
                <a:path extrusionOk="0" h="12921" w="9791">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82"/>
            <p:cNvSpPr/>
            <p:nvPr/>
          </p:nvSpPr>
          <p:spPr>
            <a:xfrm>
              <a:off x="920036" y="1526088"/>
              <a:ext cx="234003" cy="315671"/>
            </a:xfrm>
            <a:custGeom>
              <a:rect b="b" l="l" r="r" t="t"/>
              <a:pathLst>
                <a:path extrusionOk="0" h="12021" w="8911">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82"/>
            <p:cNvSpPr/>
            <p:nvPr/>
          </p:nvSpPr>
          <p:spPr>
            <a:xfrm>
              <a:off x="931853" y="1549459"/>
              <a:ext cx="210631" cy="280746"/>
            </a:xfrm>
            <a:custGeom>
              <a:rect b="b" l="l" r="r" t="t"/>
              <a:pathLst>
                <a:path extrusionOk="0" h="10691" w="8021">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82"/>
            <p:cNvSpPr/>
            <p:nvPr/>
          </p:nvSpPr>
          <p:spPr>
            <a:xfrm>
              <a:off x="984373" y="1502585"/>
              <a:ext cx="105329" cy="52678"/>
            </a:xfrm>
            <a:custGeom>
              <a:rect b="b" l="l" r="r" t="t"/>
              <a:pathLst>
                <a:path extrusionOk="0" h="2006" w="4011">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82"/>
            <p:cNvSpPr/>
            <p:nvPr/>
          </p:nvSpPr>
          <p:spPr>
            <a:xfrm>
              <a:off x="964022" y="1663559"/>
              <a:ext cx="29175" cy="29175"/>
            </a:xfrm>
            <a:custGeom>
              <a:rect b="b" l="l" r="r" t="t"/>
              <a:pathLst>
                <a:path extrusionOk="0" h="1111" w="1111">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82"/>
            <p:cNvSpPr/>
            <p:nvPr/>
          </p:nvSpPr>
          <p:spPr>
            <a:xfrm>
              <a:off x="964022" y="1716079"/>
              <a:ext cx="29175" cy="29437"/>
            </a:xfrm>
            <a:custGeom>
              <a:rect b="b" l="l" r="r" t="t"/>
              <a:pathLst>
                <a:path extrusionOk="0" h="1121" w="1111">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82"/>
            <p:cNvSpPr/>
            <p:nvPr/>
          </p:nvSpPr>
          <p:spPr>
            <a:xfrm>
              <a:off x="964022" y="1768862"/>
              <a:ext cx="29175" cy="29175"/>
            </a:xfrm>
            <a:custGeom>
              <a:rect b="b" l="l" r="r" t="t"/>
              <a:pathLst>
                <a:path extrusionOk="0" h="1111" w="1111">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82"/>
            <p:cNvSpPr/>
            <p:nvPr/>
          </p:nvSpPr>
          <p:spPr>
            <a:xfrm>
              <a:off x="1005985" y="1660539"/>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82"/>
            <p:cNvSpPr/>
            <p:nvPr/>
          </p:nvSpPr>
          <p:spPr>
            <a:xfrm>
              <a:off x="1005985" y="1683910"/>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82"/>
            <p:cNvSpPr/>
            <p:nvPr/>
          </p:nvSpPr>
          <p:spPr>
            <a:xfrm>
              <a:off x="1005985" y="1713322"/>
              <a:ext cx="68145" cy="11581"/>
            </a:xfrm>
            <a:custGeom>
              <a:rect b="b" l="l" r="r" t="t"/>
              <a:pathLst>
                <a:path extrusionOk="0" h="441" w="2595">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82"/>
            <p:cNvSpPr/>
            <p:nvPr/>
          </p:nvSpPr>
          <p:spPr>
            <a:xfrm>
              <a:off x="1005985" y="1736693"/>
              <a:ext cx="109110" cy="11581"/>
            </a:xfrm>
            <a:custGeom>
              <a:rect b="b" l="l" r="r" t="t"/>
              <a:pathLst>
                <a:path extrusionOk="0" h="441" w="4155">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82"/>
            <p:cNvSpPr/>
            <p:nvPr/>
          </p:nvSpPr>
          <p:spPr>
            <a:xfrm>
              <a:off x="1005985" y="1765842"/>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82"/>
            <p:cNvSpPr/>
            <p:nvPr/>
          </p:nvSpPr>
          <p:spPr>
            <a:xfrm>
              <a:off x="1005985" y="1789213"/>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82"/>
            <p:cNvSpPr/>
            <p:nvPr/>
          </p:nvSpPr>
          <p:spPr>
            <a:xfrm>
              <a:off x="1005985" y="1572831"/>
              <a:ext cx="103333" cy="11843"/>
            </a:xfrm>
            <a:custGeom>
              <a:rect b="b" l="l" r="r" t="t"/>
              <a:pathLst>
                <a:path extrusionOk="0" h="451" w="3935">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82"/>
            <p:cNvSpPr/>
            <p:nvPr/>
          </p:nvSpPr>
          <p:spPr>
            <a:xfrm>
              <a:off x="959243" y="1625613"/>
              <a:ext cx="155853" cy="11581"/>
            </a:xfrm>
            <a:custGeom>
              <a:rect b="b" l="l" r="r" t="t"/>
              <a:pathLst>
                <a:path extrusionOk="0" h="441" w="5935">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82"/>
            <p:cNvSpPr/>
            <p:nvPr/>
          </p:nvSpPr>
          <p:spPr>
            <a:xfrm>
              <a:off x="1005985" y="1596202"/>
              <a:ext cx="27179" cy="11843"/>
            </a:xfrm>
            <a:custGeom>
              <a:rect b="b" l="l" r="r" t="t"/>
              <a:pathLst>
                <a:path extrusionOk="0" h="451" w="1035">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82"/>
            <p:cNvSpPr/>
            <p:nvPr/>
          </p:nvSpPr>
          <p:spPr>
            <a:xfrm>
              <a:off x="1040911" y="1596202"/>
              <a:ext cx="38996" cy="11843"/>
            </a:xfrm>
            <a:custGeom>
              <a:rect b="b" l="l" r="r" t="t"/>
              <a:pathLst>
                <a:path extrusionOk="0" h="451" w="1485">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82"/>
            <p:cNvSpPr/>
            <p:nvPr/>
          </p:nvSpPr>
          <p:spPr>
            <a:xfrm>
              <a:off x="961002" y="1572831"/>
              <a:ext cx="35215" cy="35215"/>
            </a:xfrm>
            <a:custGeom>
              <a:rect b="b" l="l" r="r" t="t"/>
              <a:pathLst>
                <a:path extrusionOk="0" h="1341" w="1341">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82"/>
            <p:cNvSpPr/>
            <p:nvPr/>
          </p:nvSpPr>
          <p:spPr>
            <a:xfrm>
              <a:off x="984373" y="1543682"/>
              <a:ext cx="105329" cy="11581"/>
            </a:xfrm>
            <a:custGeom>
              <a:rect b="b" l="l" r="r" t="t"/>
              <a:pathLst>
                <a:path extrusionOk="0" h="441" w="4011">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82"/>
            <p:cNvSpPr/>
            <p:nvPr/>
          </p:nvSpPr>
          <p:spPr>
            <a:xfrm>
              <a:off x="969799" y="1581628"/>
              <a:ext cx="17620" cy="17620"/>
            </a:xfrm>
            <a:custGeom>
              <a:rect b="b" l="l" r="r" t="t"/>
              <a:pathLst>
                <a:path extrusionOk="0" h="671" w="671">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1" name="Google Shape;9711;p82"/>
          <p:cNvGrpSpPr/>
          <p:nvPr/>
        </p:nvGrpSpPr>
        <p:grpSpPr>
          <a:xfrm>
            <a:off x="1303537" y="1502716"/>
            <a:ext cx="362939" cy="362677"/>
            <a:chOff x="1303537" y="1502716"/>
            <a:chExt cx="362939" cy="362677"/>
          </a:xfrm>
        </p:grpSpPr>
        <p:sp>
          <p:nvSpPr>
            <p:cNvPr id="9712" name="Google Shape;9712;p82"/>
            <p:cNvSpPr/>
            <p:nvPr/>
          </p:nvSpPr>
          <p:spPr>
            <a:xfrm>
              <a:off x="1426697" y="1695727"/>
              <a:ext cx="116883" cy="99552"/>
            </a:xfrm>
            <a:custGeom>
              <a:rect b="b" l="l" r="r" t="t"/>
              <a:pathLst>
                <a:path extrusionOk="0" h="3791" w="4451">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82"/>
            <p:cNvSpPr/>
            <p:nvPr/>
          </p:nvSpPr>
          <p:spPr>
            <a:xfrm>
              <a:off x="1464643" y="1695727"/>
              <a:ext cx="40992" cy="17620"/>
            </a:xfrm>
            <a:custGeom>
              <a:rect b="b" l="l" r="r" t="t"/>
              <a:pathLst>
                <a:path extrusionOk="0" h="671" w="1561">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82"/>
            <p:cNvSpPr/>
            <p:nvPr/>
          </p:nvSpPr>
          <p:spPr>
            <a:xfrm>
              <a:off x="1426697" y="1710538"/>
              <a:ext cx="116883" cy="84741"/>
            </a:xfrm>
            <a:custGeom>
              <a:rect b="b" l="l" r="r" t="t"/>
              <a:pathLst>
                <a:path extrusionOk="0" h="3227" w="4451">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82"/>
            <p:cNvSpPr/>
            <p:nvPr/>
          </p:nvSpPr>
          <p:spPr>
            <a:xfrm>
              <a:off x="1444291" y="1613796"/>
              <a:ext cx="29437" cy="64363"/>
            </a:xfrm>
            <a:custGeom>
              <a:rect b="b" l="l" r="r" t="t"/>
              <a:pathLst>
                <a:path extrusionOk="0" h="2451" w="1121">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82"/>
            <p:cNvSpPr/>
            <p:nvPr/>
          </p:nvSpPr>
          <p:spPr>
            <a:xfrm>
              <a:off x="1456108" y="1608019"/>
              <a:ext cx="69878" cy="70140"/>
            </a:xfrm>
            <a:custGeom>
              <a:rect b="b" l="l" r="r" t="t"/>
              <a:pathLst>
                <a:path extrusionOk="0" h="2671" w="2661">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82"/>
            <p:cNvSpPr/>
            <p:nvPr/>
          </p:nvSpPr>
          <p:spPr>
            <a:xfrm>
              <a:off x="1450068" y="1637168"/>
              <a:ext cx="70140" cy="64363"/>
            </a:xfrm>
            <a:custGeom>
              <a:rect b="b" l="l" r="r" t="t"/>
              <a:pathLst>
                <a:path extrusionOk="0" h="2451" w="2671">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82"/>
            <p:cNvSpPr/>
            <p:nvPr/>
          </p:nvSpPr>
          <p:spPr>
            <a:xfrm>
              <a:off x="1450068" y="1637168"/>
              <a:ext cx="70140" cy="63103"/>
            </a:xfrm>
            <a:custGeom>
              <a:rect b="b" l="l" r="r" t="t"/>
              <a:pathLst>
                <a:path extrusionOk="0" h="2403" w="2671">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82"/>
            <p:cNvSpPr/>
            <p:nvPr/>
          </p:nvSpPr>
          <p:spPr>
            <a:xfrm>
              <a:off x="1426697" y="1725638"/>
              <a:ext cx="23398" cy="69642"/>
            </a:xfrm>
            <a:custGeom>
              <a:rect b="b" l="l" r="r" t="t"/>
              <a:pathLst>
                <a:path extrusionOk="0" h="2652" w="891">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82"/>
            <p:cNvSpPr/>
            <p:nvPr/>
          </p:nvSpPr>
          <p:spPr>
            <a:xfrm>
              <a:off x="1520182" y="1725638"/>
              <a:ext cx="23398" cy="69642"/>
            </a:xfrm>
            <a:custGeom>
              <a:rect b="b" l="l" r="r" t="t"/>
              <a:pathLst>
                <a:path extrusionOk="0" h="2652" w="891">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82"/>
            <p:cNvSpPr/>
            <p:nvPr/>
          </p:nvSpPr>
          <p:spPr>
            <a:xfrm>
              <a:off x="1303537" y="1502716"/>
              <a:ext cx="362939" cy="362677"/>
            </a:xfrm>
            <a:custGeom>
              <a:rect b="b" l="l" r="r" t="t"/>
              <a:pathLst>
                <a:path extrusionOk="0" h="13811" w="13821">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82"/>
            <p:cNvSpPr/>
            <p:nvPr/>
          </p:nvSpPr>
          <p:spPr>
            <a:xfrm>
              <a:off x="1346262" y="1555236"/>
              <a:ext cx="267694" cy="257742"/>
            </a:xfrm>
            <a:custGeom>
              <a:rect b="b" l="l" r="r" t="t"/>
              <a:pathLst>
                <a:path extrusionOk="0" h="9815" w="10194">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3" name="Google Shape;9723;p82"/>
          <p:cNvGrpSpPr/>
          <p:nvPr/>
        </p:nvGrpSpPr>
        <p:grpSpPr>
          <a:xfrm>
            <a:off x="1751901" y="1502716"/>
            <a:ext cx="362677" cy="362677"/>
            <a:chOff x="1751901" y="1502716"/>
            <a:chExt cx="362677" cy="362677"/>
          </a:xfrm>
        </p:grpSpPr>
        <p:sp>
          <p:nvSpPr>
            <p:cNvPr id="9724" name="Google Shape;9724;p82"/>
            <p:cNvSpPr/>
            <p:nvPr/>
          </p:nvSpPr>
          <p:spPr>
            <a:xfrm>
              <a:off x="1751901" y="1502716"/>
              <a:ext cx="362677" cy="362677"/>
            </a:xfrm>
            <a:custGeom>
              <a:rect b="b" l="l" r="r" t="t"/>
              <a:pathLst>
                <a:path extrusionOk="0" h="13811" w="13811">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82"/>
            <p:cNvSpPr/>
            <p:nvPr/>
          </p:nvSpPr>
          <p:spPr>
            <a:xfrm>
              <a:off x="1779027" y="1529843"/>
              <a:ext cx="308397" cy="308397"/>
            </a:xfrm>
            <a:custGeom>
              <a:rect b="b" l="l" r="r" t="t"/>
              <a:pathLst>
                <a:path extrusionOk="0" h="11744" w="11744">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82"/>
            <p:cNvSpPr/>
            <p:nvPr/>
          </p:nvSpPr>
          <p:spPr>
            <a:xfrm>
              <a:off x="1927816" y="1551035"/>
              <a:ext cx="10845" cy="138416"/>
            </a:xfrm>
            <a:custGeom>
              <a:rect b="b" l="l" r="r" t="t"/>
              <a:pathLst>
                <a:path extrusionOk="0" h="5271" w="413">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82"/>
            <p:cNvSpPr/>
            <p:nvPr/>
          </p:nvSpPr>
          <p:spPr>
            <a:xfrm>
              <a:off x="1925821" y="1678632"/>
              <a:ext cx="142014" cy="10819"/>
            </a:xfrm>
            <a:custGeom>
              <a:rect b="b" l="l" r="r" t="t"/>
              <a:pathLst>
                <a:path extrusionOk="0" h="412" w="5408">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82"/>
            <p:cNvSpPr/>
            <p:nvPr/>
          </p:nvSpPr>
          <p:spPr>
            <a:xfrm>
              <a:off x="1816999" y="1567789"/>
              <a:ext cx="288020" cy="270215"/>
            </a:xfrm>
            <a:custGeom>
              <a:rect b="b" l="l" r="r" t="t"/>
              <a:pathLst>
                <a:path extrusionOk="0" h="10290" w="10968">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82"/>
            <p:cNvSpPr/>
            <p:nvPr/>
          </p:nvSpPr>
          <p:spPr>
            <a:xfrm>
              <a:off x="1798644" y="1678632"/>
              <a:ext cx="22400" cy="10819"/>
            </a:xfrm>
            <a:custGeom>
              <a:rect b="b" l="l" r="r" t="t"/>
              <a:pathLst>
                <a:path extrusionOk="0" h="412" w="853">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82"/>
            <p:cNvSpPr/>
            <p:nvPr/>
          </p:nvSpPr>
          <p:spPr>
            <a:xfrm>
              <a:off x="1927816" y="1798063"/>
              <a:ext cx="10845" cy="18828"/>
            </a:xfrm>
            <a:custGeom>
              <a:rect b="b" l="l" r="r" t="t"/>
              <a:pathLst>
                <a:path extrusionOk="0" h="717" w="413">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82"/>
            <p:cNvSpPr/>
            <p:nvPr/>
          </p:nvSpPr>
          <p:spPr>
            <a:xfrm>
              <a:off x="1835486" y="1588508"/>
              <a:ext cx="20667" cy="16518"/>
            </a:xfrm>
            <a:custGeom>
              <a:rect b="b" l="l" r="r" t="t"/>
              <a:pathLst>
                <a:path extrusionOk="0" h="629" w="787">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82"/>
            <p:cNvSpPr/>
            <p:nvPr/>
          </p:nvSpPr>
          <p:spPr>
            <a:xfrm>
              <a:off x="2009958" y="1763189"/>
              <a:ext cx="20667" cy="16491"/>
            </a:xfrm>
            <a:custGeom>
              <a:rect b="b" l="l" r="r" t="t"/>
              <a:pathLst>
                <a:path extrusionOk="0" h="628" w="787">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82"/>
            <p:cNvSpPr/>
            <p:nvPr/>
          </p:nvSpPr>
          <p:spPr>
            <a:xfrm>
              <a:off x="2010247" y="1588193"/>
              <a:ext cx="21113" cy="16833"/>
            </a:xfrm>
            <a:custGeom>
              <a:rect b="b" l="l" r="r" t="t"/>
              <a:pathLst>
                <a:path extrusionOk="0" h="641" w="804">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82"/>
            <p:cNvSpPr/>
            <p:nvPr/>
          </p:nvSpPr>
          <p:spPr>
            <a:xfrm>
              <a:off x="1835591" y="1762927"/>
              <a:ext cx="20719" cy="16754"/>
            </a:xfrm>
            <a:custGeom>
              <a:rect b="b" l="l" r="r" t="t"/>
              <a:pathLst>
                <a:path extrusionOk="0" h="638" w="789">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82"/>
            <p:cNvSpPr/>
            <p:nvPr/>
          </p:nvSpPr>
          <p:spPr>
            <a:xfrm>
              <a:off x="1808018" y="1628581"/>
              <a:ext cx="22820" cy="14128"/>
            </a:xfrm>
            <a:custGeom>
              <a:rect b="b" l="l" r="r" t="t"/>
              <a:pathLst>
                <a:path extrusionOk="0" h="538" w="869">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82"/>
            <p:cNvSpPr/>
            <p:nvPr/>
          </p:nvSpPr>
          <p:spPr>
            <a:xfrm>
              <a:off x="2035194" y="1725139"/>
              <a:ext cx="23004" cy="14102"/>
            </a:xfrm>
            <a:custGeom>
              <a:rect b="b" l="l" r="r" t="t"/>
              <a:pathLst>
                <a:path extrusionOk="0" h="537" w="876">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82"/>
            <p:cNvSpPr/>
            <p:nvPr/>
          </p:nvSpPr>
          <p:spPr>
            <a:xfrm>
              <a:off x="1973299" y="1561276"/>
              <a:ext cx="16649" cy="18119"/>
            </a:xfrm>
            <a:custGeom>
              <a:rect b="b" l="l" r="r" t="t"/>
              <a:pathLst>
                <a:path extrusionOk="0" h="690" w="634">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82"/>
            <p:cNvSpPr/>
            <p:nvPr/>
          </p:nvSpPr>
          <p:spPr>
            <a:xfrm>
              <a:off x="1876557" y="1788557"/>
              <a:ext cx="16623" cy="18277"/>
            </a:xfrm>
            <a:custGeom>
              <a:rect b="b" l="l" r="r" t="t"/>
              <a:pathLst>
                <a:path extrusionOk="0" h="696" w="633">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82"/>
            <p:cNvSpPr/>
            <p:nvPr/>
          </p:nvSpPr>
          <p:spPr>
            <a:xfrm>
              <a:off x="1878710" y="1560541"/>
              <a:ext cx="15966" cy="18093"/>
            </a:xfrm>
            <a:custGeom>
              <a:rect b="b" l="l" r="r" t="t"/>
              <a:pathLst>
                <a:path extrusionOk="0" h="689" w="608">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82"/>
            <p:cNvSpPr/>
            <p:nvPr/>
          </p:nvSpPr>
          <p:spPr>
            <a:xfrm>
              <a:off x="1971014" y="1789292"/>
              <a:ext cx="16386" cy="18277"/>
            </a:xfrm>
            <a:custGeom>
              <a:rect b="b" l="l" r="r" t="t"/>
              <a:pathLst>
                <a:path extrusionOk="0" h="696" w="624">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82"/>
            <p:cNvSpPr/>
            <p:nvPr/>
          </p:nvSpPr>
          <p:spPr>
            <a:xfrm>
              <a:off x="2036375" y="1630734"/>
              <a:ext cx="22951" cy="13997"/>
            </a:xfrm>
            <a:custGeom>
              <a:rect b="b" l="l" r="r" t="t"/>
              <a:pathLst>
                <a:path extrusionOk="0" h="533" w="874">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82"/>
            <p:cNvSpPr/>
            <p:nvPr/>
          </p:nvSpPr>
          <p:spPr>
            <a:xfrm>
              <a:off x="1807441" y="1723143"/>
              <a:ext cx="22846" cy="14075"/>
            </a:xfrm>
            <a:custGeom>
              <a:rect b="b" l="l" r="r" t="t"/>
              <a:pathLst>
                <a:path extrusionOk="0" h="536" w="87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3" name="Google Shape;9743;p82"/>
          <p:cNvGrpSpPr/>
          <p:nvPr/>
        </p:nvGrpSpPr>
        <p:grpSpPr>
          <a:xfrm>
            <a:off x="3095178" y="1502716"/>
            <a:ext cx="334290" cy="362677"/>
            <a:chOff x="3095178" y="1502716"/>
            <a:chExt cx="334290" cy="362677"/>
          </a:xfrm>
        </p:grpSpPr>
        <p:sp>
          <p:nvSpPr>
            <p:cNvPr id="9744" name="Google Shape;9744;p82"/>
            <p:cNvSpPr/>
            <p:nvPr/>
          </p:nvSpPr>
          <p:spPr>
            <a:xfrm>
              <a:off x="3125351" y="1502716"/>
              <a:ext cx="304117" cy="304117"/>
            </a:xfrm>
            <a:custGeom>
              <a:rect b="b" l="l" r="r" t="t"/>
              <a:pathLst>
                <a:path extrusionOk="0" h="11581" w="11581">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82"/>
            <p:cNvSpPr/>
            <p:nvPr/>
          </p:nvSpPr>
          <p:spPr>
            <a:xfrm>
              <a:off x="3095178" y="1505973"/>
              <a:ext cx="289306" cy="300887"/>
            </a:xfrm>
            <a:custGeom>
              <a:rect b="b" l="l" r="r" t="t"/>
              <a:pathLst>
                <a:path extrusionOk="0" h="11458" w="11017">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82"/>
            <p:cNvSpPr/>
            <p:nvPr/>
          </p:nvSpPr>
          <p:spPr>
            <a:xfrm>
              <a:off x="3125351" y="1503215"/>
              <a:ext cx="303854" cy="303356"/>
            </a:xfrm>
            <a:custGeom>
              <a:rect b="b" l="l" r="r" t="t"/>
              <a:pathLst>
                <a:path extrusionOk="0" h="11552" w="11571">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82"/>
            <p:cNvSpPr/>
            <p:nvPr/>
          </p:nvSpPr>
          <p:spPr>
            <a:xfrm>
              <a:off x="3125351" y="1505973"/>
              <a:ext cx="229224" cy="300598"/>
            </a:xfrm>
            <a:custGeom>
              <a:rect b="b" l="l" r="r" t="t"/>
              <a:pathLst>
                <a:path extrusionOk="0" h="11447" w="8729">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82"/>
            <p:cNvSpPr/>
            <p:nvPr/>
          </p:nvSpPr>
          <p:spPr>
            <a:xfrm>
              <a:off x="3177871" y="1795253"/>
              <a:ext cx="198814" cy="70140"/>
            </a:xfrm>
            <a:custGeom>
              <a:rect b="b" l="l" r="r" t="t"/>
              <a:pathLst>
                <a:path extrusionOk="0" h="2671" w="7571">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82"/>
            <p:cNvSpPr/>
            <p:nvPr/>
          </p:nvSpPr>
          <p:spPr>
            <a:xfrm>
              <a:off x="3265580" y="1818624"/>
              <a:ext cx="23398" cy="46769"/>
            </a:xfrm>
            <a:custGeom>
              <a:rect b="b" l="l" r="r" t="t"/>
              <a:pathLst>
                <a:path extrusionOk="0" h="1781" w="891">
                  <a:moveTo>
                    <a:pt x="211" y="0"/>
                  </a:moveTo>
                  <a:lnTo>
                    <a:pt x="0" y="1780"/>
                  </a:lnTo>
                  <a:lnTo>
                    <a:pt x="890" y="1780"/>
                  </a:lnTo>
                  <a:lnTo>
                    <a:pt x="680"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82"/>
            <p:cNvSpPr/>
            <p:nvPr/>
          </p:nvSpPr>
          <p:spPr>
            <a:xfrm>
              <a:off x="3267076" y="1806807"/>
              <a:ext cx="20378" cy="19879"/>
            </a:xfrm>
            <a:custGeom>
              <a:rect b="b" l="l" r="r" t="t"/>
              <a:pathLst>
                <a:path extrusionOk="0" h="757" w="776">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82"/>
            <p:cNvSpPr/>
            <p:nvPr/>
          </p:nvSpPr>
          <p:spPr>
            <a:xfrm>
              <a:off x="3341734" y="1818861"/>
              <a:ext cx="34952" cy="46533"/>
            </a:xfrm>
            <a:custGeom>
              <a:rect b="b" l="l" r="r" t="t"/>
              <a:pathLst>
                <a:path extrusionOk="0" h="1772" w="1331">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82"/>
            <p:cNvSpPr/>
            <p:nvPr/>
          </p:nvSpPr>
          <p:spPr>
            <a:xfrm>
              <a:off x="3213060" y="1614033"/>
              <a:ext cx="128700" cy="93538"/>
            </a:xfrm>
            <a:custGeom>
              <a:rect b="b" l="l" r="r" t="t"/>
              <a:pathLst>
                <a:path extrusionOk="0" h="3562" w="4901">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82"/>
            <p:cNvSpPr/>
            <p:nvPr/>
          </p:nvSpPr>
          <p:spPr>
            <a:xfrm>
              <a:off x="3242208" y="1614033"/>
              <a:ext cx="99552" cy="93276"/>
            </a:xfrm>
            <a:custGeom>
              <a:rect b="b" l="l" r="r" t="t"/>
              <a:pathLst>
                <a:path extrusionOk="0" h="3552" w="3791">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82"/>
            <p:cNvSpPr/>
            <p:nvPr/>
          </p:nvSpPr>
          <p:spPr>
            <a:xfrm>
              <a:off x="3242208" y="1754287"/>
              <a:ext cx="70140" cy="52546"/>
            </a:xfrm>
            <a:custGeom>
              <a:rect b="b" l="l" r="r" t="t"/>
              <a:pathLst>
                <a:path extrusionOk="0" h="2001" w="2671">
                  <a:moveTo>
                    <a:pt x="0" y="0"/>
                  </a:moveTo>
                  <a:lnTo>
                    <a:pt x="0" y="2000"/>
                  </a:lnTo>
                  <a:lnTo>
                    <a:pt x="2670" y="2000"/>
                  </a:lnTo>
                  <a:lnTo>
                    <a:pt x="2670"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82"/>
            <p:cNvSpPr/>
            <p:nvPr/>
          </p:nvSpPr>
          <p:spPr>
            <a:xfrm>
              <a:off x="3242208" y="1754287"/>
              <a:ext cx="70140" cy="29044"/>
            </a:xfrm>
            <a:custGeom>
              <a:rect b="b" l="l" r="r" t="t"/>
              <a:pathLst>
                <a:path extrusionOk="0" h="1106" w="2671">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82"/>
            <p:cNvSpPr/>
            <p:nvPr/>
          </p:nvSpPr>
          <p:spPr>
            <a:xfrm>
              <a:off x="3230654" y="1785379"/>
              <a:ext cx="46769" cy="41780"/>
            </a:xfrm>
            <a:custGeom>
              <a:rect b="b" l="l" r="r" t="t"/>
              <a:pathLst>
                <a:path extrusionOk="0" h="1591" w="1781">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82"/>
            <p:cNvSpPr/>
            <p:nvPr/>
          </p:nvSpPr>
          <p:spPr>
            <a:xfrm>
              <a:off x="3277397" y="1785379"/>
              <a:ext cx="46769" cy="41780"/>
            </a:xfrm>
            <a:custGeom>
              <a:rect b="b" l="l" r="r" t="t"/>
              <a:pathLst>
                <a:path extrusionOk="0" h="1591" w="1781">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82"/>
            <p:cNvSpPr/>
            <p:nvPr/>
          </p:nvSpPr>
          <p:spPr>
            <a:xfrm>
              <a:off x="3218837" y="1661327"/>
              <a:ext cx="116883" cy="110318"/>
            </a:xfrm>
            <a:custGeom>
              <a:rect b="b" l="l" r="r" t="t"/>
              <a:pathLst>
                <a:path extrusionOk="0" h="4201" w="4451">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82"/>
            <p:cNvSpPr/>
            <p:nvPr/>
          </p:nvSpPr>
          <p:spPr>
            <a:xfrm>
              <a:off x="3218837" y="1661327"/>
              <a:ext cx="105329" cy="110056"/>
            </a:xfrm>
            <a:custGeom>
              <a:rect b="b" l="l" r="r" t="t"/>
              <a:pathLst>
                <a:path extrusionOk="0" h="4191" w="4011">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82"/>
            <p:cNvSpPr/>
            <p:nvPr/>
          </p:nvSpPr>
          <p:spPr>
            <a:xfrm>
              <a:off x="3177871" y="1818861"/>
              <a:ext cx="35215" cy="46533"/>
            </a:xfrm>
            <a:custGeom>
              <a:rect b="b" l="l" r="r" t="t"/>
              <a:pathLst>
                <a:path extrusionOk="0" h="1772" w="1341">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1" name="Google Shape;9761;p82"/>
          <p:cNvGrpSpPr/>
          <p:nvPr/>
        </p:nvGrpSpPr>
        <p:grpSpPr>
          <a:xfrm>
            <a:off x="3542281" y="1505605"/>
            <a:ext cx="366196" cy="357005"/>
            <a:chOff x="3542281" y="1505605"/>
            <a:chExt cx="366196" cy="357005"/>
          </a:xfrm>
        </p:grpSpPr>
        <p:sp>
          <p:nvSpPr>
            <p:cNvPr id="9762" name="Google Shape;9762;p82"/>
            <p:cNvSpPr/>
            <p:nvPr/>
          </p:nvSpPr>
          <p:spPr>
            <a:xfrm>
              <a:off x="3612133" y="1573592"/>
              <a:ext cx="226466" cy="226703"/>
            </a:xfrm>
            <a:custGeom>
              <a:rect b="b" l="l" r="r" t="t"/>
              <a:pathLst>
                <a:path extrusionOk="0" h="8633" w="8624">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82"/>
            <p:cNvSpPr/>
            <p:nvPr/>
          </p:nvSpPr>
          <p:spPr>
            <a:xfrm>
              <a:off x="3657379" y="1652740"/>
              <a:ext cx="135974" cy="136001"/>
            </a:xfrm>
            <a:custGeom>
              <a:rect b="b" l="l" r="r" t="t"/>
              <a:pathLst>
                <a:path extrusionOk="0" h="5179" w="5178">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82"/>
            <p:cNvSpPr/>
            <p:nvPr/>
          </p:nvSpPr>
          <p:spPr>
            <a:xfrm>
              <a:off x="3542281" y="1681153"/>
              <a:ext cx="54805" cy="11318"/>
            </a:xfrm>
            <a:custGeom>
              <a:rect b="b" l="l" r="r" t="t"/>
              <a:pathLst>
                <a:path extrusionOk="0" h="431" w="2087">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82"/>
            <p:cNvSpPr/>
            <p:nvPr/>
          </p:nvSpPr>
          <p:spPr>
            <a:xfrm>
              <a:off x="3853909" y="1681153"/>
              <a:ext cx="54568" cy="11318"/>
            </a:xfrm>
            <a:custGeom>
              <a:rect b="b" l="l" r="r" t="t"/>
              <a:pathLst>
                <a:path extrusionOk="0" h="431" w="2078">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82"/>
            <p:cNvSpPr/>
            <p:nvPr/>
          </p:nvSpPr>
          <p:spPr>
            <a:xfrm>
              <a:off x="3719694" y="1505605"/>
              <a:ext cx="11344" cy="50918"/>
            </a:xfrm>
            <a:custGeom>
              <a:rect b="b" l="l" r="r" t="t"/>
              <a:pathLst>
                <a:path extrusionOk="0" h="1939" w="432">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82"/>
            <p:cNvSpPr/>
            <p:nvPr/>
          </p:nvSpPr>
          <p:spPr>
            <a:xfrm>
              <a:off x="3639023" y="1798850"/>
              <a:ext cx="25814" cy="31092"/>
            </a:xfrm>
            <a:custGeom>
              <a:rect b="b" l="l" r="r" t="t"/>
              <a:pathLst>
                <a:path extrusionOk="0" h="1184" w="983">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82"/>
            <p:cNvSpPr/>
            <p:nvPr/>
          </p:nvSpPr>
          <p:spPr>
            <a:xfrm>
              <a:off x="3786053" y="1543761"/>
              <a:ext cx="25971" cy="31092"/>
            </a:xfrm>
            <a:custGeom>
              <a:rect b="b" l="l" r="r" t="t"/>
              <a:pathLst>
                <a:path extrusionOk="0" h="1184" w="989">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82"/>
            <p:cNvSpPr/>
            <p:nvPr/>
          </p:nvSpPr>
          <p:spPr>
            <a:xfrm>
              <a:off x="3579728" y="1601874"/>
              <a:ext cx="35950" cy="22741"/>
            </a:xfrm>
            <a:custGeom>
              <a:rect b="b" l="l" r="r" t="t"/>
              <a:pathLst>
                <a:path extrusionOk="0" h="866" w="1369">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82"/>
            <p:cNvSpPr/>
            <p:nvPr/>
          </p:nvSpPr>
          <p:spPr>
            <a:xfrm>
              <a:off x="3834818" y="1749167"/>
              <a:ext cx="35687" cy="22741"/>
            </a:xfrm>
            <a:custGeom>
              <a:rect b="b" l="l" r="r" t="t"/>
              <a:pathLst>
                <a:path extrusionOk="0" h="866" w="1359">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82"/>
            <p:cNvSpPr/>
            <p:nvPr/>
          </p:nvSpPr>
          <p:spPr>
            <a:xfrm>
              <a:off x="3786000" y="1798850"/>
              <a:ext cx="25709" cy="31092"/>
            </a:xfrm>
            <a:custGeom>
              <a:rect b="b" l="l" r="r" t="t"/>
              <a:pathLst>
                <a:path extrusionOk="0" h="1184" w="979">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82"/>
            <p:cNvSpPr/>
            <p:nvPr/>
          </p:nvSpPr>
          <p:spPr>
            <a:xfrm>
              <a:off x="3638472" y="1543761"/>
              <a:ext cx="25971" cy="31092"/>
            </a:xfrm>
            <a:custGeom>
              <a:rect b="b" l="l" r="r" t="t"/>
              <a:pathLst>
                <a:path extrusionOk="0" h="1184" w="989">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82"/>
            <p:cNvSpPr/>
            <p:nvPr/>
          </p:nvSpPr>
          <p:spPr>
            <a:xfrm>
              <a:off x="3835317" y="1601507"/>
              <a:ext cx="36291" cy="23109"/>
            </a:xfrm>
            <a:custGeom>
              <a:rect b="b" l="l" r="r" t="t"/>
              <a:pathLst>
                <a:path extrusionOk="0" h="880" w="1382">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82"/>
            <p:cNvSpPr/>
            <p:nvPr/>
          </p:nvSpPr>
          <p:spPr>
            <a:xfrm>
              <a:off x="3579964" y="1749167"/>
              <a:ext cx="35950" cy="22741"/>
            </a:xfrm>
            <a:custGeom>
              <a:rect b="b" l="l" r="r" t="t"/>
              <a:pathLst>
                <a:path extrusionOk="0" h="866" w="1369">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82"/>
            <p:cNvSpPr/>
            <p:nvPr/>
          </p:nvSpPr>
          <p:spPr>
            <a:xfrm>
              <a:off x="3737209" y="1591764"/>
              <a:ext cx="80776" cy="68302"/>
            </a:xfrm>
            <a:custGeom>
              <a:rect b="b" l="l" r="r" t="t"/>
              <a:pathLst>
                <a:path extrusionOk="0" h="2601" w="3076">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82"/>
            <p:cNvSpPr/>
            <p:nvPr/>
          </p:nvSpPr>
          <p:spPr>
            <a:xfrm>
              <a:off x="3691307" y="1732150"/>
              <a:ext cx="68118" cy="102073"/>
            </a:xfrm>
            <a:custGeom>
              <a:rect b="b" l="l" r="r" t="t"/>
              <a:pathLst>
                <a:path extrusionOk="0" h="3887" w="2594">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82"/>
            <p:cNvSpPr/>
            <p:nvPr/>
          </p:nvSpPr>
          <p:spPr>
            <a:xfrm>
              <a:off x="3691307" y="1751267"/>
              <a:ext cx="68118" cy="82955"/>
            </a:xfrm>
            <a:custGeom>
              <a:rect b="b" l="l" r="r" t="t"/>
              <a:pathLst>
                <a:path extrusionOk="0" h="3159" w="2594">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82"/>
            <p:cNvSpPr/>
            <p:nvPr/>
          </p:nvSpPr>
          <p:spPr>
            <a:xfrm>
              <a:off x="3712656" y="1732150"/>
              <a:ext cx="25420" cy="17122"/>
            </a:xfrm>
            <a:custGeom>
              <a:rect b="b" l="l" r="r" t="t"/>
              <a:pathLst>
                <a:path extrusionOk="0" h="652" w="968">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82"/>
            <p:cNvSpPr/>
            <p:nvPr/>
          </p:nvSpPr>
          <p:spPr>
            <a:xfrm>
              <a:off x="3702625" y="1686930"/>
              <a:ext cx="45509" cy="51049"/>
            </a:xfrm>
            <a:custGeom>
              <a:rect b="b" l="l" r="r" t="t"/>
              <a:pathLst>
                <a:path extrusionOk="0" h="1944" w="1733">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82"/>
            <p:cNvSpPr/>
            <p:nvPr/>
          </p:nvSpPr>
          <p:spPr>
            <a:xfrm>
              <a:off x="3702625" y="1686930"/>
              <a:ext cx="31171" cy="50944"/>
            </a:xfrm>
            <a:custGeom>
              <a:rect b="b" l="l" r="r" t="t"/>
              <a:pathLst>
                <a:path extrusionOk="0" h="1940" w="1187">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82"/>
            <p:cNvSpPr/>
            <p:nvPr/>
          </p:nvSpPr>
          <p:spPr>
            <a:xfrm>
              <a:off x="3702625" y="1834196"/>
              <a:ext cx="45509" cy="28177"/>
            </a:xfrm>
            <a:custGeom>
              <a:rect b="b" l="l" r="r" t="t"/>
              <a:pathLst>
                <a:path extrusionOk="0" h="1073" w="1733">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82"/>
            <p:cNvSpPr/>
            <p:nvPr/>
          </p:nvSpPr>
          <p:spPr>
            <a:xfrm>
              <a:off x="3691307" y="1759303"/>
              <a:ext cx="11344" cy="74920"/>
            </a:xfrm>
            <a:custGeom>
              <a:rect b="b" l="l" r="r" t="t"/>
              <a:pathLst>
                <a:path extrusionOk="0" h="2853" w="432">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82"/>
            <p:cNvSpPr/>
            <p:nvPr/>
          </p:nvSpPr>
          <p:spPr>
            <a:xfrm>
              <a:off x="3748107" y="1759303"/>
              <a:ext cx="11318" cy="74920"/>
            </a:xfrm>
            <a:custGeom>
              <a:rect b="b" l="l" r="r" t="t"/>
              <a:pathLst>
                <a:path extrusionOk="0" h="2853" w="431">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82"/>
            <p:cNvSpPr/>
            <p:nvPr/>
          </p:nvSpPr>
          <p:spPr>
            <a:xfrm>
              <a:off x="3722477" y="1845514"/>
              <a:ext cx="5803" cy="17095"/>
            </a:xfrm>
            <a:custGeom>
              <a:rect b="b" l="l" r="r" t="t"/>
              <a:pathLst>
                <a:path extrusionOk="0" h="651" w="221">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82"/>
            <p:cNvSpPr/>
            <p:nvPr/>
          </p:nvSpPr>
          <p:spPr>
            <a:xfrm>
              <a:off x="3702625" y="1686930"/>
              <a:ext cx="45509" cy="22662"/>
            </a:xfrm>
            <a:custGeom>
              <a:rect b="b" l="l" r="r" t="t"/>
              <a:pathLst>
                <a:path extrusionOk="0" h="863" w="1733">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82"/>
            <p:cNvSpPr/>
            <p:nvPr/>
          </p:nvSpPr>
          <p:spPr>
            <a:xfrm>
              <a:off x="3702625" y="1686930"/>
              <a:ext cx="31171" cy="20640"/>
            </a:xfrm>
            <a:custGeom>
              <a:rect b="b" l="l" r="r" t="t"/>
              <a:pathLst>
                <a:path extrusionOk="0" h="786" w="1187">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7" name="Google Shape;9787;p82"/>
          <p:cNvGrpSpPr/>
          <p:nvPr/>
        </p:nvGrpSpPr>
        <p:grpSpPr>
          <a:xfrm>
            <a:off x="1748382" y="3384797"/>
            <a:ext cx="364673" cy="340067"/>
            <a:chOff x="1748382" y="3384797"/>
            <a:chExt cx="364673" cy="340067"/>
          </a:xfrm>
        </p:grpSpPr>
        <p:sp>
          <p:nvSpPr>
            <p:cNvPr id="9788" name="Google Shape;9788;p82"/>
            <p:cNvSpPr/>
            <p:nvPr/>
          </p:nvSpPr>
          <p:spPr>
            <a:xfrm>
              <a:off x="1805182" y="3628332"/>
              <a:ext cx="45509" cy="45509"/>
            </a:xfrm>
            <a:custGeom>
              <a:rect b="b" l="l" r="r" t="t"/>
              <a:pathLst>
                <a:path extrusionOk="0" h="1733" w="1733">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82"/>
            <p:cNvSpPr/>
            <p:nvPr/>
          </p:nvSpPr>
          <p:spPr>
            <a:xfrm>
              <a:off x="1954208" y="3509453"/>
              <a:ext cx="105828" cy="90728"/>
            </a:xfrm>
            <a:custGeom>
              <a:rect b="b" l="l" r="r" t="t"/>
              <a:pathLst>
                <a:path extrusionOk="0" h="3455" w="403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82"/>
            <p:cNvSpPr/>
            <p:nvPr/>
          </p:nvSpPr>
          <p:spPr>
            <a:xfrm>
              <a:off x="1964764" y="3546165"/>
              <a:ext cx="100051" cy="54043"/>
            </a:xfrm>
            <a:custGeom>
              <a:rect b="b" l="l" r="r" t="t"/>
              <a:pathLst>
                <a:path extrusionOk="0" h="2058" w="381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82"/>
            <p:cNvSpPr/>
            <p:nvPr/>
          </p:nvSpPr>
          <p:spPr>
            <a:xfrm>
              <a:off x="1833569" y="3407433"/>
              <a:ext cx="153096" cy="294585"/>
            </a:xfrm>
            <a:custGeom>
              <a:rect b="b" l="l" r="r" t="t"/>
              <a:pathLst>
                <a:path extrusionOk="0" h="11218" w="583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82"/>
            <p:cNvSpPr/>
            <p:nvPr/>
          </p:nvSpPr>
          <p:spPr>
            <a:xfrm>
              <a:off x="1833569" y="3583086"/>
              <a:ext cx="152991" cy="118932"/>
            </a:xfrm>
            <a:custGeom>
              <a:rect b="b" l="l" r="r" t="t"/>
              <a:pathLst>
                <a:path extrusionOk="0" h="4529" w="5826">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82"/>
            <p:cNvSpPr/>
            <p:nvPr/>
          </p:nvSpPr>
          <p:spPr>
            <a:xfrm>
              <a:off x="1975058" y="3384797"/>
              <a:ext cx="45535" cy="340067"/>
            </a:xfrm>
            <a:custGeom>
              <a:rect b="b" l="l" r="r" t="t"/>
              <a:pathLst>
                <a:path extrusionOk="0" h="12950" w="1734">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82"/>
            <p:cNvSpPr/>
            <p:nvPr/>
          </p:nvSpPr>
          <p:spPr>
            <a:xfrm>
              <a:off x="1975058" y="3696451"/>
              <a:ext cx="45535" cy="28413"/>
            </a:xfrm>
            <a:custGeom>
              <a:rect b="b" l="l" r="r" t="t"/>
              <a:pathLst>
                <a:path extrusionOk="0" h="1082" w="1734">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82"/>
            <p:cNvSpPr/>
            <p:nvPr/>
          </p:nvSpPr>
          <p:spPr>
            <a:xfrm>
              <a:off x="1748618" y="3503676"/>
              <a:ext cx="45272" cy="102073"/>
            </a:xfrm>
            <a:custGeom>
              <a:rect b="b" l="l" r="r" t="t"/>
              <a:pathLst>
                <a:path extrusionOk="0" h="3887" w="1724">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82"/>
            <p:cNvSpPr/>
            <p:nvPr/>
          </p:nvSpPr>
          <p:spPr>
            <a:xfrm>
              <a:off x="1748382" y="3508954"/>
              <a:ext cx="45509" cy="96794"/>
            </a:xfrm>
            <a:custGeom>
              <a:rect b="b" l="l" r="r" t="t"/>
              <a:pathLst>
                <a:path extrusionOk="0" h="3686" w="1733">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82"/>
            <p:cNvSpPr/>
            <p:nvPr/>
          </p:nvSpPr>
          <p:spPr>
            <a:xfrm>
              <a:off x="1788087" y="3503676"/>
              <a:ext cx="56827" cy="102073"/>
            </a:xfrm>
            <a:custGeom>
              <a:rect b="b" l="l" r="r" t="t"/>
              <a:pathLst>
                <a:path extrusionOk="0" h="3887" w="2164">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82"/>
            <p:cNvSpPr/>
            <p:nvPr/>
          </p:nvSpPr>
          <p:spPr>
            <a:xfrm>
              <a:off x="1788087" y="3588627"/>
              <a:ext cx="56827" cy="17122"/>
            </a:xfrm>
            <a:custGeom>
              <a:rect b="b" l="l" r="r" t="t"/>
              <a:pathLst>
                <a:path extrusionOk="0" h="652" w="2164">
                  <a:moveTo>
                    <a:pt x="0" y="0"/>
                  </a:moveTo>
                  <a:lnTo>
                    <a:pt x="0" y="651"/>
                  </a:lnTo>
                  <a:lnTo>
                    <a:pt x="2163" y="651"/>
                  </a:lnTo>
                  <a:lnTo>
                    <a:pt x="2163"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82"/>
            <p:cNvSpPr/>
            <p:nvPr/>
          </p:nvSpPr>
          <p:spPr>
            <a:xfrm>
              <a:off x="1788087" y="3605722"/>
              <a:ext cx="56827" cy="90755"/>
            </a:xfrm>
            <a:custGeom>
              <a:rect b="b" l="l" r="r" t="t"/>
              <a:pathLst>
                <a:path extrusionOk="0" h="3456" w="2164">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82"/>
            <p:cNvSpPr/>
            <p:nvPr/>
          </p:nvSpPr>
          <p:spPr>
            <a:xfrm>
              <a:off x="2080860" y="3548922"/>
              <a:ext cx="32195" cy="11581"/>
            </a:xfrm>
            <a:custGeom>
              <a:rect b="b" l="l" r="r" t="t"/>
              <a:pathLst>
                <a:path extrusionOk="0" h="441" w="1226">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82"/>
            <p:cNvSpPr/>
            <p:nvPr/>
          </p:nvSpPr>
          <p:spPr>
            <a:xfrm>
              <a:off x="2059510" y="3484874"/>
              <a:ext cx="27468" cy="23345"/>
            </a:xfrm>
            <a:custGeom>
              <a:rect b="b" l="l" r="r" t="t"/>
              <a:pathLst>
                <a:path extrusionOk="0" h="889" w="1046">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82"/>
            <p:cNvSpPr/>
            <p:nvPr/>
          </p:nvSpPr>
          <p:spPr>
            <a:xfrm>
              <a:off x="2058723" y="3600969"/>
              <a:ext cx="27704" cy="23608"/>
            </a:xfrm>
            <a:custGeom>
              <a:rect b="b" l="l" r="r" t="t"/>
              <a:pathLst>
                <a:path extrusionOk="0" h="899" w="1055">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3" name="Google Shape;9803;p82"/>
          <p:cNvGrpSpPr/>
          <p:nvPr/>
        </p:nvGrpSpPr>
        <p:grpSpPr>
          <a:xfrm>
            <a:off x="6221064" y="3811049"/>
            <a:ext cx="364673" cy="339804"/>
            <a:chOff x="6221064" y="3811049"/>
            <a:chExt cx="364673" cy="339804"/>
          </a:xfrm>
        </p:grpSpPr>
        <p:sp>
          <p:nvSpPr>
            <p:cNvPr id="9804" name="Google Shape;9804;p82"/>
            <p:cNvSpPr/>
            <p:nvPr/>
          </p:nvSpPr>
          <p:spPr>
            <a:xfrm>
              <a:off x="6277838" y="4054558"/>
              <a:ext cx="45272" cy="45272"/>
            </a:xfrm>
            <a:custGeom>
              <a:rect b="b" l="l" r="r" t="t"/>
              <a:pathLst>
                <a:path extrusionOk="0" h="1724" w="1724">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82"/>
            <p:cNvSpPr/>
            <p:nvPr/>
          </p:nvSpPr>
          <p:spPr>
            <a:xfrm>
              <a:off x="6426890" y="3935679"/>
              <a:ext cx="105828" cy="90728"/>
            </a:xfrm>
            <a:custGeom>
              <a:rect b="b" l="l" r="r" t="t"/>
              <a:pathLst>
                <a:path extrusionOk="0" h="3455" w="403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82"/>
            <p:cNvSpPr/>
            <p:nvPr/>
          </p:nvSpPr>
          <p:spPr>
            <a:xfrm>
              <a:off x="6437446" y="3972391"/>
              <a:ext cx="100051" cy="54043"/>
            </a:xfrm>
            <a:custGeom>
              <a:rect b="b" l="l" r="r" t="t"/>
              <a:pathLst>
                <a:path extrusionOk="0" h="2058" w="381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82"/>
            <p:cNvSpPr/>
            <p:nvPr/>
          </p:nvSpPr>
          <p:spPr>
            <a:xfrm>
              <a:off x="6306251" y="3833659"/>
              <a:ext cx="153070" cy="294585"/>
            </a:xfrm>
            <a:custGeom>
              <a:rect b="b" l="l" r="r" t="t"/>
              <a:pathLst>
                <a:path extrusionOk="0" h="11218" w="5829">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82"/>
            <p:cNvSpPr/>
            <p:nvPr/>
          </p:nvSpPr>
          <p:spPr>
            <a:xfrm>
              <a:off x="6306251" y="4009312"/>
              <a:ext cx="152833" cy="119010"/>
            </a:xfrm>
            <a:custGeom>
              <a:rect b="b" l="l" r="r" t="t"/>
              <a:pathLst>
                <a:path extrusionOk="0" h="4532" w="582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82"/>
            <p:cNvSpPr/>
            <p:nvPr/>
          </p:nvSpPr>
          <p:spPr>
            <a:xfrm>
              <a:off x="6447740" y="3811049"/>
              <a:ext cx="45509" cy="339804"/>
            </a:xfrm>
            <a:custGeom>
              <a:rect b="b" l="l" r="r" t="t"/>
              <a:pathLst>
                <a:path extrusionOk="0" h="12940" w="1733">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82"/>
            <p:cNvSpPr/>
            <p:nvPr/>
          </p:nvSpPr>
          <p:spPr>
            <a:xfrm>
              <a:off x="6447740" y="4122677"/>
              <a:ext cx="45509" cy="28177"/>
            </a:xfrm>
            <a:custGeom>
              <a:rect b="b" l="l" r="r" t="t"/>
              <a:pathLst>
                <a:path extrusionOk="0" h="1073" w="1733">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82"/>
            <p:cNvSpPr/>
            <p:nvPr/>
          </p:nvSpPr>
          <p:spPr>
            <a:xfrm>
              <a:off x="6221300" y="3929902"/>
              <a:ext cx="45272" cy="102073"/>
            </a:xfrm>
            <a:custGeom>
              <a:rect b="b" l="l" r="r" t="t"/>
              <a:pathLst>
                <a:path extrusionOk="0" h="3887" w="1724">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82"/>
            <p:cNvSpPr/>
            <p:nvPr/>
          </p:nvSpPr>
          <p:spPr>
            <a:xfrm>
              <a:off x="6221064" y="3935180"/>
              <a:ext cx="45509" cy="96794"/>
            </a:xfrm>
            <a:custGeom>
              <a:rect b="b" l="l" r="r" t="t"/>
              <a:pathLst>
                <a:path extrusionOk="0" h="3686" w="1733">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82"/>
            <p:cNvSpPr/>
            <p:nvPr/>
          </p:nvSpPr>
          <p:spPr>
            <a:xfrm>
              <a:off x="6260769" y="3929902"/>
              <a:ext cx="56800" cy="102073"/>
            </a:xfrm>
            <a:custGeom>
              <a:rect b="b" l="l" r="r" t="t"/>
              <a:pathLst>
                <a:path extrusionOk="0" h="3887" w="2163">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82"/>
            <p:cNvSpPr/>
            <p:nvPr/>
          </p:nvSpPr>
          <p:spPr>
            <a:xfrm>
              <a:off x="6260769" y="4014853"/>
              <a:ext cx="56800" cy="17122"/>
            </a:xfrm>
            <a:custGeom>
              <a:rect b="b" l="l" r="r" t="t"/>
              <a:pathLst>
                <a:path extrusionOk="0" h="652" w="2163">
                  <a:moveTo>
                    <a:pt x="0" y="1"/>
                  </a:moveTo>
                  <a:lnTo>
                    <a:pt x="0" y="651"/>
                  </a:lnTo>
                  <a:lnTo>
                    <a:pt x="2163" y="651"/>
                  </a:lnTo>
                  <a:lnTo>
                    <a:pt x="216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82"/>
            <p:cNvSpPr/>
            <p:nvPr/>
          </p:nvSpPr>
          <p:spPr>
            <a:xfrm>
              <a:off x="6260769" y="4031686"/>
              <a:ext cx="56800" cy="90755"/>
            </a:xfrm>
            <a:custGeom>
              <a:rect b="b" l="l" r="r" t="t"/>
              <a:pathLst>
                <a:path extrusionOk="0" h="3456" w="2163">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82"/>
            <p:cNvSpPr/>
            <p:nvPr/>
          </p:nvSpPr>
          <p:spPr>
            <a:xfrm>
              <a:off x="6553542" y="3975148"/>
              <a:ext cx="32195" cy="11581"/>
            </a:xfrm>
            <a:custGeom>
              <a:rect b="b" l="l" r="r" t="t"/>
              <a:pathLst>
                <a:path extrusionOk="0" h="441" w="1226">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82"/>
            <p:cNvSpPr/>
            <p:nvPr/>
          </p:nvSpPr>
          <p:spPr>
            <a:xfrm>
              <a:off x="6532192" y="3911100"/>
              <a:ext cx="27442" cy="23608"/>
            </a:xfrm>
            <a:custGeom>
              <a:rect b="b" l="l" r="r" t="t"/>
              <a:pathLst>
                <a:path extrusionOk="0" h="899" w="1045">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82"/>
            <p:cNvSpPr/>
            <p:nvPr/>
          </p:nvSpPr>
          <p:spPr>
            <a:xfrm>
              <a:off x="6531221" y="4027327"/>
              <a:ext cx="27626" cy="23503"/>
            </a:xfrm>
            <a:custGeom>
              <a:rect b="b" l="l" r="r" t="t"/>
              <a:pathLst>
                <a:path extrusionOk="0" h="895" w="1052">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9" name="Google Shape;9819;p82"/>
          <p:cNvGrpSpPr/>
          <p:nvPr/>
        </p:nvGrpSpPr>
        <p:grpSpPr>
          <a:xfrm>
            <a:off x="2182643" y="3386320"/>
            <a:ext cx="382030" cy="320451"/>
            <a:chOff x="2182643" y="3386320"/>
            <a:chExt cx="382030" cy="320451"/>
          </a:xfrm>
        </p:grpSpPr>
        <p:sp>
          <p:nvSpPr>
            <p:cNvPr id="9820" name="Google Shape;9820;p82"/>
            <p:cNvSpPr/>
            <p:nvPr/>
          </p:nvSpPr>
          <p:spPr>
            <a:xfrm>
              <a:off x="2182643" y="3386320"/>
              <a:ext cx="382030" cy="320451"/>
            </a:xfrm>
            <a:custGeom>
              <a:rect b="b" l="l" r="r" t="t"/>
              <a:pathLst>
                <a:path extrusionOk="0" h="12203" w="14548">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82"/>
            <p:cNvSpPr/>
            <p:nvPr/>
          </p:nvSpPr>
          <p:spPr>
            <a:xfrm>
              <a:off x="2281171" y="3466492"/>
              <a:ext cx="185002" cy="184739"/>
            </a:xfrm>
            <a:custGeom>
              <a:rect b="b" l="l" r="r" t="t"/>
              <a:pathLst>
                <a:path extrusionOk="0" h="7035" w="7045">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82"/>
            <p:cNvSpPr/>
            <p:nvPr/>
          </p:nvSpPr>
          <p:spPr>
            <a:xfrm>
              <a:off x="2299763" y="3484821"/>
              <a:ext cx="147791" cy="148054"/>
            </a:xfrm>
            <a:custGeom>
              <a:rect b="b" l="l" r="r" t="t"/>
              <a:pathLst>
                <a:path extrusionOk="0" h="5638" w="5628">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82"/>
            <p:cNvSpPr/>
            <p:nvPr/>
          </p:nvSpPr>
          <p:spPr>
            <a:xfrm>
              <a:off x="2336711" y="3564993"/>
              <a:ext cx="73922" cy="67830"/>
            </a:xfrm>
            <a:custGeom>
              <a:rect b="b" l="l" r="r" t="t"/>
              <a:pathLst>
                <a:path extrusionOk="0" h="2583" w="2815">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82"/>
            <p:cNvSpPr/>
            <p:nvPr/>
          </p:nvSpPr>
          <p:spPr>
            <a:xfrm>
              <a:off x="2295745" y="3386320"/>
              <a:ext cx="139519" cy="36974"/>
            </a:xfrm>
            <a:custGeom>
              <a:rect b="b" l="l" r="r" t="t"/>
              <a:pathLst>
                <a:path extrusionOk="0" h="1408" w="5313">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82"/>
            <p:cNvSpPr/>
            <p:nvPr/>
          </p:nvSpPr>
          <p:spPr>
            <a:xfrm>
              <a:off x="2342987" y="3386320"/>
              <a:ext cx="92514" cy="36974"/>
            </a:xfrm>
            <a:custGeom>
              <a:rect b="b" l="l" r="r" t="t"/>
              <a:pathLst>
                <a:path extrusionOk="0" h="1408" w="3523">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82"/>
            <p:cNvSpPr/>
            <p:nvPr/>
          </p:nvSpPr>
          <p:spPr>
            <a:xfrm>
              <a:off x="2182643" y="3676073"/>
              <a:ext cx="382030" cy="30698"/>
            </a:xfrm>
            <a:custGeom>
              <a:rect b="b" l="l" r="r" t="t"/>
              <a:pathLst>
                <a:path extrusionOk="0" h="1169" w="14548">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82"/>
            <p:cNvSpPr/>
            <p:nvPr/>
          </p:nvSpPr>
          <p:spPr>
            <a:xfrm>
              <a:off x="2336711" y="3584609"/>
              <a:ext cx="74158" cy="48213"/>
            </a:xfrm>
            <a:custGeom>
              <a:rect b="b" l="l" r="r" t="t"/>
              <a:pathLst>
                <a:path extrusionOk="0" h="1836" w="2824">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82"/>
            <p:cNvSpPr/>
            <p:nvPr/>
          </p:nvSpPr>
          <p:spPr>
            <a:xfrm>
              <a:off x="2360082" y="3564993"/>
              <a:ext cx="27179" cy="18513"/>
            </a:xfrm>
            <a:custGeom>
              <a:rect b="b" l="l" r="r" t="t"/>
              <a:pathLst>
                <a:path extrusionOk="0" h="705" w="1035">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82"/>
            <p:cNvSpPr/>
            <p:nvPr/>
          </p:nvSpPr>
          <p:spPr>
            <a:xfrm>
              <a:off x="2349027" y="3515756"/>
              <a:ext cx="49290" cy="55566"/>
            </a:xfrm>
            <a:custGeom>
              <a:rect b="b" l="l" r="r" t="t"/>
              <a:pathLst>
                <a:path extrusionOk="0" h="2116" w="1877">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82"/>
            <p:cNvSpPr/>
            <p:nvPr/>
          </p:nvSpPr>
          <p:spPr>
            <a:xfrm>
              <a:off x="2349027" y="3515756"/>
              <a:ext cx="33954" cy="55461"/>
            </a:xfrm>
            <a:custGeom>
              <a:rect b="b" l="l" r="r" t="t"/>
              <a:pathLst>
                <a:path extrusionOk="0" h="2112" w="1293">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82"/>
            <p:cNvSpPr/>
            <p:nvPr/>
          </p:nvSpPr>
          <p:spPr>
            <a:xfrm>
              <a:off x="2349027" y="3515756"/>
              <a:ext cx="49290" cy="24894"/>
            </a:xfrm>
            <a:custGeom>
              <a:rect b="b" l="l" r="r" t="t"/>
              <a:pathLst>
                <a:path extrusionOk="0" h="948" w="1877">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82"/>
            <p:cNvSpPr/>
            <p:nvPr/>
          </p:nvSpPr>
          <p:spPr>
            <a:xfrm>
              <a:off x="2349027" y="3515755"/>
              <a:ext cx="33954" cy="22374"/>
            </a:xfrm>
            <a:custGeom>
              <a:rect b="b" l="l" r="r" t="t"/>
              <a:pathLst>
                <a:path extrusionOk="0" h="852" w="1293">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82"/>
            <p:cNvSpPr/>
            <p:nvPr/>
          </p:nvSpPr>
          <p:spPr>
            <a:xfrm>
              <a:off x="2336711" y="3595402"/>
              <a:ext cx="18382" cy="34978"/>
            </a:xfrm>
            <a:custGeom>
              <a:rect b="b" l="l" r="r" t="t"/>
              <a:pathLst>
                <a:path extrusionOk="0" h="1332" w="70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82"/>
            <p:cNvSpPr/>
            <p:nvPr/>
          </p:nvSpPr>
          <p:spPr>
            <a:xfrm>
              <a:off x="2392251" y="3595402"/>
              <a:ext cx="18382" cy="34978"/>
            </a:xfrm>
            <a:custGeom>
              <a:rect b="b" l="l" r="r" t="t"/>
              <a:pathLst>
                <a:path extrusionOk="0" h="1332" w="70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5" name="Google Shape;9835;p82"/>
          <p:cNvGrpSpPr/>
          <p:nvPr/>
        </p:nvGrpSpPr>
        <p:grpSpPr>
          <a:xfrm>
            <a:off x="3084386" y="3389340"/>
            <a:ext cx="353880" cy="330745"/>
            <a:chOff x="3084386" y="3389340"/>
            <a:chExt cx="353880" cy="330745"/>
          </a:xfrm>
        </p:grpSpPr>
        <p:sp>
          <p:nvSpPr>
            <p:cNvPr id="9836" name="Google Shape;9836;p82"/>
            <p:cNvSpPr/>
            <p:nvPr/>
          </p:nvSpPr>
          <p:spPr>
            <a:xfrm>
              <a:off x="3084386" y="3458430"/>
              <a:ext cx="353880" cy="261655"/>
            </a:xfrm>
            <a:custGeom>
              <a:rect b="b" l="l" r="r" t="t"/>
              <a:pathLst>
                <a:path extrusionOk="0" h="9964" w="13476">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82"/>
            <p:cNvSpPr/>
            <p:nvPr/>
          </p:nvSpPr>
          <p:spPr>
            <a:xfrm>
              <a:off x="3084386" y="3458430"/>
              <a:ext cx="176940" cy="261655"/>
            </a:xfrm>
            <a:custGeom>
              <a:rect b="b" l="l" r="r" t="t"/>
              <a:pathLst>
                <a:path extrusionOk="0" h="9964" w="6738">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82"/>
            <p:cNvSpPr/>
            <p:nvPr/>
          </p:nvSpPr>
          <p:spPr>
            <a:xfrm>
              <a:off x="3115031" y="3489102"/>
              <a:ext cx="292825" cy="200574"/>
            </a:xfrm>
            <a:custGeom>
              <a:rect b="b" l="l" r="r" t="t"/>
              <a:pathLst>
                <a:path extrusionOk="0" h="7638" w="11151">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82"/>
            <p:cNvSpPr/>
            <p:nvPr/>
          </p:nvSpPr>
          <p:spPr>
            <a:xfrm>
              <a:off x="3115031" y="3489102"/>
              <a:ext cx="146294" cy="200338"/>
            </a:xfrm>
            <a:custGeom>
              <a:rect b="b" l="l" r="r" t="t"/>
              <a:pathLst>
                <a:path extrusionOk="0" h="7629" w="5571">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82"/>
            <p:cNvSpPr/>
            <p:nvPr/>
          </p:nvSpPr>
          <p:spPr>
            <a:xfrm>
              <a:off x="3191947" y="3389340"/>
              <a:ext cx="138994" cy="115885"/>
            </a:xfrm>
            <a:custGeom>
              <a:rect b="b" l="l" r="r" t="t"/>
              <a:pathLst>
                <a:path extrusionOk="0" h="4413" w="5293">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82"/>
            <p:cNvSpPr/>
            <p:nvPr/>
          </p:nvSpPr>
          <p:spPr>
            <a:xfrm>
              <a:off x="3223091" y="3538103"/>
              <a:ext cx="137261" cy="97792"/>
            </a:xfrm>
            <a:custGeom>
              <a:rect b="b" l="l" r="r" t="t"/>
              <a:pathLst>
                <a:path extrusionOk="0" h="3724" w="5227">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82"/>
            <p:cNvSpPr/>
            <p:nvPr/>
          </p:nvSpPr>
          <p:spPr>
            <a:xfrm>
              <a:off x="3182651" y="3610475"/>
              <a:ext cx="40467" cy="34532"/>
            </a:xfrm>
            <a:custGeom>
              <a:rect b="b" l="l" r="r" t="t"/>
              <a:pathLst>
                <a:path extrusionOk="0" h="1315" w="1541">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82"/>
            <p:cNvSpPr/>
            <p:nvPr/>
          </p:nvSpPr>
          <p:spPr>
            <a:xfrm>
              <a:off x="3145729" y="3529489"/>
              <a:ext cx="39495" cy="35005"/>
            </a:xfrm>
            <a:custGeom>
              <a:rect b="b" l="l" r="r" t="t"/>
              <a:pathLst>
                <a:path extrusionOk="0" h="1333" w="1504">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82"/>
            <p:cNvSpPr/>
            <p:nvPr/>
          </p:nvSpPr>
          <p:spPr>
            <a:xfrm>
              <a:off x="3345252" y="3621741"/>
              <a:ext cx="39521" cy="34978"/>
            </a:xfrm>
            <a:custGeom>
              <a:rect b="b" l="l" r="r" t="t"/>
              <a:pathLst>
                <a:path extrusionOk="0" h="1332" w="1505">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82"/>
            <p:cNvSpPr/>
            <p:nvPr/>
          </p:nvSpPr>
          <p:spPr>
            <a:xfrm>
              <a:off x="3245491" y="3544930"/>
              <a:ext cx="39705" cy="34873"/>
            </a:xfrm>
            <a:custGeom>
              <a:rect b="b" l="l" r="r" t="t"/>
              <a:pathLst>
                <a:path extrusionOk="0" h="1328" w="1512">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82"/>
            <p:cNvSpPr/>
            <p:nvPr/>
          </p:nvSpPr>
          <p:spPr>
            <a:xfrm>
              <a:off x="3191947" y="3389340"/>
              <a:ext cx="69642" cy="115885"/>
            </a:xfrm>
            <a:custGeom>
              <a:rect b="b" l="l" r="r" t="t"/>
              <a:pathLst>
                <a:path extrusionOk="0" h="4413" w="2652">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82"/>
            <p:cNvSpPr/>
            <p:nvPr/>
          </p:nvSpPr>
          <p:spPr>
            <a:xfrm>
              <a:off x="3240449" y="3450683"/>
              <a:ext cx="36711" cy="31670"/>
            </a:xfrm>
            <a:custGeom>
              <a:rect b="b" l="l" r="r" t="t"/>
              <a:pathLst>
                <a:path extrusionOk="0" h="1206" w="1398">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8" name="Google Shape;9848;p82"/>
          <p:cNvGrpSpPr/>
          <p:nvPr/>
        </p:nvGrpSpPr>
        <p:grpSpPr>
          <a:xfrm>
            <a:off x="863499" y="1970906"/>
            <a:ext cx="347078" cy="364016"/>
            <a:chOff x="863499" y="1970906"/>
            <a:chExt cx="347078" cy="364016"/>
          </a:xfrm>
        </p:grpSpPr>
        <p:sp>
          <p:nvSpPr>
            <p:cNvPr id="9849" name="Google Shape;9849;p82"/>
            <p:cNvSpPr/>
            <p:nvPr/>
          </p:nvSpPr>
          <p:spPr>
            <a:xfrm>
              <a:off x="984872" y="1970906"/>
              <a:ext cx="225705" cy="173447"/>
            </a:xfrm>
            <a:custGeom>
              <a:rect b="b" l="l" r="r" t="t"/>
              <a:pathLst>
                <a:path extrusionOk="0" h="6605" w="8595">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82"/>
            <p:cNvSpPr/>
            <p:nvPr/>
          </p:nvSpPr>
          <p:spPr>
            <a:xfrm>
              <a:off x="1020822" y="1970906"/>
              <a:ext cx="159871" cy="173447"/>
            </a:xfrm>
            <a:custGeom>
              <a:rect b="b" l="l" r="r" t="t"/>
              <a:pathLst>
                <a:path extrusionOk="0" h="6605" w="6088">
                  <a:moveTo>
                    <a:pt x="4728" y="1"/>
                  </a:moveTo>
                  <a:lnTo>
                    <a:pt x="0" y="6604"/>
                  </a:lnTo>
                  <a:lnTo>
                    <a:pt x="1369" y="6604"/>
                  </a:lnTo>
                  <a:lnTo>
                    <a:pt x="6087"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82"/>
            <p:cNvSpPr/>
            <p:nvPr/>
          </p:nvSpPr>
          <p:spPr>
            <a:xfrm>
              <a:off x="1056746" y="1970906"/>
              <a:ext cx="153831" cy="173447"/>
            </a:xfrm>
            <a:custGeom>
              <a:rect b="b" l="l" r="r" t="t"/>
              <a:pathLst>
                <a:path extrusionOk="0" h="6605" w="5858">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82"/>
            <p:cNvSpPr/>
            <p:nvPr/>
          </p:nvSpPr>
          <p:spPr>
            <a:xfrm>
              <a:off x="863499" y="1970906"/>
              <a:ext cx="225967" cy="173447"/>
            </a:xfrm>
            <a:custGeom>
              <a:rect b="b" l="l" r="r" t="t"/>
              <a:pathLst>
                <a:path extrusionOk="0" h="6605" w="8605">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82"/>
            <p:cNvSpPr/>
            <p:nvPr/>
          </p:nvSpPr>
          <p:spPr>
            <a:xfrm>
              <a:off x="895405" y="1970906"/>
              <a:ext cx="159871" cy="173447"/>
            </a:xfrm>
            <a:custGeom>
              <a:rect b="b" l="l" r="r" t="t"/>
              <a:pathLst>
                <a:path extrusionOk="0" h="6605" w="6088">
                  <a:moveTo>
                    <a:pt x="1" y="1"/>
                  </a:moveTo>
                  <a:lnTo>
                    <a:pt x="4719" y="6604"/>
                  </a:lnTo>
                  <a:lnTo>
                    <a:pt x="6088" y="6604"/>
                  </a:lnTo>
                  <a:lnTo>
                    <a:pt x="1360"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82"/>
            <p:cNvSpPr/>
            <p:nvPr/>
          </p:nvSpPr>
          <p:spPr>
            <a:xfrm>
              <a:off x="863499" y="1970906"/>
              <a:ext cx="155827" cy="173185"/>
            </a:xfrm>
            <a:custGeom>
              <a:rect b="b" l="l" r="r" t="t"/>
              <a:pathLst>
                <a:path extrusionOk="0" h="6595" w="5934">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82"/>
            <p:cNvSpPr/>
            <p:nvPr/>
          </p:nvSpPr>
          <p:spPr>
            <a:xfrm>
              <a:off x="1073080" y="2094302"/>
              <a:ext cx="35714" cy="49789"/>
            </a:xfrm>
            <a:custGeom>
              <a:rect b="b" l="l" r="r" t="t"/>
              <a:pathLst>
                <a:path extrusionOk="0" h="1896" w="1360">
                  <a:moveTo>
                    <a:pt x="738" y="1"/>
                  </a:moveTo>
                  <a:lnTo>
                    <a:pt x="1" y="1034"/>
                  </a:lnTo>
                  <a:lnTo>
                    <a:pt x="613" y="1896"/>
                  </a:lnTo>
                  <a:lnTo>
                    <a:pt x="1130" y="1187"/>
                  </a:lnTo>
                  <a:lnTo>
                    <a:pt x="1360" y="862"/>
                  </a:lnTo>
                  <a:lnTo>
                    <a:pt x="738"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82"/>
            <p:cNvSpPr/>
            <p:nvPr/>
          </p:nvSpPr>
          <p:spPr>
            <a:xfrm>
              <a:off x="1054987" y="2069171"/>
              <a:ext cx="37473" cy="52310"/>
            </a:xfrm>
            <a:custGeom>
              <a:rect b="b" l="l" r="r" t="t"/>
              <a:pathLst>
                <a:path extrusionOk="0" h="1992" w="1427">
                  <a:moveTo>
                    <a:pt x="747" y="1"/>
                  </a:moveTo>
                  <a:lnTo>
                    <a:pt x="1" y="1034"/>
                  </a:lnTo>
                  <a:lnTo>
                    <a:pt x="690" y="1991"/>
                  </a:lnTo>
                  <a:lnTo>
                    <a:pt x="1427" y="958"/>
                  </a:lnTo>
                  <a:lnTo>
                    <a:pt x="747"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82"/>
            <p:cNvSpPr/>
            <p:nvPr/>
          </p:nvSpPr>
          <p:spPr>
            <a:xfrm>
              <a:off x="1037156" y="2044040"/>
              <a:ext cx="37473" cy="52310"/>
            </a:xfrm>
            <a:custGeom>
              <a:rect b="b" l="l" r="r" t="t"/>
              <a:pathLst>
                <a:path extrusionOk="0" h="1992" w="1427">
                  <a:moveTo>
                    <a:pt x="737" y="1"/>
                  </a:moveTo>
                  <a:lnTo>
                    <a:pt x="0" y="1034"/>
                  </a:lnTo>
                  <a:lnTo>
                    <a:pt x="680" y="1991"/>
                  </a:lnTo>
                  <a:lnTo>
                    <a:pt x="1426" y="958"/>
                  </a:lnTo>
                  <a:lnTo>
                    <a:pt x="73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82"/>
            <p:cNvSpPr/>
            <p:nvPr/>
          </p:nvSpPr>
          <p:spPr>
            <a:xfrm>
              <a:off x="924317" y="2114890"/>
              <a:ext cx="225442" cy="220033"/>
            </a:xfrm>
            <a:custGeom>
              <a:rect b="b" l="l" r="r" t="t"/>
              <a:pathLst>
                <a:path extrusionOk="0" h="8379" w="8585">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82"/>
            <p:cNvSpPr/>
            <p:nvPr/>
          </p:nvSpPr>
          <p:spPr>
            <a:xfrm>
              <a:off x="1020822" y="2115100"/>
              <a:ext cx="128937" cy="219822"/>
            </a:xfrm>
            <a:custGeom>
              <a:rect b="b" l="l" r="r" t="t"/>
              <a:pathLst>
                <a:path extrusionOk="0" h="8371" w="491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82"/>
            <p:cNvSpPr/>
            <p:nvPr/>
          </p:nvSpPr>
          <p:spPr>
            <a:xfrm>
              <a:off x="953964" y="2141806"/>
              <a:ext cx="166147" cy="166147"/>
            </a:xfrm>
            <a:custGeom>
              <a:rect b="b" l="l" r="r" t="t"/>
              <a:pathLst>
                <a:path extrusionOk="0" h="6327" w="6327">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82"/>
            <p:cNvSpPr/>
            <p:nvPr/>
          </p:nvSpPr>
          <p:spPr>
            <a:xfrm>
              <a:off x="1020560" y="2141806"/>
              <a:ext cx="104068" cy="166252"/>
            </a:xfrm>
            <a:custGeom>
              <a:rect b="b" l="l" r="r" t="t"/>
              <a:pathLst>
                <a:path extrusionOk="0" h="6331" w="3963">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82"/>
            <p:cNvSpPr/>
            <p:nvPr/>
          </p:nvSpPr>
          <p:spPr>
            <a:xfrm>
              <a:off x="1020560" y="2187551"/>
              <a:ext cx="20378" cy="74657"/>
            </a:xfrm>
            <a:custGeom>
              <a:rect b="b" l="l" r="r" t="t"/>
              <a:pathLst>
                <a:path extrusionOk="0" h="2843" w="776">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3" name="Google Shape;9863;p82"/>
          <p:cNvGrpSpPr/>
          <p:nvPr/>
        </p:nvGrpSpPr>
        <p:grpSpPr>
          <a:xfrm>
            <a:off x="1749879" y="1970906"/>
            <a:ext cx="364436" cy="364174"/>
            <a:chOff x="1749879" y="1970906"/>
            <a:chExt cx="364436" cy="364174"/>
          </a:xfrm>
        </p:grpSpPr>
        <p:sp>
          <p:nvSpPr>
            <p:cNvPr id="9864" name="Google Shape;9864;p82"/>
            <p:cNvSpPr/>
            <p:nvPr/>
          </p:nvSpPr>
          <p:spPr>
            <a:xfrm>
              <a:off x="1750141" y="1970906"/>
              <a:ext cx="276124" cy="181982"/>
            </a:xfrm>
            <a:custGeom>
              <a:rect b="b" l="l" r="r" t="t"/>
              <a:pathLst>
                <a:path extrusionOk="0" h="6930" w="10515">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82"/>
            <p:cNvSpPr/>
            <p:nvPr/>
          </p:nvSpPr>
          <p:spPr>
            <a:xfrm>
              <a:off x="1932097" y="1970906"/>
              <a:ext cx="182218" cy="275966"/>
            </a:xfrm>
            <a:custGeom>
              <a:rect b="b" l="l" r="r" t="t"/>
              <a:pathLst>
                <a:path extrusionOk="0" h="10509" w="6939">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82"/>
            <p:cNvSpPr/>
            <p:nvPr/>
          </p:nvSpPr>
          <p:spPr>
            <a:xfrm>
              <a:off x="1838086" y="2152862"/>
              <a:ext cx="276229" cy="182218"/>
            </a:xfrm>
            <a:custGeom>
              <a:rect b="b" l="l" r="r" t="t"/>
              <a:pathLst>
                <a:path extrusionOk="0" h="6939" w="10519">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82"/>
            <p:cNvSpPr/>
            <p:nvPr/>
          </p:nvSpPr>
          <p:spPr>
            <a:xfrm>
              <a:off x="1749879" y="2058877"/>
              <a:ext cx="182244" cy="276203"/>
            </a:xfrm>
            <a:custGeom>
              <a:rect b="b" l="l" r="r" t="t"/>
              <a:pathLst>
                <a:path extrusionOk="0" h="10518" w="694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82"/>
            <p:cNvSpPr/>
            <p:nvPr/>
          </p:nvSpPr>
          <p:spPr>
            <a:xfrm>
              <a:off x="1750141" y="2152862"/>
              <a:ext cx="41228" cy="182218"/>
            </a:xfrm>
            <a:custGeom>
              <a:rect b="b" l="l" r="r" t="t"/>
              <a:pathLst>
                <a:path extrusionOk="0" h="6939" w="157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82"/>
            <p:cNvSpPr/>
            <p:nvPr/>
          </p:nvSpPr>
          <p:spPr>
            <a:xfrm>
              <a:off x="1796832" y="2059035"/>
              <a:ext cx="50340" cy="93853"/>
            </a:xfrm>
            <a:custGeom>
              <a:rect b="b" l="l" r="r" t="t"/>
              <a:pathLst>
                <a:path extrusionOk="0" h="3574" w="1917">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82"/>
            <p:cNvSpPr/>
            <p:nvPr/>
          </p:nvSpPr>
          <p:spPr>
            <a:xfrm>
              <a:off x="1750141" y="1970906"/>
              <a:ext cx="41228" cy="181982"/>
            </a:xfrm>
            <a:custGeom>
              <a:rect b="b" l="l" r="r" t="t"/>
              <a:pathLst>
                <a:path extrusionOk="0" h="6930" w="157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82"/>
            <p:cNvSpPr/>
            <p:nvPr/>
          </p:nvSpPr>
          <p:spPr>
            <a:xfrm>
              <a:off x="1999953" y="2029518"/>
              <a:ext cx="41990" cy="64678"/>
            </a:xfrm>
            <a:custGeom>
              <a:rect b="b" l="l" r="r" t="t"/>
              <a:pathLst>
                <a:path extrusionOk="0" h="2463" w="1599">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82"/>
            <p:cNvSpPr/>
            <p:nvPr/>
          </p:nvSpPr>
          <p:spPr>
            <a:xfrm>
              <a:off x="1932097" y="1970906"/>
              <a:ext cx="23634" cy="76443"/>
            </a:xfrm>
            <a:custGeom>
              <a:rect b="b" l="l" r="r" t="t"/>
              <a:pathLst>
                <a:path extrusionOk="0" h="2911" w="90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82"/>
            <p:cNvSpPr/>
            <p:nvPr/>
          </p:nvSpPr>
          <p:spPr>
            <a:xfrm>
              <a:off x="1932097" y="2076708"/>
              <a:ext cx="23634" cy="76180"/>
            </a:xfrm>
            <a:custGeom>
              <a:rect b="b" l="l" r="r" t="t"/>
              <a:pathLst>
                <a:path extrusionOk="0" h="2901" w="90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82"/>
            <p:cNvSpPr/>
            <p:nvPr/>
          </p:nvSpPr>
          <p:spPr>
            <a:xfrm>
              <a:off x="1981860" y="2152862"/>
              <a:ext cx="47268" cy="94011"/>
            </a:xfrm>
            <a:custGeom>
              <a:rect b="b" l="l" r="r" t="t"/>
              <a:pathLst>
                <a:path extrusionOk="0" h="3580" w="180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82"/>
            <p:cNvSpPr/>
            <p:nvPr/>
          </p:nvSpPr>
          <p:spPr>
            <a:xfrm>
              <a:off x="1920542" y="2152862"/>
              <a:ext cx="23398" cy="76417"/>
            </a:xfrm>
            <a:custGeom>
              <a:rect b="b" l="l" r="r" t="t"/>
              <a:pathLst>
                <a:path extrusionOk="0" h="2910" w="891">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82"/>
            <p:cNvSpPr/>
            <p:nvPr/>
          </p:nvSpPr>
          <p:spPr>
            <a:xfrm>
              <a:off x="1834068" y="2211605"/>
              <a:ext cx="42252" cy="64888"/>
            </a:xfrm>
            <a:custGeom>
              <a:rect b="b" l="l" r="r" t="t"/>
              <a:pathLst>
                <a:path extrusionOk="0" h="2471" w="1609">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82"/>
            <p:cNvSpPr/>
            <p:nvPr/>
          </p:nvSpPr>
          <p:spPr>
            <a:xfrm>
              <a:off x="1920542" y="2258663"/>
              <a:ext cx="29175" cy="76417"/>
            </a:xfrm>
            <a:custGeom>
              <a:rect b="b" l="l" r="r" t="t"/>
              <a:pathLst>
                <a:path extrusionOk="0" h="2910" w="1111">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8" name="Google Shape;9878;p82"/>
          <p:cNvGrpSpPr/>
          <p:nvPr/>
        </p:nvGrpSpPr>
        <p:grpSpPr>
          <a:xfrm>
            <a:off x="2186425" y="1976158"/>
            <a:ext cx="396106" cy="353985"/>
            <a:chOff x="2186425" y="1976158"/>
            <a:chExt cx="396106" cy="353985"/>
          </a:xfrm>
        </p:grpSpPr>
        <p:sp>
          <p:nvSpPr>
            <p:cNvPr id="9879" name="Google Shape;9879;p82"/>
            <p:cNvSpPr/>
            <p:nvPr/>
          </p:nvSpPr>
          <p:spPr>
            <a:xfrm>
              <a:off x="2256277" y="2024949"/>
              <a:ext cx="255379" cy="255352"/>
            </a:xfrm>
            <a:custGeom>
              <a:rect b="b" l="l" r="r" t="t"/>
              <a:pathLst>
                <a:path extrusionOk="0" h="9724" w="9725">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82"/>
            <p:cNvSpPr/>
            <p:nvPr/>
          </p:nvSpPr>
          <p:spPr>
            <a:xfrm>
              <a:off x="2230909" y="2027706"/>
              <a:ext cx="243036" cy="252700"/>
            </a:xfrm>
            <a:custGeom>
              <a:rect b="b" l="l" r="r" t="t"/>
              <a:pathLst>
                <a:path extrusionOk="0" h="9623" w="9255">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82"/>
            <p:cNvSpPr/>
            <p:nvPr/>
          </p:nvSpPr>
          <p:spPr>
            <a:xfrm>
              <a:off x="2309322" y="2026210"/>
              <a:ext cx="202570" cy="252332"/>
            </a:xfrm>
            <a:custGeom>
              <a:rect b="b" l="l" r="r" t="t"/>
              <a:pathLst>
                <a:path extrusionOk="0" h="9609" w="7714">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82"/>
            <p:cNvSpPr/>
            <p:nvPr/>
          </p:nvSpPr>
          <p:spPr>
            <a:xfrm>
              <a:off x="2339468" y="2073189"/>
              <a:ext cx="16360" cy="26181"/>
            </a:xfrm>
            <a:custGeom>
              <a:rect b="b" l="l" r="r" t="t"/>
              <a:pathLst>
                <a:path extrusionOk="0" h="997" w="623">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82"/>
            <p:cNvSpPr/>
            <p:nvPr/>
          </p:nvSpPr>
          <p:spPr>
            <a:xfrm>
              <a:off x="2309322" y="2158901"/>
              <a:ext cx="146531" cy="119641"/>
            </a:xfrm>
            <a:custGeom>
              <a:rect b="b" l="l" r="r" t="t"/>
              <a:pathLst>
                <a:path extrusionOk="0" h="4556" w="558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82"/>
            <p:cNvSpPr/>
            <p:nvPr/>
          </p:nvSpPr>
          <p:spPr>
            <a:xfrm>
              <a:off x="2236765" y="2073740"/>
              <a:ext cx="345765" cy="256403"/>
            </a:xfrm>
            <a:custGeom>
              <a:rect b="b" l="l" r="r" t="t"/>
              <a:pathLst>
                <a:path extrusionOk="0" h="9764" w="13167">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82"/>
            <p:cNvSpPr/>
            <p:nvPr/>
          </p:nvSpPr>
          <p:spPr>
            <a:xfrm>
              <a:off x="2186425" y="1976158"/>
              <a:ext cx="344820" cy="255510"/>
            </a:xfrm>
            <a:custGeom>
              <a:rect b="b" l="l" r="r" t="t"/>
              <a:pathLst>
                <a:path extrusionOk="0" h="9730" w="13131">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6" name="Google Shape;9886;p82"/>
          <p:cNvGrpSpPr/>
          <p:nvPr/>
        </p:nvGrpSpPr>
        <p:grpSpPr>
          <a:xfrm>
            <a:off x="2659157" y="2017412"/>
            <a:ext cx="319190" cy="271240"/>
            <a:chOff x="2659157" y="2017412"/>
            <a:chExt cx="319190" cy="271240"/>
          </a:xfrm>
        </p:grpSpPr>
        <p:sp>
          <p:nvSpPr>
            <p:cNvPr id="9887" name="Google Shape;9887;p82"/>
            <p:cNvSpPr/>
            <p:nvPr/>
          </p:nvSpPr>
          <p:spPr>
            <a:xfrm>
              <a:off x="2808183" y="2086765"/>
              <a:ext cx="164125" cy="149314"/>
            </a:xfrm>
            <a:custGeom>
              <a:rect b="b" l="l" r="r" t="t"/>
              <a:pathLst>
                <a:path extrusionOk="0" h="5686" w="625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82"/>
            <p:cNvSpPr/>
            <p:nvPr/>
          </p:nvSpPr>
          <p:spPr>
            <a:xfrm>
              <a:off x="2881816" y="2017412"/>
              <a:ext cx="96532" cy="177334"/>
            </a:xfrm>
            <a:custGeom>
              <a:rect b="b" l="l" r="r" t="t"/>
              <a:pathLst>
                <a:path extrusionOk="0" h="6753" w="3676">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82"/>
            <p:cNvSpPr/>
            <p:nvPr/>
          </p:nvSpPr>
          <p:spPr>
            <a:xfrm>
              <a:off x="2947650" y="2150603"/>
              <a:ext cx="30698" cy="44196"/>
            </a:xfrm>
            <a:custGeom>
              <a:rect b="b" l="l" r="r" t="t"/>
              <a:pathLst>
                <a:path extrusionOk="0" h="1683" w="1169">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82"/>
            <p:cNvSpPr/>
            <p:nvPr/>
          </p:nvSpPr>
          <p:spPr>
            <a:xfrm>
              <a:off x="2818976" y="2136029"/>
              <a:ext cx="124682" cy="83034"/>
            </a:xfrm>
            <a:custGeom>
              <a:rect b="b" l="l" r="r" t="t"/>
              <a:pathLst>
                <a:path extrusionOk="0" h="3162" w="4748">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82"/>
            <p:cNvSpPr/>
            <p:nvPr/>
          </p:nvSpPr>
          <p:spPr>
            <a:xfrm>
              <a:off x="2867741" y="2177730"/>
              <a:ext cx="73160" cy="41360"/>
            </a:xfrm>
            <a:custGeom>
              <a:rect b="b" l="l" r="r" t="t"/>
              <a:pathLst>
                <a:path extrusionOk="0" h="1575" w="2786">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82"/>
            <p:cNvSpPr/>
            <p:nvPr/>
          </p:nvSpPr>
          <p:spPr>
            <a:xfrm>
              <a:off x="2795867" y="2157641"/>
              <a:ext cx="124919" cy="82798"/>
            </a:xfrm>
            <a:custGeom>
              <a:rect b="b" l="l" r="r" t="t"/>
              <a:pathLst>
                <a:path extrusionOk="0" h="3153" w="4757">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82"/>
            <p:cNvSpPr/>
            <p:nvPr/>
          </p:nvSpPr>
          <p:spPr>
            <a:xfrm>
              <a:off x="2852667" y="2204620"/>
              <a:ext cx="65099" cy="35845"/>
            </a:xfrm>
            <a:custGeom>
              <a:rect b="b" l="l" r="r" t="t"/>
              <a:pathLst>
                <a:path extrusionOk="0" h="1365" w="2479">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82"/>
            <p:cNvSpPr/>
            <p:nvPr/>
          </p:nvSpPr>
          <p:spPr>
            <a:xfrm>
              <a:off x="2772732" y="2178990"/>
              <a:ext cx="124945" cy="83060"/>
            </a:xfrm>
            <a:custGeom>
              <a:rect b="b" l="l" r="r" t="t"/>
              <a:pathLst>
                <a:path extrusionOk="0" h="3163" w="4758">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82"/>
            <p:cNvSpPr/>
            <p:nvPr/>
          </p:nvSpPr>
          <p:spPr>
            <a:xfrm>
              <a:off x="2837594" y="2231011"/>
              <a:ext cx="56800" cy="31013"/>
            </a:xfrm>
            <a:custGeom>
              <a:rect b="b" l="l" r="r" t="t"/>
              <a:pathLst>
                <a:path extrusionOk="0" h="1181" w="2163">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82"/>
            <p:cNvSpPr/>
            <p:nvPr/>
          </p:nvSpPr>
          <p:spPr>
            <a:xfrm>
              <a:off x="2749623" y="2200602"/>
              <a:ext cx="124919" cy="82955"/>
            </a:xfrm>
            <a:custGeom>
              <a:rect b="b" l="l" r="r" t="t"/>
              <a:pathLst>
                <a:path extrusionOk="0" h="3159" w="4757">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82"/>
            <p:cNvSpPr/>
            <p:nvPr/>
          </p:nvSpPr>
          <p:spPr>
            <a:xfrm>
              <a:off x="2822495" y="2255906"/>
              <a:ext cx="49054" cy="27494"/>
            </a:xfrm>
            <a:custGeom>
              <a:rect b="b" l="l" r="r" t="t"/>
              <a:pathLst>
                <a:path extrusionOk="0" h="1047" w="1868">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82"/>
            <p:cNvSpPr/>
            <p:nvPr/>
          </p:nvSpPr>
          <p:spPr>
            <a:xfrm>
              <a:off x="2673968" y="2097059"/>
              <a:ext cx="159109" cy="144036"/>
            </a:xfrm>
            <a:custGeom>
              <a:rect b="b" l="l" r="r" t="t"/>
              <a:pathLst>
                <a:path extrusionOk="0" h="5485" w="6059">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82"/>
            <p:cNvSpPr/>
            <p:nvPr/>
          </p:nvSpPr>
          <p:spPr>
            <a:xfrm>
              <a:off x="2659157" y="2039261"/>
              <a:ext cx="98528" cy="170191"/>
            </a:xfrm>
            <a:custGeom>
              <a:rect b="b" l="l" r="r" t="t"/>
              <a:pathLst>
                <a:path extrusionOk="0" h="6481" w="3752">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82"/>
            <p:cNvSpPr/>
            <p:nvPr/>
          </p:nvSpPr>
          <p:spPr>
            <a:xfrm>
              <a:off x="2659157" y="2039261"/>
              <a:ext cx="75918" cy="159109"/>
            </a:xfrm>
            <a:custGeom>
              <a:rect b="b" l="l" r="r" t="t"/>
              <a:pathLst>
                <a:path extrusionOk="0" h="6059" w="2891">
                  <a:moveTo>
                    <a:pt x="0" y="1"/>
                  </a:moveTo>
                  <a:lnTo>
                    <a:pt x="0" y="5810"/>
                  </a:lnTo>
                  <a:lnTo>
                    <a:pt x="431" y="6059"/>
                  </a:lnTo>
                  <a:lnTo>
                    <a:pt x="2890" y="1676"/>
                  </a:lnTo>
                  <a:lnTo>
                    <a:pt x="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82"/>
            <p:cNvSpPr/>
            <p:nvPr/>
          </p:nvSpPr>
          <p:spPr>
            <a:xfrm>
              <a:off x="2659157" y="2159138"/>
              <a:ext cx="47268" cy="50314"/>
            </a:xfrm>
            <a:custGeom>
              <a:rect b="b" l="l" r="r" t="t"/>
              <a:pathLst>
                <a:path extrusionOk="0" h="1916" w="180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82"/>
            <p:cNvSpPr/>
            <p:nvPr/>
          </p:nvSpPr>
          <p:spPr>
            <a:xfrm>
              <a:off x="2659157" y="2159138"/>
              <a:ext cx="24894" cy="39232"/>
            </a:xfrm>
            <a:custGeom>
              <a:rect b="b" l="l" r="r" t="t"/>
              <a:pathLst>
                <a:path extrusionOk="0" h="1494" w="948">
                  <a:moveTo>
                    <a:pt x="0" y="1"/>
                  </a:moveTo>
                  <a:lnTo>
                    <a:pt x="0" y="1245"/>
                  </a:lnTo>
                  <a:lnTo>
                    <a:pt x="431" y="1494"/>
                  </a:lnTo>
                  <a:lnTo>
                    <a:pt x="948" y="575"/>
                  </a:lnTo>
                  <a:lnTo>
                    <a:pt x="0"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82"/>
            <p:cNvSpPr/>
            <p:nvPr/>
          </p:nvSpPr>
          <p:spPr>
            <a:xfrm>
              <a:off x="2706898" y="2179463"/>
              <a:ext cx="67121" cy="53859"/>
            </a:xfrm>
            <a:custGeom>
              <a:rect b="b" l="l" r="r" t="t"/>
              <a:pathLst>
                <a:path extrusionOk="0" h="2051" w="2556">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82"/>
            <p:cNvSpPr/>
            <p:nvPr/>
          </p:nvSpPr>
          <p:spPr>
            <a:xfrm>
              <a:off x="2710154" y="2180513"/>
              <a:ext cx="63864" cy="52914"/>
            </a:xfrm>
            <a:custGeom>
              <a:rect b="b" l="l" r="r" t="t"/>
              <a:pathLst>
                <a:path extrusionOk="0" h="2015" w="2432">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82"/>
            <p:cNvSpPr/>
            <p:nvPr/>
          </p:nvSpPr>
          <p:spPr>
            <a:xfrm>
              <a:off x="2732528" y="2203254"/>
              <a:ext cx="59847" cy="48528"/>
            </a:xfrm>
            <a:custGeom>
              <a:rect b="b" l="l" r="r" t="t"/>
              <a:pathLst>
                <a:path extrusionOk="0" h="1848" w="2279">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82"/>
            <p:cNvSpPr/>
            <p:nvPr/>
          </p:nvSpPr>
          <p:spPr>
            <a:xfrm>
              <a:off x="2735810" y="2204384"/>
              <a:ext cx="56564" cy="47399"/>
            </a:xfrm>
            <a:custGeom>
              <a:rect b="b" l="l" r="r" t="t"/>
              <a:pathLst>
                <a:path extrusionOk="0" h="1805" w="2154">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82"/>
            <p:cNvSpPr/>
            <p:nvPr/>
          </p:nvSpPr>
          <p:spPr>
            <a:xfrm>
              <a:off x="2758158" y="2226967"/>
              <a:ext cx="52310" cy="43303"/>
            </a:xfrm>
            <a:custGeom>
              <a:rect b="b" l="l" r="r" t="t"/>
              <a:pathLst>
                <a:path extrusionOk="0" h="1649" w="1992">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82"/>
            <p:cNvSpPr/>
            <p:nvPr/>
          </p:nvSpPr>
          <p:spPr>
            <a:xfrm>
              <a:off x="2761178" y="2228018"/>
              <a:ext cx="49290" cy="42252"/>
            </a:xfrm>
            <a:custGeom>
              <a:rect b="b" l="l" r="r" t="t"/>
              <a:pathLst>
                <a:path extrusionOk="0" h="1609" w="1877">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82"/>
            <p:cNvSpPr/>
            <p:nvPr/>
          </p:nvSpPr>
          <p:spPr>
            <a:xfrm>
              <a:off x="2783814" y="2250706"/>
              <a:ext cx="45010" cy="37919"/>
            </a:xfrm>
            <a:custGeom>
              <a:rect b="b" l="l" r="r" t="t"/>
              <a:pathLst>
                <a:path extrusionOk="0" h="1444" w="1714">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82"/>
            <p:cNvSpPr/>
            <p:nvPr/>
          </p:nvSpPr>
          <p:spPr>
            <a:xfrm>
              <a:off x="2786807" y="2251888"/>
              <a:ext cx="42016" cy="36764"/>
            </a:xfrm>
            <a:custGeom>
              <a:rect b="b" l="l" r="r" t="t"/>
              <a:pathLst>
                <a:path extrusionOk="0" h="1400" w="160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82"/>
            <p:cNvSpPr/>
            <p:nvPr/>
          </p:nvSpPr>
          <p:spPr>
            <a:xfrm>
              <a:off x="2788829" y="2102101"/>
              <a:ext cx="64862" cy="99788"/>
            </a:xfrm>
            <a:custGeom>
              <a:rect b="b" l="l" r="r" t="t"/>
              <a:pathLst>
                <a:path extrusionOk="0" h="3800" w="247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82"/>
            <p:cNvSpPr/>
            <p:nvPr/>
          </p:nvSpPr>
          <p:spPr>
            <a:xfrm>
              <a:off x="2788829" y="2102101"/>
              <a:ext cx="27415" cy="99788"/>
            </a:xfrm>
            <a:custGeom>
              <a:rect b="b" l="l" r="r" t="t"/>
              <a:pathLst>
                <a:path extrusionOk="0" h="3800" w="1044">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3" name="Google Shape;9913;p82"/>
          <p:cNvGrpSpPr/>
          <p:nvPr/>
        </p:nvGrpSpPr>
        <p:grpSpPr>
          <a:xfrm>
            <a:off x="3111775" y="1993516"/>
            <a:ext cx="318928" cy="319217"/>
            <a:chOff x="3111775" y="1993516"/>
            <a:chExt cx="318928" cy="319217"/>
          </a:xfrm>
        </p:grpSpPr>
        <p:sp>
          <p:nvSpPr>
            <p:cNvPr id="9914" name="Google Shape;9914;p82"/>
            <p:cNvSpPr/>
            <p:nvPr/>
          </p:nvSpPr>
          <p:spPr>
            <a:xfrm>
              <a:off x="3204263" y="2013894"/>
              <a:ext cx="154067" cy="140964"/>
            </a:xfrm>
            <a:custGeom>
              <a:rect b="b" l="l" r="r" t="t"/>
              <a:pathLst>
                <a:path extrusionOk="0" h="5368" w="5867">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82"/>
            <p:cNvSpPr/>
            <p:nvPr/>
          </p:nvSpPr>
          <p:spPr>
            <a:xfrm>
              <a:off x="3204263" y="2013894"/>
              <a:ext cx="143773" cy="102808"/>
            </a:xfrm>
            <a:custGeom>
              <a:rect b="b" l="l" r="r" t="t"/>
              <a:pathLst>
                <a:path extrusionOk="0" h="3915" w="5475">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82"/>
            <p:cNvSpPr/>
            <p:nvPr/>
          </p:nvSpPr>
          <p:spPr>
            <a:xfrm>
              <a:off x="3112773" y="2137788"/>
              <a:ext cx="112865" cy="113102"/>
            </a:xfrm>
            <a:custGeom>
              <a:rect b="b" l="l" r="r" t="t"/>
              <a:pathLst>
                <a:path extrusionOk="0" h="4307" w="4298">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82"/>
            <p:cNvSpPr/>
            <p:nvPr/>
          </p:nvSpPr>
          <p:spPr>
            <a:xfrm>
              <a:off x="3143182" y="2138025"/>
              <a:ext cx="82220" cy="112865"/>
            </a:xfrm>
            <a:custGeom>
              <a:rect b="b" l="l" r="r" t="t"/>
              <a:pathLst>
                <a:path extrusionOk="0" h="4298" w="3131">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82"/>
            <p:cNvSpPr/>
            <p:nvPr/>
          </p:nvSpPr>
          <p:spPr>
            <a:xfrm>
              <a:off x="3111775" y="2223238"/>
              <a:ext cx="113102" cy="89231"/>
            </a:xfrm>
            <a:custGeom>
              <a:rect b="b" l="l" r="r" t="t"/>
              <a:pathLst>
                <a:path extrusionOk="0" h="3398" w="4307">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82"/>
            <p:cNvSpPr/>
            <p:nvPr/>
          </p:nvSpPr>
          <p:spPr>
            <a:xfrm>
              <a:off x="3149222" y="2223238"/>
              <a:ext cx="38208" cy="25157"/>
            </a:xfrm>
            <a:custGeom>
              <a:rect b="b" l="l" r="r" t="t"/>
              <a:pathLst>
                <a:path extrusionOk="0" h="958" w="1455">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82"/>
            <p:cNvSpPr/>
            <p:nvPr/>
          </p:nvSpPr>
          <p:spPr>
            <a:xfrm>
              <a:off x="3112011" y="2256142"/>
              <a:ext cx="113128" cy="56328"/>
            </a:xfrm>
            <a:custGeom>
              <a:rect b="b" l="l" r="r" t="t"/>
              <a:pathLst>
                <a:path extrusionOk="0" h="2145" w="4308">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82"/>
            <p:cNvSpPr/>
            <p:nvPr/>
          </p:nvSpPr>
          <p:spPr>
            <a:xfrm>
              <a:off x="3130629" y="2174106"/>
              <a:ext cx="75419" cy="61711"/>
            </a:xfrm>
            <a:custGeom>
              <a:rect b="b" l="l" r="r" t="t"/>
              <a:pathLst>
                <a:path extrusionOk="0" h="2350" w="2872">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82"/>
            <p:cNvSpPr/>
            <p:nvPr/>
          </p:nvSpPr>
          <p:spPr>
            <a:xfrm>
              <a:off x="3130629" y="2174106"/>
              <a:ext cx="75419" cy="61212"/>
            </a:xfrm>
            <a:custGeom>
              <a:rect b="b" l="l" r="r" t="t"/>
              <a:pathLst>
                <a:path extrusionOk="0" h="2331" w="2872">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82"/>
            <p:cNvSpPr/>
            <p:nvPr/>
          </p:nvSpPr>
          <p:spPr>
            <a:xfrm>
              <a:off x="3111775" y="2268957"/>
              <a:ext cx="25157" cy="43513"/>
            </a:xfrm>
            <a:custGeom>
              <a:rect b="b" l="l" r="r" t="t"/>
              <a:pathLst>
                <a:path extrusionOk="0" h="1657" w="958">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82"/>
            <p:cNvSpPr/>
            <p:nvPr/>
          </p:nvSpPr>
          <p:spPr>
            <a:xfrm>
              <a:off x="3199720" y="2268957"/>
              <a:ext cx="25157" cy="43513"/>
            </a:xfrm>
            <a:custGeom>
              <a:rect b="b" l="l" r="r" t="t"/>
              <a:pathLst>
                <a:path extrusionOk="0" h="1657" w="958">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82"/>
            <p:cNvSpPr/>
            <p:nvPr/>
          </p:nvSpPr>
          <p:spPr>
            <a:xfrm>
              <a:off x="3325636" y="2149343"/>
              <a:ext cx="30934" cy="67882"/>
            </a:xfrm>
            <a:custGeom>
              <a:rect b="b" l="l" r="r" t="t"/>
              <a:pathLst>
                <a:path extrusionOk="0" h="2585" w="1178">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82"/>
            <p:cNvSpPr/>
            <p:nvPr/>
          </p:nvSpPr>
          <p:spPr>
            <a:xfrm>
              <a:off x="3337952" y="2143067"/>
              <a:ext cx="73922" cy="73896"/>
            </a:xfrm>
            <a:custGeom>
              <a:rect b="b" l="l" r="r" t="t"/>
              <a:pathLst>
                <a:path extrusionOk="0" h="2814" w="2815">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82"/>
            <p:cNvSpPr/>
            <p:nvPr/>
          </p:nvSpPr>
          <p:spPr>
            <a:xfrm>
              <a:off x="3350268" y="2235554"/>
              <a:ext cx="36974" cy="27153"/>
            </a:xfrm>
            <a:custGeom>
              <a:rect b="b" l="l" r="r" t="t"/>
              <a:pathLst>
                <a:path extrusionOk="0" h="1034" w="1408">
                  <a:moveTo>
                    <a:pt x="0" y="0"/>
                  </a:moveTo>
                  <a:lnTo>
                    <a:pt x="0" y="1034"/>
                  </a:lnTo>
                  <a:lnTo>
                    <a:pt x="1407" y="1034"/>
                  </a:lnTo>
                  <a:lnTo>
                    <a:pt x="140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82"/>
            <p:cNvSpPr/>
            <p:nvPr/>
          </p:nvSpPr>
          <p:spPr>
            <a:xfrm>
              <a:off x="3350268" y="2235554"/>
              <a:ext cx="36974" cy="14916"/>
            </a:xfrm>
            <a:custGeom>
              <a:rect b="b" l="l" r="r" t="t"/>
              <a:pathLst>
                <a:path extrusionOk="0" h="568" w="1408">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82"/>
            <p:cNvSpPr/>
            <p:nvPr/>
          </p:nvSpPr>
          <p:spPr>
            <a:xfrm>
              <a:off x="3307044" y="2250365"/>
              <a:ext cx="123658" cy="62367"/>
            </a:xfrm>
            <a:custGeom>
              <a:rect b="b" l="l" r="r" t="t"/>
              <a:pathLst>
                <a:path extrusionOk="0" h="2375" w="4709">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82"/>
            <p:cNvSpPr/>
            <p:nvPr/>
          </p:nvSpPr>
          <p:spPr>
            <a:xfrm>
              <a:off x="3362584" y="2262681"/>
              <a:ext cx="12342" cy="49789"/>
            </a:xfrm>
            <a:custGeom>
              <a:rect b="b" l="l" r="r" t="t"/>
              <a:pathLst>
                <a:path extrusionOk="0" h="1896" w="470">
                  <a:moveTo>
                    <a:pt x="115" y="1"/>
                  </a:moveTo>
                  <a:lnTo>
                    <a:pt x="0" y="1896"/>
                  </a:lnTo>
                  <a:lnTo>
                    <a:pt x="469" y="1896"/>
                  </a:lnTo>
                  <a:lnTo>
                    <a:pt x="355"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82"/>
            <p:cNvSpPr/>
            <p:nvPr/>
          </p:nvSpPr>
          <p:spPr>
            <a:xfrm>
              <a:off x="3331676" y="2173948"/>
              <a:ext cx="74158" cy="67646"/>
            </a:xfrm>
            <a:custGeom>
              <a:rect b="b" l="l" r="r" t="t"/>
              <a:pathLst>
                <a:path extrusionOk="0" h="2576" w="2824">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82"/>
            <p:cNvSpPr/>
            <p:nvPr/>
          </p:nvSpPr>
          <p:spPr>
            <a:xfrm>
              <a:off x="3331676" y="2173975"/>
              <a:ext cx="73896" cy="66123"/>
            </a:xfrm>
            <a:custGeom>
              <a:rect b="b" l="l" r="r" t="t"/>
              <a:pathLst>
                <a:path extrusionOk="0" h="2518" w="2814">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82"/>
            <p:cNvSpPr/>
            <p:nvPr/>
          </p:nvSpPr>
          <p:spPr>
            <a:xfrm>
              <a:off x="3307281" y="2266200"/>
              <a:ext cx="24921" cy="46533"/>
            </a:xfrm>
            <a:custGeom>
              <a:rect b="b" l="l" r="r" t="t"/>
              <a:pathLst>
                <a:path extrusionOk="0" h="1772" w="949">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82"/>
            <p:cNvSpPr/>
            <p:nvPr/>
          </p:nvSpPr>
          <p:spPr>
            <a:xfrm>
              <a:off x="3405545" y="2266200"/>
              <a:ext cx="24658" cy="46533"/>
            </a:xfrm>
            <a:custGeom>
              <a:rect b="b" l="l" r="r" t="t"/>
              <a:pathLst>
                <a:path extrusionOk="0" h="1772" w="939">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82"/>
            <p:cNvSpPr/>
            <p:nvPr/>
          </p:nvSpPr>
          <p:spPr>
            <a:xfrm>
              <a:off x="3362584" y="2262681"/>
              <a:ext cx="12342" cy="12342"/>
            </a:xfrm>
            <a:custGeom>
              <a:rect b="b" l="l" r="r" t="t"/>
              <a:pathLst>
                <a:path extrusionOk="0" h="470" w="47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82"/>
            <p:cNvSpPr/>
            <p:nvPr/>
          </p:nvSpPr>
          <p:spPr>
            <a:xfrm>
              <a:off x="3343493" y="2245481"/>
              <a:ext cx="25393" cy="25971"/>
            </a:xfrm>
            <a:custGeom>
              <a:rect b="b" l="l" r="r" t="t"/>
              <a:pathLst>
                <a:path extrusionOk="0" h="989" w="967">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82"/>
            <p:cNvSpPr/>
            <p:nvPr/>
          </p:nvSpPr>
          <p:spPr>
            <a:xfrm>
              <a:off x="3368860" y="2245559"/>
              <a:ext cx="25420" cy="26076"/>
            </a:xfrm>
            <a:custGeom>
              <a:rect b="b" l="l" r="r" t="t"/>
              <a:pathLst>
                <a:path extrusionOk="0" h="993" w="968">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82"/>
            <p:cNvSpPr/>
            <p:nvPr/>
          </p:nvSpPr>
          <p:spPr>
            <a:xfrm>
              <a:off x="3163297" y="1993516"/>
              <a:ext cx="174419" cy="150233"/>
            </a:xfrm>
            <a:custGeom>
              <a:rect b="b" l="l" r="r" t="t"/>
              <a:pathLst>
                <a:path extrusionOk="0" h="5721" w="6642">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82"/>
            <p:cNvSpPr/>
            <p:nvPr/>
          </p:nvSpPr>
          <p:spPr>
            <a:xfrm>
              <a:off x="3192446" y="2019172"/>
              <a:ext cx="28912" cy="10320"/>
            </a:xfrm>
            <a:custGeom>
              <a:rect b="b" l="l" r="r" t="t"/>
              <a:pathLst>
                <a:path extrusionOk="0" h="393" w="1101">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82"/>
            <p:cNvSpPr/>
            <p:nvPr/>
          </p:nvSpPr>
          <p:spPr>
            <a:xfrm>
              <a:off x="3228133" y="2019172"/>
              <a:ext cx="80434" cy="10320"/>
            </a:xfrm>
            <a:custGeom>
              <a:rect b="b" l="l" r="r" t="t"/>
              <a:pathLst>
                <a:path extrusionOk="0" h="393" w="3063">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82"/>
            <p:cNvSpPr/>
            <p:nvPr/>
          </p:nvSpPr>
          <p:spPr>
            <a:xfrm>
              <a:off x="3192183" y="2044802"/>
              <a:ext cx="116384" cy="10320"/>
            </a:xfrm>
            <a:custGeom>
              <a:rect b="b" l="l" r="r" t="t"/>
              <a:pathLst>
                <a:path extrusionOk="0" h="393" w="4432">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82"/>
            <p:cNvSpPr/>
            <p:nvPr/>
          </p:nvSpPr>
          <p:spPr>
            <a:xfrm>
              <a:off x="3192183" y="2070431"/>
              <a:ext cx="80461" cy="10320"/>
            </a:xfrm>
            <a:custGeom>
              <a:rect b="b" l="l" r="r" t="t"/>
              <a:pathLst>
                <a:path extrusionOk="0" h="393" w="3064">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82"/>
            <p:cNvSpPr/>
            <p:nvPr/>
          </p:nvSpPr>
          <p:spPr>
            <a:xfrm>
              <a:off x="3279655" y="2070431"/>
              <a:ext cx="28912" cy="10320"/>
            </a:xfrm>
            <a:custGeom>
              <a:rect b="b" l="l" r="r" t="t"/>
              <a:pathLst>
                <a:path extrusionOk="0" h="393" w="1101">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4" name="Google Shape;9944;p82"/>
          <p:cNvGrpSpPr/>
          <p:nvPr/>
        </p:nvGrpSpPr>
        <p:grpSpPr>
          <a:xfrm>
            <a:off x="4023785" y="1970407"/>
            <a:ext cx="288807" cy="355377"/>
            <a:chOff x="4023785" y="1970407"/>
            <a:chExt cx="288807" cy="355377"/>
          </a:xfrm>
        </p:grpSpPr>
        <p:sp>
          <p:nvSpPr>
            <p:cNvPr id="9945" name="Google Shape;9945;p82"/>
            <p:cNvSpPr/>
            <p:nvPr/>
          </p:nvSpPr>
          <p:spPr>
            <a:xfrm>
              <a:off x="4062492" y="2036766"/>
              <a:ext cx="31197" cy="34191"/>
            </a:xfrm>
            <a:custGeom>
              <a:rect b="b" l="l" r="r" t="t"/>
              <a:pathLst>
                <a:path extrusionOk="0" h="1302" w="1188">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82"/>
            <p:cNvSpPr/>
            <p:nvPr/>
          </p:nvSpPr>
          <p:spPr>
            <a:xfrm>
              <a:off x="4242452" y="2036766"/>
              <a:ext cx="31433" cy="34191"/>
            </a:xfrm>
            <a:custGeom>
              <a:rect b="b" l="l" r="r" t="t"/>
              <a:pathLst>
                <a:path extrusionOk="0" h="1302" w="1197">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82"/>
            <p:cNvSpPr/>
            <p:nvPr/>
          </p:nvSpPr>
          <p:spPr>
            <a:xfrm>
              <a:off x="4152222" y="2009613"/>
              <a:ext cx="31932" cy="32457"/>
            </a:xfrm>
            <a:custGeom>
              <a:rect b="b" l="l" r="r" t="t"/>
              <a:pathLst>
                <a:path extrusionOk="0" h="1236" w="1216">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82"/>
            <p:cNvSpPr/>
            <p:nvPr/>
          </p:nvSpPr>
          <p:spPr>
            <a:xfrm>
              <a:off x="4152222" y="2009613"/>
              <a:ext cx="21376" cy="32457"/>
            </a:xfrm>
            <a:custGeom>
              <a:rect b="b" l="l" r="r" t="t"/>
              <a:pathLst>
                <a:path extrusionOk="0" h="1236" w="814">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82"/>
            <p:cNvSpPr/>
            <p:nvPr/>
          </p:nvSpPr>
          <p:spPr>
            <a:xfrm>
              <a:off x="4023785" y="2036766"/>
              <a:ext cx="288807" cy="288781"/>
            </a:xfrm>
            <a:custGeom>
              <a:rect b="b" l="l" r="r" t="t"/>
              <a:pathLst>
                <a:path extrusionOk="0" h="10997" w="10998">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82"/>
            <p:cNvSpPr/>
            <p:nvPr/>
          </p:nvSpPr>
          <p:spPr>
            <a:xfrm>
              <a:off x="4030087" y="2037002"/>
              <a:ext cx="151048" cy="288781"/>
            </a:xfrm>
            <a:custGeom>
              <a:rect b="b" l="l" r="r" t="t"/>
              <a:pathLst>
                <a:path extrusionOk="0" h="10997" w="5752">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82"/>
            <p:cNvSpPr/>
            <p:nvPr/>
          </p:nvSpPr>
          <p:spPr>
            <a:xfrm>
              <a:off x="4037624" y="2060111"/>
              <a:ext cx="251597" cy="242065"/>
            </a:xfrm>
            <a:custGeom>
              <a:rect b="b" l="l" r="r" t="t"/>
              <a:pathLst>
                <a:path extrusionOk="0" h="9218" w="9581">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82"/>
            <p:cNvSpPr/>
            <p:nvPr/>
          </p:nvSpPr>
          <p:spPr>
            <a:xfrm>
              <a:off x="4049940" y="2060137"/>
              <a:ext cx="125418" cy="242038"/>
            </a:xfrm>
            <a:custGeom>
              <a:rect b="b" l="l" r="r" t="t"/>
              <a:pathLst>
                <a:path extrusionOk="0" h="9217" w="4776">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82"/>
            <p:cNvSpPr/>
            <p:nvPr/>
          </p:nvSpPr>
          <p:spPr>
            <a:xfrm>
              <a:off x="4054194" y="2076340"/>
              <a:ext cx="217932" cy="209739"/>
            </a:xfrm>
            <a:custGeom>
              <a:rect b="b" l="l" r="r" t="t"/>
              <a:pathLst>
                <a:path extrusionOk="0" h="7987" w="8299">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82"/>
            <p:cNvSpPr/>
            <p:nvPr/>
          </p:nvSpPr>
          <p:spPr>
            <a:xfrm>
              <a:off x="4062492" y="2076340"/>
              <a:ext cx="118144" cy="209607"/>
            </a:xfrm>
            <a:custGeom>
              <a:rect b="b" l="l" r="r" t="t"/>
              <a:pathLst>
                <a:path extrusionOk="0" h="7982" w="4499">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82"/>
            <p:cNvSpPr/>
            <p:nvPr/>
          </p:nvSpPr>
          <p:spPr>
            <a:xfrm>
              <a:off x="4162516" y="2109821"/>
              <a:ext cx="11344" cy="74736"/>
            </a:xfrm>
            <a:custGeom>
              <a:rect b="b" l="l" r="r" t="t"/>
              <a:pathLst>
                <a:path extrusionOk="0" h="2846" w="432">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82"/>
            <p:cNvSpPr/>
            <p:nvPr/>
          </p:nvSpPr>
          <p:spPr>
            <a:xfrm>
              <a:off x="4245970" y="2009561"/>
              <a:ext cx="55803" cy="47294"/>
            </a:xfrm>
            <a:custGeom>
              <a:rect b="b" l="l" r="r" t="t"/>
              <a:pathLst>
                <a:path extrusionOk="0" h="1801" w="2125">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82"/>
            <p:cNvSpPr/>
            <p:nvPr/>
          </p:nvSpPr>
          <p:spPr>
            <a:xfrm>
              <a:off x="4034604" y="2009561"/>
              <a:ext cx="55829" cy="47294"/>
            </a:xfrm>
            <a:custGeom>
              <a:rect b="b" l="l" r="r" t="t"/>
              <a:pathLst>
                <a:path extrusionOk="0" h="1801" w="2126">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82"/>
            <p:cNvSpPr/>
            <p:nvPr/>
          </p:nvSpPr>
          <p:spPr>
            <a:xfrm>
              <a:off x="4133368" y="1970407"/>
              <a:ext cx="69642" cy="41753"/>
            </a:xfrm>
            <a:custGeom>
              <a:rect b="b" l="l" r="r" t="t"/>
              <a:pathLst>
                <a:path extrusionOk="0" h="1590" w="2652">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82"/>
            <p:cNvSpPr/>
            <p:nvPr/>
          </p:nvSpPr>
          <p:spPr>
            <a:xfrm>
              <a:off x="4245970" y="2009561"/>
              <a:ext cx="49526" cy="47294"/>
            </a:xfrm>
            <a:custGeom>
              <a:rect b="b" l="l" r="r" t="t"/>
              <a:pathLst>
                <a:path extrusionOk="0" h="1801" w="1886">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82"/>
            <p:cNvSpPr/>
            <p:nvPr/>
          </p:nvSpPr>
          <p:spPr>
            <a:xfrm>
              <a:off x="4034604" y="2009561"/>
              <a:ext cx="49789" cy="47294"/>
            </a:xfrm>
            <a:custGeom>
              <a:rect b="b" l="l" r="r" t="t"/>
              <a:pathLst>
                <a:path extrusionOk="0" h="1801" w="1896">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82"/>
            <p:cNvSpPr/>
            <p:nvPr/>
          </p:nvSpPr>
          <p:spPr>
            <a:xfrm>
              <a:off x="4133368" y="1970407"/>
              <a:ext cx="30435" cy="41990"/>
            </a:xfrm>
            <a:custGeom>
              <a:rect b="b" l="l" r="r" t="t"/>
              <a:pathLst>
                <a:path extrusionOk="0" h="1599" w="1159">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82"/>
            <p:cNvSpPr/>
            <p:nvPr/>
          </p:nvSpPr>
          <p:spPr>
            <a:xfrm>
              <a:off x="4049178" y="2070930"/>
              <a:ext cx="229224" cy="220426"/>
            </a:xfrm>
            <a:custGeom>
              <a:rect b="b" l="l" r="r" t="t"/>
              <a:pathLst>
                <a:path extrusionOk="0" h="8394" w="8729">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82"/>
            <p:cNvSpPr/>
            <p:nvPr/>
          </p:nvSpPr>
          <p:spPr>
            <a:xfrm>
              <a:off x="4153719" y="2166674"/>
              <a:ext cx="28676" cy="28939"/>
            </a:xfrm>
            <a:custGeom>
              <a:rect b="b" l="l" r="r" t="t"/>
              <a:pathLst>
                <a:path extrusionOk="0" h="1102" w="1092">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82"/>
            <p:cNvSpPr/>
            <p:nvPr/>
          </p:nvSpPr>
          <p:spPr>
            <a:xfrm>
              <a:off x="4153982" y="2166832"/>
              <a:ext cx="23398" cy="28833"/>
            </a:xfrm>
            <a:custGeom>
              <a:rect b="b" l="l" r="r" t="t"/>
              <a:pathLst>
                <a:path extrusionOk="0" h="1098" w="891">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5" name="Google Shape;9965;p82"/>
          <p:cNvGrpSpPr/>
          <p:nvPr/>
        </p:nvGrpSpPr>
        <p:grpSpPr>
          <a:xfrm>
            <a:off x="3544540" y="3380963"/>
            <a:ext cx="320188" cy="319269"/>
            <a:chOff x="3544540" y="3380963"/>
            <a:chExt cx="320188" cy="319269"/>
          </a:xfrm>
        </p:grpSpPr>
        <p:sp>
          <p:nvSpPr>
            <p:cNvPr id="9966" name="Google Shape;9966;p82"/>
            <p:cNvSpPr/>
            <p:nvPr/>
          </p:nvSpPr>
          <p:spPr>
            <a:xfrm>
              <a:off x="3636528" y="3558218"/>
              <a:ext cx="51023" cy="51049"/>
            </a:xfrm>
            <a:custGeom>
              <a:rect b="b" l="l" r="r" t="t"/>
              <a:pathLst>
                <a:path extrusionOk="0" h="1944" w="1943">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82"/>
            <p:cNvSpPr/>
            <p:nvPr/>
          </p:nvSpPr>
          <p:spPr>
            <a:xfrm>
              <a:off x="3636765" y="3558454"/>
              <a:ext cx="40992" cy="50813"/>
            </a:xfrm>
            <a:custGeom>
              <a:rect b="b" l="l" r="r" t="t"/>
              <a:pathLst>
                <a:path extrusionOk="0" h="1935" w="1561">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82"/>
            <p:cNvSpPr/>
            <p:nvPr/>
          </p:nvSpPr>
          <p:spPr>
            <a:xfrm>
              <a:off x="3632248" y="3380963"/>
              <a:ext cx="232480" cy="221897"/>
            </a:xfrm>
            <a:custGeom>
              <a:rect b="b" l="l" r="r" t="t"/>
              <a:pathLst>
                <a:path extrusionOk="0" h="8450" w="8853">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82"/>
            <p:cNvSpPr/>
            <p:nvPr/>
          </p:nvSpPr>
          <p:spPr>
            <a:xfrm>
              <a:off x="3627731" y="3381094"/>
              <a:ext cx="135738" cy="221792"/>
            </a:xfrm>
            <a:custGeom>
              <a:rect b="b" l="l" r="r" t="t"/>
              <a:pathLst>
                <a:path extrusionOk="0" h="8446" w="5169">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82"/>
            <p:cNvSpPr/>
            <p:nvPr/>
          </p:nvSpPr>
          <p:spPr>
            <a:xfrm>
              <a:off x="3664154" y="3402050"/>
              <a:ext cx="188258" cy="179723"/>
            </a:xfrm>
            <a:custGeom>
              <a:rect b="b" l="l" r="r" t="t"/>
              <a:pathLst>
                <a:path extrusionOk="0" h="6844" w="7169">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82"/>
            <p:cNvSpPr/>
            <p:nvPr/>
          </p:nvSpPr>
          <p:spPr>
            <a:xfrm>
              <a:off x="3656381" y="3402102"/>
              <a:ext cx="107088" cy="179540"/>
            </a:xfrm>
            <a:custGeom>
              <a:rect b="b" l="l" r="r" t="t"/>
              <a:pathLst>
                <a:path extrusionOk="0" h="6837" w="4078">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82"/>
            <p:cNvSpPr/>
            <p:nvPr/>
          </p:nvSpPr>
          <p:spPr>
            <a:xfrm>
              <a:off x="3729252" y="3437579"/>
              <a:ext cx="49290" cy="49027"/>
            </a:xfrm>
            <a:custGeom>
              <a:rect b="b" l="l" r="r" t="t"/>
              <a:pathLst>
                <a:path extrusionOk="0" h="1867" w="1877">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82"/>
            <p:cNvSpPr/>
            <p:nvPr/>
          </p:nvSpPr>
          <p:spPr>
            <a:xfrm>
              <a:off x="3729252" y="3437658"/>
              <a:ext cx="34217" cy="49132"/>
            </a:xfrm>
            <a:custGeom>
              <a:rect b="b" l="l" r="r" t="t"/>
              <a:pathLst>
                <a:path extrusionOk="0" h="1871" w="1303">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82"/>
            <p:cNvSpPr/>
            <p:nvPr/>
          </p:nvSpPr>
          <p:spPr>
            <a:xfrm>
              <a:off x="3713680" y="3486581"/>
              <a:ext cx="80434" cy="51548"/>
            </a:xfrm>
            <a:custGeom>
              <a:rect b="b" l="l" r="r" t="t"/>
              <a:pathLst>
                <a:path extrusionOk="0" h="1963" w="3063">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82"/>
            <p:cNvSpPr/>
            <p:nvPr/>
          </p:nvSpPr>
          <p:spPr>
            <a:xfrm>
              <a:off x="3713680" y="3486581"/>
              <a:ext cx="45745" cy="51548"/>
            </a:xfrm>
            <a:custGeom>
              <a:rect b="b" l="l" r="r" t="t"/>
              <a:pathLst>
                <a:path extrusionOk="0" h="1963" w="1742">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82"/>
            <p:cNvSpPr/>
            <p:nvPr/>
          </p:nvSpPr>
          <p:spPr>
            <a:xfrm>
              <a:off x="3728990" y="3507274"/>
              <a:ext cx="9847" cy="30856"/>
            </a:xfrm>
            <a:custGeom>
              <a:rect b="b" l="l" r="r" t="t"/>
              <a:pathLst>
                <a:path extrusionOk="0" h="1175" w="375">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82"/>
            <p:cNvSpPr/>
            <p:nvPr/>
          </p:nvSpPr>
          <p:spPr>
            <a:xfrm>
              <a:off x="3768958" y="3507274"/>
              <a:ext cx="9821" cy="30856"/>
            </a:xfrm>
            <a:custGeom>
              <a:rect b="b" l="l" r="r" t="t"/>
              <a:pathLst>
                <a:path extrusionOk="0" h="1175" w="374">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82"/>
            <p:cNvSpPr/>
            <p:nvPr/>
          </p:nvSpPr>
          <p:spPr>
            <a:xfrm>
              <a:off x="3544540" y="3586342"/>
              <a:ext cx="116384" cy="113890"/>
            </a:xfrm>
            <a:custGeom>
              <a:rect b="b" l="l" r="r" t="t"/>
              <a:pathLst>
                <a:path extrusionOk="0" h="4337" w="4432">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82"/>
            <p:cNvSpPr/>
            <p:nvPr/>
          </p:nvSpPr>
          <p:spPr>
            <a:xfrm>
              <a:off x="3544540" y="3586369"/>
              <a:ext cx="101810" cy="113863"/>
            </a:xfrm>
            <a:custGeom>
              <a:rect b="b" l="l" r="r" t="t"/>
              <a:pathLst>
                <a:path extrusionOk="0" h="4336" w="3877">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82"/>
            <p:cNvSpPr/>
            <p:nvPr/>
          </p:nvSpPr>
          <p:spPr>
            <a:xfrm>
              <a:off x="3618409" y="3586106"/>
              <a:ext cx="42515" cy="41491"/>
            </a:xfrm>
            <a:custGeom>
              <a:rect b="b" l="l" r="r" t="t"/>
              <a:pathLst>
                <a:path extrusionOk="0" h="1580" w="1619">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82"/>
            <p:cNvSpPr/>
            <p:nvPr/>
          </p:nvSpPr>
          <p:spPr>
            <a:xfrm>
              <a:off x="3618409" y="3586106"/>
              <a:ext cx="27941" cy="22899"/>
            </a:xfrm>
            <a:custGeom>
              <a:rect b="b" l="l" r="r" t="t"/>
              <a:pathLst>
                <a:path extrusionOk="0" h="872" w="1064">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2" name="Google Shape;9982;p82"/>
          <p:cNvGrpSpPr/>
          <p:nvPr/>
        </p:nvGrpSpPr>
        <p:grpSpPr>
          <a:xfrm>
            <a:off x="3944637" y="3354834"/>
            <a:ext cx="415696" cy="371605"/>
            <a:chOff x="3944637" y="3354834"/>
            <a:chExt cx="415696" cy="371605"/>
          </a:xfrm>
        </p:grpSpPr>
        <p:sp>
          <p:nvSpPr>
            <p:cNvPr id="9983" name="Google Shape;9983;p82"/>
            <p:cNvSpPr/>
            <p:nvPr/>
          </p:nvSpPr>
          <p:spPr>
            <a:xfrm>
              <a:off x="4069031" y="3391598"/>
              <a:ext cx="126941" cy="126941"/>
            </a:xfrm>
            <a:custGeom>
              <a:rect b="b" l="l" r="r" t="t"/>
              <a:pathLst>
                <a:path extrusionOk="0" h="4834" w="4834">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82"/>
            <p:cNvSpPr/>
            <p:nvPr/>
          </p:nvSpPr>
          <p:spPr>
            <a:xfrm>
              <a:off x="4068768" y="3391546"/>
              <a:ext cx="71926" cy="126731"/>
            </a:xfrm>
            <a:custGeom>
              <a:rect b="b" l="l" r="r" t="t"/>
              <a:pathLst>
                <a:path extrusionOk="0" h="4826" w="2739">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82"/>
            <p:cNvSpPr/>
            <p:nvPr/>
          </p:nvSpPr>
          <p:spPr>
            <a:xfrm>
              <a:off x="4089382" y="3411950"/>
              <a:ext cx="86238" cy="86238"/>
            </a:xfrm>
            <a:custGeom>
              <a:rect b="b" l="l" r="r" t="t"/>
              <a:pathLst>
                <a:path extrusionOk="0" h="3284" w="3284">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82"/>
            <p:cNvSpPr/>
            <p:nvPr/>
          </p:nvSpPr>
          <p:spPr>
            <a:xfrm>
              <a:off x="4088909" y="3411792"/>
              <a:ext cx="51785" cy="86212"/>
            </a:xfrm>
            <a:custGeom>
              <a:rect b="b" l="l" r="r" t="t"/>
              <a:pathLst>
                <a:path extrusionOk="0" h="3283" w="1972">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82"/>
            <p:cNvSpPr/>
            <p:nvPr/>
          </p:nvSpPr>
          <p:spPr>
            <a:xfrm>
              <a:off x="4114776" y="3426025"/>
              <a:ext cx="34453" cy="59085"/>
            </a:xfrm>
            <a:custGeom>
              <a:rect b="b" l="l" r="r" t="t"/>
              <a:pathLst>
                <a:path extrusionOk="0" h="2250" w="1312">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82"/>
            <p:cNvSpPr/>
            <p:nvPr/>
          </p:nvSpPr>
          <p:spPr>
            <a:xfrm>
              <a:off x="4167296" y="3354913"/>
              <a:ext cx="126941" cy="126678"/>
            </a:xfrm>
            <a:custGeom>
              <a:rect b="b" l="l" r="r" t="t"/>
              <a:pathLst>
                <a:path extrusionOk="0" h="4824" w="4834">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82"/>
            <p:cNvSpPr/>
            <p:nvPr/>
          </p:nvSpPr>
          <p:spPr>
            <a:xfrm>
              <a:off x="4167033" y="3354834"/>
              <a:ext cx="71926" cy="126757"/>
            </a:xfrm>
            <a:custGeom>
              <a:rect b="b" l="l" r="r" t="t"/>
              <a:pathLst>
                <a:path extrusionOk="0" h="4827" w="2739">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82"/>
            <p:cNvSpPr/>
            <p:nvPr/>
          </p:nvSpPr>
          <p:spPr>
            <a:xfrm>
              <a:off x="4187647" y="3375264"/>
              <a:ext cx="86238" cy="86212"/>
            </a:xfrm>
            <a:custGeom>
              <a:rect b="b" l="l" r="r" t="t"/>
              <a:pathLst>
                <a:path extrusionOk="0" h="3283" w="3284">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82"/>
            <p:cNvSpPr/>
            <p:nvPr/>
          </p:nvSpPr>
          <p:spPr>
            <a:xfrm>
              <a:off x="4187174" y="3375107"/>
              <a:ext cx="51785" cy="86212"/>
            </a:xfrm>
            <a:custGeom>
              <a:rect b="b" l="l" r="r" t="t"/>
              <a:pathLst>
                <a:path extrusionOk="0" h="3283" w="1972">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82"/>
            <p:cNvSpPr/>
            <p:nvPr/>
          </p:nvSpPr>
          <p:spPr>
            <a:xfrm>
              <a:off x="4213040" y="3389340"/>
              <a:ext cx="34453" cy="59085"/>
            </a:xfrm>
            <a:custGeom>
              <a:rect b="b" l="l" r="r" t="t"/>
              <a:pathLst>
                <a:path extrusionOk="0" h="2250" w="1312">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82"/>
            <p:cNvSpPr/>
            <p:nvPr/>
          </p:nvSpPr>
          <p:spPr>
            <a:xfrm>
              <a:off x="3944637" y="3566017"/>
              <a:ext cx="142513" cy="160422"/>
            </a:xfrm>
            <a:custGeom>
              <a:rect b="b" l="l" r="r" t="t"/>
              <a:pathLst>
                <a:path extrusionOk="0" h="6109" w="5427">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82"/>
            <p:cNvSpPr/>
            <p:nvPr/>
          </p:nvSpPr>
          <p:spPr>
            <a:xfrm>
              <a:off x="3983843" y="3674313"/>
              <a:ext cx="103307" cy="52126"/>
            </a:xfrm>
            <a:custGeom>
              <a:rect b="b" l="l" r="r" t="t"/>
              <a:pathLst>
                <a:path extrusionOk="0" h="1985" w="3934">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82"/>
            <p:cNvSpPr/>
            <p:nvPr/>
          </p:nvSpPr>
          <p:spPr>
            <a:xfrm>
              <a:off x="4082843" y="3493513"/>
              <a:ext cx="277489" cy="171294"/>
            </a:xfrm>
            <a:custGeom>
              <a:rect b="b" l="l" r="r" t="t"/>
              <a:pathLst>
                <a:path extrusionOk="0" h="6523" w="10567">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82"/>
            <p:cNvSpPr/>
            <p:nvPr/>
          </p:nvSpPr>
          <p:spPr>
            <a:xfrm>
              <a:off x="4082843" y="3558454"/>
              <a:ext cx="56328" cy="106353"/>
            </a:xfrm>
            <a:custGeom>
              <a:rect b="b" l="l" r="r" t="t"/>
              <a:pathLst>
                <a:path extrusionOk="0" h="4050" w="2145">
                  <a:moveTo>
                    <a:pt x="747" y="1"/>
                  </a:moveTo>
                  <a:lnTo>
                    <a:pt x="1" y="307"/>
                  </a:lnTo>
                  <a:lnTo>
                    <a:pt x="1398" y="4049"/>
                  </a:lnTo>
                  <a:lnTo>
                    <a:pt x="2145" y="3743"/>
                  </a:lnTo>
                  <a:lnTo>
                    <a:pt x="74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82"/>
            <p:cNvSpPr/>
            <p:nvPr/>
          </p:nvSpPr>
          <p:spPr>
            <a:xfrm>
              <a:off x="4155977" y="3543880"/>
              <a:ext cx="79962" cy="50944"/>
            </a:xfrm>
            <a:custGeom>
              <a:rect b="b" l="l" r="r" t="t"/>
              <a:pathLst>
                <a:path extrusionOk="0" h="1940" w="3045">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82"/>
            <p:cNvSpPr/>
            <p:nvPr/>
          </p:nvSpPr>
          <p:spPr>
            <a:xfrm>
              <a:off x="4038359" y="3553701"/>
              <a:ext cx="86500" cy="139756"/>
            </a:xfrm>
            <a:custGeom>
              <a:rect b="b" l="l" r="r" t="t"/>
              <a:pathLst>
                <a:path extrusionOk="0" h="5322" w="3294">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82"/>
            <p:cNvSpPr/>
            <p:nvPr/>
          </p:nvSpPr>
          <p:spPr>
            <a:xfrm>
              <a:off x="4078826" y="3658741"/>
              <a:ext cx="46034" cy="34716"/>
            </a:xfrm>
            <a:custGeom>
              <a:rect b="b" l="l" r="r" t="t"/>
              <a:pathLst>
                <a:path extrusionOk="0" h="1322" w="1753">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0" name="Google Shape;10000;p82"/>
          <p:cNvGrpSpPr/>
          <p:nvPr/>
        </p:nvGrpSpPr>
        <p:grpSpPr>
          <a:xfrm>
            <a:off x="1314619" y="3821527"/>
            <a:ext cx="346317" cy="332136"/>
            <a:chOff x="1314619" y="3821527"/>
            <a:chExt cx="346317" cy="332136"/>
          </a:xfrm>
        </p:grpSpPr>
        <p:sp>
          <p:nvSpPr>
            <p:cNvPr id="10001" name="Google Shape;10001;p82"/>
            <p:cNvSpPr/>
            <p:nvPr/>
          </p:nvSpPr>
          <p:spPr>
            <a:xfrm>
              <a:off x="1426198" y="4020893"/>
              <a:ext cx="9060" cy="19117"/>
            </a:xfrm>
            <a:custGeom>
              <a:rect b="b" l="l" r="r" t="t"/>
              <a:pathLst>
                <a:path extrusionOk="0" h="728" w="345">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82"/>
            <p:cNvSpPr/>
            <p:nvPr/>
          </p:nvSpPr>
          <p:spPr>
            <a:xfrm>
              <a:off x="1435231" y="3843218"/>
              <a:ext cx="225705" cy="237495"/>
            </a:xfrm>
            <a:custGeom>
              <a:rect b="b" l="l" r="r" t="t"/>
              <a:pathLst>
                <a:path extrusionOk="0" h="9044" w="8595">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82"/>
            <p:cNvSpPr/>
            <p:nvPr/>
          </p:nvSpPr>
          <p:spPr>
            <a:xfrm>
              <a:off x="1414381" y="3821527"/>
              <a:ext cx="238021" cy="230195"/>
            </a:xfrm>
            <a:custGeom>
              <a:rect b="b" l="l" r="r" t="t"/>
              <a:pathLst>
                <a:path extrusionOk="0" h="8766" w="9064">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82"/>
            <p:cNvSpPr/>
            <p:nvPr/>
          </p:nvSpPr>
          <p:spPr>
            <a:xfrm>
              <a:off x="1536280" y="3935180"/>
              <a:ext cx="22872" cy="55330"/>
            </a:xfrm>
            <a:custGeom>
              <a:rect b="b" l="l" r="r" t="t"/>
              <a:pathLst>
                <a:path extrusionOk="0" h="2107" w="871">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82"/>
            <p:cNvSpPr/>
            <p:nvPr/>
          </p:nvSpPr>
          <p:spPr>
            <a:xfrm>
              <a:off x="1343505" y="4079453"/>
              <a:ext cx="153831" cy="74211"/>
            </a:xfrm>
            <a:custGeom>
              <a:rect b="b" l="l" r="r" t="t"/>
              <a:pathLst>
                <a:path extrusionOk="0" h="2826" w="5858">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82"/>
            <p:cNvSpPr/>
            <p:nvPr/>
          </p:nvSpPr>
          <p:spPr>
            <a:xfrm>
              <a:off x="1459627" y="4036465"/>
              <a:ext cx="84216" cy="47005"/>
            </a:xfrm>
            <a:custGeom>
              <a:rect b="b" l="l" r="r" t="t"/>
              <a:pathLst>
                <a:path extrusionOk="0" h="1790" w="3207">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82"/>
            <p:cNvSpPr/>
            <p:nvPr/>
          </p:nvSpPr>
          <p:spPr>
            <a:xfrm>
              <a:off x="1314619" y="3913516"/>
              <a:ext cx="239019" cy="230195"/>
            </a:xfrm>
            <a:custGeom>
              <a:rect b="b" l="l" r="r" t="t"/>
              <a:pathLst>
                <a:path extrusionOk="0" h="8766" w="9102">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82"/>
            <p:cNvSpPr/>
            <p:nvPr/>
          </p:nvSpPr>
          <p:spPr>
            <a:xfrm>
              <a:off x="1450830" y="4059075"/>
              <a:ext cx="36948" cy="22400"/>
            </a:xfrm>
            <a:custGeom>
              <a:rect b="b" l="l" r="r" t="t"/>
              <a:pathLst>
                <a:path extrusionOk="0" h="853" w="1407">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9" name="Google Shape;10009;p82"/>
          <p:cNvGrpSpPr/>
          <p:nvPr/>
        </p:nvGrpSpPr>
        <p:grpSpPr>
          <a:xfrm>
            <a:off x="1751139" y="3790934"/>
            <a:ext cx="386258" cy="380507"/>
            <a:chOff x="1751139" y="3790934"/>
            <a:chExt cx="386258" cy="380507"/>
          </a:xfrm>
        </p:grpSpPr>
        <p:sp>
          <p:nvSpPr>
            <p:cNvPr id="10010" name="Google Shape;10010;p82"/>
            <p:cNvSpPr/>
            <p:nvPr/>
          </p:nvSpPr>
          <p:spPr>
            <a:xfrm>
              <a:off x="1751139" y="3913069"/>
              <a:ext cx="195059" cy="195296"/>
            </a:xfrm>
            <a:custGeom>
              <a:rect b="b" l="l" r="r" t="t"/>
              <a:pathLst>
                <a:path extrusionOk="0" h="7437" w="7428">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82"/>
            <p:cNvSpPr/>
            <p:nvPr/>
          </p:nvSpPr>
          <p:spPr>
            <a:xfrm>
              <a:off x="1837902" y="3913122"/>
              <a:ext cx="46979" cy="68591"/>
            </a:xfrm>
            <a:custGeom>
              <a:rect b="b" l="l" r="r" t="t"/>
              <a:pathLst>
                <a:path extrusionOk="0" h="2612" w="1789">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82"/>
            <p:cNvSpPr/>
            <p:nvPr/>
          </p:nvSpPr>
          <p:spPr>
            <a:xfrm>
              <a:off x="1752137" y="4011597"/>
              <a:ext cx="34217" cy="60319"/>
            </a:xfrm>
            <a:custGeom>
              <a:rect b="b" l="l" r="r" t="t"/>
              <a:pathLst>
                <a:path extrusionOk="0" h="2297" w="1303">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82"/>
            <p:cNvSpPr/>
            <p:nvPr/>
          </p:nvSpPr>
          <p:spPr>
            <a:xfrm>
              <a:off x="1813480" y="3981687"/>
              <a:ext cx="9821" cy="42751"/>
            </a:xfrm>
            <a:custGeom>
              <a:rect b="b" l="l" r="r" t="t"/>
              <a:pathLst>
                <a:path extrusionOk="0" h="1628" w="374">
                  <a:moveTo>
                    <a:pt x="0" y="0"/>
                  </a:moveTo>
                  <a:lnTo>
                    <a:pt x="0" y="1436"/>
                  </a:lnTo>
                  <a:lnTo>
                    <a:pt x="0" y="1541"/>
                  </a:lnTo>
                  <a:lnTo>
                    <a:pt x="0" y="1627"/>
                  </a:lnTo>
                  <a:lnTo>
                    <a:pt x="373" y="1627"/>
                  </a:lnTo>
                  <a:lnTo>
                    <a:pt x="373"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82"/>
            <p:cNvSpPr/>
            <p:nvPr/>
          </p:nvSpPr>
          <p:spPr>
            <a:xfrm>
              <a:off x="1813480" y="4059075"/>
              <a:ext cx="9821" cy="48030"/>
            </a:xfrm>
            <a:custGeom>
              <a:rect b="b" l="l" r="r" t="t"/>
              <a:pathLst>
                <a:path extrusionOk="0" h="1829" w="374">
                  <a:moveTo>
                    <a:pt x="0" y="1"/>
                  </a:moveTo>
                  <a:lnTo>
                    <a:pt x="0" y="1197"/>
                  </a:lnTo>
                  <a:cubicBezTo>
                    <a:pt x="10" y="1599"/>
                    <a:pt x="192" y="1762"/>
                    <a:pt x="373" y="1829"/>
                  </a:cubicBezTo>
                  <a:lnTo>
                    <a:pt x="373"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82"/>
            <p:cNvSpPr/>
            <p:nvPr/>
          </p:nvSpPr>
          <p:spPr>
            <a:xfrm>
              <a:off x="1939870" y="3853748"/>
              <a:ext cx="197528" cy="191042"/>
            </a:xfrm>
            <a:custGeom>
              <a:rect b="b" l="l" r="r" t="t"/>
              <a:pathLst>
                <a:path extrusionOk="0" h="7275" w="7522">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82"/>
            <p:cNvSpPr/>
            <p:nvPr/>
          </p:nvSpPr>
          <p:spPr>
            <a:xfrm>
              <a:off x="1981098" y="3893217"/>
              <a:ext cx="29674" cy="49290"/>
            </a:xfrm>
            <a:custGeom>
              <a:rect b="b" l="l" r="r" t="t"/>
              <a:pathLst>
                <a:path extrusionOk="0" h="1877" w="113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82"/>
            <p:cNvSpPr/>
            <p:nvPr/>
          </p:nvSpPr>
          <p:spPr>
            <a:xfrm>
              <a:off x="1879052" y="3981687"/>
              <a:ext cx="188783" cy="189755"/>
            </a:xfrm>
            <a:custGeom>
              <a:rect b="b" l="l" r="r" t="t"/>
              <a:pathLst>
                <a:path extrusionOk="0" h="7226" w="7189">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82"/>
            <p:cNvSpPr/>
            <p:nvPr/>
          </p:nvSpPr>
          <p:spPr>
            <a:xfrm>
              <a:off x="1878815" y="4016875"/>
              <a:ext cx="33193" cy="56564"/>
            </a:xfrm>
            <a:custGeom>
              <a:rect b="b" l="l" r="r" t="t"/>
              <a:pathLst>
                <a:path extrusionOk="0" h="2154" w="1264">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82"/>
            <p:cNvSpPr/>
            <p:nvPr/>
          </p:nvSpPr>
          <p:spPr>
            <a:xfrm>
              <a:off x="1941130" y="3981687"/>
              <a:ext cx="8324" cy="48266"/>
            </a:xfrm>
            <a:custGeom>
              <a:rect b="b" l="l" r="r" t="t"/>
              <a:pathLst>
                <a:path extrusionOk="0" h="1838" w="317">
                  <a:moveTo>
                    <a:pt x="1" y="0"/>
                  </a:moveTo>
                  <a:lnTo>
                    <a:pt x="1" y="1838"/>
                  </a:lnTo>
                  <a:lnTo>
                    <a:pt x="317" y="1838"/>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82"/>
            <p:cNvSpPr/>
            <p:nvPr/>
          </p:nvSpPr>
          <p:spPr>
            <a:xfrm>
              <a:off x="1941130" y="4060598"/>
              <a:ext cx="8324" cy="47767"/>
            </a:xfrm>
            <a:custGeom>
              <a:rect b="b" l="l" r="r" t="t"/>
              <a:pathLst>
                <a:path extrusionOk="0" h="1819" w="317">
                  <a:moveTo>
                    <a:pt x="1" y="0"/>
                  </a:moveTo>
                  <a:lnTo>
                    <a:pt x="1" y="1819"/>
                  </a:lnTo>
                  <a:lnTo>
                    <a:pt x="317" y="1819"/>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82"/>
            <p:cNvSpPr/>
            <p:nvPr/>
          </p:nvSpPr>
          <p:spPr>
            <a:xfrm>
              <a:off x="1966261" y="4108339"/>
              <a:ext cx="44012" cy="62551"/>
            </a:xfrm>
            <a:custGeom>
              <a:rect b="b" l="l" r="r" t="t"/>
              <a:pathLst>
                <a:path extrusionOk="0" h="2382" w="1676">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82"/>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82"/>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82"/>
            <p:cNvSpPr/>
            <p:nvPr/>
          </p:nvSpPr>
          <p:spPr>
            <a:xfrm>
              <a:off x="1838349" y="3791249"/>
              <a:ext cx="44012" cy="62525"/>
            </a:xfrm>
            <a:custGeom>
              <a:rect b="b" l="l" r="r" t="t"/>
              <a:pathLst>
                <a:path extrusionOk="0" h="2381" w="1676">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82"/>
            <p:cNvSpPr/>
            <p:nvPr/>
          </p:nvSpPr>
          <p:spPr>
            <a:xfrm>
              <a:off x="1813480" y="3854772"/>
              <a:ext cx="9821" cy="126941"/>
            </a:xfrm>
            <a:custGeom>
              <a:rect b="b" l="l" r="r" t="t"/>
              <a:pathLst>
                <a:path extrusionOk="0" h="4834" w="374">
                  <a:moveTo>
                    <a:pt x="373" y="0"/>
                  </a:moveTo>
                  <a:cubicBezTo>
                    <a:pt x="201" y="67"/>
                    <a:pt x="29" y="211"/>
                    <a:pt x="0" y="546"/>
                  </a:cubicBezTo>
                  <a:lnTo>
                    <a:pt x="0" y="4833"/>
                  </a:lnTo>
                  <a:lnTo>
                    <a:pt x="373" y="4833"/>
                  </a:lnTo>
                  <a:lnTo>
                    <a:pt x="37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82"/>
            <p:cNvSpPr/>
            <p:nvPr/>
          </p:nvSpPr>
          <p:spPr>
            <a:xfrm>
              <a:off x="1940894" y="3853748"/>
              <a:ext cx="8823" cy="48791"/>
            </a:xfrm>
            <a:custGeom>
              <a:rect b="b" l="l" r="r" t="t"/>
              <a:pathLst>
                <a:path extrusionOk="0" h="1858" w="336">
                  <a:moveTo>
                    <a:pt x="0" y="1"/>
                  </a:moveTo>
                  <a:lnTo>
                    <a:pt x="0" y="1858"/>
                  </a:lnTo>
                  <a:lnTo>
                    <a:pt x="335" y="1858"/>
                  </a:lnTo>
                  <a:lnTo>
                    <a:pt x="335"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82"/>
            <p:cNvSpPr/>
            <p:nvPr/>
          </p:nvSpPr>
          <p:spPr>
            <a:xfrm>
              <a:off x="1940894" y="3933184"/>
              <a:ext cx="8823" cy="48528"/>
            </a:xfrm>
            <a:custGeom>
              <a:rect b="b" l="l" r="r" t="t"/>
              <a:pathLst>
                <a:path extrusionOk="0" h="1848" w="336">
                  <a:moveTo>
                    <a:pt x="0" y="0"/>
                  </a:moveTo>
                  <a:lnTo>
                    <a:pt x="0" y="1847"/>
                  </a:lnTo>
                  <a:lnTo>
                    <a:pt x="335" y="1847"/>
                  </a:lnTo>
                  <a:lnTo>
                    <a:pt x="335"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8" name="Google Shape;10028;p82"/>
          <p:cNvGrpSpPr/>
          <p:nvPr/>
        </p:nvGrpSpPr>
        <p:grpSpPr>
          <a:xfrm>
            <a:off x="2189681" y="3821606"/>
            <a:ext cx="395607" cy="318928"/>
            <a:chOff x="2189681" y="3821606"/>
            <a:chExt cx="395607" cy="318928"/>
          </a:xfrm>
        </p:grpSpPr>
        <p:sp>
          <p:nvSpPr>
            <p:cNvPr id="10029" name="Google Shape;10029;p82"/>
            <p:cNvSpPr/>
            <p:nvPr/>
          </p:nvSpPr>
          <p:spPr>
            <a:xfrm>
              <a:off x="2189681" y="3846973"/>
              <a:ext cx="395607" cy="293561"/>
            </a:xfrm>
            <a:custGeom>
              <a:rect b="b" l="l" r="r" t="t"/>
              <a:pathLst>
                <a:path extrusionOk="0" h="11179" w="15065">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82"/>
            <p:cNvSpPr/>
            <p:nvPr/>
          </p:nvSpPr>
          <p:spPr>
            <a:xfrm>
              <a:off x="2189681" y="3846973"/>
              <a:ext cx="395607" cy="38235"/>
            </a:xfrm>
            <a:custGeom>
              <a:rect b="b" l="l" r="r" t="t"/>
              <a:pathLst>
                <a:path extrusionOk="0" h="1456" w="15065">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82"/>
            <p:cNvSpPr/>
            <p:nvPr/>
          </p:nvSpPr>
          <p:spPr>
            <a:xfrm>
              <a:off x="2215075" y="3847235"/>
              <a:ext cx="51286" cy="25393"/>
            </a:xfrm>
            <a:custGeom>
              <a:rect b="b" l="l" r="r" t="t"/>
              <a:pathLst>
                <a:path extrusionOk="0" h="967" w="1953">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82"/>
            <p:cNvSpPr/>
            <p:nvPr/>
          </p:nvSpPr>
          <p:spPr>
            <a:xfrm>
              <a:off x="2508609" y="3847235"/>
              <a:ext cx="51286" cy="25393"/>
            </a:xfrm>
            <a:custGeom>
              <a:rect b="b" l="l" r="r" t="t"/>
              <a:pathLst>
                <a:path extrusionOk="0" h="967" w="1953">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82"/>
            <p:cNvSpPr/>
            <p:nvPr/>
          </p:nvSpPr>
          <p:spPr>
            <a:xfrm>
              <a:off x="2228152"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82"/>
            <p:cNvSpPr/>
            <p:nvPr/>
          </p:nvSpPr>
          <p:spPr>
            <a:xfrm>
              <a:off x="2228152"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82"/>
            <p:cNvSpPr/>
            <p:nvPr/>
          </p:nvSpPr>
          <p:spPr>
            <a:xfrm>
              <a:off x="2521686"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82"/>
            <p:cNvSpPr/>
            <p:nvPr/>
          </p:nvSpPr>
          <p:spPr>
            <a:xfrm>
              <a:off x="2521686"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82"/>
            <p:cNvSpPr/>
            <p:nvPr/>
          </p:nvSpPr>
          <p:spPr>
            <a:xfrm>
              <a:off x="2189681" y="3885418"/>
              <a:ext cx="395607" cy="12605"/>
            </a:xfrm>
            <a:custGeom>
              <a:rect b="b" l="l" r="r" t="t"/>
              <a:pathLst>
                <a:path extrusionOk="0" h="480" w="15065">
                  <a:moveTo>
                    <a:pt x="1" y="1"/>
                  </a:moveTo>
                  <a:lnTo>
                    <a:pt x="1" y="479"/>
                  </a:lnTo>
                  <a:lnTo>
                    <a:pt x="15064" y="479"/>
                  </a:lnTo>
                  <a:lnTo>
                    <a:pt x="15064"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82"/>
            <p:cNvSpPr/>
            <p:nvPr/>
          </p:nvSpPr>
          <p:spPr>
            <a:xfrm>
              <a:off x="2228152"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82"/>
            <p:cNvSpPr/>
            <p:nvPr/>
          </p:nvSpPr>
          <p:spPr>
            <a:xfrm>
              <a:off x="2228152"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82"/>
            <p:cNvSpPr/>
            <p:nvPr/>
          </p:nvSpPr>
          <p:spPr>
            <a:xfrm>
              <a:off x="2228152"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82"/>
            <p:cNvSpPr/>
            <p:nvPr/>
          </p:nvSpPr>
          <p:spPr>
            <a:xfrm>
              <a:off x="2317357" y="4025672"/>
              <a:ext cx="51049" cy="25656"/>
            </a:xfrm>
            <a:custGeom>
              <a:rect b="b" l="l" r="r" t="t"/>
              <a:pathLst>
                <a:path extrusionOk="0" h="977" w="1944">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82"/>
            <p:cNvSpPr/>
            <p:nvPr/>
          </p:nvSpPr>
          <p:spPr>
            <a:xfrm>
              <a:off x="2406825" y="4025672"/>
              <a:ext cx="50787" cy="25656"/>
            </a:xfrm>
            <a:custGeom>
              <a:rect b="b" l="l" r="r" t="t"/>
              <a:pathLst>
                <a:path extrusionOk="0" h="977" w="1934">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82"/>
            <p:cNvSpPr/>
            <p:nvPr/>
          </p:nvSpPr>
          <p:spPr>
            <a:xfrm>
              <a:off x="2317357" y="3974885"/>
              <a:ext cx="51049" cy="25420"/>
            </a:xfrm>
            <a:custGeom>
              <a:rect b="b" l="l" r="r" t="t"/>
              <a:pathLst>
                <a:path extrusionOk="0" h="968" w="1944">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82"/>
            <p:cNvSpPr/>
            <p:nvPr/>
          </p:nvSpPr>
          <p:spPr>
            <a:xfrm>
              <a:off x="2228152"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82"/>
            <p:cNvSpPr/>
            <p:nvPr/>
          </p:nvSpPr>
          <p:spPr>
            <a:xfrm>
              <a:off x="2317357" y="3923888"/>
              <a:ext cx="51049" cy="25157"/>
            </a:xfrm>
            <a:custGeom>
              <a:rect b="b" l="l" r="r" t="t"/>
              <a:pathLst>
                <a:path extrusionOk="0" h="958" w="1944">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82"/>
            <p:cNvSpPr/>
            <p:nvPr/>
          </p:nvSpPr>
          <p:spPr>
            <a:xfrm>
              <a:off x="2317357" y="4076932"/>
              <a:ext cx="51049" cy="25393"/>
            </a:xfrm>
            <a:custGeom>
              <a:rect b="b" l="l" r="r" t="t"/>
              <a:pathLst>
                <a:path extrusionOk="0" h="967" w="1944">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82"/>
            <p:cNvSpPr/>
            <p:nvPr/>
          </p:nvSpPr>
          <p:spPr>
            <a:xfrm>
              <a:off x="2496057"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82"/>
            <p:cNvSpPr/>
            <p:nvPr/>
          </p:nvSpPr>
          <p:spPr>
            <a:xfrm>
              <a:off x="2496057"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82"/>
            <p:cNvSpPr/>
            <p:nvPr/>
          </p:nvSpPr>
          <p:spPr>
            <a:xfrm>
              <a:off x="2496057"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82"/>
            <p:cNvSpPr/>
            <p:nvPr/>
          </p:nvSpPr>
          <p:spPr>
            <a:xfrm>
              <a:off x="2406825" y="3974885"/>
              <a:ext cx="50787" cy="25420"/>
            </a:xfrm>
            <a:custGeom>
              <a:rect b="b" l="l" r="r" t="t"/>
              <a:pathLst>
                <a:path extrusionOk="0" h="968" w="1934">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82"/>
            <p:cNvSpPr/>
            <p:nvPr/>
          </p:nvSpPr>
          <p:spPr>
            <a:xfrm>
              <a:off x="2406825" y="3923888"/>
              <a:ext cx="50787" cy="25157"/>
            </a:xfrm>
            <a:custGeom>
              <a:rect b="b" l="l" r="r" t="t"/>
              <a:pathLst>
                <a:path extrusionOk="0" h="958" w="1934">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82"/>
            <p:cNvSpPr/>
            <p:nvPr/>
          </p:nvSpPr>
          <p:spPr>
            <a:xfrm>
              <a:off x="2496057"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82"/>
            <p:cNvSpPr/>
            <p:nvPr/>
          </p:nvSpPr>
          <p:spPr>
            <a:xfrm>
              <a:off x="2406825" y="4076932"/>
              <a:ext cx="50787" cy="25393"/>
            </a:xfrm>
            <a:custGeom>
              <a:rect b="b" l="l" r="r" t="t"/>
              <a:pathLst>
                <a:path extrusionOk="0" h="967" w="1934">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82"/>
            <p:cNvSpPr/>
            <p:nvPr/>
          </p:nvSpPr>
          <p:spPr>
            <a:xfrm>
              <a:off x="2493168" y="3968137"/>
              <a:ext cx="56538" cy="38445"/>
            </a:xfrm>
            <a:custGeom>
              <a:rect b="b" l="l" r="r" t="t"/>
              <a:pathLst>
                <a:path extrusionOk="0" h="1464" w="2153">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82"/>
            <p:cNvSpPr/>
            <p:nvPr/>
          </p:nvSpPr>
          <p:spPr>
            <a:xfrm>
              <a:off x="2314495" y="3968137"/>
              <a:ext cx="56590" cy="38445"/>
            </a:xfrm>
            <a:custGeom>
              <a:rect b="b" l="l" r="r" t="t"/>
              <a:pathLst>
                <a:path extrusionOk="0" h="1464" w="2155">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82"/>
            <p:cNvSpPr/>
            <p:nvPr/>
          </p:nvSpPr>
          <p:spPr>
            <a:xfrm>
              <a:off x="2403963" y="4019160"/>
              <a:ext cx="56538" cy="38445"/>
            </a:xfrm>
            <a:custGeom>
              <a:rect b="b" l="l" r="r" t="t"/>
              <a:pathLst>
                <a:path extrusionOk="0" h="1464" w="2153">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82"/>
            <p:cNvSpPr/>
            <p:nvPr/>
          </p:nvSpPr>
          <p:spPr>
            <a:xfrm>
              <a:off x="2225263" y="4070157"/>
              <a:ext cx="56538" cy="38471"/>
            </a:xfrm>
            <a:custGeom>
              <a:rect b="b" l="l" r="r" t="t"/>
              <a:pathLst>
                <a:path extrusionOk="0" h="1465" w="2153">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82"/>
            <p:cNvSpPr/>
            <p:nvPr/>
          </p:nvSpPr>
          <p:spPr>
            <a:xfrm>
              <a:off x="2403963" y="3917113"/>
              <a:ext cx="56538" cy="38445"/>
            </a:xfrm>
            <a:custGeom>
              <a:rect b="b" l="l" r="r" t="t"/>
              <a:pathLst>
                <a:path extrusionOk="0" h="1464" w="2153">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59" name="Google Shape;10059;p82"/>
          <p:cNvSpPr/>
          <p:nvPr/>
        </p:nvSpPr>
        <p:spPr>
          <a:xfrm>
            <a:off x="1288464" y="2040049"/>
            <a:ext cx="62341" cy="140885"/>
          </a:xfrm>
          <a:custGeom>
            <a:rect b="b" l="l" r="r" t="t"/>
            <a:pathLst>
              <a:path extrusionOk="0" h="5365" w="2374">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60" name="Google Shape;10060;p82"/>
          <p:cNvGrpSpPr/>
          <p:nvPr/>
        </p:nvGrpSpPr>
        <p:grpSpPr>
          <a:xfrm>
            <a:off x="1277409" y="1961347"/>
            <a:ext cx="420475" cy="383055"/>
            <a:chOff x="1277409" y="1961347"/>
            <a:chExt cx="420475" cy="383055"/>
          </a:xfrm>
        </p:grpSpPr>
        <p:sp>
          <p:nvSpPr>
            <p:cNvPr id="10061" name="Google Shape;10061;p82"/>
            <p:cNvSpPr/>
            <p:nvPr/>
          </p:nvSpPr>
          <p:spPr>
            <a:xfrm>
              <a:off x="1293244" y="2187288"/>
              <a:ext cx="108848" cy="47531"/>
            </a:xfrm>
            <a:custGeom>
              <a:rect b="b" l="l" r="r" t="t"/>
              <a:pathLst>
                <a:path extrusionOk="0" h="1810" w="4145">
                  <a:moveTo>
                    <a:pt x="1" y="1"/>
                  </a:moveTo>
                  <a:cubicBezTo>
                    <a:pt x="144" y="1034"/>
                    <a:pt x="1025" y="1809"/>
                    <a:pt x="2077" y="1809"/>
                  </a:cubicBezTo>
                  <a:cubicBezTo>
                    <a:pt x="3120" y="1809"/>
                    <a:pt x="4011" y="1034"/>
                    <a:pt x="414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82"/>
            <p:cNvSpPr/>
            <p:nvPr/>
          </p:nvSpPr>
          <p:spPr>
            <a:xfrm>
              <a:off x="1349650" y="2040049"/>
              <a:ext cx="63129" cy="140832"/>
            </a:xfrm>
            <a:custGeom>
              <a:rect b="b" l="l" r="r" t="t"/>
              <a:pathLst>
                <a:path extrusionOk="0" h="5363" w="2404">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82"/>
            <p:cNvSpPr/>
            <p:nvPr/>
          </p:nvSpPr>
          <p:spPr>
            <a:xfrm>
              <a:off x="1562907" y="2041493"/>
              <a:ext cx="62499" cy="139441"/>
            </a:xfrm>
            <a:custGeom>
              <a:rect b="b" l="l" r="r" t="t"/>
              <a:pathLst>
                <a:path extrusionOk="0" h="5310" w="238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82"/>
            <p:cNvSpPr/>
            <p:nvPr/>
          </p:nvSpPr>
          <p:spPr>
            <a:xfrm>
              <a:off x="1624330" y="2041493"/>
              <a:ext cx="62919" cy="139309"/>
            </a:xfrm>
            <a:custGeom>
              <a:rect b="b" l="l" r="r" t="t"/>
              <a:pathLst>
                <a:path extrusionOk="0" h="5305" w="2396">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82"/>
            <p:cNvSpPr/>
            <p:nvPr/>
          </p:nvSpPr>
          <p:spPr>
            <a:xfrm>
              <a:off x="1351725" y="2013106"/>
              <a:ext cx="129357" cy="40257"/>
            </a:xfrm>
            <a:custGeom>
              <a:rect b="b" l="l" r="r" t="t"/>
              <a:pathLst>
                <a:path extrusionOk="0" h="1533" w="4926">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82"/>
            <p:cNvSpPr/>
            <p:nvPr/>
          </p:nvSpPr>
          <p:spPr>
            <a:xfrm>
              <a:off x="1491191" y="2012344"/>
              <a:ext cx="133900" cy="41281"/>
            </a:xfrm>
            <a:custGeom>
              <a:rect b="b" l="l" r="r" t="t"/>
              <a:pathLst>
                <a:path extrusionOk="0" h="1572" w="5099">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82"/>
            <p:cNvSpPr/>
            <p:nvPr/>
          </p:nvSpPr>
          <p:spPr>
            <a:xfrm>
              <a:off x="1474700" y="1961347"/>
              <a:ext cx="25157" cy="32195"/>
            </a:xfrm>
            <a:custGeom>
              <a:rect b="b" l="l" r="r" t="t"/>
              <a:pathLst>
                <a:path extrusionOk="0" h="1226" w="958">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82"/>
            <p:cNvSpPr/>
            <p:nvPr/>
          </p:nvSpPr>
          <p:spPr>
            <a:xfrm>
              <a:off x="1474700" y="2036503"/>
              <a:ext cx="24894" cy="259633"/>
            </a:xfrm>
            <a:custGeom>
              <a:rect b="b" l="l" r="r" t="t"/>
              <a:pathLst>
                <a:path extrusionOk="0" h="9887" w="948">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82"/>
            <p:cNvSpPr/>
            <p:nvPr/>
          </p:nvSpPr>
          <p:spPr>
            <a:xfrm>
              <a:off x="1474700" y="1961347"/>
              <a:ext cx="20877" cy="32195"/>
            </a:xfrm>
            <a:custGeom>
              <a:rect b="b" l="l" r="r" t="t"/>
              <a:pathLst>
                <a:path extrusionOk="0" h="1226" w="795">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82"/>
            <p:cNvSpPr/>
            <p:nvPr/>
          </p:nvSpPr>
          <p:spPr>
            <a:xfrm>
              <a:off x="1474700" y="2036503"/>
              <a:ext cx="16596" cy="259633"/>
            </a:xfrm>
            <a:custGeom>
              <a:rect b="b" l="l" r="r" t="t"/>
              <a:pathLst>
                <a:path extrusionOk="0" h="9887" w="632">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82"/>
            <p:cNvSpPr/>
            <p:nvPr/>
          </p:nvSpPr>
          <p:spPr>
            <a:xfrm>
              <a:off x="1551852" y="2161921"/>
              <a:ext cx="145796" cy="25393"/>
            </a:xfrm>
            <a:custGeom>
              <a:rect b="b" l="l" r="r" t="t"/>
              <a:pathLst>
                <a:path extrusionOk="0" h="967" w="5552">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82"/>
            <p:cNvSpPr/>
            <p:nvPr/>
          </p:nvSpPr>
          <p:spPr>
            <a:xfrm>
              <a:off x="1551852" y="2166175"/>
              <a:ext cx="146032" cy="21139"/>
            </a:xfrm>
            <a:custGeom>
              <a:rect b="b" l="l" r="r" t="t"/>
              <a:pathLst>
                <a:path extrusionOk="0" h="805" w="5561">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82"/>
            <p:cNvSpPr/>
            <p:nvPr/>
          </p:nvSpPr>
          <p:spPr>
            <a:xfrm>
              <a:off x="1572965" y="2187288"/>
              <a:ext cx="108848" cy="47531"/>
            </a:xfrm>
            <a:custGeom>
              <a:rect b="b" l="l" r="r" t="t"/>
              <a:pathLst>
                <a:path extrusionOk="0" h="1810" w="4145">
                  <a:moveTo>
                    <a:pt x="0" y="1"/>
                  </a:moveTo>
                  <a:cubicBezTo>
                    <a:pt x="144" y="1034"/>
                    <a:pt x="1024" y="1809"/>
                    <a:pt x="2077" y="1809"/>
                  </a:cubicBezTo>
                  <a:cubicBezTo>
                    <a:pt x="3120" y="1809"/>
                    <a:pt x="4010" y="1034"/>
                    <a:pt x="4144"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82"/>
            <p:cNvSpPr/>
            <p:nvPr/>
          </p:nvSpPr>
          <p:spPr>
            <a:xfrm>
              <a:off x="1293244" y="2187288"/>
              <a:ext cx="67121" cy="47531"/>
            </a:xfrm>
            <a:custGeom>
              <a:rect b="b" l="l" r="r" t="t"/>
              <a:pathLst>
                <a:path extrusionOk="0" h="1810" w="2556">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82"/>
            <p:cNvSpPr/>
            <p:nvPr/>
          </p:nvSpPr>
          <p:spPr>
            <a:xfrm>
              <a:off x="1572965" y="2187288"/>
              <a:ext cx="67121" cy="47531"/>
            </a:xfrm>
            <a:custGeom>
              <a:rect b="b" l="l" r="r" t="t"/>
              <a:pathLst>
                <a:path extrusionOk="0" h="1810" w="2556">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82"/>
            <p:cNvSpPr/>
            <p:nvPr/>
          </p:nvSpPr>
          <p:spPr>
            <a:xfrm>
              <a:off x="1333211" y="2029466"/>
              <a:ext cx="34191" cy="33954"/>
            </a:xfrm>
            <a:custGeom>
              <a:rect b="b" l="l" r="r" t="t"/>
              <a:pathLst>
                <a:path extrusionOk="0" h="1293" w="1302">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82"/>
            <p:cNvSpPr/>
            <p:nvPr/>
          </p:nvSpPr>
          <p:spPr>
            <a:xfrm>
              <a:off x="1607891" y="2029466"/>
              <a:ext cx="33954" cy="33954"/>
            </a:xfrm>
            <a:custGeom>
              <a:rect b="b" l="l" r="r" t="t"/>
              <a:pathLst>
                <a:path extrusionOk="0" h="1293" w="1293">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82"/>
            <p:cNvSpPr/>
            <p:nvPr/>
          </p:nvSpPr>
          <p:spPr>
            <a:xfrm>
              <a:off x="1428456" y="2293589"/>
              <a:ext cx="117382" cy="27941"/>
            </a:xfrm>
            <a:custGeom>
              <a:rect b="b" l="l" r="r" t="t"/>
              <a:pathLst>
                <a:path extrusionOk="0" h="1064" w="447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82"/>
            <p:cNvSpPr/>
            <p:nvPr/>
          </p:nvSpPr>
          <p:spPr>
            <a:xfrm>
              <a:off x="1428456" y="2302150"/>
              <a:ext cx="117382" cy="19380"/>
            </a:xfrm>
            <a:custGeom>
              <a:rect b="b" l="l" r="r" t="t"/>
              <a:pathLst>
                <a:path extrusionOk="0" h="738" w="447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82"/>
            <p:cNvSpPr/>
            <p:nvPr/>
          </p:nvSpPr>
          <p:spPr>
            <a:xfrm>
              <a:off x="1414381" y="2318982"/>
              <a:ext cx="146032" cy="25420"/>
            </a:xfrm>
            <a:custGeom>
              <a:rect b="b" l="l" r="r" t="t"/>
              <a:pathLst>
                <a:path extrusionOk="0" h="968" w="5561">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82"/>
            <p:cNvSpPr/>
            <p:nvPr/>
          </p:nvSpPr>
          <p:spPr>
            <a:xfrm>
              <a:off x="1414381" y="2323263"/>
              <a:ext cx="146032" cy="21139"/>
            </a:xfrm>
            <a:custGeom>
              <a:rect b="b" l="l" r="r" t="t"/>
              <a:pathLst>
                <a:path extrusionOk="0" h="805" w="5561">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82"/>
            <p:cNvSpPr/>
            <p:nvPr/>
          </p:nvSpPr>
          <p:spPr>
            <a:xfrm>
              <a:off x="1462384" y="1990260"/>
              <a:ext cx="49526" cy="49526"/>
            </a:xfrm>
            <a:custGeom>
              <a:rect b="b" l="l" r="r" t="t"/>
              <a:pathLst>
                <a:path extrusionOk="0" h="1886" w="1886">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82"/>
            <p:cNvSpPr/>
            <p:nvPr/>
          </p:nvSpPr>
          <p:spPr>
            <a:xfrm>
              <a:off x="1333211" y="2029571"/>
              <a:ext cx="29674" cy="33980"/>
            </a:xfrm>
            <a:custGeom>
              <a:rect b="b" l="l" r="r" t="t"/>
              <a:pathLst>
                <a:path extrusionOk="0" h="1294" w="113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82"/>
            <p:cNvSpPr/>
            <p:nvPr/>
          </p:nvSpPr>
          <p:spPr>
            <a:xfrm>
              <a:off x="1607891" y="2029571"/>
              <a:ext cx="29674" cy="33980"/>
            </a:xfrm>
            <a:custGeom>
              <a:rect b="b" l="l" r="r" t="t"/>
              <a:pathLst>
                <a:path extrusionOk="0" h="1294" w="113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82"/>
            <p:cNvSpPr/>
            <p:nvPr/>
          </p:nvSpPr>
          <p:spPr>
            <a:xfrm>
              <a:off x="1462384" y="1990286"/>
              <a:ext cx="37473" cy="49763"/>
            </a:xfrm>
            <a:custGeom>
              <a:rect b="b" l="l" r="r" t="t"/>
              <a:pathLst>
                <a:path extrusionOk="0" h="1895" w="1427">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82"/>
            <p:cNvSpPr/>
            <p:nvPr/>
          </p:nvSpPr>
          <p:spPr>
            <a:xfrm>
              <a:off x="1277409" y="2161921"/>
              <a:ext cx="145796" cy="25393"/>
            </a:xfrm>
            <a:custGeom>
              <a:rect b="b" l="l" r="r" t="t"/>
              <a:pathLst>
                <a:path extrusionOk="0" h="967" w="5552">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82"/>
            <p:cNvSpPr/>
            <p:nvPr/>
          </p:nvSpPr>
          <p:spPr>
            <a:xfrm>
              <a:off x="1277409" y="2166175"/>
              <a:ext cx="145796" cy="21139"/>
            </a:xfrm>
            <a:custGeom>
              <a:rect b="b" l="l" r="r" t="t"/>
              <a:pathLst>
                <a:path extrusionOk="0" h="805" w="5552">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8" name="Google Shape;10088;p82"/>
          <p:cNvGrpSpPr/>
          <p:nvPr/>
        </p:nvGrpSpPr>
        <p:grpSpPr>
          <a:xfrm>
            <a:off x="2215075" y="2432819"/>
            <a:ext cx="380008" cy="351648"/>
            <a:chOff x="2215075" y="2432819"/>
            <a:chExt cx="380008" cy="351648"/>
          </a:xfrm>
        </p:grpSpPr>
        <p:sp>
          <p:nvSpPr>
            <p:cNvPr id="10089" name="Google Shape;10089;p82"/>
            <p:cNvSpPr/>
            <p:nvPr/>
          </p:nvSpPr>
          <p:spPr>
            <a:xfrm>
              <a:off x="2339311" y="2615536"/>
              <a:ext cx="124499" cy="104725"/>
            </a:xfrm>
            <a:custGeom>
              <a:rect b="b" l="l" r="r" t="t"/>
              <a:pathLst>
                <a:path extrusionOk="0" h="3988" w="4741">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82"/>
            <p:cNvSpPr/>
            <p:nvPr/>
          </p:nvSpPr>
          <p:spPr>
            <a:xfrm>
              <a:off x="2472659" y="2719841"/>
              <a:ext cx="122424" cy="64626"/>
            </a:xfrm>
            <a:custGeom>
              <a:rect b="b" l="l" r="r" t="t"/>
              <a:pathLst>
                <a:path extrusionOk="0" h="2461" w="4662">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82"/>
            <p:cNvSpPr/>
            <p:nvPr/>
          </p:nvSpPr>
          <p:spPr>
            <a:xfrm>
              <a:off x="2471162" y="2720078"/>
              <a:ext cx="50052" cy="64390"/>
            </a:xfrm>
            <a:custGeom>
              <a:rect b="b" l="l" r="r" t="t"/>
              <a:pathLst>
                <a:path extrusionOk="0" h="2452" w="1906">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82"/>
            <p:cNvSpPr/>
            <p:nvPr/>
          </p:nvSpPr>
          <p:spPr>
            <a:xfrm>
              <a:off x="2494035" y="2618294"/>
              <a:ext cx="77178" cy="54805"/>
            </a:xfrm>
            <a:custGeom>
              <a:rect b="b" l="l" r="r" t="t"/>
              <a:pathLst>
                <a:path extrusionOk="0" h="2087" w="2939">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82"/>
            <p:cNvSpPr/>
            <p:nvPr/>
          </p:nvSpPr>
          <p:spPr>
            <a:xfrm>
              <a:off x="2494035" y="2618294"/>
              <a:ext cx="41990" cy="54805"/>
            </a:xfrm>
            <a:custGeom>
              <a:rect b="b" l="l" r="r" t="t"/>
              <a:pathLst>
                <a:path extrusionOk="0" h="2087" w="1599">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82"/>
            <p:cNvSpPr/>
            <p:nvPr/>
          </p:nvSpPr>
          <p:spPr>
            <a:xfrm>
              <a:off x="2560893" y="2667321"/>
              <a:ext cx="16859" cy="22794"/>
            </a:xfrm>
            <a:custGeom>
              <a:rect b="b" l="l" r="r" t="t"/>
              <a:pathLst>
                <a:path extrusionOk="0" h="868" w="642">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82"/>
            <p:cNvSpPr/>
            <p:nvPr/>
          </p:nvSpPr>
          <p:spPr>
            <a:xfrm>
              <a:off x="2487758" y="2667295"/>
              <a:ext cx="17095" cy="22899"/>
            </a:xfrm>
            <a:custGeom>
              <a:rect b="b" l="l" r="r" t="t"/>
              <a:pathLst>
                <a:path extrusionOk="0" h="872" w="651">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82"/>
            <p:cNvSpPr/>
            <p:nvPr/>
          </p:nvSpPr>
          <p:spPr>
            <a:xfrm>
              <a:off x="2518666" y="2707184"/>
              <a:ext cx="28413" cy="32536"/>
            </a:xfrm>
            <a:custGeom>
              <a:rect b="b" l="l" r="r" t="t"/>
              <a:pathLst>
                <a:path extrusionOk="0" h="1239" w="1082">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82"/>
            <p:cNvSpPr/>
            <p:nvPr/>
          </p:nvSpPr>
          <p:spPr>
            <a:xfrm>
              <a:off x="2518404"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82"/>
            <p:cNvSpPr/>
            <p:nvPr/>
          </p:nvSpPr>
          <p:spPr>
            <a:xfrm>
              <a:off x="2502333" y="2650357"/>
              <a:ext cx="60844" cy="65230"/>
            </a:xfrm>
            <a:custGeom>
              <a:rect b="b" l="l" r="r" t="t"/>
              <a:pathLst>
                <a:path extrusionOk="0" h="2484" w="2317">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82"/>
            <p:cNvSpPr/>
            <p:nvPr/>
          </p:nvSpPr>
          <p:spPr>
            <a:xfrm>
              <a:off x="2502569" y="2650331"/>
              <a:ext cx="44012" cy="65256"/>
            </a:xfrm>
            <a:custGeom>
              <a:rect b="b" l="l" r="r" t="t"/>
              <a:pathLst>
                <a:path extrusionOk="0" h="2485" w="1676">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82"/>
            <p:cNvSpPr/>
            <p:nvPr/>
          </p:nvSpPr>
          <p:spPr>
            <a:xfrm>
              <a:off x="2345009" y="2534367"/>
              <a:ext cx="122162" cy="64363"/>
            </a:xfrm>
            <a:custGeom>
              <a:rect b="b" l="l" r="r" t="t"/>
              <a:pathLst>
                <a:path extrusionOk="0" h="2451" w="4652">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82"/>
            <p:cNvSpPr/>
            <p:nvPr/>
          </p:nvSpPr>
          <p:spPr>
            <a:xfrm>
              <a:off x="2343486" y="2534367"/>
              <a:ext cx="49789" cy="64416"/>
            </a:xfrm>
            <a:custGeom>
              <a:rect b="b" l="l" r="r" t="t"/>
              <a:pathLst>
                <a:path extrusionOk="0" h="2453" w="1896">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82"/>
            <p:cNvSpPr/>
            <p:nvPr/>
          </p:nvSpPr>
          <p:spPr>
            <a:xfrm>
              <a:off x="2366122" y="2432819"/>
              <a:ext cx="77414" cy="54831"/>
            </a:xfrm>
            <a:custGeom>
              <a:rect b="b" l="l" r="r" t="t"/>
              <a:pathLst>
                <a:path extrusionOk="0" h="2088" w="2948">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82"/>
            <p:cNvSpPr/>
            <p:nvPr/>
          </p:nvSpPr>
          <p:spPr>
            <a:xfrm>
              <a:off x="2366358" y="2433082"/>
              <a:ext cx="41990" cy="54568"/>
            </a:xfrm>
            <a:custGeom>
              <a:rect b="b" l="l" r="r" t="t"/>
              <a:pathLst>
                <a:path extrusionOk="0" h="2078" w="1599">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82"/>
            <p:cNvSpPr/>
            <p:nvPr/>
          </p:nvSpPr>
          <p:spPr>
            <a:xfrm>
              <a:off x="2433216" y="2481847"/>
              <a:ext cx="16859" cy="22610"/>
            </a:xfrm>
            <a:custGeom>
              <a:rect b="b" l="l" r="r" t="t"/>
              <a:pathLst>
                <a:path extrusionOk="0" h="861" w="642">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82"/>
            <p:cNvSpPr/>
            <p:nvPr/>
          </p:nvSpPr>
          <p:spPr>
            <a:xfrm>
              <a:off x="2360082" y="2481821"/>
              <a:ext cx="16859" cy="22636"/>
            </a:xfrm>
            <a:custGeom>
              <a:rect b="b" l="l" r="r" t="t"/>
              <a:pathLst>
                <a:path extrusionOk="0" h="862" w="642">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82"/>
            <p:cNvSpPr/>
            <p:nvPr/>
          </p:nvSpPr>
          <p:spPr>
            <a:xfrm>
              <a:off x="2390754" y="2521657"/>
              <a:ext cx="28413" cy="32326"/>
            </a:xfrm>
            <a:custGeom>
              <a:rect b="b" l="l" r="r" t="t"/>
              <a:pathLst>
                <a:path extrusionOk="0" h="1231" w="1082">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82"/>
            <p:cNvSpPr/>
            <p:nvPr/>
          </p:nvSpPr>
          <p:spPr>
            <a:xfrm>
              <a:off x="2390754" y="2521972"/>
              <a:ext cx="17358" cy="32274"/>
            </a:xfrm>
            <a:custGeom>
              <a:rect b="b" l="l" r="r" t="t"/>
              <a:pathLst>
                <a:path extrusionOk="0" h="1229" w="661">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82"/>
            <p:cNvSpPr/>
            <p:nvPr/>
          </p:nvSpPr>
          <p:spPr>
            <a:xfrm>
              <a:off x="2374657" y="2464804"/>
              <a:ext cx="60844" cy="65309"/>
            </a:xfrm>
            <a:custGeom>
              <a:rect b="b" l="l" r="r" t="t"/>
              <a:pathLst>
                <a:path extrusionOk="0" h="2487" w="2317">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82"/>
            <p:cNvSpPr/>
            <p:nvPr/>
          </p:nvSpPr>
          <p:spPr>
            <a:xfrm>
              <a:off x="2374657" y="2464620"/>
              <a:ext cx="44248" cy="65230"/>
            </a:xfrm>
            <a:custGeom>
              <a:rect b="b" l="l" r="r" t="t"/>
              <a:pathLst>
                <a:path extrusionOk="0" h="2484" w="1685">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82"/>
            <p:cNvSpPr/>
            <p:nvPr/>
          </p:nvSpPr>
          <p:spPr>
            <a:xfrm>
              <a:off x="2216072" y="2719579"/>
              <a:ext cx="122424" cy="64888"/>
            </a:xfrm>
            <a:custGeom>
              <a:rect b="b" l="l" r="r" t="t"/>
              <a:pathLst>
                <a:path extrusionOk="0" h="2471" w="4662">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82"/>
            <p:cNvSpPr/>
            <p:nvPr/>
          </p:nvSpPr>
          <p:spPr>
            <a:xfrm>
              <a:off x="2215075" y="2720078"/>
              <a:ext cx="50025" cy="64390"/>
            </a:xfrm>
            <a:custGeom>
              <a:rect b="b" l="l" r="r" t="t"/>
              <a:pathLst>
                <a:path extrusionOk="0" h="2452" w="1905">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82"/>
            <p:cNvSpPr/>
            <p:nvPr/>
          </p:nvSpPr>
          <p:spPr>
            <a:xfrm>
              <a:off x="2237947" y="2618294"/>
              <a:ext cx="77178" cy="54805"/>
            </a:xfrm>
            <a:custGeom>
              <a:rect b="b" l="l" r="r" t="t"/>
              <a:pathLst>
                <a:path extrusionOk="0" h="2087" w="2939">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82"/>
            <p:cNvSpPr/>
            <p:nvPr/>
          </p:nvSpPr>
          <p:spPr>
            <a:xfrm>
              <a:off x="2237947" y="2618294"/>
              <a:ext cx="41990" cy="54805"/>
            </a:xfrm>
            <a:custGeom>
              <a:rect b="b" l="l" r="r" t="t"/>
              <a:pathLst>
                <a:path extrusionOk="0" h="2087" w="1599">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82"/>
            <p:cNvSpPr/>
            <p:nvPr/>
          </p:nvSpPr>
          <p:spPr>
            <a:xfrm>
              <a:off x="2304805" y="2667321"/>
              <a:ext cx="16859" cy="22794"/>
            </a:xfrm>
            <a:custGeom>
              <a:rect b="b" l="l" r="r" t="t"/>
              <a:pathLst>
                <a:path extrusionOk="0" h="868" w="642">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82"/>
            <p:cNvSpPr/>
            <p:nvPr/>
          </p:nvSpPr>
          <p:spPr>
            <a:xfrm>
              <a:off x="2231671" y="2667295"/>
              <a:ext cx="17095" cy="22899"/>
            </a:xfrm>
            <a:custGeom>
              <a:rect b="b" l="l" r="r" t="t"/>
              <a:pathLst>
                <a:path extrusionOk="0" h="872" w="651">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82"/>
            <p:cNvSpPr/>
            <p:nvPr/>
          </p:nvSpPr>
          <p:spPr>
            <a:xfrm>
              <a:off x="2262579" y="2707184"/>
              <a:ext cx="28413" cy="32536"/>
            </a:xfrm>
            <a:custGeom>
              <a:rect b="b" l="l" r="r" t="t"/>
              <a:pathLst>
                <a:path extrusionOk="0" h="1239" w="1082">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82"/>
            <p:cNvSpPr/>
            <p:nvPr/>
          </p:nvSpPr>
          <p:spPr>
            <a:xfrm>
              <a:off x="2262316"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82"/>
            <p:cNvSpPr/>
            <p:nvPr/>
          </p:nvSpPr>
          <p:spPr>
            <a:xfrm>
              <a:off x="2246245" y="2650357"/>
              <a:ext cx="60844" cy="65230"/>
            </a:xfrm>
            <a:custGeom>
              <a:rect b="b" l="l" r="r" t="t"/>
              <a:pathLst>
                <a:path extrusionOk="0" h="2484" w="2317">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82"/>
            <p:cNvSpPr/>
            <p:nvPr/>
          </p:nvSpPr>
          <p:spPr>
            <a:xfrm>
              <a:off x="2246482" y="2650331"/>
              <a:ext cx="44012" cy="65256"/>
            </a:xfrm>
            <a:custGeom>
              <a:rect b="b" l="l" r="r" t="t"/>
              <a:pathLst>
                <a:path extrusionOk="0" h="2485" w="1676">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0" name="Google Shape;10120;p82"/>
          <p:cNvGrpSpPr/>
          <p:nvPr/>
        </p:nvGrpSpPr>
        <p:grpSpPr>
          <a:xfrm>
            <a:off x="2661416" y="2422342"/>
            <a:ext cx="344059" cy="340671"/>
            <a:chOff x="2661416" y="2422342"/>
            <a:chExt cx="344059" cy="340671"/>
          </a:xfrm>
        </p:grpSpPr>
        <p:sp>
          <p:nvSpPr>
            <p:cNvPr id="10121" name="Google Shape;10121;p82"/>
            <p:cNvSpPr/>
            <p:nvPr/>
          </p:nvSpPr>
          <p:spPr>
            <a:xfrm>
              <a:off x="2906947" y="2604481"/>
              <a:ext cx="39994" cy="39469"/>
            </a:xfrm>
            <a:custGeom>
              <a:rect b="b" l="l" r="r" t="t"/>
              <a:pathLst>
                <a:path extrusionOk="0" h="1503" w="1523">
                  <a:moveTo>
                    <a:pt x="0" y="0"/>
                  </a:moveTo>
                  <a:lnTo>
                    <a:pt x="977" y="1503"/>
                  </a:lnTo>
                  <a:lnTo>
                    <a:pt x="1522" y="1503"/>
                  </a:lnTo>
                  <a:cubicBezTo>
                    <a:pt x="1513" y="670"/>
                    <a:pt x="833" y="0"/>
                    <a:pt x="0"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82"/>
            <p:cNvSpPr/>
            <p:nvPr/>
          </p:nvSpPr>
          <p:spPr>
            <a:xfrm>
              <a:off x="2866979" y="2604481"/>
              <a:ext cx="65624" cy="39469"/>
            </a:xfrm>
            <a:custGeom>
              <a:rect b="b" l="l" r="r" t="t"/>
              <a:pathLst>
                <a:path extrusionOk="0" h="1503" w="2499">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82"/>
            <p:cNvSpPr/>
            <p:nvPr/>
          </p:nvSpPr>
          <p:spPr>
            <a:xfrm>
              <a:off x="2906448" y="2539146"/>
              <a:ext cx="21638" cy="43487"/>
            </a:xfrm>
            <a:custGeom>
              <a:rect b="b" l="l" r="r" t="t"/>
              <a:pathLst>
                <a:path extrusionOk="0" h="1656" w="824">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82"/>
            <p:cNvSpPr/>
            <p:nvPr/>
          </p:nvSpPr>
          <p:spPr>
            <a:xfrm>
              <a:off x="2759681" y="2604481"/>
              <a:ext cx="39968" cy="39469"/>
            </a:xfrm>
            <a:custGeom>
              <a:rect b="b" l="l" r="r" t="t"/>
              <a:pathLst>
                <a:path extrusionOk="0" h="1503" w="1522">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82"/>
            <p:cNvSpPr/>
            <p:nvPr/>
          </p:nvSpPr>
          <p:spPr>
            <a:xfrm>
              <a:off x="2719713" y="2604481"/>
              <a:ext cx="65361" cy="39469"/>
            </a:xfrm>
            <a:custGeom>
              <a:rect b="b" l="l" r="r" t="t"/>
              <a:pathLst>
                <a:path extrusionOk="0" h="1503" w="2489">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82"/>
            <p:cNvSpPr/>
            <p:nvPr/>
          </p:nvSpPr>
          <p:spPr>
            <a:xfrm>
              <a:off x="2759182" y="2539146"/>
              <a:ext cx="21875" cy="43487"/>
            </a:xfrm>
            <a:custGeom>
              <a:rect b="b" l="l" r="r" t="t"/>
              <a:pathLst>
                <a:path extrusionOk="0" h="1656" w="833">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82"/>
            <p:cNvSpPr/>
            <p:nvPr/>
          </p:nvSpPr>
          <p:spPr>
            <a:xfrm>
              <a:off x="2833314" y="2606477"/>
              <a:ext cx="53544" cy="53570"/>
            </a:xfrm>
            <a:custGeom>
              <a:rect b="b" l="l" r="r" t="t"/>
              <a:pathLst>
                <a:path extrusionOk="0" h="2040" w="2039">
                  <a:moveTo>
                    <a:pt x="0" y="1"/>
                  </a:moveTo>
                  <a:lnTo>
                    <a:pt x="1216" y="2039"/>
                  </a:lnTo>
                  <a:lnTo>
                    <a:pt x="2039" y="2039"/>
                  </a:lnTo>
                  <a:cubicBezTo>
                    <a:pt x="2039" y="910"/>
                    <a:pt x="1130" y="1"/>
                    <a:pt x="0"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82"/>
            <p:cNvSpPr/>
            <p:nvPr/>
          </p:nvSpPr>
          <p:spPr>
            <a:xfrm>
              <a:off x="2779770" y="2606477"/>
              <a:ext cx="85476" cy="53570"/>
            </a:xfrm>
            <a:custGeom>
              <a:rect b="b" l="l" r="r" t="t"/>
              <a:pathLst>
                <a:path extrusionOk="0" h="2040" w="3255">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82"/>
            <p:cNvSpPr/>
            <p:nvPr/>
          </p:nvSpPr>
          <p:spPr>
            <a:xfrm>
              <a:off x="2833813" y="2525570"/>
              <a:ext cx="29437" cy="59085"/>
            </a:xfrm>
            <a:custGeom>
              <a:rect b="b" l="l" r="r" t="t"/>
              <a:pathLst>
                <a:path extrusionOk="0" h="2250" w="1121">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82"/>
            <p:cNvSpPr/>
            <p:nvPr/>
          </p:nvSpPr>
          <p:spPr>
            <a:xfrm>
              <a:off x="2803404" y="2525570"/>
              <a:ext cx="45010" cy="59085"/>
            </a:xfrm>
            <a:custGeom>
              <a:rect b="b" l="l" r="r" t="t"/>
              <a:pathLst>
                <a:path extrusionOk="0" h="2250" w="1714">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82"/>
            <p:cNvSpPr/>
            <p:nvPr/>
          </p:nvSpPr>
          <p:spPr>
            <a:xfrm>
              <a:off x="2737570" y="2539146"/>
              <a:ext cx="28912" cy="43487"/>
            </a:xfrm>
            <a:custGeom>
              <a:rect b="b" l="l" r="r" t="t"/>
              <a:pathLst>
                <a:path extrusionOk="0" h="1656" w="1101">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82"/>
            <p:cNvSpPr/>
            <p:nvPr/>
          </p:nvSpPr>
          <p:spPr>
            <a:xfrm>
              <a:off x="2884573" y="2539146"/>
              <a:ext cx="29175" cy="43487"/>
            </a:xfrm>
            <a:custGeom>
              <a:rect b="b" l="l" r="r" t="t"/>
              <a:pathLst>
                <a:path extrusionOk="0" h="1656" w="1111">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82"/>
            <p:cNvSpPr/>
            <p:nvPr/>
          </p:nvSpPr>
          <p:spPr>
            <a:xfrm>
              <a:off x="2661416" y="2422342"/>
              <a:ext cx="344059" cy="340671"/>
            </a:xfrm>
            <a:custGeom>
              <a:rect b="b" l="l" r="r" t="t"/>
              <a:pathLst>
                <a:path extrusionOk="0" h="12973" w="13102">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4" name="Google Shape;10134;p82"/>
          <p:cNvGrpSpPr/>
          <p:nvPr/>
        </p:nvGrpSpPr>
        <p:grpSpPr>
          <a:xfrm>
            <a:off x="4066510" y="2422342"/>
            <a:ext cx="206876" cy="348470"/>
            <a:chOff x="4066510" y="2422342"/>
            <a:chExt cx="206876" cy="348470"/>
          </a:xfrm>
        </p:grpSpPr>
        <p:sp>
          <p:nvSpPr>
            <p:cNvPr id="10135" name="Google Shape;10135;p82"/>
            <p:cNvSpPr/>
            <p:nvPr/>
          </p:nvSpPr>
          <p:spPr>
            <a:xfrm>
              <a:off x="4093662" y="2737934"/>
              <a:ext cx="152334" cy="11082"/>
            </a:xfrm>
            <a:custGeom>
              <a:rect b="b" l="l" r="r" t="t"/>
              <a:pathLst>
                <a:path extrusionOk="0" h="422" w="5801">
                  <a:moveTo>
                    <a:pt x="0" y="0"/>
                  </a:moveTo>
                  <a:lnTo>
                    <a:pt x="0" y="421"/>
                  </a:lnTo>
                  <a:lnTo>
                    <a:pt x="5800" y="421"/>
                  </a:lnTo>
                  <a:lnTo>
                    <a:pt x="5800"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82"/>
            <p:cNvSpPr/>
            <p:nvPr/>
          </p:nvSpPr>
          <p:spPr>
            <a:xfrm>
              <a:off x="4164538" y="2422342"/>
              <a:ext cx="10819" cy="348286"/>
            </a:xfrm>
            <a:custGeom>
              <a:rect b="b" l="l" r="r" t="t"/>
              <a:pathLst>
                <a:path extrusionOk="0" h="13263" w="412">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82"/>
            <p:cNvSpPr/>
            <p:nvPr/>
          </p:nvSpPr>
          <p:spPr>
            <a:xfrm>
              <a:off x="4082344" y="2645657"/>
              <a:ext cx="33823" cy="125155"/>
            </a:xfrm>
            <a:custGeom>
              <a:rect b="b" l="l" r="r" t="t"/>
              <a:pathLst>
                <a:path extrusionOk="0" h="4766" w="1288">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82"/>
            <p:cNvSpPr/>
            <p:nvPr/>
          </p:nvSpPr>
          <p:spPr>
            <a:xfrm>
              <a:off x="4223623" y="2645578"/>
              <a:ext cx="33665" cy="125050"/>
            </a:xfrm>
            <a:custGeom>
              <a:rect b="b" l="l" r="r" t="t"/>
              <a:pathLst>
                <a:path extrusionOk="0" h="4762" w="1282">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82"/>
            <p:cNvSpPr/>
            <p:nvPr/>
          </p:nvSpPr>
          <p:spPr>
            <a:xfrm>
              <a:off x="4164538" y="2645447"/>
              <a:ext cx="10819" cy="21875"/>
            </a:xfrm>
            <a:custGeom>
              <a:rect b="b" l="l" r="r" t="t"/>
              <a:pathLst>
                <a:path extrusionOk="0" h="833" w="412">
                  <a:moveTo>
                    <a:pt x="0" y="0"/>
                  </a:moveTo>
                  <a:lnTo>
                    <a:pt x="0" y="833"/>
                  </a:lnTo>
                  <a:lnTo>
                    <a:pt x="412" y="833"/>
                  </a:lnTo>
                  <a:lnTo>
                    <a:pt x="412"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82"/>
            <p:cNvSpPr/>
            <p:nvPr/>
          </p:nvSpPr>
          <p:spPr>
            <a:xfrm>
              <a:off x="4101462" y="2645604"/>
              <a:ext cx="14601" cy="21717"/>
            </a:xfrm>
            <a:custGeom>
              <a:rect b="b" l="l" r="r" t="t"/>
              <a:pathLst>
                <a:path extrusionOk="0" h="827" w="556">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82"/>
            <p:cNvSpPr/>
            <p:nvPr/>
          </p:nvSpPr>
          <p:spPr>
            <a:xfrm>
              <a:off x="4223623" y="2645578"/>
              <a:ext cx="14811" cy="21743"/>
            </a:xfrm>
            <a:custGeom>
              <a:rect b="b" l="l" r="r" t="t"/>
              <a:pathLst>
                <a:path extrusionOk="0" h="828" w="564">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82"/>
            <p:cNvSpPr/>
            <p:nvPr/>
          </p:nvSpPr>
          <p:spPr>
            <a:xfrm>
              <a:off x="4077329" y="2460471"/>
              <a:ext cx="185002" cy="196057"/>
            </a:xfrm>
            <a:custGeom>
              <a:rect b="b" l="l" r="r" t="t"/>
              <a:pathLst>
                <a:path extrusionOk="0" h="7466" w="7045">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82"/>
            <p:cNvSpPr/>
            <p:nvPr/>
          </p:nvSpPr>
          <p:spPr>
            <a:xfrm>
              <a:off x="4077329" y="2460471"/>
              <a:ext cx="185002" cy="16360"/>
            </a:xfrm>
            <a:custGeom>
              <a:rect b="b" l="l" r="r" t="t"/>
              <a:pathLst>
                <a:path extrusionOk="0" h="623" w="7045">
                  <a:moveTo>
                    <a:pt x="0" y="1"/>
                  </a:moveTo>
                  <a:lnTo>
                    <a:pt x="0" y="623"/>
                  </a:lnTo>
                  <a:lnTo>
                    <a:pt x="7044" y="623"/>
                  </a:lnTo>
                  <a:lnTo>
                    <a:pt x="7044"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82"/>
            <p:cNvSpPr/>
            <p:nvPr/>
          </p:nvSpPr>
          <p:spPr>
            <a:xfrm>
              <a:off x="4066510" y="2444137"/>
              <a:ext cx="206876" cy="21901"/>
            </a:xfrm>
            <a:custGeom>
              <a:rect b="b" l="l" r="r" t="t"/>
              <a:pathLst>
                <a:path extrusionOk="0" h="834" w="7878">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82"/>
            <p:cNvSpPr/>
            <p:nvPr/>
          </p:nvSpPr>
          <p:spPr>
            <a:xfrm>
              <a:off x="4094161" y="2508186"/>
              <a:ext cx="148185" cy="106563"/>
            </a:xfrm>
            <a:custGeom>
              <a:rect b="b" l="l" r="r" t="t"/>
              <a:pathLst>
                <a:path extrusionOk="0" h="4058" w="5643">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82"/>
            <p:cNvSpPr/>
            <p:nvPr/>
          </p:nvSpPr>
          <p:spPr>
            <a:xfrm>
              <a:off x="4066510" y="2454930"/>
              <a:ext cx="206876" cy="11108"/>
            </a:xfrm>
            <a:custGeom>
              <a:rect b="b" l="l" r="r" t="t"/>
              <a:pathLst>
                <a:path extrusionOk="0" h="423" w="7878">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47" name="Google Shape;10147;p82"/>
          <p:cNvSpPr/>
          <p:nvPr/>
        </p:nvSpPr>
        <p:spPr>
          <a:xfrm>
            <a:off x="2958206" y="3891720"/>
            <a:ext cx="28440" cy="133453"/>
          </a:xfrm>
          <a:custGeom>
            <a:rect b="b" l="l" r="r" t="t"/>
            <a:pathLst>
              <a:path extrusionOk="0" h="5082" w="1083">
                <a:moveTo>
                  <a:pt x="1" y="0"/>
                </a:moveTo>
                <a:lnTo>
                  <a:pt x="1" y="5082"/>
                </a:lnTo>
                <a:lnTo>
                  <a:pt x="1082" y="5082"/>
                </a:lnTo>
                <a:lnTo>
                  <a:pt x="1082" y="0"/>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48" name="Google Shape;10148;p82"/>
          <p:cNvGrpSpPr/>
          <p:nvPr/>
        </p:nvGrpSpPr>
        <p:grpSpPr>
          <a:xfrm>
            <a:off x="2617693" y="3817325"/>
            <a:ext cx="420475" cy="326491"/>
            <a:chOff x="2617693" y="3817325"/>
            <a:chExt cx="420475" cy="326491"/>
          </a:xfrm>
        </p:grpSpPr>
        <p:sp>
          <p:nvSpPr>
            <p:cNvPr id="10149" name="Google Shape;10149;p82"/>
            <p:cNvSpPr/>
            <p:nvPr/>
          </p:nvSpPr>
          <p:spPr>
            <a:xfrm>
              <a:off x="2688542" y="3845712"/>
              <a:ext cx="337047" cy="217170"/>
            </a:xfrm>
            <a:custGeom>
              <a:rect b="b" l="l" r="r" t="t"/>
              <a:pathLst>
                <a:path extrusionOk="0" h="8270" w="12835">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82"/>
            <p:cNvSpPr/>
            <p:nvPr/>
          </p:nvSpPr>
          <p:spPr>
            <a:xfrm>
              <a:off x="2734786" y="4063119"/>
              <a:ext cx="57089" cy="27153"/>
            </a:xfrm>
            <a:custGeom>
              <a:rect b="b" l="l" r="r" t="t"/>
              <a:pathLst>
                <a:path extrusionOk="0" h="1034" w="2174">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82"/>
            <p:cNvSpPr/>
            <p:nvPr/>
          </p:nvSpPr>
          <p:spPr>
            <a:xfrm>
              <a:off x="2747864" y="3991981"/>
              <a:ext cx="44012" cy="70902"/>
            </a:xfrm>
            <a:custGeom>
              <a:rect b="b" l="l" r="r" t="t"/>
              <a:pathLst>
                <a:path extrusionOk="0" h="2700" w="1676">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82"/>
            <p:cNvSpPr/>
            <p:nvPr/>
          </p:nvSpPr>
          <p:spPr>
            <a:xfrm>
              <a:off x="2692823" y="3979927"/>
              <a:ext cx="49027" cy="29411"/>
            </a:xfrm>
            <a:custGeom>
              <a:rect b="b" l="l" r="r" t="t"/>
              <a:pathLst>
                <a:path extrusionOk="0" h="1120" w="1867">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82"/>
            <p:cNvSpPr/>
            <p:nvPr/>
          </p:nvSpPr>
          <p:spPr>
            <a:xfrm>
              <a:off x="2688542" y="3845975"/>
              <a:ext cx="11344" cy="133979"/>
            </a:xfrm>
            <a:custGeom>
              <a:rect b="b" l="l" r="r" t="t"/>
              <a:pathLst>
                <a:path extrusionOk="0" h="5102" w="432">
                  <a:moveTo>
                    <a:pt x="1" y="0"/>
                  </a:moveTo>
                  <a:lnTo>
                    <a:pt x="1" y="5101"/>
                  </a:lnTo>
                  <a:lnTo>
                    <a:pt x="432" y="5101"/>
                  </a:lnTo>
                  <a:lnTo>
                    <a:pt x="432"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82"/>
            <p:cNvSpPr/>
            <p:nvPr/>
          </p:nvSpPr>
          <p:spPr>
            <a:xfrm>
              <a:off x="2688542" y="3844977"/>
              <a:ext cx="337047" cy="11082"/>
            </a:xfrm>
            <a:custGeom>
              <a:rect b="b" l="l" r="r" t="t"/>
              <a:pathLst>
                <a:path extrusionOk="0" h="422" w="12835">
                  <a:moveTo>
                    <a:pt x="1" y="0"/>
                  </a:moveTo>
                  <a:lnTo>
                    <a:pt x="1" y="421"/>
                  </a:lnTo>
                  <a:lnTo>
                    <a:pt x="12835" y="421"/>
                  </a:lnTo>
                  <a:lnTo>
                    <a:pt x="12835"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82"/>
            <p:cNvSpPr/>
            <p:nvPr/>
          </p:nvSpPr>
          <p:spPr>
            <a:xfrm>
              <a:off x="2723232" y="4061596"/>
              <a:ext cx="314936" cy="29936"/>
            </a:xfrm>
            <a:custGeom>
              <a:rect b="b" l="l" r="r" t="t"/>
              <a:pathLst>
                <a:path extrusionOk="0" h="1140" w="11993">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82"/>
            <p:cNvSpPr/>
            <p:nvPr/>
          </p:nvSpPr>
          <p:spPr>
            <a:xfrm>
              <a:off x="2676226" y="3817325"/>
              <a:ext cx="361679" cy="29936"/>
            </a:xfrm>
            <a:custGeom>
              <a:rect b="b" l="l" r="r" t="t"/>
              <a:pathLst>
                <a:path extrusionOk="0" h="1140" w="13773">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82"/>
            <p:cNvSpPr/>
            <p:nvPr/>
          </p:nvSpPr>
          <p:spPr>
            <a:xfrm>
              <a:off x="2812463" y="3959051"/>
              <a:ext cx="28413" cy="66123"/>
            </a:xfrm>
            <a:custGeom>
              <a:rect b="b" l="l" r="r" t="t"/>
              <a:pathLst>
                <a:path extrusionOk="0" h="2518" w="1082">
                  <a:moveTo>
                    <a:pt x="0" y="1"/>
                  </a:moveTo>
                  <a:lnTo>
                    <a:pt x="0" y="2518"/>
                  </a:lnTo>
                  <a:lnTo>
                    <a:pt x="1081" y="2518"/>
                  </a:lnTo>
                  <a:lnTo>
                    <a:pt x="1081"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82"/>
            <p:cNvSpPr/>
            <p:nvPr/>
          </p:nvSpPr>
          <p:spPr>
            <a:xfrm>
              <a:off x="2860966" y="3930664"/>
              <a:ext cx="28413" cy="94510"/>
            </a:xfrm>
            <a:custGeom>
              <a:rect b="b" l="l" r="r" t="t"/>
              <a:pathLst>
                <a:path extrusionOk="0" h="3599" w="1082">
                  <a:moveTo>
                    <a:pt x="0" y="0"/>
                  </a:moveTo>
                  <a:lnTo>
                    <a:pt x="0" y="3599"/>
                  </a:lnTo>
                  <a:lnTo>
                    <a:pt x="1082" y="3599"/>
                  </a:lnTo>
                  <a:lnTo>
                    <a:pt x="108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82"/>
            <p:cNvSpPr/>
            <p:nvPr/>
          </p:nvSpPr>
          <p:spPr>
            <a:xfrm>
              <a:off x="2908207" y="3947759"/>
              <a:ext cx="28413" cy="77414"/>
            </a:xfrm>
            <a:custGeom>
              <a:rect b="b" l="l" r="r" t="t"/>
              <a:pathLst>
                <a:path extrusionOk="0" h="2948" w="1082">
                  <a:moveTo>
                    <a:pt x="0" y="0"/>
                  </a:moveTo>
                  <a:lnTo>
                    <a:pt x="0" y="2948"/>
                  </a:lnTo>
                  <a:lnTo>
                    <a:pt x="1082" y="2948"/>
                  </a:lnTo>
                  <a:lnTo>
                    <a:pt x="1082"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82"/>
            <p:cNvSpPr/>
            <p:nvPr/>
          </p:nvSpPr>
          <p:spPr>
            <a:xfrm>
              <a:off x="2716693" y="3882161"/>
              <a:ext cx="54069" cy="13603"/>
            </a:xfrm>
            <a:custGeom>
              <a:rect b="b" l="l" r="r" t="t"/>
              <a:pathLst>
                <a:path extrusionOk="0" h="518" w="2059">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82"/>
            <p:cNvSpPr/>
            <p:nvPr/>
          </p:nvSpPr>
          <p:spPr>
            <a:xfrm>
              <a:off x="2716693" y="3904771"/>
              <a:ext cx="73659" cy="13340"/>
            </a:xfrm>
            <a:custGeom>
              <a:rect b="b" l="l" r="r" t="t"/>
              <a:pathLst>
                <a:path extrusionOk="0" h="508" w="2805">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82"/>
            <p:cNvSpPr/>
            <p:nvPr/>
          </p:nvSpPr>
          <p:spPr>
            <a:xfrm>
              <a:off x="2716693" y="3927145"/>
              <a:ext cx="73659" cy="13603"/>
            </a:xfrm>
            <a:custGeom>
              <a:rect b="b" l="l" r="r" t="t"/>
              <a:pathLst>
                <a:path extrusionOk="0" h="518" w="2805">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82"/>
            <p:cNvSpPr/>
            <p:nvPr/>
          </p:nvSpPr>
          <p:spPr>
            <a:xfrm>
              <a:off x="2716693" y="3949755"/>
              <a:ext cx="73659" cy="13603"/>
            </a:xfrm>
            <a:custGeom>
              <a:rect b="b" l="l" r="r" t="t"/>
              <a:pathLst>
                <a:path extrusionOk="0" h="518" w="2805">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82"/>
            <p:cNvSpPr/>
            <p:nvPr/>
          </p:nvSpPr>
          <p:spPr>
            <a:xfrm>
              <a:off x="2617693" y="3979428"/>
              <a:ext cx="164125" cy="164388"/>
            </a:xfrm>
            <a:custGeom>
              <a:rect b="b" l="l" r="r" t="t"/>
              <a:pathLst>
                <a:path extrusionOk="0" h="6260" w="625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82"/>
            <p:cNvSpPr/>
            <p:nvPr/>
          </p:nvSpPr>
          <p:spPr>
            <a:xfrm>
              <a:off x="2658895" y="4028167"/>
              <a:ext cx="36711" cy="66622"/>
            </a:xfrm>
            <a:custGeom>
              <a:rect b="b" l="l" r="r" t="t"/>
              <a:pathLst>
                <a:path extrusionOk="0" h="2537" w="1398">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6" name="Google Shape;10166;p82"/>
          <p:cNvGrpSpPr/>
          <p:nvPr/>
        </p:nvGrpSpPr>
        <p:grpSpPr>
          <a:xfrm>
            <a:off x="3545301" y="2423523"/>
            <a:ext cx="358134" cy="356637"/>
            <a:chOff x="3545301" y="2423523"/>
            <a:chExt cx="358134" cy="356637"/>
          </a:xfrm>
        </p:grpSpPr>
        <p:sp>
          <p:nvSpPr>
            <p:cNvPr id="10167" name="Google Shape;10167;p82"/>
            <p:cNvSpPr/>
            <p:nvPr/>
          </p:nvSpPr>
          <p:spPr>
            <a:xfrm>
              <a:off x="3545301" y="2633630"/>
              <a:ext cx="64600" cy="146531"/>
            </a:xfrm>
            <a:custGeom>
              <a:rect b="b" l="l" r="r" t="t"/>
              <a:pathLst>
                <a:path extrusionOk="0" h="5580" w="246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82"/>
            <p:cNvSpPr/>
            <p:nvPr/>
          </p:nvSpPr>
          <p:spPr>
            <a:xfrm>
              <a:off x="3545301" y="2633630"/>
              <a:ext cx="30934" cy="146531"/>
            </a:xfrm>
            <a:custGeom>
              <a:rect b="b" l="l" r="r" t="t"/>
              <a:pathLst>
                <a:path extrusionOk="0" h="5580" w="1178">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82"/>
            <p:cNvSpPr/>
            <p:nvPr/>
          </p:nvSpPr>
          <p:spPr>
            <a:xfrm>
              <a:off x="3643041" y="2597181"/>
              <a:ext cx="64888" cy="182980"/>
            </a:xfrm>
            <a:custGeom>
              <a:rect b="b" l="l" r="r" t="t"/>
              <a:pathLst>
                <a:path extrusionOk="0" h="6968" w="2471">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82"/>
            <p:cNvSpPr/>
            <p:nvPr/>
          </p:nvSpPr>
          <p:spPr>
            <a:xfrm>
              <a:off x="3643041" y="2597181"/>
              <a:ext cx="30961" cy="182980"/>
            </a:xfrm>
            <a:custGeom>
              <a:rect b="b" l="l" r="r" t="t"/>
              <a:pathLst>
                <a:path extrusionOk="0" h="6968" w="1179">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82"/>
            <p:cNvSpPr/>
            <p:nvPr/>
          </p:nvSpPr>
          <p:spPr>
            <a:xfrm>
              <a:off x="3740807" y="2560994"/>
              <a:ext cx="65125" cy="219166"/>
            </a:xfrm>
            <a:custGeom>
              <a:rect b="b" l="l" r="r" t="t"/>
              <a:pathLst>
                <a:path extrusionOk="0" h="8346" w="248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82"/>
            <p:cNvSpPr/>
            <p:nvPr/>
          </p:nvSpPr>
          <p:spPr>
            <a:xfrm>
              <a:off x="3740807" y="2560994"/>
              <a:ext cx="30934" cy="219166"/>
            </a:xfrm>
            <a:custGeom>
              <a:rect b="b" l="l" r="r" t="t"/>
              <a:pathLst>
                <a:path extrusionOk="0" h="8346" w="1178">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82"/>
            <p:cNvSpPr/>
            <p:nvPr/>
          </p:nvSpPr>
          <p:spPr>
            <a:xfrm>
              <a:off x="3838573" y="2524808"/>
              <a:ext cx="64862" cy="255352"/>
            </a:xfrm>
            <a:custGeom>
              <a:rect b="b" l="l" r="r" t="t"/>
              <a:pathLst>
                <a:path extrusionOk="0" h="9724" w="247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82"/>
            <p:cNvSpPr/>
            <p:nvPr/>
          </p:nvSpPr>
          <p:spPr>
            <a:xfrm>
              <a:off x="3838835" y="2524808"/>
              <a:ext cx="30934" cy="255352"/>
            </a:xfrm>
            <a:custGeom>
              <a:rect b="b" l="l" r="r" t="t"/>
              <a:pathLst>
                <a:path extrusionOk="0" h="9724" w="1178">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82"/>
            <p:cNvSpPr/>
            <p:nvPr/>
          </p:nvSpPr>
          <p:spPr>
            <a:xfrm>
              <a:off x="3560873" y="2423523"/>
              <a:ext cx="332767" cy="134241"/>
            </a:xfrm>
            <a:custGeom>
              <a:rect b="b" l="l" r="r" t="t"/>
              <a:pathLst>
                <a:path extrusionOk="0" h="5112" w="12672">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6" name="Google Shape;10176;p82"/>
          <p:cNvGrpSpPr/>
          <p:nvPr/>
        </p:nvGrpSpPr>
        <p:grpSpPr>
          <a:xfrm>
            <a:off x="5766424" y="4275195"/>
            <a:ext cx="358160" cy="356926"/>
            <a:chOff x="5766424" y="4275195"/>
            <a:chExt cx="358160" cy="356926"/>
          </a:xfrm>
        </p:grpSpPr>
        <p:sp>
          <p:nvSpPr>
            <p:cNvPr id="10177" name="Google Shape;10177;p82"/>
            <p:cNvSpPr/>
            <p:nvPr/>
          </p:nvSpPr>
          <p:spPr>
            <a:xfrm>
              <a:off x="5766424" y="4485327"/>
              <a:ext cx="64862" cy="146793"/>
            </a:xfrm>
            <a:custGeom>
              <a:rect b="b" l="l" r="r" t="t"/>
              <a:pathLst>
                <a:path extrusionOk="0" h="5590" w="247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82"/>
            <p:cNvSpPr/>
            <p:nvPr/>
          </p:nvSpPr>
          <p:spPr>
            <a:xfrm>
              <a:off x="5766661" y="4485327"/>
              <a:ext cx="30961" cy="146793"/>
            </a:xfrm>
            <a:custGeom>
              <a:rect b="b" l="l" r="r" t="t"/>
              <a:pathLst>
                <a:path extrusionOk="0" h="5590" w="1179">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82"/>
            <p:cNvSpPr/>
            <p:nvPr/>
          </p:nvSpPr>
          <p:spPr>
            <a:xfrm>
              <a:off x="5864190" y="4449115"/>
              <a:ext cx="64862" cy="183006"/>
            </a:xfrm>
            <a:custGeom>
              <a:rect b="b" l="l" r="r" t="t"/>
              <a:pathLst>
                <a:path extrusionOk="0" h="6969" w="247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82"/>
            <p:cNvSpPr/>
            <p:nvPr/>
          </p:nvSpPr>
          <p:spPr>
            <a:xfrm>
              <a:off x="5864190" y="4449115"/>
              <a:ext cx="30934" cy="183006"/>
            </a:xfrm>
            <a:custGeom>
              <a:rect b="b" l="l" r="r" t="t"/>
              <a:pathLst>
                <a:path extrusionOk="0" h="6969" w="1178">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82"/>
            <p:cNvSpPr/>
            <p:nvPr/>
          </p:nvSpPr>
          <p:spPr>
            <a:xfrm>
              <a:off x="5962193" y="4412692"/>
              <a:ext cx="64626" cy="219429"/>
            </a:xfrm>
            <a:custGeom>
              <a:rect b="b" l="l" r="r" t="t"/>
              <a:pathLst>
                <a:path extrusionOk="0" h="8356" w="2461">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82"/>
            <p:cNvSpPr/>
            <p:nvPr/>
          </p:nvSpPr>
          <p:spPr>
            <a:xfrm>
              <a:off x="5962193" y="4412692"/>
              <a:ext cx="30698" cy="219429"/>
            </a:xfrm>
            <a:custGeom>
              <a:rect b="b" l="l" r="r" t="t"/>
              <a:pathLst>
                <a:path extrusionOk="0" h="8356" w="1169">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82"/>
            <p:cNvSpPr/>
            <p:nvPr/>
          </p:nvSpPr>
          <p:spPr>
            <a:xfrm>
              <a:off x="6059959" y="4376506"/>
              <a:ext cx="64626" cy="255615"/>
            </a:xfrm>
            <a:custGeom>
              <a:rect b="b" l="l" r="r" t="t"/>
              <a:pathLst>
                <a:path extrusionOk="0" h="9734" w="2461">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82"/>
            <p:cNvSpPr/>
            <p:nvPr/>
          </p:nvSpPr>
          <p:spPr>
            <a:xfrm>
              <a:off x="6059959" y="4376506"/>
              <a:ext cx="30934" cy="255615"/>
            </a:xfrm>
            <a:custGeom>
              <a:rect b="b" l="l" r="r" t="t"/>
              <a:pathLst>
                <a:path extrusionOk="0" h="9734" w="1178">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82"/>
            <p:cNvSpPr/>
            <p:nvPr/>
          </p:nvSpPr>
          <p:spPr>
            <a:xfrm>
              <a:off x="5781997" y="4275195"/>
              <a:ext cx="332767" cy="134241"/>
            </a:xfrm>
            <a:custGeom>
              <a:rect b="b" l="l" r="r" t="t"/>
              <a:pathLst>
                <a:path extrusionOk="0" h="5112" w="12672">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6" name="Google Shape;10186;p82"/>
          <p:cNvGrpSpPr/>
          <p:nvPr/>
        </p:nvGrpSpPr>
        <p:grpSpPr>
          <a:xfrm>
            <a:off x="3531462" y="3824599"/>
            <a:ext cx="377251" cy="324232"/>
            <a:chOff x="3531462" y="3824599"/>
            <a:chExt cx="377251" cy="324232"/>
          </a:xfrm>
        </p:grpSpPr>
        <p:sp>
          <p:nvSpPr>
            <p:cNvPr id="10187" name="Google Shape;10187;p82"/>
            <p:cNvSpPr/>
            <p:nvPr/>
          </p:nvSpPr>
          <p:spPr>
            <a:xfrm>
              <a:off x="3573189" y="3854772"/>
              <a:ext cx="294059" cy="294059"/>
            </a:xfrm>
            <a:custGeom>
              <a:rect b="b" l="l" r="r" t="t"/>
              <a:pathLst>
                <a:path extrusionOk="0" h="11198" w="11198">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82"/>
            <p:cNvSpPr/>
            <p:nvPr/>
          </p:nvSpPr>
          <p:spPr>
            <a:xfrm>
              <a:off x="3719457" y="3939461"/>
              <a:ext cx="78439" cy="102808"/>
            </a:xfrm>
            <a:custGeom>
              <a:rect b="b" l="l" r="r" t="t"/>
              <a:pathLst>
                <a:path extrusionOk="0" h="3915" w="2987">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82"/>
            <p:cNvSpPr/>
            <p:nvPr/>
          </p:nvSpPr>
          <p:spPr>
            <a:xfrm>
              <a:off x="3719195" y="3878144"/>
              <a:ext cx="156851" cy="203594"/>
            </a:xfrm>
            <a:custGeom>
              <a:rect b="b" l="l" r="r" t="t"/>
              <a:pathLst>
                <a:path extrusionOk="0" h="7753" w="5973">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82"/>
            <p:cNvSpPr/>
            <p:nvPr/>
          </p:nvSpPr>
          <p:spPr>
            <a:xfrm>
              <a:off x="3718959" y="3824599"/>
              <a:ext cx="189755" cy="287048"/>
            </a:xfrm>
            <a:custGeom>
              <a:rect b="b" l="l" r="r" t="t"/>
              <a:pathLst>
                <a:path extrusionOk="0" h="10931" w="7226">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82"/>
            <p:cNvSpPr/>
            <p:nvPr/>
          </p:nvSpPr>
          <p:spPr>
            <a:xfrm>
              <a:off x="3576708" y="3855008"/>
              <a:ext cx="144036" cy="147555"/>
            </a:xfrm>
            <a:custGeom>
              <a:rect b="b" l="l" r="r" t="t"/>
              <a:pathLst>
                <a:path extrusionOk="0" h="5619" w="5485">
                  <a:moveTo>
                    <a:pt x="5455" y="1"/>
                  </a:moveTo>
                  <a:cubicBezTo>
                    <a:pt x="2833" y="1"/>
                    <a:pt x="565" y="1829"/>
                    <a:pt x="0" y="4394"/>
                  </a:cubicBezTo>
                  <a:lnTo>
                    <a:pt x="5484" y="5619"/>
                  </a:lnTo>
                  <a:lnTo>
                    <a:pt x="545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82"/>
            <p:cNvSpPr/>
            <p:nvPr/>
          </p:nvSpPr>
          <p:spPr>
            <a:xfrm>
              <a:off x="3573426" y="3969870"/>
              <a:ext cx="147319" cy="173684"/>
            </a:xfrm>
            <a:custGeom>
              <a:rect b="b" l="l" r="r" t="t"/>
              <a:pathLst>
                <a:path extrusionOk="0" h="6614" w="561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82"/>
            <p:cNvSpPr/>
            <p:nvPr/>
          </p:nvSpPr>
          <p:spPr>
            <a:xfrm>
              <a:off x="3664417" y="4122178"/>
              <a:ext cx="77940" cy="26654"/>
            </a:xfrm>
            <a:custGeom>
              <a:rect b="b" l="l" r="r" t="t"/>
              <a:pathLst>
                <a:path extrusionOk="0" h="1015" w="2968">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82"/>
            <p:cNvSpPr/>
            <p:nvPr/>
          </p:nvSpPr>
          <p:spPr>
            <a:xfrm>
              <a:off x="3576708" y="3854772"/>
              <a:ext cx="143275" cy="124919"/>
            </a:xfrm>
            <a:custGeom>
              <a:rect b="b" l="l" r="r" t="t"/>
              <a:pathLst>
                <a:path extrusionOk="0" h="4757" w="5456">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82"/>
            <p:cNvSpPr/>
            <p:nvPr/>
          </p:nvSpPr>
          <p:spPr>
            <a:xfrm>
              <a:off x="3531462" y="3831217"/>
              <a:ext cx="144561" cy="112393"/>
            </a:xfrm>
            <a:custGeom>
              <a:rect b="b" l="l" r="r" t="t"/>
              <a:pathLst>
                <a:path extrusionOk="0" h="4280" w="5505">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82"/>
            <p:cNvSpPr/>
            <p:nvPr/>
          </p:nvSpPr>
          <p:spPr>
            <a:xfrm>
              <a:off x="3653098" y="3932318"/>
              <a:ext cx="36711" cy="31538"/>
            </a:xfrm>
            <a:custGeom>
              <a:rect b="b" l="l" r="r" t="t"/>
              <a:pathLst>
                <a:path extrusionOk="0" h="1201" w="1398">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82"/>
            <p:cNvSpPr/>
            <p:nvPr/>
          </p:nvSpPr>
          <p:spPr>
            <a:xfrm>
              <a:off x="3559875" y="3969870"/>
              <a:ext cx="126179" cy="173684"/>
            </a:xfrm>
            <a:custGeom>
              <a:rect b="b" l="l" r="r" t="t"/>
              <a:pathLst>
                <a:path extrusionOk="0" h="6614" w="4805">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8" name="Google Shape;10198;p82"/>
          <p:cNvGrpSpPr/>
          <p:nvPr/>
        </p:nvGrpSpPr>
        <p:grpSpPr>
          <a:xfrm>
            <a:off x="4030586" y="3805246"/>
            <a:ext cx="286523" cy="340566"/>
            <a:chOff x="4030586" y="3805246"/>
            <a:chExt cx="286523" cy="340566"/>
          </a:xfrm>
        </p:grpSpPr>
        <p:sp>
          <p:nvSpPr>
            <p:cNvPr id="10199" name="Google Shape;10199;p82"/>
            <p:cNvSpPr/>
            <p:nvPr/>
          </p:nvSpPr>
          <p:spPr>
            <a:xfrm>
              <a:off x="4030586" y="3826122"/>
              <a:ext cx="87735" cy="145533"/>
            </a:xfrm>
            <a:custGeom>
              <a:rect b="b" l="l" r="r" t="t"/>
              <a:pathLst>
                <a:path extrusionOk="0" h="5542" w="3341">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82"/>
            <p:cNvSpPr/>
            <p:nvPr/>
          </p:nvSpPr>
          <p:spPr>
            <a:xfrm>
              <a:off x="4229374" y="3825860"/>
              <a:ext cx="87735" cy="145796"/>
            </a:xfrm>
            <a:custGeom>
              <a:rect b="b" l="l" r="r" t="t"/>
              <a:pathLst>
                <a:path extrusionOk="0" h="5552" w="3341">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82"/>
            <p:cNvSpPr/>
            <p:nvPr/>
          </p:nvSpPr>
          <p:spPr>
            <a:xfrm>
              <a:off x="4162779" y="3999018"/>
              <a:ext cx="22400" cy="101547"/>
            </a:xfrm>
            <a:custGeom>
              <a:rect b="b" l="l" r="r" t="t"/>
              <a:pathLst>
                <a:path extrusionOk="0" h="3867" w="853">
                  <a:moveTo>
                    <a:pt x="0" y="1"/>
                  </a:moveTo>
                  <a:lnTo>
                    <a:pt x="0" y="3867"/>
                  </a:lnTo>
                  <a:lnTo>
                    <a:pt x="852" y="3867"/>
                  </a:lnTo>
                  <a:lnTo>
                    <a:pt x="852"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82"/>
            <p:cNvSpPr/>
            <p:nvPr/>
          </p:nvSpPr>
          <p:spPr>
            <a:xfrm>
              <a:off x="4091903" y="3816564"/>
              <a:ext cx="163889" cy="200836"/>
            </a:xfrm>
            <a:custGeom>
              <a:rect b="b" l="l" r="r" t="t"/>
              <a:pathLst>
                <a:path extrusionOk="0" h="7648" w="6241">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82"/>
            <p:cNvSpPr/>
            <p:nvPr/>
          </p:nvSpPr>
          <p:spPr>
            <a:xfrm>
              <a:off x="4158498" y="3816564"/>
              <a:ext cx="97530" cy="200836"/>
            </a:xfrm>
            <a:custGeom>
              <a:rect b="b" l="l" r="r" t="t"/>
              <a:pathLst>
                <a:path extrusionOk="0" h="7648" w="3714">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82"/>
            <p:cNvSpPr/>
            <p:nvPr/>
          </p:nvSpPr>
          <p:spPr>
            <a:xfrm>
              <a:off x="4081084" y="3805246"/>
              <a:ext cx="185501" cy="22662"/>
            </a:xfrm>
            <a:custGeom>
              <a:rect b="b" l="l" r="r" t="t"/>
              <a:pathLst>
                <a:path extrusionOk="0" h="863" w="7064">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82"/>
            <p:cNvSpPr/>
            <p:nvPr/>
          </p:nvSpPr>
          <p:spPr>
            <a:xfrm>
              <a:off x="4235913" y="3805246"/>
              <a:ext cx="30672" cy="22662"/>
            </a:xfrm>
            <a:custGeom>
              <a:rect b="b" l="l" r="r" t="t"/>
              <a:pathLst>
                <a:path extrusionOk="0" h="863" w="1168">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82"/>
            <p:cNvSpPr/>
            <p:nvPr/>
          </p:nvSpPr>
          <p:spPr>
            <a:xfrm>
              <a:off x="4133368" y="3866195"/>
              <a:ext cx="81196" cy="76627"/>
            </a:xfrm>
            <a:custGeom>
              <a:rect b="b" l="l" r="r" t="t"/>
              <a:pathLst>
                <a:path extrusionOk="0" h="2918" w="3092">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82"/>
            <p:cNvSpPr/>
            <p:nvPr/>
          </p:nvSpPr>
          <p:spPr>
            <a:xfrm>
              <a:off x="4152721" y="4004060"/>
              <a:ext cx="42489" cy="20877"/>
            </a:xfrm>
            <a:custGeom>
              <a:rect b="b" l="l" r="r" t="t"/>
              <a:pathLst>
                <a:path extrusionOk="0" h="795" w="1618">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82"/>
            <p:cNvSpPr/>
            <p:nvPr/>
          </p:nvSpPr>
          <p:spPr>
            <a:xfrm>
              <a:off x="4130348" y="4085466"/>
              <a:ext cx="87236" cy="30199"/>
            </a:xfrm>
            <a:custGeom>
              <a:rect b="b" l="l" r="r" t="t"/>
              <a:pathLst>
                <a:path extrusionOk="0" h="1150" w="3322">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82"/>
            <p:cNvSpPr/>
            <p:nvPr/>
          </p:nvSpPr>
          <p:spPr>
            <a:xfrm>
              <a:off x="4186649" y="4085466"/>
              <a:ext cx="30934" cy="29936"/>
            </a:xfrm>
            <a:custGeom>
              <a:rect b="b" l="l" r="r" t="t"/>
              <a:pathLst>
                <a:path extrusionOk="0" h="1140" w="1178">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82"/>
            <p:cNvSpPr/>
            <p:nvPr/>
          </p:nvSpPr>
          <p:spPr>
            <a:xfrm>
              <a:off x="4098941" y="4108102"/>
              <a:ext cx="150050" cy="37709"/>
            </a:xfrm>
            <a:custGeom>
              <a:rect b="b" l="l" r="r" t="t"/>
              <a:pathLst>
                <a:path extrusionOk="0" h="1436" w="5714">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82"/>
            <p:cNvSpPr/>
            <p:nvPr/>
          </p:nvSpPr>
          <p:spPr>
            <a:xfrm>
              <a:off x="4211018" y="4108102"/>
              <a:ext cx="37736" cy="37709"/>
            </a:xfrm>
            <a:custGeom>
              <a:rect b="b" l="l" r="r" t="t"/>
              <a:pathLst>
                <a:path extrusionOk="0" h="1436" w="1437">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2" name="Google Shape;10212;p82"/>
          <p:cNvGrpSpPr/>
          <p:nvPr/>
        </p:nvGrpSpPr>
        <p:grpSpPr>
          <a:xfrm>
            <a:off x="2180884" y="2888719"/>
            <a:ext cx="376752" cy="374468"/>
            <a:chOff x="2180884" y="2888719"/>
            <a:chExt cx="376752" cy="374468"/>
          </a:xfrm>
        </p:grpSpPr>
        <p:sp>
          <p:nvSpPr>
            <p:cNvPr id="10213" name="Google Shape;10213;p82"/>
            <p:cNvSpPr/>
            <p:nvPr/>
          </p:nvSpPr>
          <p:spPr>
            <a:xfrm>
              <a:off x="2180884" y="2954054"/>
              <a:ext cx="309395" cy="309133"/>
            </a:xfrm>
            <a:custGeom>
              <a:rect b="b" l="l" r="r" t="t"/>
              <a:pathLst>
                <a:path extrusionOk="0" h="11772" w="11782">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82"/>
            <p:cNvSpPr/>
            <p:nvPr/>
          </p:nvSpPr>
          <p:spPr>
            <a:xfrm>
              <a:off x="2335713" y="3102082"/>
              <a:ext cx="154330" cy="12579"/>
            </a:xfrm>
            <a:custGeom>
              <a:rect b="b" l="l" r="r" t="t"/>
              <a:pathLst>
                <a:path extrusionOk="0" h="479" w="5877">
                  <a:moveTo>
                    <a:pt x="0" y="0"/>
                  </a:moveTo>
                  <a:lnTo>
                    <a:pt x="0" y="479"/>
                  </a:lnTo>
                  <a:lnTo>
                    <a:pt x="5876" y="479"/>
                  </a:lnTo>
                  <a:lnTo>
                    <a:pt x="5876" y="240"/>
                  </a:lnTo>
                  <a:lnTo>
                    <a:pt x="5876"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82"/>
            <p:cNvSpPr/>
            <p:nvPr/>
          </p:nvSpPr>
          <p:spPr>
            <a:xfrm>
              <a:off x="2465648" y="2888719"/>
              <a:ext cx="91989" cy="89993"/>
            </a:xfrm>
            <a:custGeom>
              <a:rect b="b" l="l" r="r" t="t"/>
              <a:pathLst>
                <a:path extrusionOk="0" h="3427" w="3503">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82"/>
            <p:cNvSpPr/>
            <p:nvPr/>
          </p:nvSpPr>
          <p:spPr>
            <a:xfrm>
              <a:off x="2465648" y="2888719"/>
              <a:ext cx="61842" cy="90229"/>
            </a:xfrm>
            <a:custGeom>
              <a:rect b="b" l="l" r="r" t="t"/>
              <a:pathLst>
                <a:path extrusionOk="0" h="3436" w="2355">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82"/>
            <p:cNvSpPr/>
            <p:nvPr/>
          </p:nvSpPr>
          <p:spPr>
            <a:xfrm>
              <a:off x="2218094" y="2991002"/>
              <a:ext cx="235263" cy="235263"/>
            </a:xfrm>
            <a:custGeom>
              <a:rect b="b" l="l" r="r" t="t"/>
              <a:pathLst>
                <a:path extrusionOk="0" h="8959" w="8959">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82"/>
            <p:cNvSpPr/>
            <p:nvPr/>
          </p:nvSpPr>
          <p:spPr>
            <a:xfrm>
              <a:off x="2335713" y="3102082"/>
              <a:ext cx="117382" cy="12579"/>
            </a:xfrm>
            <a:custGeom>
              <a:rect b="b" l="l" r="r" t="t"/>
              <a:pathLst>
                <a:path extrusionOk="0" h="479" w="447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82"/>
            <p:cNvSpPr/>
            <p:nvPr/>
          </p:nvSpPr>
          <p:spPr>
            <a:xfrm>
              <a:off x="2249003" y="3021910"/>
              <a:ext cx="173185" cy="173421"/>
            </a:xfrm>
            <a:custGeom>
              <a:rect b="b" l="l" r="r" t="t"/>
              <a:pathLst>
                <a:path extrusionOk="0" h="6604" w="6595">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82"/>
            <p:cNvSpPr/>
            <p:nvPr/>
          </p:nvSpPr>
          <p:spPr>
            <a:xfrm>
              <a:off x="2335713" y="3102082"/>
              <a:ext cx="86711" cy="12579"/>
            </a:xfrm>
            <a:custGeom>
              <a:rect b="b" l="l" r="r" t="t"/>
              <a:pathLst>
                <a:path extrusionOk="0" h="479" w="3302">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82"/>
            <p:cNvSpPr/>
            <p:nvPr/>
          </p:nvSpPr>
          <p:spPr>
            <a:xfrm>
              <a:off x="2286187" y="3059094"/>
              <a:ext cx="99053" cy="99053"/>
            </a:xfrm>
            <a:custGeom>
              <a:rect b="b" l="l" r="r" t="t"/>
              <a:pathLst>
                <a:path extrusionOk="0" h="3772" w="3772">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82"/>
            <p:cNvSpPr/>
            <p:nvPr/>
          </p:nvSpPr>
          <p:spPr>
            <a:xfrm>
              <a:off x="2335713" y="3102318"/>
              <a:ext cx="49526" cy="12342"/>
            </a:xfrm>
            <a:custGeom>
              <a:rect b="b" l="l" r="r" t="t"/>
              <a:pathLst>
                <a:path extrusionOk="0" h="470" w="1886">
                  <a:moveTo>
                    <a:pt x="0" y="1"/>
                  </a:moveTo>
                  <a:lnTo>
                    <a:pt x="0" y="470"/>
                  </a:lnTo>
                  <a:lnTo>
                    <a:pt x="1866" y="470"/>
                  </a:lnTo>
                  <a:cubicBezTo>
                    <a:pt x="1886" y="317"/>
                    <a:pt x="1886" y="154"/>
                    <a:pt x="1866"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82"/>
            <p:cNvSpPr/>
            <p:nvPr/>
          </p:nvSpPr>
          <p:spPr>
            <a:xfrm>
              <a:off x="2317095" y="3090002"/>
              <a:ext cx="37237" cy="37237"/>
            </a:xfrm>
            <a:custGeom>
              <a:rect b="b" l="l" r="r" t="t"/>
              <a:pathLst>
                <a:path extrusionOk="0" h="1418" w="1418">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82"/>
            <p:cNvSpPr/>
            <p:nvPr/>
          </p:nvSpPr>
          <p:spPr>
            <a:xfrm>
              <a:off x="2335713" y="3102318"/>
              <a:ext cx="18855" cy="12342"/>
            </a:xfrm>
            <a:custGeom>
              <a:rect b="b" l="l" r="r" t="t"/>
              <a:pathLst>
                <a:path extrusionOk="0" h="470" w="718">
                  <a:moveTo>
                    <a:pt x="0" y="1"/>
                  </a:moveTo>
                  <a:lnTo>
                    <a:pt x="0" y="470"/>
                  </a:lnTo>
                  <a:lnTo>
                    <a:pt x="661" y="470"/>
                  </a:lnTo>
                  <a:cubicBezTo>
                    <a:pt x="718" y="317"/>
                    <a:pt x="718" y="154"/>
                    <a:pt x="66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82"/>
            <p:cNvSpPr/>
            <p:nvPr/>
          </p:nvSpPr>
          <p:spPr>
            <a:xfrm>
              <a:off x="2326496" y="3073169"/>
              <a:ext cx="44668" cy="41570"/>
            </a:xfrm>
            <a:custGeom>
              <a:rect b="b" l="l" r="r" t="t"/>
              <a:pathLst>
                <a:path extrusionOk="0" h="1583" w="1701">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82"/>
            <p:cNvSpPr/>
            <p:nvPr/>
          </p:nvSpPr>
          <p:spPr>
            <a:xfrm>
              <a:off x="2355566" y="2901954"/>
              <a:ext cx="188704" cy="185080"/>
            </a:xfrm>
            <a:custGeom>
              <a:rect b="b" l="l" r="r" t="t"/>
              <a:pathLst>
                <a:path extrusionOk="0" h="7048" w="7186">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7" name="Google Shape;10227;p82"/>
          <p:cNvGrpSpPr/>
          <p:nvPr/>
        </p:nvGrpSpPr>
        <p:grpSpPr>
          <a:xfrm>
            <a:off x="3954432" y="2942999"/>
            <a:ext cx="378249" cy="265909"/>
            <a:chOff x="3954432" y="2942999"/>
            <a:chExt cx="378249" cy="265909"/>
          </a:xfrm>
        </p:grpSpPr>
        <p:sp>
          <p:nvSpPr>
            <p:cNvPr id="10228" name="Google Shape;10228;p82"/>
            <p:cNvSpPr/>
            <p:nvPr/>
          </p:nvSpPr>
          <p:spPr>
            <a:xfrm>
              <a:off x="3954432" y="2981207"/>
              <a:ext cx="378249" cy="227700"/>
            </a:xfrm>
            <a:custGeom>
              <a:rect b="b" l="l" r="r" t="t"/>
              <a:pathLst>
                <a:path extrusionOk="0" h="8671" w="14404">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82"/>
            <p:cNvSpPr/>
            <p:nvPr/>
          </p:nvSpPr>
          <p:spPr>
            <a:xfrm>
              <a:off x="3954432" y="2980944"/>
              <a:ext cx="208111" cy="227727"/>
            </a:xfrm>
            <a:custGeom>
              <a:rect b="b" l="l" r="r" t="t"/>
              <a:pathLst>
                <a:path extrusionOk="0" h="8672" w="7925">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82"/>
            <p:cNvSpPr/>
            <p:nvPr/>
          </p:nvSpPr>
          <p:spPr>
            <a:xfrm>
              <a:off x="4034604" y="3013270"/>
              <a:ext cx="190516" cy="163232"/>
            </a:xfrm>
            <a:custGeom>
              <a:rect b="b" l="l" r="r" t="t"/>
              <a:pathLst>
                <a:path extrusionOk="0" h="6216" w="7255">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82"/>
            <p:cNvSpPr/>
            <p:nvPr/>
          </p:nvSpPr>
          <p:spPr>
            <a:xfrm>
              <a:off x="4062256" y="3013349"/>
              <a:ext cx="96768" cy="163101"/>
            </a:xfrm>
            <a:custGeom>
              <a:rect b="b" l="l" r="r" t="t"/>
              <a:pathLst>
                <a:path extrusionOk="0" h="6211" w="3685">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82"/>
            <p:cNvSpPr/>
            <p:nvPr/>
          </p:nvSpPr>
          <p:spPr>
            <a:xfrm>
              <a:off x="4088647" y="3053763"/>
              <a:ext cx="96007" cy="82273"/>
            </a:xfrm>
            <a:custGeom>
              <a:rect b="b" l="l" r="r" t="t"/>
              <a:pathLst>
                <a:path extrusionOk="0" h="3133" w="3656">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82"/>
            <p:cNvSpPr/>
            <p:nvPr/>
          </p:nvSpPr>
          <p:spPr>
            <a:xfrm>
              <a:off x="4102696" y="3053868"/>
              <a:ext cx="57089" cy="82246"/>
            </a:xfrm>
            <a:custGeom>
              <a:rect b="b" l="l" r="r" t="t"/>
              <a:pathLst>
                <a:path extrusionOk="0" h="3132" w="2174">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82"/>
            <p:cNvSpPr/>
            <p:nvPr/>
          </p:nvSpPr>
          <p:spPr>
            <a:xfrm>
              <a:off x="4260807" y="2996411"/>
              <a:ext cx="38051" cy="26207"/>
            </a:xfrm>
            <a:custGeom>
              <a:rect b="b" l="l" r="r" t="t"/>
              <a:pathLst>
                <a:path extrusionOk="0" h="998" w="1449">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82"/>
            <p:cNvSpPr/>
            <p:nvPr/>
          </p:nvSpPr>
          <p:spPr>
            <a:xfrm>
              <a:off x="4020528" y="2942999"/>
              <a:ext cx="229381" cy="58323"/>
            </a:xfrm>
            <a:custGeom>
              <a:rect b="b" l="l" r="r" t="t"/>
              <a:pathLst>
                <a:path extrusionOk="0" h="2221" w="8735">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82"/>
            <p:cNvSpPr/>
            <p:nvPr/>
          </p:nvSpPr>
          <p:spPr>
            <a:xfrm>
              <a:off x="4153719" y="3056337"/>
              <a:ext cx="33193" cy="28440"/>
            </a:xfrm>
            <a:custGeom>
              <a:rect b="b" l="l" r="r" t="t"/>
              <a:pathLst>
                <a:path extrusionOk="0" h="1083" w="1264">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7" name="Google Shape;10237;p82"/>
          <p:cNvGrpSpPr/>
          <p:nvPr/>
        </p:nvGrpSpPr>
        <p:grpSpPr>
          <a:xfrm>
            <a:off x="1752137" y="4266608"/>
            <a:ext cx="378512" cy="374756"/>
            <a:chOff x="1752137" y="4266608"/>
            <a:chExt cx="378512" cy="374756"/>
          </a:xfrm>
        </p:grpSpPr>
        <p:sp>
          <p:nvSpPr>
            <p:cNvPr id="10238" name="Google Shape;10238;p82"/>
            <p:cNvSpPr/>
            <p:nvPr/>
          </p:nvSpPr>
          <p:spPr>
            <a:xfrm>
              <a:off x="1752400" y="4382020"/>
              <a:ext cx="171163" cy="82220"/>
            </a:xfrm>
            <a:custGeom>
              <a:rect b="b" l="l" r="r" t="t"/>
              <a:pathLst>
                <a:path extrusionOk="0" h="3131" w="6518">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82"/>
            <p:cNvSpPr/>
            <p:nvPr/>
          </p:nvSpPr>
          <p:spPr>
            <a:xfrm>
              <a:off x="1931834" y="4472250"/>
              <a:ext cx="81957" cy="169114"/>
            </a:xfrm>
            <a:custGeom>
              <a:rect b="b" l="l" r="r" t="t"/>
              <a:pathLst>
                <a:path extrusionOk="0" h="6440" w="3121">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82"/>
            <p:cNvSpPr/>
            <p:nvPr/>
          </p:nvSpPr>
          <p:spPr>
            <a:xfrm>
              <a:off x="1752137" y="4386537"/>
              <a:ext cx="123685" cy="71664"/>
            </a:xfrm>
            <a:custGeom>
              <a:rect b="b" l="l" r="r" t="t"/>
              <a:pathLst>
                <a:path extrusionOk="0" h="2729" w="471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82"/>
            <p:cNvSpPr/>
            <p:nvPr/>
          </p:nvSpPr>
          <p:spPr>
            <a:xfrm>
              <a:off x="1931834" y="4539108"/>
              <a:ext cx="23897" cy="102256"/>
            </a:xfrm>
            <a:custGeom>
              <a:rect b="b" l="l" r="r" t="t"/>
              <a:pathLst>
                <a:path extrusionOk="0" h="3894" w="91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82"/>
            <p:cNvSpPr/>
            <p:nvPr/>
          </p:nvSpPr>
          <p:spPr>
            <a:xfrm>
              <a:off x="1823512" y="4266608"/>
              <a:ext cx="307137" cy="305115"/>
            </a:xfrm>
            <a:custGeom>
              <a:rect b="b" l="l" r="r" t="t"/>
              <a:pathLst>
                <a:path extrusionOk="0" h="11619" w="11696">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82"/>
            <p:cNvSpPr/>
            <p:nvPr/>
          </p:nvSpPr>
          <p:spPr>
            <a:xfrm>
              <a:off x="1823512" y="4266686"/>
              <a:ext cx="306507" cy="227963"/>
            </a:xfrm>
            <a:custGeom>
              <a:rect b="b" l="l" r="r" t="t"/>
              <a:pathLst>
                <a:path extrusionOk="0" h="8681" w="11672">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82"/>
            <p:cNvSpPr/>
            <p:nvPr/>
          </p:nvSpPr>
          <p:spPr>
            <a:xfrm>
              <a:off x="1978078" y="4353633"/>
              <a:ext cx="64127" cy="64101"/>
            </a:xfrm>
            <a:custGeom>
              <a:rect b="b" l="l" r="r" t="t"/>
              <a:pathLst>
                <a:path extrusionOk="0" h="2441" w="2442">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82"/>
            <p:cNvSpPr/>
            <p:nvPr/>
          </p:nvSpPr>
          <p:spPr>
            <a:xfrm>
              <a:off x="1978078" y="4353660"/>
              <a:ext cx="39731" cy="64206"/>
            </a:xfrm>
            <a:custGeom>
              <a:rect b="b" l="l" r="r" t="t"/>
              <a:pathLst>
                <a:path extrusionOk="0" h="2445" w="1513">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82"/>
            <p:cNvSpPr/>
            <p:nvPr/>
          </p:nvSpPr>
          <p:spPr>
            <a:xfrm>
              <a:off x="1815476" y="4497381"/>
              <a:ext cx="82955" cy="82404"/>
            </a:xfrm>
            <a:custGeom>
              <a:rect b="b" l="l" r="r" t="t"/>
              <a:pathLst>
                <a:path extrusionOk="0" h="3138" w="3159">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82"/>
            <p:cNvSpPr/>
            <p:nvPr/>
          </p:nvSpPr>
          <p:spPr>
            <a:xfrm>
              <a:off x="1815476" y="4497381"/>
              <a:ext cx="32195" cy="35950"/>
            </a:xfrm>
            <a:custGeom>
              <a:rect b="b" l="l" r="r" t="t"/>
              <a:pathLst>
                <a:path extrusionOk="0" h="1369" w="1226">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82"/>
            <p:cNvSpPr/>
            <p:nvPr/>
          </p:nvSpPr>
          <p:spPr>
            <a:xfrm>
              <a:off x="1823512" y="4463952"/>
              <a:ext cx="108349" cy="107719"/>
            </a:xfrm>
            <a:custGeom>
              <a:rect b="b" l="l" r="r" t="t"/>
              <a:pathLst>
                <a:path extrusionOk="0" h="4102" w="4126">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82"/>
            <p:cNvSpPr/>
            <p:nvPr/>
          </p:nvSpPr>
          <p:spPr>
            <a:xfrm>
              <a:off x="1823512" y="4463952"/>
              <a:ext cx="28939" cy="30698"/>
            </a:xfrm>
            <a:custGeom>
              <a:rect b="b" l="l" r="r" t="t"/>
              <a:pathLst>
                <a:path extrusionOk="0" h="1169" w="1102">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82"/>
            <p:cNvSpPr/>
            <p:nvPr/>
          </p:nvSpPr>
          <p:spPr>
            <a:xfrm>
              <a:off x="1776034" y="4536981"/>
              <a:ext cx="33692" cy="30724"/>
            </a:xfrm>
            <a:custGeom>
              <a:rect b="b" l="l" r="r" t="t"/>
              <a:pathLst>
                <a:path extrusionOk="0" h="1170" w="1283">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82"/>
            <p:cNvSpPr/>
            <p:nvPr/>
          </p:nvSpPr>
          <p:spPr>
            <a:xfrm>
              <a:off x="1794862" y="4555730"/>
              <a:ext cx="33508" cy="30567"/>
            </a:xfrm>
            <a:custGeom>
              <a:rect b="b" l="l" r="r" t="t"/>
              <a:pathLst>
                <a:path extrusionOk="0" h="1164" w="1276">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82"/>
            <p:cNvSpPr/>
            <p:nvPr/>
          </p:nvSpPr>
          <p:spPr>
            <a:xfrm>
              <a:off x="1832309" y="4593125"/>
              <a:ext cx="33481" cy="30619"/>
            </a:xfrm>
            <a:custGeom>
              <a:rect b="b" l="l" r="r" t="t"/>
              <a:pathLst>
                <a:path extrusionOk="0" h="1166" w="1275">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82"/>
            <p:cNvSpPr/>
            <p:nvPr/>
          </p:nvSpPr>
          <p:spPr>
            <a:xfrm>
              <a:off x="1813480" y="4574322"/>
              <a:ext cx="33665" cy="30645"/>
            </a:xfrm>
            <a:custGeom>
              <a:rect b="b" l="l" r="r" t="t"/>
              <a:pathLst>
                <a:path extrusionOk="0" h="1167" w="1282">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82"/>
            <p:cNvSpPr/>
            <p:nvPr/>
          </p:nvSpPr>
          <p:spPr>
            <a:xfrm>
              <a:off x="2057751" y="4266686"/>
              <a:ext cx="72241" cy="71375"/>
            </a:xfrm>
            <a:custGeom>
              <a:rect b="b" l="l" r="r" t="t"/>
              <a:pathLst>
                <a:path extrusionOk="0" h="2718" w="2751">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82"/>
            <p:cNvSpPr/>
            <p:nvPr/>
          </p:nvSpPr>
          <p:spPr>
            <a:xfrm>
              <a:off x="2057751" y="4266686"/>
              <a:ext cx="72241" cy="31171"/>
            </a:xfrm>
            <a:custGeom>
              <a:rect b="b" l="l" r="r" t="t"/>
              <a:pathLst>
                <a:path extrusionOk="0" h="1187" w="2751">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82"/>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82"/>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82"/>
            <p:cNvSpPr/>
            <p:nvPr/>
          </p:nvSpPr>
          <p:spPr>
            <a:xfrm>
              <a:off x="1839609" y="4424378"/>
              <a:ext cx="130696" cy="131090"/>
            </a:xfrm>
            <a:custGeom>
              <a:rect b="b" l="l" r="r" t="t"/>
              <a:pathLst>
                <a:path extrusionOk="0" h="4992" w="4977">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9" name="Google Shape;10259;p82"/>
          <p:cNvGrpSpPr/>
          <p:nvPr/>
        </p:nvGrpSpPr>
        <p:grpSpPr>
          <a:xfrm>
            <a:off x="3117788" y="3812546"/>
            <a:ext cx="341065" cy="341065"/>
            <a:chOff x="3117788" y="3812546"/>
            <a:chExt cx="341065" cy="341065"/>
          </a:xfrm>
        </p:grpSpPr>
        <p:sp>
          <p:nvSpPr>
            <p:cNvPr id="10260" name="Google Shape;10260;p82"/>
            <p:cNvSpPr/>
            <p:nvPr/>
          </p:nvSpPr>
          <p:spPr>
            <a:xfrm>
              <a:off x="3117788" y="3812546"/>
              <a:ext cx="259396" cy="259370"/>
            </a:xfrm>
            <a:custGeom>
              <a:rect b="b" l="l" r="r" t="t"/>
              <a:pathLst>
                <a:path extrusionOk="0" h="9877" w="9878">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82"/>
            <p:cNvSpPr/>
            <p:nvPr/>
          </p:nvSpPr>
          <p:spPr>
            <a:xfrm>
              <a:off x="3171332" y="3885181"/>
              <a:ext cx="132981" cy="114126"/>
            </a:xfrm>
            <a:custGeom>
              <a:rect b="b" l="l" r="r" t="t"/>
              <a:pathLst>
                <a:path extrusionOk="0" h="4346" w="5064">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82"/>
            <p:cNvSpPr/>
            <p:nvPr/>
          </p:nvSpPr>
          <p:spPr>
            <a:xfrm>
              <a:off x="3209541" y="3914067"/>
              <a:ext cx="66123" cy="56485"/>
            </a:xfrm>
            <a:custGeom>
              <a:rect b="b" l="l" r="r" t="t"/>
              <a:pathLst>
                <a:path extrusionOk="0" h="2151" w="2518">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82"/>
            <p:cNvSpPr/>
            <p:nvPr/>
          </p:nvSpPr>
          <p:spPr>
            <a:xfrm>
              <a:off x="3288189" y="3982947"/>
              <a:ext cx="170664" cy="170664"/>
            </a:xfrm>
            <a:custGeom>
              <a:rect b="b" l="l" r="r" t="t"/>
              <a:pathLst>
                <a:path extrusionOk="0" h="6499" w="6499">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82"/>
            <p:cNvSpPr/>
            <p:nvPr/>
          </p:nvSpPr>
          <p:spPr>
            <a:xfrm>
              <a:off x="3316340" y="4025672"/>
              <a:ext cx="99788" cy="85371"/>
            </a:xfrm>
            <a:custGeom>
              <a:rect b="b" l="l" r="r" t="t"/>
              <a:pathLst>
                <a:path extrusionOk="0" h="3251" w="380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82"/>
            <p:cNvSpPr/>
            <p:nvPr/>
          </p:nvSpPr>
          <p:spPr>
            <a:xfrm>
              <a:off x="3339213" y="4042741"/>
              <a:ext cx="59847" cy="51260"/>
            </a:xfrm>
            <a:custGeom>
              <a:rect b="b" l="l" r="r" t="t"/>
              <a:pathLst>
                <a:path extrusionOk="0" h="1952" w="2279">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6" name="Google Shape;10266;p82"/>
          <p:cNvGrpSpPr/>
          <p:nvPr/>
        </p:nvGrpSpPr>
        <p:grpSpPr>
          <a:xfrm>
            <a:off x="3994400" y="4299932"/>
            <a:ext cx="338281" cy="322657"/>
            <a:chOff x="3994400" y="4299932"/>
            <a:chExt cx="338281" cy="322657"/>
          </a:xfrm>
        </p:grpSpPr>
        <p:sp>
          <p:nvSpPr>
            <p:cNvPr id="10267" name="Google Shape;10267;p82"/>
            <p:cNvSpPr/>
            <p:nvPr/>
          </p:nvSpPr>
          <p:spPr>
            <a:xfrm>
              <a:off x="3994400" y="4299932"/>
              <a:ext cx="286759" cy="272447"/>
            </a:xfrm>
            <a:custGeom>
              <a:rect b="b" l="l" r="r" t="t"/>
              <a:pathLst>
                <a:path extrusionOk="0" h="10375" w="1092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82"/>
            <p:cNvSpPr/>
            <p:nvPr/>
          </p:nvSpPr>
          <p:spPr>
            <a:xfrm>
              <a:off x="4027829" y="4330314"/>
              <a:ext cx="223184" cy="211839"/>
            </a:xfrm>
            <a:custGeom>
              <a:rect b="b" l="l" r="r" t="t"/>
              <a:pathLst>
                <a:path extrusionOk="0" h="8067" w="8499">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82"/>
            <p:cNvSpPr/>
            <p:nvPr/>
          </p:nvSpPr>
          <p:spPr>
            <a:xfrm>
              <a:off x="4095422" y="4335330"/>
              <a:ext cx="99053" cy="201729"/>
            </a:xfrm>
            <a:custGeom>
              <a:rect b="b" l="l" r="r" t="t"/>
              <a:pathLst>
                <a:path extrusionOk="0" h="7682" w="3772">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82"/>
            <p:cNvSpPr/>
            <p:nvPr/>
          </p:nvSpPr>
          <p:spPr>
            <a:xfrm>
              <a:off x="4179611" y="4472250"/>
              <a:ext cx="153070" cy="150339"/>
            </a:xfrm>
            <a:custGeom>
              <a:rect b="b" l="l" r="r" t="t"/>
              <a:pathLst>
                <a:path extrusionOk="0" h="5725" w="5829">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82"/>
            <p:cNvSpPr/>
            <p:nvPr/>
          </p:nvSpPr>
          <p:spPr>
            <a:xfrm>
              <a:off x="4238408" y="4472250"/>
              <a:ext cx="18119" cy="23135"/>
            </a:xfrm>
            <a:custGeom>
              <a:rect b="b" l="l" r="r" t="t"/>
              <a:pathLst>
                <a:path extrusionOk="0" h="881" w="69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82"/>
            <p:cNvSpPr/>
            <p:nvPr/>
          </p:nvSpPr>
          <p:spPr>
            <a:xfrm>
              <a:off x="4217321" y="4590105"/>
              <a:ext cx="28151" cy="32484"/>
            </a:xfrm>
            <a:custGeom>
              <a:rect b="b" l="l" r="r" t="t"/>
              <a:pathLst>
                <a:path extrusionOk="0" h="1237" w="1072">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82"/>
            <p:cNvSpPr/>
            <p:nvPr/>
          </p:nvSpPr>
          <p:spPr>
            <a:xfrm>
              <a:off x="4179349" y="4482412"/>
              <a:ext cx="44274" cy="114520"/>
            </a:xfrm>
            <a:custGeom>
              <a:rect b="b" l="l" r="r" t="t"/>
              <a:pathLst>
                <a:path extrusionOk="0" h="4361" w="1686">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82"/>
            <p:cNvSpPr/>
            <p:nvPr/>
          </p:nvSpPr>
          <p:spPr>
            <a:xfrm>
              <a:off x="4208760" y="4511955"/>
              <a:ext cx="82456" cy="70639"/>
            </a:xfrm>
            <a:custGeom>
              <a:rect b="b" l="l" r="r" t="t"/>
              <a:pathLst>
                <a:path extrusionOk="0" h="2690" w="314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75" name="Google Shape;10275;p82"/>
          <p:cNvSpPr/>
          <p:nvPr/>
        </p:nvSpPr>
        <p:spPr>
          <a:xfrm>
            <a:off x="3700340" y="1965628"/>
            <a:ext cx="48528" cy="24159"/>
          </a:xfrm>
          <a:custGeom>
            <a:rect b="b" l="l" r="r" t="t"/>
            <a:pathLst>
              <a:path extrusionOk="0" h="920" w="1848">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82"/>
          <p:cNvSpPr/>
          <p:nvPr/>
        </p:nvSpPr>
        <p:spPr>
          <a:xfrm>
            <a:off x="3700340" y="1965628"/>
            <a:ext cx="33455" cy="21901"/>
          </a:xfrm>
          <a:custGeom>
            <a:rect b="b" l="l" r="r" t="t"/>
            <a:pathLst>
              <a:path extrusionOk="0" h="834" w="1274">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77" name="Google Shape;10277;p82"/>
          <p:cNvGrpSpPr/>
          <p:nvPr/>
        </p:nvGrpSpPr>
        <p:grpSpPr>
          <a:xfrm>
            <a:off x="3573426" y="1965628"/>
            <a:ext cx="302358" cy="374993"/>
            <a:chOff x="3573426" y="1965628"/>
            <a:chExt cx="302358" cy="374993"/>
          </a:xfrm>
        </p:grpSpPr>
        <p:sp>
          <p:nvSpPr>
            <p:cNvPr id="10278" name="Google Shape;10278;p82"/>
            <p:cNvSpPr/>
            <p:nvPr/>
          </p:nvSpPr>
          <p:spPr>
            <a:xfrm>
              <a:off x="3688287" y="2013894"/>
              <a:ext cx="72661" cy="60582"/>
            </a:xfrm>
            <a:custGeom>
              <a:rect b="b" l="l" r="r" t="t"/>
              <a:pathLst>
                <a:path extrusionOk="0" h="2307" w="2767">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82"/>
            <p:cNvSpPr/>
            <p:nvPr/>
          </p:nvSpPr>
          <p:spPr>
            <a:xfrm>
              <a:off x="3711422" y="2013894"/>
              <a:ext cx="26391" cy="18251"/>
            </a:xfrm>
            <a:custGeom>
              <a:rect b="b" l="l" r="r" t="t"/>
              <a:pathLst>
                <a:path extrusionOk="0" h="695" w="1005">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82"/>
            <p:cNvSpPr/>
            <p:nvPr/>
          </p:nvSpPr>
          <p:spPr>
            <a:xfrm>
              <a:off x="3688287" y="2032985"/>
              <a:ext cx="72661" cy="41491"/>
            </a:xfrm>
            <a:custGeom>
              <a:rect b="b" l="l" r="r" t="t"/>
              <a:pathLst>
                <a:path extrusionOk="0" h="1580" w="2767">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82"/>
            <p:cNvSpPr/>
            <p:nvPr/>
          </p:nvSpPr>
          <p:spPr>
            <a:xfrm>
              <a:off x="3688287" y="2043804"/>
              <a:ext cx="18119" cy="30672"/>
            </a:xfrm>
            <a:custGeom>
              <a:rect b="b" l="l" r="r" t="t"/>
              <a:pathLst>
                <a:path extrusionOk="0" h="1168" w="69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82"/>
            <p:cNvSpPr/>
            <p:nvPr/>
          </p:nvSpPr>
          <p:spPr>
            <a:xfrm>
              <a:off x="3742829" y="2043804"/>
              <a:ext cx="18119" cy="30672"/>
            </a:xfrm>
            <a:custGeom>
              <a:rect b="b" l="l" r="r" t="t"/>
              <a:pathLst>
                <a:path extrusionOk="0" h="1168" w="69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82"/>
            <p:cNvSpPr/>
            <p:nvPr/>
          </p:nvSpPr>
          <p:spPr>
            <a:xfrm>
              <a:off x="3700340" y="1965628"/>
              <a:ext cx="48528" cy="54306"/>
            </a:xfrm>
            <a:custGeom>
              <a:rect b="b" l="l" r="r" t="t"/>
              <a:pathLst>
                <a:path extrusionOk="0" h="2068" w="1848">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82"/>
            <p:cNvSpPr/>
            <p:nvPr/>
          </p:nvSpPr>
          <p:spPr>
            <a:xfrm>
              <a:off x="3700156" y="1965628"/>
              <a:ext cx="33639" cy="54621"/>
            </a:xfrm>
            <a:custGeom>
              <a:rect b="b" l="l" r="r" t="t"/>
              <a:pathLst>
                <a:path extrusionOk="0" h="2080" w="1281">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82"/>
            <p:cNvSpPr/>
            <p:nvPr/>
          </p:nvSpPr>
          <p:spPr>
            <a:xfrm>
              <a:off x="3682247" y="2086502"/>
              <a:ext cx="84741" cy="145060"/>
            </a:xfrm>
            <a:custGeom>
              <a:rect b="b" l="l" r="r" t="t"/>
              <a:pathLst>
                <a:path extrusionOk="0" h="5524" w="3227">
                  <a:moveTo>
                    <a:pt x="1" y="1"/>
                  </a:moveTo>
                  <a:lnTo>
                    <a:pt x="1" y="5523"/>
                  </a:lnTo>
                  <a:lnTo>
                    <a:pt x="3226" y="5523"/>
                  </a:lnTo>
                  <a:lnTo>
                    <a:pt x="3226"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82"/>
            <p:cNvSpPr/>
            <p:nvPr/>
          </p:nvSpPr>
          <p:spPr>
            <a:xfrm>
              <a:off x="3682247" y="2170955"/>
              <a:ext cx="84741" cy="60608"/>
            </a:xfrm>
            <a:custGeom>
              <a:rect b="b" l="l" r="r" t="t"/>
              <a:pathLst>
                <a:path extrusionOk="0" h="2308" w="3227">
                  <a:moveTo>
                    <a:pt x="1" y="1"/>
                  </a:moveTo>
                  <a:lnTo>
                    <a:pt x="1" y="2307"/>
                  </a:lnTo>
                  <a:lnTo>
                    <a:pt x="3226" y="2307"/>
                  </a:lnTo>
                  <a:lnTo>
                    <a:pt x="3226"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82"/>
            <p:cNvSpPr/>
            <p:nvPr/>
          </p:nvSpPr>
          <p:spPr>
            <a:xfrm>
              <a:off x="3754882"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82"/>
            <p:cNvSpPr/>
            <p:nvPr/>
          </p:nvSpPr>
          <p:spPr>
            <a:xfrm>
              <a:off x="3754646"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82"/>
            <p:cNvSpPr/>
            <p:nvPr/>
          </p:nvSpPr>
          <p:spPr>
            <a:xfrm>
              <a:off x="3754882"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82"/>
            <p:cNvSpPr/>
            <p:nvPr/>
          </p:nvSpPr>
          <p:spPr>
            <a:xfrm>
              <a:off x="3754882"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82"/>
            <p:cNvSpPr/>
            <p:nvPr/>
          </p:nvSpPr>
          <p:spPr>
            <a:xfrm>
              <a:off x="3736789" y="2219457"/>
              <a:ext cx="84715" cy="96794"/>
            </a:xfrm>
            <a:custGeom>
              <a:rect b="b" l="l" r="r" t="t"/>
              <a:pathLst>
                <a:path extrusionOk="0" h="3686" w="3226">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82"/>
            <p:cNvSpPr/>
            <p:nvPr/>
          </p:nvSpPr>
          <p:spPr>
            <a:xfrm>
              <a:off x="3736789" y="2233296"/>
              <a:ext cx="18119" cy="82955"/>
            </a:xfrm>
            <a:custGeom>
              <a:rect b="b" l="l" r="r" t="t"/>
              <a:pathLst>
                <a:path extrusionOk="0" h="3159" w="69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82"/>
            <p:cNvSpPr/>
            <p:nvPr/>
          </p:nvSpPr>
          <p:spPr>
            <a:xfrm>
              <a:off x="3803148" y="2233296"/>
              <a:ext cx="18119" cy="82955"/>
            </a:xfrm>
            <a:custGeom>
              <a:rect b="b" l="l" r="r" t="t"/>
              <a:pathLst>
                <a:path extrusionOk="0" h="3159" w="69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82"/>
            <p:cNvSpPr/>
            <p:nvPr/>
          </p:nvSpPr>
          <p:spPr>
            <a:xfrm>
              <a:off x="3646061"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82"/>
            <p:cNvSpPr/>
            <p:nvPr/>
          </p:nvSpPr>
          <p:spPr>
            <a:xfrm>
              <a:off x="3645824"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82"/>
            <p:cNvSpPr/>
            <p:nvPr/>
          </p:nvSpPr>
          <p:spPr>
            <a:xfrm>
              <a:off x="3646061"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82"/>
            <p:cNvSpPr/>
            <p:nvPr/>
          </p:nvSpPr>
          <p:spPr>
            <a:xfrm>
              <a:off x="3646061"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82"/>
            <p:cNvSpPr/>
            <p:nvPr/>
          </p:nvSpPr>
          <p:spPr>
            <a:xfrm>
              <a:off x="3627968" y="2219457"/>
              <a:ext cx="84478" cy="96794"/>
            </a:xfrm>
            <a:custGeom>
              <a:rect b="b" l="l" r="r" t="t"/>
              <a:pathLst>
                <a:path extrusionOk="0" h="3686" w="3217">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82"/>
            <p:cNvSpPr/>
            <p:nvPr/>
          </p:nvSpPr>
          <p:spPr>
            <a:xfrm>
              <a:off x="3627968" y="2233296"/>
              <a:ext cx="18119" cy="82955"/>
            </a:xfrm>
            <a:custGeom>
              <a:rect b="b" l="l" r="r" t="t"/>
              <a:pathLst>
                <a:path extrusionOk="0" h="3159" w="69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82"/>
            <p:cNvSpPr/>
            <p:nvPr/>
          </p:nvSpPr>
          <p:spPr>
            <a:xfrm>
              <a:off x="3694327" y="2233296"/>
              <a:ext cx="18119" cy="82955"/>
            </a:xfrm>
            <a:custGeom>
              <a:rect b="b" l="l" r="r" t="t"/>
              <a:pathLst>
                <a:path extrusionOk="0" h="3159" w="69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82"/>
            <p:cNvSpPr/>
            <p:nvPr/>
          </p:nvSpPr>
          <p:spPr>
            <a:xfrm>
              <a:off x="3809162" y="2213417"/>
              <a:ext cx="48528" cy="72661"/>
            </a:xfrm>
            <a:custGeom>
              <a:rect b="b" l="l" r="r" t="t"/>
              <a:pathLst>
                <a:path extrusionOk="0" h="2767" w="1848">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82"/>
            <p:cNvSpPr/>
            <p:nvPr/>
          </p:nvSpPr>
          <p:spPr>
            <a:xfrm>
              <a:off x="3809162"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82"/>
            <p:cNvSpPr/>
            <p:nvPr/>
          </p:nvSpPr>
          <p:spPr>
            <a:xfrm>
              <a:off x="3809162"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82"/>
            <p:cNvSpPr/>
            <p:nvPr/>
          </p:nvSpPr>
          <p:spPr>
            <a:xfrm>
              <a:off x="3809162" y="2213417"/>
              <a:ext cx="27442" cy="54069"/>
            </a:xfrm>
            <a:custGeom>
              <a:rect b="b" l="l" r="r" t="t"/>
              <a:pathLst>
                <a:path extrusionOk="0" h="2059" w="1045">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82"/>
            <p:cNvSpPr/>
            <p:nvPr/>
          </p:nvSpPr>
          <p:spPr>
            <a:xfrm>
              <a:off x="3791331" y="2280039"/>
              <a:ext cx="84452" cy="60319"/>
            </a:xfrm>
            <a:custGeom>
              <a:rect b="b" l="l" r="r" t="t"/>
              <a:pathLst>
                <a:path extrusionOk="0" h="2297" w="3216">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82"/>
            <p:cNvSpPr/>
            <p:nvPr/>
          </p:nvSpPr>
          <p:spPr>
            <a:xfrm>
              <a:off x="3791068" y="2293353"/>
              <a:ext cx="18119" cy="47005"/>
            </a:xfrm>
            <a:custGeom>
              <a:rect b="b" l="l" r="r" t="t"/>
              <a:pathLst>
                <a:path extrusionOk="0" h="1790" w="69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82"/>
            <p:cNvSpPr/>
            <p:nvPr/>
          </p:nvSpPr>
          <p:spPr>
            <a:xfrm>
              <a:off x="3857664" y="2293589"/>
              <a:ext cx="17883" cy="47032"/>
            </a:xfrm>
            <a:custGeom>
              <a:rect b="b" l="l" r="r" t="t"/>
              <a:pathLst>
                <a:path extrusionOk="0" h="1791" w="681">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82"/>
            <p:cNvSpPr/>
            <p:nvPr/>
          </p:nvSpPr>
          <p:spPr>
            <a:xfrm>
              <a:off x="3700340" y="2213417"/>
              <a:ext cx="48528" cy="72661"/>
            </a:xfrm>
            <a:custGeom>
              <a:rect b="b" l="l" r="r" t="t"/>
              <a:pathLst>
                <a:path extrusionOk="0" h="2767" w="1848">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82"/>
            <p:cNvSpPr/>
            <p:nvPr/>
          </p:nvSpPr>
          <p:spPr>
            <a:xfrm>
              <a:off x="3700340"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82"/>
            <p:cNvSpPr/>
            <p:nvPr/>
          </p:nvSpPr>
          <p:spPr>
            <a:xfrm>
              <a:off x="3700340"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82"/>
            <p:cNvSpPr/>
            <p:nvPr/>
          </p:nvSpPr>
          <p:spPr>
            <a:xfrm>
              <a:off x="3700340" y="2213417"/>
              <a:ext cx="27442" cy="54069"/>
            </a:xfrm>
            <a:custGeom>
              <a:rect b="b" l="l" r="r" t="t"/>
              <a:pathLst>
                <a:path extrusionOk="0" h="2059" w="1045">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82"/>
            <p:cNvSpPr/>
            <p:nvPr/>
          </p:nvSpPr>
          <p:spPr>
            <a:xfrm>
              <a:off x="3682247" y="2280039"/>
              <a:ext cx="84741" cy="60319"/>
            </a:xfrm>
            <a:custGeom>
              <a:rect b="b" l="l" r="r" t="t"/>
              <a:pathLst>
                <a:path extrusionOk="0" h="2297" w="3227">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82"/>
            <p:cNvSpPr/>
            <p:nvPr/>
          </p:nvSpPr>
          <p:spPr>
            <a:xfrm>
              <a:off x="3682247" y="2293353"/>
              <a:ext cx="18119" cy="47005"/>
            </a:xfrm>
            <a:custGeom>
              <a:rect b="b" l="l" r="r" t="t"/>
              <a:pathLst>
                <a:path extrusionOk="0" h="1790" w="69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82"/>
            <p:cNvSpPr/>
            <p:nvPr/>
          </p:nvSpPr>
          <p:spPr>
            <a:xfrm>
              <a:off x="3748842" y="2293589"/>
              <a:ext cx="18146" cy="47032"/>
            </a:xfrm>
            <a:custGeom>
              <a:rect b="b" l="l" r="r" t="t"/>
              <a:pathLst>
                <a:path extrusionOk="0" h="1791" w="691">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82"/>
            <p:cNvSpPr/>
            <p:nvPr/>
          </p:nvSpPr>
          <p:spPr>
            <a:xfrm>
              <a:off x="3591519" y="2213417"/>
              <a:ext cx="48555" cy="72661"/>
            </a:xfrm>
            <a:custGeom>
              <a:rect b="b" l="l" r="r" t="t"/>
              <a:pathLst>
                <a:path extrusionOk="0" h="2767" w="1849">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82"/>
            <p:cNvSpPr/>
            <p:nvPr/>
          </p:nvSpPr>
          <p:spPr>
            <a:xfrm>
              <a:off x="3591519" y="2213417"/>
              <a:ext cx="27179" cy="72661"/>
            </a:xfrm>
            <a:custGeom>
              <a:rect b="b" l="l" r="r" t="t"/>
              <a:pathLst>
                <a:path extrusionOk="0" h="2767" w="1035">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82"/>
            <p:cNvSpPr/>
            <p:nvPr/>
          </p:nvSpPr>
          <p:spPr>
            <a:xfrm>
              <a:off x="3591519" y="2213417"/>
              <a:ext cx="48555" cy="54332"/>
            </a:xfrm>
            <a:custGeom>
              <a:rect b="b" l="l" r="r" t="t"/>
              <a:pathLst>
                <a:path extrusionOk="0" h="2069" w="1849">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82"/>
            <p:cNvSpPr/>
            <p:nvPr/>
          </p:nvSpPr>
          <p:spPr>
            <a:xfrm>
              <a:off x="3591519" y="2213417"/>
              <a:ext cx="27442" cy="54069"/>
            </a:xfrm>
            <a:custGeom>
              <a:rect b="b" l="l" r="r" t="t"/>
              <a:pathLst>
                <a:path extrusionOk="0" h="2059" w="1045">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82"/>
            <p:cNvSpPr/>
            <p:nvPr/>
          </p:nvSpPr>
          <p:spPr>
            <a:xfrm>
              <a:off x="3573688" y="2280039"/>
              <a:ext cx="84478" cy="60319"/>
            </a:xfrm>
            <a:custGeom>
              <a:rect b="b" l="l" r="r" t="t"/>
              <a:pathLst>
                <a:path extrusionOk="0" h="2297" w="3217">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82"/>
            <p:cNvSpPr/>
            <p:nvPr/>
          </p:nvSpPr>
          <p:spPr>
            <a:xfrm>
              <a:off x="3573426" y="2293353"/>
              <a:ext cx="18119" cy="47005"/>
            </a:xfrm>
            <a:custGeom>
              <a:rect b="b" l="l" r="r" t="t"/>
              <a:pathLst>
                <a:path extrusionOk="0" h="1790" w="69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82"/>
            <p:cNvSpPr/>
            <p:nvPr/>
          </p:nvSpPr>
          <p:spPr>
            <a:xfrm>
              <a:off x="3640047" y="2293353"/>
              <a:ext cx="18119" cy="47005"/>
            </a:xfrm>
            <a:custGeom>
              <a:rect b="b" l="l" r="r" t="t"/>
              <a:pathLst>
                <a:path extrusionOk="0" h="1790" w="69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82"/>
            <p:cNvSpPr/>
            <p:nvPr/>
          </p:nvSpPr>
          <p:spPr>
            <a:xfrm>
              <a:off x="3666228" y="2068409"/>
              <a:ext cx="117041" cy="24159"/>
            </a:xfrm>
            <a:custGeom>
              <a:rect b="b" l="l" r="r" t="t"/>
              <a:pathLst>
                <a:path extrusionOk="0" h="920" w="4457">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82"/>
            <p:cNvSpPr/>
            <p:nvPr/>
          </p:nvSpPr>
          <p:spPr>
            <a:xfrm>
              <a:off x="3706380" y="2110635"/>
              <a:ext cx="36475" cy="18119"/>
            </a:xfrm>
            <a:custGeom>
              <a:rect b="b" l="l" r="r" t="t"/>
              <a:pathLst>
                <a:path extrusionOk="0" h="690" w="1389">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82"/>
            <p:cNvSpPr/>
            <p:nvPr/>
          </p:nvSpPr>
          <p:spPr>
            <a:xfrm>
              <a:off x="3682247" y="2080489"/>
              <a:ext cx="84741" cy="12080"/>
            </a:xfrm>
            <a:custGeom>
              <a:rect b="b" l="l" r="r" t="t"/>
              <a:pathLst>
                <a:path extrusionOk="0" h="460" w="3227">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5" name="Google Shape;10325;p82"/>
          <p:cNvGrpSpPr/>
          <p:nvPr/>
        </p:nvGrpSpPr>
        <p:grpSpPr>
          <a:xfrm>
            <a:off x="3513632" y="2908572"/>
            <a:ext cx="355876" cy="331007"/>
            <a:chOff x="3513632" y="2908572"/>
            <a:chExt cx="355876" cy="331007"/>
          </a:xfrm>
        </p:grpSpPr>
        <p:sp>
          <p:nvSpPr>
            <p:cNvPr id="10326" name="Google Shape;10326;p82"/>
            <p:cNvSpPr/>
            <p:nvPr/>
          </p:nvSpPr>
          <p:spPr>
            <a:xfrm>
              <a:off x="3576944" y="2916870"/>
              <a:ext cx="187024" cy="322709"/>
            </a:xfrm>
            <a:custGeom>
              <a:rect b="b" l="l" r="r" t="t"/>
              <a:pathLst>
                <a:path extrusionOk="0" h="12289" w="7122">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82"/>
            <p:cNvSpPr/>
            <p:nvPr/>
          </p:nvSpPr>
          <p:spPr>
            <a:xfrm>
              <a:off x="3725734" y="2916870"/>
              <a:ext cx="38235" cy="322709"/>
            </a:xfrm>
            <a:custGeom>
              <a:rect b="b" l="l" r="r" t="t"/>
              <a:pathLst>
                <a:path extrusionOk="0" h="12289" w="1456">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82"/>
            <p:cNvSpPr/>
            <p:nvPr/>
          </p:nvSpPr>
          <p:spPr>
            <a:xfrm>
              <a:off x="3576944" y="2916870"/>
              <a:ext cx="187024" cy="53544"/>
            </a:xfrm>
            <a:custGeom>
              <a:rect b="b" l="l" r="r" t="t"/>
              <a:pathLst>
                <a:path extrusionOk="0" h="2039" w="7122">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82"/>
            <p:cNvSpPr/>
            <p:nvPr/>
          </p:nvSpPr>
          <p:spPr>
            <a:xfrm>
              <a:off x="3725734" y="2916870"/>
              <a:ext cx="38235" cy="53544"/>
            </a:xfrm>
            <a:custGeom>
              <a:rect b="b" l="l" r="r" t="t"/>
              <a:pathLst>
                <a:path extrusionOk="0" h="2039" w="1456">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82"/>
            <p:cNvSpPr/>
            <p:nvPr/>
          </p:nvSpPr>
          <p:spPr>
            <a:xfrm>
              <a:off x="3576944" y="3186009"/>
              <a:ext cx="187024" cy="53570"/>
            </a:xfrm>
            <a:custGeom>
              <a:rect b="b" l="l" r="r" t="t"/>
              <a:pathLst>
                <a:path extrusionOk="0" h="2040" w="7122">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82"/>
            <p:cNvSpPr/>
            <p:nvPr/>
          </p:nvSpPr>
          <p:spPr>
            <a:xfrm>
              <a:off x="3725734" y="3186009"/>
              <a:ext cx="37972" cy="53570"/>
            </a:xfrm>
            <a:custGeom>
              <a:rect b="b" l="l" r="r" t="t"/>
              <a:pathLst>
                <a:path extrusionOk="0" h="2040" w="1446">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82"/>
            <p:cNvSpPr/>
            <p:nvPr/>
          </p:nvSpPr>
          <p:spPr>
            <a:xfrm>
              <a:off x="3664653" y="3010854"/>
              <a:ext cx="204854" cy="134215"/>
            </a:xfrm>
            <a:custGeom>
              <a:rect b="b" l="l" r="r" t="t"/>
              <a:pathLst>
                <a:path extrusionOk="0" h="5111" w="7801">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82"/>
            <p:cNvSpPr/>
            <p:nvPr/>
          </p:nvSpPr>
          <p:spPr>
            <a:xfrm>
              <a:off x="3843352" y="3010854"/>
              <a:ext cx="26155" cy="134215"/>
            </a:xfrm>
            <a:custGeom>
              <a:rect b="b" l="l" r="r" t="t"/>
              <a:pathLst>
                <a:path extrusionOk="0" h="5111" w="996">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82"/>
            <p:cNvSpPr/>
            <p:nvPr/>
          </p:nvSpPr>
          <p:spPr>
            <a:xfrm>
              <a:off x="3768958" y="3033228"/>
              <a:ext cx="55067" cy="47163"/>
            </a:xfrm>
            <a:custGeom>
              <a:rect b="b" l="l" r="r" t="t"/>
              <a:pathLst>
                <a:path extrusionOk="0" h="1796" w="2097">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82"/>
            <p:cNvSpPr/>
            <p:nvPr/>
          </p:nvSpPr>
          <p:spPr>
            <a:xfrm>
              <a:off x="3793589" y="3033228"/>
              <a:ext cx="55067" cy="47163"/>
            </a:xfrm>
            <a:custGeom>
              <a:rect b="b" l="l" r="r" t="t"/>
              <a:pathLst>
                <a:path extrusionOk="0" h="1796" w="2097">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82"/>
            <p:cNvSpPr/>
            <p:nvPr/>
          </p:nvSpPr>
          <p:spPr>
            <a:xfrm>
              <a:off x="3688024" y="3034462"/>
              <a:ext cx="65624" cy="44511"/>
            </a:xfrm>
            <a:custGeom>
              <a:rect b="b" l="l" r="r" t="t"/>
              <a:pathLst>
                <a:path extrusionOk="0" h="1695" w="2499">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82"/>
            <p:cNvSpPr/>
            <p:nvPr/>
          </p:nvSpPr>
          <p:spPr>
            <a:xfrm>
              <a:off x="3684768" y="3089004"/>
              <a:ext cx="166646" cy="29437"/>
            </a:xfrm>
            <a:custGeom>
              <a:rect b="b" l="l" r="r" t="t"/>
              <a:pathLst>
                <a:path extrusionOk="0" h="1121" w="6346">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82"/>
            <p:cNvSpPr/>
            <p:nvPr/>
          </p:nvSpPr>
          <p:spPr>
            <a:xfrm>
              <a:off x="3664653" y="2993628"/>
              <a:ext cx="10084" cy="169036"/>
            </a:xfrm>
            <a:custGeom>
              <a:rect b="b" l="l" r="r" t="t"/>
              <a:pathLst>
                <a:path extrusionOk="0" h="6437" w="384">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82"/>
            <p:cNvSpPr/>
            <p:nvPr/>
          </p:nvSpPr>
          <p:spPr>
            <a:xfrm>
              <a:off x="3513632" y="2908572"/>
              <a:ext cx="114126" cy="97687"/>
            </a:xfrm>
            <a:custGeom>
              <a:rect b="b" l="l" r="r" t="t"/>
              <a:pathLst>
                <a:path extrusionOk="0" h="3720" w="4346">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82"/>
            <p:cNvSpPr/>
            <p:nvPr/>
          </p:nvSpPr>
          <p:spPr>
            <a:xfrm>
              <a:off x="3571167" y="2908572"/>
              <a:ext cx="58586" cy="97661"/>
            </a:xfrm>
            <a:custGeom>
              <a:rect b="b" l="l" r="r" t="t"/>
              <a:pathLst>
                <a:path extrusionOk="0" h="3719" w="2231">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82"/>
            <p:cNvSpPr/>
            <p:nvPr/>
          </p:nvSpPr>
          <p:spPr>
            <a:xfrm>
              <a:off x="3557486" y="2942237"/>
              <a:ext cx="42672" cy="30199"/>
            </a:xfrm>
            <a:custGeom>
              <a:rect b="b" l="l" r="r" t="t"/>
              <a:pathLst>
                <a:path extrusionOk="0" h="1150" w="1625">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2" name="Google Shape;10342;p82"/>
          <p:cNvGrpSpPr/>
          <p:nvPr/>
        </p:nvGrpSpPr>
        <p:grpSpPr>
          <a:xfrm>
            <a:off x="2694083" y="2888430"/>
            <a:ext cx="235762" cy="374756"/>
            <a:chOff x="2694083" y="2888430"/>
            <a:chExt cx="235762" cy="374756"/>
          </a:xfrm>
        </p:grpSpPr>
        <p:sp>
          <p:nvSpPr>
            <p:cNvPr id="10343" name="Google Shape;10343;p82"/>
            <p:cNvSpPr/>
            <p:nvPr/>
          </p:nvSpPr>
          <p:spPr>
            <a:xfrm>
              <a:off x="2808682" y="2888430"/>
              <a:ext cx="30173" cy="36002"/>
            </a:xfrm>
            <a:custGeom>
              <a:rect b="b" l="l" r="r" t="t"/>
              <a:pathLst>
                <a:path extrusionOk="0" h="1371" w="1149">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82"/>
            <p:cNvSpPr/>
            <p:nvPr/>
          </p:nvSpPr>
          <p:spPr>
            <a:xfrm>
              <a:off x="2784549" y="2912091"/>
              <a:ext cx="139257" cy="266408"/>
            </a:xfrm>
            <a:custGeom>
              <a:rect b="b" l="l" r="r" t="t"/>
              <a:pathLst>
                <a:path extrusionOk="0" h="10145" w="5303">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82"/>
            <p:cNvSpPr/>
            <p:nvPr/>
          </p:nvSpPr>
          <p:spPr>
            <a:xfrm>
              <a:off x="2694083" y="2934202"/>
              <a:ext cx="223945" cy="256376"/>
            </a:xfrm>
            <a:custGeom>
              <a:rect b="b" l="l" r="r" t="t"/>
              <a:pathLst>
                <a:path extrusionOk="0" h="9763" w="8528">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82"/>
            <p:cNvSpPr/>
            <p:nvPr/>
          </p:nvSpPr>
          <p:spPr>
            <a:xfrm>
              <a:off x="2771997" y="2954238"/>
              <a:ext cx="12710" cy="18461"/>
            </a:xfrm>
            <a:custGeom>
              <a:rect b="b" l="l" r="r" t="t"/>
              <a:pathLst>
                <a:path extrusionOk="0" h="703" w="484">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82"/>
            <p:cNvSpPr/>
            <p:nvPr/>
          </p:nvSpPr>
          <p:spPr>
            <a:xfrm>
              <a:off x="2695843" y="2997830"/>
              <a:ext cx="155853" cy="186709"/>
            </a:xfrm>
            <a:custGeom>
              <a:rect b="b" l="l" r="r" t="t"/>
              <a:pathLst>
                <a:path extrusionOk="0" h="7110" w="5935">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82"/>
            <p:cNvSpPr/>
            <p:nvPr/>
          </p:nvSpPr>
          <p:spPr>
            <a:xfrm>
              <a:off x="2736047" y="3178735"/>
              <a:ext cx="181719" cy="30173"/>
            </a:xfrm>
            <a:custGeom>
              <a:rect b="b" l="l" r="r" t="t"/>
              <a:pathLst>
                <a:path extrusionOk="0" h="1149" w="692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82"/>
            <p:cNvSpPr/>
            <p:nvPr/>
          </p:nvSpPr>
          <p:spPr>
            <a:xfrm>
              <a:off x="2736047" y="3178735"/>
              <a:ext cx="60608" cy="30173"/>
            </a:xfrm>
            <a:custGeom>
              <a:rect b="b" l="l" r="r" t="t"/>
              <a:pathLst>
                <a:path extrusionOk="0" h="1149" w="2308">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82"/>
            <p:cNvSpPr/>
            <p:nvPr/>
          </p:nvSpPr>
          <p:spPr>
            <a:xfrm>
              <a:off x="2723993" y="3202605"/>
              <a:ext cx="205852" cy="60582"/>
            </a:xfrm>
            <a:custGeom>
              <a:rect b="b" l="l" r="r" t="t"/>
              <a:pathLst>
                <a:path extrusionOk="0" h="2307" w="7839">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82"/>
            <p:cNvSpPr/>
            <p:nvPr/>
          </p:nvSpPr>
          <p:spPr>
            <a:xfrm>
              <a:off x="2723993" y="3202605"/>
              <a:ext cx="78675" cy="60582"/>
            </a:xfrm>
            <a:custGeom>
              <a:rect b="b" l="l" r="r" t="t"/>
              <a:pathLst>
                <a:path extrusionOk="0" h="2307" w="2996">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2" name="Google Shape;10352;p82"/>
          <p:cNvGrpSpPr/>
          <p:nvPr/>
        </p:nvGrpSpPr>
        <p:grpSpPr>
          <a:xfrm>
            <a:off x="871534" y="4300588"/>
            <a:ext cx="357661" cy="311155"/>
            <a:chOff x="871534" y="4300588"/>
            <a:chExt cx="357661" cy="311155"/>
          </a:xfrm>
        </p:grpSpPr>
        <p:sp>
          <p:nvSpPr>
            <p:cNvPr id="10353" name="Google Shape;10353;p82"/>
            <p:cNvSpPr/>
            <p:nvPr/>
          </p:nvSpPr>
          <p:spPr>
            <a:xfrm>
              <a:off x="992672" y="4300588"/>
              <a:ext cx="115386" cy="62368"/>
            </a:xfrm>
            <a:custGeom>
              <a:rect b="b" l="l" r="r" t="t"/>
              <a:pathLst>
                <a:path extrusionOk="0" h="2375" w="4394">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82"/>
            <p:cNvSpPr/>
            <p:nvPr/>
          </p:nvSpPr>
          <p:spPr>
            <a:xfrm>
              <a:off x="883089" y="4473510"/>
              <a:ext cx="334526" cy="138233"/>
            </a:xfrm>
            <a:custGeom>
              <a:rect b="b" l="l" r="r" t="t"/>
              <a:pathLst>
                <a:path extrusionOk="0" h="5264" w="12739">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82"/>
            <p:cNvSpPr/>
            <p:nvPr/>
          </p:nvSpPr>
          <p:spPr>
            <a:xfrm>
              <a:off x="883089" y="4473248"/>
              <a:ext cx="334526" cy="138495"/>
            </a:xfrm>
            <a:custGeom>
              <a:rect b="b" l="l" r="r" t="t"/>
              <a:pathLst>
                <a:path extrusionOk="0" h="5274" w="12739">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82"/>
            <p:cNvSpPr/>
            <p:nvPr/>
          </p:nvSpPr>
          <p:spPr>
            <a:xfrm>
              <a:off x="871534" y="4358150"/>
              <a:ext cx="357661" cy="149813"/>
            </a:xfrm>
            <a:custGeom>
              <a:rect b="b" l="l" r="r" t="t"/>
              <a:pathLst>
                <a:path extrusionOk="0" h="5705" w="1362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82"/>
            <p:cNvSpPr/>
            <p:nvPr/>
          </p:nvSpPr>
          <p:spPr>
            <a:xfrm>
              <a:off x="900446" y="4358150"/>
              <a:ext cx="299837" cy="17358"/>
            </a:xfrm>
            <a:custGeom>
              <a:rect b="b" l="l" r="r" t="t"/>
              <a:pathLst>
                <a:path extrusionOk="0" h="661" w="11418">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82"/>
            <p:cNvSpPr/>
            <p:nvPr/>
          </p:nvSpPr>
          <p:spPr>
            <a:xfrm>
              <a:off x="929332" y="4358150"/>
              <a:ext cx="34453" cy="253593"/>
            </a:xfrm>
            <a:custGeom>
              <a:rect b="b" l="l" r="r" t="t"/>
              <a:pathLst>
                <a:path extrusionOk="0" h="9657" w="1312">
                  <a:moveTo>
                    <a:pt x="1" y="0"/>
                  </a:moveTo>
                  <a:lnTo>
                    <a:pt x="1" y="9657"/>
                  </a:lnTo>
                  <a:lnTo>
                    <a:pt x="1312" y="9657"/>
                  </a:lnTo>
                  <a:lnTo>
                    <a:pt x="131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82"/>
            <p:cNvSpPr/>
            <p:nvPr/>
          </p:nvSpPr>
          <p:spPr>
            <a:xfrm>
              <a:off x="929332" y="4358150"/>
              <a:ext cx="34453" cy="17122"/>
            </a:xfrm>
            <a:custGeom>
              <a:rect b="b" l="l" r="r" t="t"/>
              <a:pathLst>
                <a:path extrusionOk="0" h="652" w="1312">
                  <a:moveTo>
                    <a:pt x="1" y="0"/>
                  </a:moveTo>
                  <a:lnTo>
                    <a:pt x="1" y="651"/>
                  </a:lnTo>
                  <a:lnTo>
                    <a:pt x="1312" y="651"/>
                  </a:lnTo>
                  <a:lnTo>
                    <a:pt x="1312"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82"/>
            <p:cNvSpPr/>
            <p:nvPr/>
          </p:nvSpPr>
          <p:spPr>
            <a:xfrm>
              <a:off x="929332" y="4525269"/>
              <a:ext cx="34453" cy="17384"/>
            </a:xfrm>
            <a:custGeom>
              <a:rect b="b" l="l" r="r" t="t"/>
              <a:pathLst>
                <a:path extrusionOk="0" h="662" w="1312">
                  <a:moveTo>
                    <a:pt x="1" y="1"/>
                  </a:moveTo>
                  <a:lnTo>
                    <a:pt x="1" y="661"/>
                  </a:lnTo>
                  <a:lnTo>
                    <a:pt x="1312" y="661"/>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82"/>
            <p:cNvSpPr/>
            <p:nvPr/>
          </p:nvSpPr>
          <p:spPr>
            <a:xfrm>
              <a:off x="929332" y="4485065"/>
              <a:ext cx="34453" cy="17122"/>
            </a:xfrm>
            <a:custGeom>
              <a:rect b="b" l="l" r="r" t="t"/>
              <a:pathLst>
                <a:path extrusionOk="0" h="652" w="1312">
                  <a:moveTo>
                    <a:pt x="1" y="0"/>
                  </a:moveTo>
                  <a:lnTo>
                    <a:pt x="1" y="651"/>
                  </a:lnTo>
                  <a:lnTo>
                    <a:pt x="1312" y="651"/>
                  </a:lnTo>
                  <a:lnTo>
                    <a:pt x="1312"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82"/>
            <p:cNvSpPr/>
            <p:nvPr/>
          </p:nvSpPr>
          <p:spPr>
            <a:xfrm>
              <a:off x="917778" y="4479025"/>
              <a:ext cx="57588" cy="52047"/>
            </a:xfrm>
            <a:custGeom>
              <a:rect b="b" l="l" r="r" t="t"/>
              <a:pathLst>
                <a:path extrusionOk="0" h="1982" w="2193">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82"/>
            <p:cNvSpPr/>
            <p:nvPr/>
          </p:nvSpPr>
          <p:spPr>
            <a:xfrm>
              <a:off x="940651" y="4479603"/>
              <a:ext cx="11581" cy="28361"/>
            </a:xfrm>
            <a:custGeom>
              <a:rect b="b" l="l" r="r" t="t"/>
              <a:pathLst>
                <a:path extrusionOk="0" h="1080" w="441">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82"/>
            <p:cNvSpPr/>
            <p:nvPr/>
          </p:nvSpPr>
          <p:spPr>
            <a:xfrm>
              <a:off x="929332" y="4588844"/>
              <a:ext cx="34453" cy="22899"/>
            </a:xfrm>
            <a:custGeom>
              <a:rect b="b" l="l" r="r" t="t"/>
              <a:pathLst>
                <a:path extrusionOk="0" h="872" w="1312">
                  <a:moveTo>
                    <a:pt x="1" y="1"/>
                  </a:moveTo>
                  <a:lnTo>
                    <a:pt x="1" y="872"/>
                  </a:lnTo>
                  <a:lnTo>
                    <a:pt x="1312" y="872"/>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82"/>
            <p:cNvSpPr/>
            <p:nvPr/>
          </p:nvSpPr>
          <p:spPr>
            <a:xfrm>
              <a:off x="1136918" y="4358150"/>
              <a:ext cx="34716" cy="253593"/>
            </a:xfrm>
            <a:custGeom>
              <a:rect b="b" l="l" r="r" t="t"/>
              <a:pathLst>
                <a:path extrusionOk="0" h="9657" w="1322">
                  <a:moveTo>
                    <a:pt x="1" y="0"/>
                  </a:moveTo>
                  <a:lnTo>
                    <a:pt x="1" y="9657"/>
                  </a:lnTo>
                  <a:lnTo>
                    <a:pt x="1322" y="9657"/>
                  </a:lnTo>
                  <a:lnTo>
                    <a:pt x="132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82"/>
            <p:cNvSpPr/>
            <p:nvPr/>
          </p:nvSpPr>
          <p:spPr>
            <a:xfrm>
              <a:off x="1136918" y="4358150"/>
              <a:ext cx="34716" cy="17122"/>
            </a:xfrm>
            <a:custGeom>
              <a:rect b="b" l="l" r="r" t="t"/>
              <a:pathLst>
                <a:path extrusionOk="0" h="652" w="1322">
                  <a:moveTo>
                    <a:pt x="1" y="0"/>
                  </a:moveTo>
                  <a:lnTo>
                    <a:pt x="1" y="651"/>
                  </a:lnTo>
                  <a:lnTo>
                    <a:pt x="1322" y="651"/>
                  </a:lnTo>
                  <a:lnTo>
                    <a:pt x="1322"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82"/>
            <p:cNvSpPr/>
            <p:nvPr/>
          </p:nvSpPr>
          <p:spPr>
            <a:xfrm>
              <a:off x="1136918" y="4525269"/>
              <a:ext cx="34716" cy="17384"/>
            </a:xfrm>
            <a:custGeom>
              <a:rect b="b" l="l" r="r" t="t"/>
              <a:pathLst>
                <a:path extrusionOk="0" h="662" w="1322">
                  <a:moveTo>
                    <a:pt x="1" y="1"/>
                  </a:moveTo>
                  <a:lnTo>
                    <a:pt x="1" y="661"/>
                  </a:lnTo>
                  <a:lnTo>
                    <a:pt x="1322" y="661"/>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82"/>
            <p:cNvSpPr/>
            <p:nvPr/>
          </p:nvSpPr>
          <p:spPr>
            <a:xfrm>
              <a:off x="1136918" y="4485065"/>
              <a:ext cx="34716" cy="17122"/>
            </a:xfrm>
            <a:custGeom>
              <a:rect b="b" l="l" r="r" t="t"/>
              <a:pathLst>
                <a:path extrusionOk="0" h="652" w="1322">
                  <a:moveTo>
                    <a:pt x="1" y="0"/>
                  </a:moveTo>
                  <a:lnTo>
                    <a:pt x="1" y="651"/>
                  </a:lnTo>
                  <a:lnTo>
                    <a:pt x="1322" y="651"/>
                  </a:lnTo>
                  <a:lnTo>
                    <a:pt x="1322"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82"/>
            <p:cNvSpPr/>
            <p:nvPr/>
          </p:nvSpPr>
          <p:spPr>
            <a:xfrm>
              <a:off x="1125363" y="4479025"/>
              <a:ext cx="57825" cy="52047"/>
            </a:xfrm>
            <a:custGeom>
              <a:rect b="b" l="l" r="r" t="t"/>
              <a:pathLst>
                <a:path extrusionOk="0" h="1982" w="2202">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82"/>
            <p:cNvSpPr/>
            <p:nvPr/>
          </p:nvSpPr>
          <p:spPr>
            <a:xfrm>
              <a:off x="1148105" y="4478841"/>
              <a:ext cx="12211" cy="29122"/>
            </a:xfrm>
            <a:custGeom>
              <a:rect b="b" l="l" r="r" t="t"/>
              <a:pathLst>
                <a:path extrusionOk="0" h="1109" w="465">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82"/>
            <p:cNvSpPr/>
            <p:nvPr/>
          </p:nvSpPr>
          <p:spPr>
            <a:xfrm>
              <a:off x="1136918" y="4588844"/>
              <a:ext cx="34716" cy="22899"/>
            </a:xfrm>
            <a:custGeom>
              <a:rect b="b" l="l" r="r" t="t"/>
              <a:pathLst>
                <a:path extrusionOk="0" h="872" w="1322">
                  <a:moveTo>
                    <a:pt x="1" y="1"/>
                  </a:moveTo>
                  <a:lnTo>
                    <a:pt x="1" y="872"/>
                  </a:lnTo>
                  <a:lnTo>
                    <a:pt x="1322" y="872"/>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82"/>
            <p:cNvSpPr/>
            <p:nvPr/>
          </p:nvSpPr>
          <p:spPr>
            <a:xfrm>
              <a:off x="1021584" y="4461956"/>
              <a:ext cx="57562" cy="23135"/>
            </a:xfrm>
            <a:custGeom>
              <a:rect b="b" l="l" r="r" t="t"/>
              <a:pathLst>
                <a:path extrusionOk="0" h="881" w="2192">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82"/>
            <p:cNvSpPr/>
            <p:nvPr/>
          </p:nvSpPr>
          <p:spPr>
            <a:xfrm>
              <a:off x="1021584" y="4473510"/>
              <a:ext cx="57562" cy="11581"/>
            </a:xfrm>
            <a:custGeom>
              <a:rect b="b" l="l" r="r" t="t"/>
              <a:pathLst>
                <a:path extrusionOk="0" h="441" w="2192">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4" name="Google Shape;10374;p82"/>
          <p:cNvGrpSpPr/>
          <p:nvPr/>
        </p:nvGrpSpPr>
        <p:grpSpPr>
          <a:xfrm>
            <a:off x="916019" y="3821606"/>
            <a:ext cx="250100" cy="336785"/>
            <a:chOff x="916019" y="3821606"/>
            <a:chExt cx="250100" cy="336785"/>
          </a:xfrm>
        </p:grpSpPr>
        <p:sp>
          <p:nvSpPr>
            <p:cNvPr id="10375" name="Google Shape;10375;p82"/>
            <p:cNvSpPr/>
            <p:nvPr/>
          </p:nvSpPr>
          <p:spPr>
            <a:xfrm>
              <a:off x="995429" y="3887676"/>
              <a:ext cx="32694" cy="71926"/>
            </a:xfrm>
            <a:custGeom>
              <a:rect b="b" l="l" r="r" t="t"/>
              <a:pathLst>
                <a:path extrusionOk="0" h="2739" w="1245">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82"/>
            <p:cNvSpPr/>
            <p:nvPr/>
          </p:nvSpPr>
          <p:spPr>
            <a:xfrm>
              <a:off x="1008506" y="3881163"/>
              <a:ext cx="78176" cy="78439"/>
            </a:xfrm>
            <a:custGeom>
              <a:rect b="b" l="l" r="r" t="t"/>
              <a:pathLst>
                <a:path extrusionOk="0" h="2987" w="2977">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82"/>
            <p:cNvSpPr/>
            <p:nvPr/>
          </p:nvSpPr>
          <p:spPr>
            <a:xfrm>
              <a:off x="1021584" y="3978903"/>
              <a:ext cx="38970" cy="28939"/>
            </a:xfrm>
            <a:custGeom>
              <a:rect b="b" l="l" r="r" t="t"/>
              <a:pathLst>
                <a:path extrusionOk="0" h="1102" w="1484">
                  <a:moveTo>
                    <a:pt x="0" y="1"/>
                  </a:moveTo>
                  <a:lnTo>
                    <a:pt x="0" y="1102"/>
                  </a:lnTo>
                  <a:lnTo>
                    <a:pt x="1483" y="1102"/>
                  </a:lnTo>
                  <a:lnTo>
                    <a:pt x="14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82"/>
            <p:cNvSpPr/>
            <p:nvPr/>
          </p:nvSpPr>
          <p:spPr>
            <a:xfrm>
              <a:off x="1021584" y="3979166"/>
              <a:ext cx="39232" cy="15861"/>
            </a:xfrm>
            <a:custGeom>
              <a:rect b="b" l="l" r="r" t="t"/>
              <a:pathLst>
                <a:path extrusionOk="0" h="604" w="1494">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82"/>
            <p:cNvSpPr/>
            <p:nvPr/>
          </p:nvSpPr>
          <p:spPr>
            <a:xfrm>
              <a:off x="975839" y="3994738"/>
              <a:ext cx="130460" cy="55067"/>
            </a:xfrm>
            <a:custGeom>
              <a:rect b="b" l="l" r="r" t="t"/>
              <a:pathLst>
                <a:path extrusionOk="0" h="2097" w="4968">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82"/>
            <p:cNvSpPr/>
            <p:nvPr/>
          </p:nvSpPr>
          <p:spPr>
            <a:xfrm>
              <a:off x="1034635" y="4007815"/>
              <a:ext cx="13104" cy="52809"/>
            </a:xfrm>
            <a:custGeom>
              <a:rect b="b" l="l" r="r" t="t"/>
              <a:pathLst>
                <a:path extrusionOk="0" h="2011" w="499">
                  <a:moveTo>
                    <a:pt x="125" y="1"/>
                  </a:moveTo>
                  <a:lnTo>
                    <a:pt x="1" y="2010"/>
                  </a:lnTo>
                  <a:lnTo>
                    <a:pt x="498" y="2010"/>
                  </a:lnTo>
                  <a:lnTo>
                    <a:pt x="374"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82"/>
            <p:cNvSpPr/>
            <p:nvPr/>
          </p:nvSpPr>
          <p:spPr>
            <a:xfrm>
              <a:off x="1001968" y="3914041"/>
              <a:ext cx="78176" cy="71427"/>
            </a:xfrm>
            <a:custGeom>
              <a:rect b="b" l="l" r="r" t="t"/>
              <a:pathLst>
                <a:path extrusionOk="0" h="2720" w="2977">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82"/>
            <p:cNvSpPr/>
            <p:nvPr/>
          </p:nvSpPr>
          <p:spPr>
            <a:xfrm>
              <a:off x="1001968" y="3914041"/>
              <a:ext cx="78176" cy="70167"/>
            </a:xfrm>
            <a:custGeom>
              <a:rect b="b" l="l" r="r" t="t"/>
              <a:pathLst>
                <a:path extrusionOk="0" h="2672" w="2977">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82"/>
            <p:cNvSpPr/>
            <p:nvPr/>
          </p:nvSpPr>
          <p:spPr>
            <a:xfrm>
              <a:off x="1034635" y="4007815"/>
              <a:ext cx="13104" cy="13104"/>
            </a:xfrm>
            <a:custGeom>
              <a:rect b="b" l="l" r="r" t="t"/>
              <a:pathLst>
                <a:path extrusionOk="0" h="499" w="499">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82"/>
            <p:cNvSpPr/>
            <p:nvPr/>
          </p:nvSpPr>
          <p:spPr>
            <a:xfrm>
              <a:off x="1014284" y="3989643"/>
              <a:ext cx="26917" cy="27442"/>
            </a:xfrm>
            <a:custGeom>
              <a:rect b="b" l="l" r="r" t="t"/>
              <a:pathLst>
                <a:path extrusionOk="0" h="1045" w="1025">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82"/>
            <p:cNvSpPr/>
            <p:nvPr/>
          </p:nvSpPr>
          <p:spPr>
            <a:xfrm>
              <a:off x="1041174" y="3989643"/>
              <a:ext cx="26680" cy="27442"/>
            </a:xfrm>
            <a:custGeom>
              <a:rect b="b" l="l" r="r" t="t"/>
              <a:pathLst>
                <a:path extrusionOk="0" h="1045" w="1016">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82"/>
            <p:cNvSpPr/>
            <p:nvPr/>
          </p:nvSpPr>
          <p:spPr>
            <a:xfrm>
              <a:off x="916019" y="3821606"/>
              <a:ext cx="250100" cy="336785"/>
            </a:xfrm>
            <a:custGeom>
              <a:rect b="b" l="l" r="r" t="t"/>
              <a:pathLst>
                <a:path extrusionOk="0" h="12825" w="9524">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82"/>
            <p:cNvSpPr/>
            <p:nvPr/>
          </p:nvSpPr>
          <p:spPr>
            <a:xfrm>
              <a:off x="916019" y="3821606"/>
              <a:ext cx="241539" cy="336785"/>
            </a:xfrm>
            <a:custGeom>
              <a:rect b="b" l="l" r="r" t="t"/>
              <a:pathLst>
                <a:path extrusionOk="0" h="12825" w="9198">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8" name="Google Shape;10388;p82"/>
          <p:cNvGrpSpPr/>
          <p:nvPr/>
        </p:nvGrpSpPr>
        <p:grpSpPr>
          <a:xfrm>
            <a:off x="849686" y="2909570"/>
            <a:ext cx="374730" cy="332504"/>
            <a:chOff x="849686" y="2909570"/>
            <a:chExt cx="374730" cy="332504"/>
          </a:xfrm>
        </p:grpSpPr>
        <p:sp>
          <p:nvSpPr>
            <p:cNvPr id="10389" name="Google Shape;10389;p82"/>
            <p:cNvSpPr/>
            <p:nvPr/>
          </p:nvSpPr>
          <p:spPr>
            <a:xfrm>
              <a:off x="1006747" y="2909570"/>
              <a:ext cx="217669" cy="181483"/>
            </a:xfrm>
            <a:custGeom>
              <a:rect b="b" l="l" r="r" t="t"/>
              <a:pathLst>
                <a:path extrusionOk="0" h="6911" w="8289">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82"/>
            <p:cNvSpPr/>
            <p:nvPr/>
          </p:nvSpPr>
          <p:spPr>
            <a:xfrm>
              <a:off x="849686" y="3053580"/>
              <a:ext cx="217905" cy="188494"/>
            </a:xfrm>
            <a:custGeom>
              <a:rect b="b" l="l" r="r" t="t"/>
              <a:pathLst>
                <a:path extrusionOk="0" h="7178" w="8298">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82"/>
            <p:cNvSpPr/>
            <p:nvPr/>
          </p:nvSpPr>
          <p:spPr>
            <a:xfrm>
              <a:off x="889391" y="3145306"/>
              <a:ext cx="41491" cy="18119"/>
            </a:xfrm>
            <a:custGeom>
              <a:rect b="b" l="l" r="r" t="t"/>
              <a:pathLst>
                <a:path extrusionOk="0" h="690" w="158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82"/>
            <p:cNvSpPr/>
            <p:nvPr/>
          </p:nvSpPr>
          <p:spPr>
            <a:xfrm>
              <a:off x="867779" y="3060617"/>
              <a:ext cx="30435" cy="66622"/>
            </a:xfrm>
            <a:custGeom>
              <a:rect b="b" l="l" r="r" t="t"/>
              <a:pathLst>
                <a:path extrusionOk="0" h="2537" w="1159">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82"/>
            <p:cNvSpPr/>
            <p:nvPr/>
          </p:nvSpPr>
          <p:spPr>
            <a:xfrm>
              <a:off x="879832" y="3054577"/>
              <a:ext cx="72661" cy="72661"/>
            </a:xfrm>
            <a:custGeom>
              <a:rect b="b" l="l" r="r" t="t"/>
              <a:pathLst>
                <a:path extrusionOk="0" h="2767" w="2767">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82"/>
            <p:cNvSpPr/>
            <p:nvPr/>
          </p:nvSpPr>
          <p:spPr>
            <a:xfrm>
              <a:off x="873793" y="3084986"/>
              <a:ext cx="72661" cy="66385"/>
            </a:xfrm>
            <a:custGeom>
              <a:rect b="b" l="l" r="r" t="t"/>
              <a:pathLst>
                <a:path extrusionOk="0" h="2528" w="2767">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82"/>
            <p:cNvSpPr/>
            <p:nvPr/>
          </p:nvSpPr>
          <p:spPr>
            <a:xfrm>
              <a:off x="873793" y="3084986"/>
              <a:ext cx="72399" cy="65125"/>
            </a:xfrm>
            <a:custGeom>
              <a:rect b="b" l="l" r="r" t="t"/>
              <a:pathLst>
                <a:path extrusionOk="0" h="2480" w="2757">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82"/>
            <p:cNvSpPr/>
            <p:nvPr/>
          </p:nvSpPr>
          <p:spPr>
            <a:xfrm>
              <a:off x="849686" y="3080706"/>
              <a:ext cx="199313" cy="161368"/>
            </a:xfrm>
            <a:custGeom>
              <a:rect b="b" l="l" r="r" t="t"/>
              <a:pathLst>
                <a:path extrusionOk="0" h="6145" w="759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82"/>
            <p:cNvSpPr/>
            <p:nvPr/>
          </p:nvSpPr>
          <p:spPr>
            <a:xfrm>
              <a:off x="849686" y="3175715"/>
              <a:ext cx="24133" cy="66359"/>
            </a:xfrm>
            <a:custGeom>
              <a:rect b="b" l="l" r="r" t="t"/>
              <a:pathLst>
                <a:path extrusionOk="0" h="2527" w="919">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82"/>
            <p:cNvSpPr/>
            <p:nvPr/>
          </p:nvSpPr>
          <p:spPr>
            <a:xfrm>
              <a:off x="946428" y="3080706"/>
              <a:ext cx="102572" cy="129199"/>
            </a:xfrm>
            <a:custGeom>
              <a:rect b="b" l="l" r="r" t="t"/>
              <a:pathLst>
                <a:path extrusionOk="0" h="4920" w="3906">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82"/>
            <p:cNvSpPr/>
            <p:nvPr/>
          </p:nvSpPr>
          <p:spPr>
            <a:xfrm>
              <a:off x="1023343" y="2936723"/>
              <a:ext cx="180327" cy="115544"/>
            </a:xfrm>
            <a:custGeom>
              <a:rect b="b" l="l" r="r" t="t"/>
              <a:pathLst>
                <a:path extrusionOk="0" h="4400" w="6867">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0" name="Google Shape;10400;p82"/>
          <p:cNvGrpSpPr/>
          <p:nvPr/>
        </p:nvGrpSpPr>
        <p:grpSpPr>
          <a:xfrm>
            <a:off x="1735567" y="2420241"/>
            <a:ext cx="417718" cy="372866"/>
            <a:chOff x="1735567" y="2420241"/>
            <a:chExt cx="417718" cy="372866"/>
          </a:xfrm>
        </p:grpSpPr>
        <p:sp>
          <p:nvSpPr>
            <p:cNvPr id="10401" name="Google Shape;10401;p82"/>
            <p:cNvSpPr/>
            <p:nvPr/>
          </p:nvSpPr>
          <p:spPr>
            <a:xfrm>
              <a:off x="1833569" y="2468822"/>
              <a:ext cx="284265" cy="163022"/>
            </a:xfrm>
            <a:custGeom>
              <a:rect b="b" l="l" r="r" t="t"/>
              <a:pathLst>
                <a:path extrusionOk="0" h="6208" w="10825">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82"/>
            <p:cNvSpPr/>
            <p:nvPr/>
          </p:nvSpPr>
          <p:spPr>
            <a:xfrm>
              <a:off x="1845124" y="2716821"/>
              <a:ext cx="89258" cy="76285"/>
            </a:xfrm>
            <a:custGeom>
              <a:rect b="b" l="l" r="r" t="t"/>
              <a:pathLst>
                <a:path extrusionOk="0" h="2905" w="3399">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82"/>
            <p:cNvSpPr/>
            <p:nvPr/>
          </p:nvSpPr>
          <p:spPr>
            <a:xfrm>
              <a:off x="1873038" y="2737409"/>
              <a:ext cx="40493" cy="34873"/>
            </a:xfrm>
            <a:custGeom>
              <a:rect b="b" l="l" r="r" t="t"/>
              <a:pathLst>
                <a:path extrusionOk="0" h="1328" w="1542">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82"/>
            <p:cNvSpPr/>
            <p:nvPr/>
          </p:nvSpPr>
          <p:spPr>
            <a:xfrm>
              <a:off x="1996933" y="2716821"/>
              <a:ext cx="89231" cy="76285"/>
            </a:xfrm>
            <a:custGeom>
              <a:rect b="b" l="l" r="r" t="t"/>
              <a:pathLst>
                <a:path extrusionOk="0" h="2905" w="3398">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82"/>
            <p:cNvSpPr/>
            <p:nvPr/>
          </p:nvSpPr>
          <p:spPr>
            <a:xfrm>
              <a:off x="2024585" y="2737672"/>
              <a:ext cx="40729" cy="34689"/>
            </a:xfrm>
            <a:custGeom>
              <a:rect b="b" l="l" r="r" t="t"/>
              <a:pathLst>
                <a:path extrusionOk="0" h="1321" w="1551">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82"/>
            <p:cNvSpPr/>
            <p:nvPr/>
          </p:nvSpPr>
          <p:spPr>
            <a:xfrm>
              <a:off x="1818496" y="2447893"/>
              <a:ext cx="333528" cy="174209"/>
            </a:xfrm>
            <a:custGeom>
              <a:rect b="b" l="l" r="r" t="t"/>
              <a:pathLst>
                <a:path extrusionOk="0" h="6634" w="12701">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82"/>
            <p:cNvSpPr/>
            <p:nvPr/>
          </p:nvSpPr>
          <p:spPr>
            <a:xfrm>
              <a:off x="2095697" y="2447893"/>
              <a:ext cx="56564" cy="174209"/>
            </a:xfrm>
            <a:custGeom>
              <a:rect b="b" l="l" r="r" t="t"/>
              <a:pathLst>
                <a:path extrusionOk="0" h="6634" w="2154">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82"/>
            <p:cNvSpPr/>
            <p:nvPr/>
          </p:nvSpPr>
          <p:spPr>
            <a:xfrm>
              <a:off x="1735567" y="2420241"/>
              <a:ext cx="416457" cy="235027"/>
            </a:xfrm>
            <a:custGeom>
              <a:rect b="b" l="l" r="r" t="t"/>
              <a:pathLst>
                <a:path extrusionOk="0" h="8950" w="15859">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82"/>
            <p:cNvSpPr/>
            <p:nvPr/>
          </p:nvSpPr>
          <p:spPr>
            <a:xfrm>
              <a:off x="1849903" y="2622075"/>
              <a:ext cx="303382" cy="33193"/>
            </a:xfrm>
            <a:custGeom>
              <a:rect b="b" l="l" r="r" t="t"/>
              <a:pathLst>
                <a:path extrusionOk="0" h="1264" w="11553">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82"/>
            <p:cNvSpPr/>
            <p:nvPr/>
          </p:nvSpPr>
          <p:spPr>
            <a:xfrm>
              <a:off x="1817498" y="2632868"/>
              <a:ext cx="286523" cy="92278"/>
            </a:xfrm>
            <a:custGeom>
              <a:rect b="b" l="l" r="r" t="t"/>
              <a:pathLst>
                <a:path extrusionOk="0" h="3514" w="10911">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82"/>
            <p:cNvSpPr/>
            <p:nvPr/>
          </p:nvSpPr>
          <p:spPr>
            <a:xfrm>
              <a:off x="1826794" y="2675856"/>
              <a:ext cx="276465" cy="49106"/>
            </a:xfrm>
            <a:custGeom>
              <a:rect b="b" l="l" r="r" t="t"/>
              <a:pathLst>
                <a:path extrusionOk="0" h="1870" w="10528">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82"/>
            <p:cNvSpPr/>
            <p:nvPr/>
          </p:nvSpPr>
          <p:spPr>
            <a:xfrm>
              <a:off x="1843364" y="2632868"/>
              <a:ext cx="38235" cy="32694"/>
            </a:xfrm>
            <a:custGeom>
              <a:rect b="b" l="l" r="r" t="t"/>
              <a:pathLst>
                <a:path extrusionOk="0" h="1245" w="1456">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3" name="Google Shape;10413;p82"/>
          <p:cNvGrpSpPr/>
          <p:nvPr/>
        </p:nvGrpSpPr>
        <p:grpSpPr>
          <a:xfrm>
            <a:off x="3599318" y="4299590"/>
            <a:ext cx="251098" cy="309028"/>
            <a:chOff x="3599318" y="4299590"/>
            <a:chExt cx="251098" cy="309028"/>
          </a:xfrm>
        </p:grpSpPr>
        <p:sp>
          <p:nvSpPr>
            <p:cNvPr id="10414" name="Google Shape;10414;p82"/>
            <p:cNvSpPr/>
            <p:nvPr/>
          </p:nvSpPr>
          <p:spPr>
            <a:xfrm>
              <a:off x="3599318" y="4299590"/>
              <a:ext cx="251098" cy="309028"/>
            </a:xfrm>
            <a:custGeom>
              <a:rect b="b" l="l" r="r" t="t"/>
              <a:pathLst>
                <a:path extrusionOk="0" h="11768" w="9562">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82"/>
            <p:cNvSpPr/>
            <p:nvPr/>
          </p:nvSpPr>
          <p:spPr>
            <a:xfrm>
              <a:off x="3618672" y="4319206"/>
              <a:ext cx="212391" cy="264018"/>
            </a:xfrm>
            <a:custGeom>
              <a:rect b="b" l="l" r="r" t="t"/>
              <a:pathLst>
                <a:path extrusionOk="0" h="10054" w="8088">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82"/>
            <p:cNvSpPr/>
            <p:nvPr/>
          </p:nvSpPr>
          <p:spPr>
            <a:xfrm>
              <a:off x="3618672" y="4335777"/>
              <a:ext cx="118144" cy="247448"/>
            </a:xfrm>
            <a:custGeom>
              <a:rect b="b" l="l" r="r" t="t"/>
              <a:pathLst>
                <a:path extrusionOk="0" h="9423" w="4499">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82"/>
            <p:cNvSpPr/>
            <p:nvPr/>
          </p:nvSpPr>
          <p:spPr>
            <a:xfrm>
              <a:off x="3634506" y="4362168"/>
              <a:ext cx="157849" cy="135423"/>
            </a:xfrm>
            <a:custGeom>
              <a:rect b="b" l="l" r="r" t="t"/>
              <a:pathLst>
                <a:path extrusionOk="0" h="5157" w="6011">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82"/>
            <p:cNvSpPr/>
            <p:nvPr/>
          </p:nvSpPr>
          <p:spPr>
            <a:xfrm>
              <a:off x="3653860" y="4376742"/>
              <a:ext cx="124184" cy="106353"/>
            </a:xfrm>
            <a:custGeom>
              <a:rect b="b" l="l" r="r" t="t"/>
              <a:pathLst>
                <a:path extrusionOk="0" h="4050" w="4729">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82"/>
            <p:cNvSpPr/>
            <p:nvPr/>
          </p:nvSpPr>
          <p:spPr>
            <a:xfrm>
              <a:off x="3700340" y="4377189"/>
              <a:ext cx="50550" cy="105381"/>
            </a:xfrm>
            <a:custGeom>
              <a:rect b="b" l="l" r="r" t="t"/>
              <a:pathLst>
                <a:path extrusionOk="0" h="4013" w="1925">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0" name="Google Shape;10420;p82"/>
          <p:cNvGrpSpPr/>
          <p:nvPr/>
        </p:nvGrpSpPr>
        <p:grpSpPr>
          <a:xfrm>
            <a:off x="3105998" y="2433240"/>
            <a:ext cx="345818" cy="345056"/>
            <a:chOff x="3105998" y="2433240"/>
            <a:chExt cx="345818" cy="345056"/>
          </a:xfrm>
        </p:grpSpPr>
        <p:sp>
          <p:nvSpPr>
            <p:cNvPr id="10421" name="Google Shape;10421;p82"/>
            <p:cNvSpPr/>
            <p:nvPr/>
          </p:nvSpPr>
          <p:spPr>
            <a:xfrm>
              <a:off x="3160277" y="2465487"/>
              <a:ext cx="237259" cy="312809"/>
            </a:xfrm>
            <a:custGeom>
              <a:rect b="b" l="l" r="r" t="t"/>
              <a:pathLst>
                <a:path extrusionOk="0" h="11912" w="9035">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82"/>
            <p:cNvSpPr/>
            <p:nvPr/>
          </p:nvSpPr>
          <p:spPr>
            <a:xfrm>
              <a:off x="3160277" y="2469268"/>
              <a:ext cx="137996" cy="309028"/>
            </a:xfrm>
            <a:custGeom>
              <a:rect b="b" l="l" r="r" t="t"/>
              <a:pathLst>
                <a:path extrusionOk="0" h="11768" w="5255">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82"/>
            <p:cNvSpPr/>
            <p:nvPr/>
          </p:nvSpPr>
          <p:spPr>
            <a:xfrm>
              <a:off x="3156259" y="2492377"/>
              <a:ext cx="214387" cy="183374"/>
            </a:xfrm>
            <a:custGeom>
              <a:rect b="b" l="l" r="r" t="t"/>
              <a:pathLst>
                <a:path extrusionOk="0" h="6983" w="8164">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82"/>
            <p:cNvSpPr/>
            <p:nvPr/>
          </p:nvSpPr>
          <p:spPr>
            <a:xfrm>
              <a:off x="3174589" y="2511731"/>
              <a:ext cx="176704" cy="164388"/>
            </a:xfrm>
            <a:custGeom>
              <a:rect b="b" l="l" r="r" t="t"/>
              <a:pathLst>
                <a:path extrusionOk="0" h="6260" w="6729">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82"/>
            <p:cNvSpPr/>
            <p:nvPr/>
          </p:nvSpPr>
          <p:spPr>
            <a:xfrm>
              <a:off x="3251005" y="2524493"/>
              <a:ext cx="55802" cy="119536"/>
            </a:xfrm>
            <a:custGeom>
              <a:rect b="b" l="l" r="r" t="t"/>
              <a:pathLst>
                <a:path extrusionOk="0" h="4552" w="2125">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82"/>
            <p:cNvSpPr/>
            <p:nvPr/>
          </p:nvSpPr>
          <p:spPr>
            <a:xfrm>
              <a:off x="3398875" y="2433318"/>
              <a:ext cx="52940" cy="86500"/>
            </a:xfrm>
            <a:custGeom>
              <a:rect b="b" l="l" r="r" t="t"/>
              <a:pathLst>
                <a:path extrusionOk="0" h="3294" w="2016">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82"/>
            <p:cNvSpPr/>
            <p:nvPr/>
          </p:nvSpPr>
          <p:spPr>
            <a:xfrm>
              <a:off x="3368466" y="2477803"/>
              <a:ext cx="29332" cy="42016"/>
            </a:xfrm>
            <a:custGeom>
              <a:rect b="b" l="l" r="r" t="t"/>
              <a:pathLst>
                <a:path extrusionOk="0" h="1600" w="1117">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82"/>
            <p:cNvSpPr/>
            <p:nvPr/>
          </p:nvSpPr>
          <p:spPr>
            <a:xfrm>
              <a:off x="3383802" y="2455587"/>
              <a:ext cx="40887" cy="64232"/>
            </a:xfrm>
            <a:custGeom>
              <a:rect b="b" l="l" r="r" t="t"/>
              <a:pathLst>
                <a:path extrusionOk="0" h="2446" w="1557">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82"/>
            <p:cNvSpPr/>
            <p:nvPr/>
          </p:nvSpPr>
          <p:spPr>
            <a:xfrm>
              <a:off x="3105998" y="2433240"/>
              <a:ext cx="52914" cy="86579"/>
            </a:xfrm>
            <a:custGeom>
              <a:rect b="b" l="l" r="r" t="t"/>
              <a:pathLst>
                <a:path extrusionOk="0" h="3297" w="2015">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82"/>
            <p:cNvSpPr/>
            <p:nvPr/>
          </p:nvSpPr>
          <p:spPr>
            <a:xfrm>
              <a:off x="3159778" y="2477803"/>
              <a:ext cx="29569" cy="42016"/>
            </a:xfrm>
            <a:custGeom>
              <a:rect b="b" l="l" r="r" t="t"/>
              <a:pathLst>
                <a:path extrusionOk="0" h="1600" w="1126">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82"/>
            <p:cNvSpPr/>
            <p:nvPr/>
          </p:nvSpPr>
          <p:spPr>
            <a:xfrm>
              <a:off x="3132888" y="2455587"/>
              <a:ext cx="41071" cy="64232"/>
            </a:xfrm>
            <a:custGeom>
              <a:rect b="b" l="l" r="r" t="t"/>
              <a:pathLst>
                <a:path extrusionOk="0" h="2446" w="1564">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2" name="Google Shape;10432;p82"/>
          <p:cNvGrpSpPr/>
          <p:nvPr/>
        </p:nvGrpSpPr>
        <p:grpSpPr>
          <a:xfrm>
            <a:off x="1737326" y="2900773"/>
            <a:ext cx="374730" cy="350361"/>
            <a:chOff x="1737326" y="2900773"/>
            <a:chExt cx="374730" cy="350361"/>
          </a:xfrm>
        </p:grpSpPr>
        <p:sp>
          <p:nvSpPr>
            <p:cNvPr id="10433" name="Google Shape;10433;p82"/>
            <p:cNvSpPr/>
            <p:nvPr/>
          </p:nvSpPr>
          <p:spPr>
            <a:xfrm>
              <a:off x="1942890" y="2936723"/>
              <a:ext cx="169167" cy="176966"/>
            </a:xfrm>
            <a:custGeom>
              <a:rect b="b" l="l" r="r" t="t"/>
              <a:pathLst>
                <a:path extrusionOk="0" h="6739" w="6442">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82"/>
            <p:cNvSpPr/>
            <p:nvPr/>
          </p:nvSpPr>
          <p:spPr>
            <a:xfrm>
              <a:off x="2003209" y="2936723"/>
              <a:ext cx="48528" cy="114861"/>
            </a:xfrm>
            <a:custGeom>
              <a:rect b="b" l="l" r="r" t="t"/>
              <a:pathLst>
                <a:path extrusionOk="0" h="4374" w="1848">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82"/>
            <p:cNvSpPr/>
            <p:nvPr/>
          </p:nvSpPr>
          <p:spPr>
            <a:xfrm>
              <a:off x="2015525" y="2900773"/>
              <a:ext cx="23660" cy="96532"/>
            </a:xfrm>
            <a:custGeom>
              <a:rect b="b" l="l" r="r" t="t"/>
              <a:pathLst>
                <a:path extrusionOk="0" h="3676" w="901">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82"/>
            <p:cNvSpPr/>
            <p:nvPr/>
          </p:nvSpPr>
          <p:spPr>
            <a:xfrm>
              <a:off x="2015289" y="3015371"/>
              <a:ext cx="24396" cy="24159"/>
            </a:xfrm>
            <a:custGeom>
              <a:rect b="b" l="l" r="r" t="t"/>
              <a:pathLst>
                <a:path extrusionOk="0" h="920" w="929">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82"/>
            <p:cNvSpPr/>
            <p:nvPr/>
          </p:nvSpPr>
          <p:spPr>
            <a:xfrm>
              <a:off x="1737326" y="3166419"/>
              <a:ext cx="205353" cy="84715"/>
            </a:xfrm>
            <a:custGeom>
              <a:rect b="b" l="l" r="r" t="t"/>
              <a:pathLst>
                <a:path extrusionOk="0" h="3226" w="782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82"/>
            <p:cNvSpPr/>
            <p:nvPr/>
          </p:nvSpPr>
          <p:spPr>
            <a:xfrm>
              <a:off x="1827792" y="3190788"/>
              <a:ext cx="24396" cy="60345"/>
            </a:xfrm>
            <a:custGeom>
              <a:rect b="b" l="l" r="r" t="t"/>
              <a:pathLst>
                <a:path extrusionOk="0" h="2298" w="929">
                  <a:moveTo>
                    <a:pt x="221" y="1"/>
                  </a:moveTo>
                  <a:lnTo>
                    <a:pt x="1" y="2298"/>
                  </a:lnTo>
                  <a:lnTo>
                    <a:pt x="929" y="2298"/>
                  </a:lnTo>
                  <a:lnTo>
                    <a:pt x="709"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82"/>
            <p:cNvSpPr/>
            <p:nvPr/>
          </p:nvSpPr>
          <p:spPr>
            <a:xfrm>
              <a:off x="1829552" y="3178472"/>
              <a:ext cx="21139" cy="20640"/>
            </a:xfrm>
            <a:custGeom>
              <a:rect b="b" l="l" r="r" t="t"/>
              <a:pathLst>
                <a:path extrusionOk="0" h="786" w="805">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82"/>
            <p:cNvSpPr/>
            <p:nvPr/>
          </p:nvSpPr>
          <p:spPr>
            <a:xfrm>
              <a:off x="1906703" y="3191051"/>
              <a:ext cx="36213" cy="60083"/>
            </a:xfrm>
            <a:custGeom>
              <a:rect b="b" l="l" r="r" t="t"/>
              <a:pathLst>
                <a:path extrusionOk="0" h="2288" w="1379">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82"/>
            <p:cNvSpPr/>
            <p:nvPr/>
          </p:nvSpPr>
          <p:spPr>
            <a:xfrm>
              <a:off x="1773513" y="2979185"/>
              <a:ext cx="132981" cy="96794"/>
            </a:xfrm>
            <a:custGeom>
              <a:rect b="b" l="l" r="r" t="t"/>
              <a:pathLst>
                <a:path extrusionOk="0" h="3686" w="5064">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82"/>
            <p:cNvSpPr/>
            <p:nvPr/>
          </p:nvSpPr>
          <p:spPr>
            <a:xfrm>
              <a:off x="1803659" y="2979185"/>
              <a:ext cx="102834" cy="96794"/>
            </a:xfrm>
            <a:custGeom>
              <a:rect b="b" l="l" r="r" t="t"/>
              <a:pathLst>
                <a:path extrusionOk="0" h="3686" w="3916">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82"/>
            <p:cNvSpPr/>
            <p:nvPr/>
          </p:nvSpPr>
          <p:spPr>
            <a:xfrm>
              <a:off x="1803659" y="3124193"/>
              <a:ext cx="72661" cy="54306"/>
            </a:xfrm>
            <a:custGeom>
              <a:rect b="b" l="l" r="r" t="t"/>
              <a:pathLst>
                <a:path extrusionOk="0" h="2068" w="2767">
                  <a:moveTo>
                    <a:pt x="1" y="1"/>
                  </a:moveTo>
                  <a:lnTo>
                    <a:pt x="1" y="2068"/>
                  </a:lnTo>
                  <a:lnTo>
                    <a:pt x="2767" y="2068"/>
                  </a:lnTo>
                  <a:lnTo>
                    <a:pt x="2767"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82"/>
            <p:cNvSpPr/>
            <p:nvPr/>
          </p:nvSpPr>
          <p:spPr>
            <a:xfrm>
              <a:off x="1803659" y="3124193"/>
              <a:ext cx="72661" cy="30173"/>
            </a:xfrm>
            <a:custGeom>
              <a:rect b="b" l="l" r="r" t="t"/>
              <a:pathLst>
                <a:path extrusionOk="0" h="1149" w="2767">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82"/>
            <p:cNvSpPr/>
            <p:nvPr/>
          </p:nvSpPr>
          <p:spPr>
            <a:xfrm>
              <a:off x="1791606" y="3156387"/>
              <a:ext cx="48528" cy="43198"/>
            </a:xfrm>
            <a:custGeom>
              <a:rect b="b" l="l" r="r" t="t"/>
              <a:pathLst>
                <a:path extrusionOk="0" h="1645" w="1848">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82"/>
            <p:cNvSpPr/>
            <p:nvPr/>
          </p:nvSpPr>
          <p:spPr>
            <a:xfrm>
              <a:off x="1840108" y="3156387"/>
              <a:ext cx="48292" cy="43198"/>
            </a:xfrm>
            <a:custGeom>
              <a:rect b="b" l="l" r="r" t="t"/>
              <a:pathLst>
                <a:path extrusionOk="0" h="1645" w="1839">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82"/>
            <p:cNvSpPr/>
            <p:nvPr/>
          </p:nvSpPr>
          <p:spPr>
            <a:xfrm>
              <a:off x="1779552" y="3028107"/>
              <a:ext cx="121137" cy="114205"/>
            </a:xfrm>
            <a:custGeom>
              <a:rect b="b" l="l" r="r" t="t"/>
              <a:pathLst>
                <a:path extrusionOk="0" h="4349" w="4613">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82"/>
            <p:cNvSpPr/>
            <p:nvPr/>
          </p:nvSpPr>
          <p:spPr>
            <a:xfrm>
              <a:off x="1779552" y="3028107"/>
              <a:ext cx="108848" cy="113706"/>
            </a:xfrm>
            <a:custGeom>
              <a:rect b="b" l="l" r="r" t="t"/>
              <a:pathLst>
                <a:path extrusionOk="0" h="4330" w="4145">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82"/>
            <p:cNvSpPr/>
            <p:nvPr/>
          </p:nvSpPr>
          <p:spPr>
            <a:xfrm>
              <a:off x="1737326" y="3191051"/>
              <a:ext cx="36213" cy="60083"/>
            </a:xfrm>
            <a:custGeom>
              <a:rect b="b" l="l" r="r" t="t"/>
              <a:pathLst>
                <a:path extrusionOk="0" h="2288" w="1379">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0" name="Google Shape;10450;p82"/>
          <p:cNvGrpSpPr/>
          <p:nvPr/>
        </p:nvGrpSpPr>
        <p:grpSpPr>
          <a:xfrm>
            <a:off x="4000676" y="1579396"/>
            <a:ext cx="327226" cy="211603"/>
            <a:chOff x="4000676" y="1579396"/>
            <a:chExt cx="327226" cy="211603"/>
          </a:xfrm>
        </p:grpSpPr>
        <p:sp>
          <p:nvSpPr>
            <p:cNvPr id="10451" name="Google Shape;10451;p82"/>
            <p:cNvSpPr/>
            <p:nvPr/>
          </p:nvSpPr>
          <p:spPr>
            <a:xfrm>
              <a:off x="4081924" y="1581365"/>
              <a:ext cx="121584" cy="89757"/>
            </a:xfrm>
            <a:custGeom>
              <a:rect b="b" l="l" r="r" t="t"/>
              <a:pathLst>
                <a:path extrusionOk="0" h="3418" w="463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82"/>
            <p:cNvSpPr/>
            <p:nvPr/>
          </p:nvSpPr>
          <p:spPr>
            <a:xfrm>
              <a:off x="4083605" y="1581628"/>
              <a:ext cx="119903" cy="89494"/>
            </a:xfrm>
            <a:custGeom>
              <a:rect b="b" l="l" r="r" t="t"/>
              <a:pathLst>
                <a:path extrusionOk="0" h="3408" w="4566">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82"/>
            <p:cNvSpPr/>
            <p:nvPr/>
          </p:nvSpPr>
          <p:spPr>
            <a:xfrm>
              <a:off x="4000676" y="1613534"/>
              <a:ext cx="327226" cy="94037"/>
            </a:xfrm>
            <a:custGeom>
              <a:rect b="b" l="l" r="r" t="t"/>
              <a:pathLst>
                <a:path extrusionOk="0" h="3581" w="12461">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82"/>
            <p:cNvSpPr/>
            <p:nvPr/>
          </p:nvSpPr>
          <p:spPr>
            <a:xfrm>
              <a:off x="4081924" y="1686169"/>
              <a:ext cx="135922" cy="104830"/>
            </a:xfrm>
            <a:custGeom>
              <a:rect b="b" l="l" r="r" t="t"/>
              <a:pathLst>
                <a:path extrusionOk="0" h="3992" w="5176">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82"/>
            <p:cNvSpPr/>
            <p:nvPr/>
          </p:nvSpPr>
          <p:spPr>
            <a:xfrm>
              <a:off x="4193923" y="1579448"/>
              <a:ext cx="132193" cy="49710"/>
            </a:xfrm>
            <a:custGeom>
              <a:rect b="b" l="l" r="r" t="t"/>
              <a:pathLst>
                <a:path extrusionOk="0" h="1893" w="5034">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82"/>
            <p:cNvSpPr/>
            <p:nvPr/>
          </p:nvSpPr>
          <p:spPr>
            <a:xfrm>
              <a:off x="4123573"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82"/>
            <p:cNvSpPr/>
            <p:nvPr/>
          </p:nvSpPr>
          <p:spPr>
            <a:xfrm>
              <a:off x="4097418" y="1679551"/>
              <a:ext cx="15362" cy="13183"/>
            </a:xfrm>
            <a:custGeom>
              <a:rect b="b" l="l" r="r" t="t"/>
              <a:pathLst>
                <a:path extrusionOk="0" h="502" w="585">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82"/>
            <p:cNvSpPr/>
            <p:nvPr/>
          </p:nvSpPr>
          <p:spPr>
            <a:xfrm>
              <a:off x="4071053" y="1679551"/>
              <a:ext cx="15598" cy="13183"/>
            </a:xfrm>
            <a:custGeom>
              <a:rect b="b" l="l" r="r" t="t"/>
              <a:pathLst>
                <a:path extrusionOk="0" h="502" w="594">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82"/>
            <p:cNvSpPr/>
            <p:nvPr/>
          </p:nvSpPr>
          <p:spPr>
            <a:xfrm>
              <a:off x="4044661"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82"/>
            <p:cNvSpPr/>
            <p:nvPr/>
          </p:nvSpPr>
          <p:spPr>
            <a:xfrm>
              <a:off x="4235650" y="1679551"/>
              <a:ext cx="15598" cy="13183"/>
            </a:xfrm>
            <a:custGeom>
              <a:rect b="b" l="l" r="r" t="t"/>
              <a:pathLst>
                <a:path extrusionOk="0" h="502" w="594">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82"/>
            <p:cNvSpPr/>
            <p:nvPr/>
          </p:nvSpPr>
          <p:spPr>
            <a:xfrm>
              <a:off x="4249227" y="1579396"/>
              <a:ext cx="76889" cy="49763"/>
            </a:xfrm>
            <a:custGeom>
              <a:rect b="b" l="l" r="r" t="t"/>
              <a:pathLst>
                <a:path extrusionOk="0" h="1895" w="2928">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82"/>
            <p:cNvSpPr/>
            <p:nvPr/>
          </p:nvSpPr>
          <p:spPr>
            <a:xfrm>
              <a:off x="4083867" y="1686431"/>
              <a:ext cx="133716" cy="104567"/>
            </a:xfrm>
            <a:custGeom>
              <a:rect b="b" l="l" r="r" t="t"/>
              <a:pathLst>
                <a:path extrusionOk="0" h="3982" w="5092">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82"/>
            <p:cNvSpPr/>
            <p:nvPr/>
          </p:nvSpPr>
          <p:spPr>
            <a:xfrm>
              <a:off x="4257525" y="1664819"/>
              <a:ext cx="17620" cy="4280"/>
            </a:xfrm>
            <a:custGeom>
              <a:rect b="b" l="l" r="r" t="t"/>
              <a:pathLst>
                <a:path extrusionOk="0" h="163" w="671">
                  <a:moveTo>
                    <a:pt x="0" y="0"/>
                  </a:moveTo>
                  <a:cubicBezTo>
                    <a:pt x="230" y="0"/>
                    <a:pt x="469" y="58"/>
                    <a:pt x="670" y="163"/>
                  </a:cubicBezTo>
                  <a:lnTo>
                    <a:pt x="670"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82"/>
            <p:cNvSpPr/>
            <p:nvPr/>
          </p:nvSpPr>
          <p:spPr>
            <a:xfrm>
              <a:off x="4296731" y="1687666"/>
              <a:ext cx="31171" cy="19905"/>
            </a:xfrm>
            <a:custGeom>
              <a:rect b="b" l="l" r="r" t="t"/>
              <a:pathLst>
                <a:path extrusionOk="0" h="758" w="1187">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82"/>
            <p:cNvSpPr/>
            <p:nvPr/>
          </p:nvSpPr>
          <p:spPr>
            <a:xfrm>
              <a:off x="4275355" y="1664819"/>
              <a:ext cx="41254" cy="23135"/>
            </a:xfrm>
            <a:custGeom>
              <a:rect b="b" l="l" r="r" t="t"/>
              <a:pathLst>
                <a:path extrusionOk="0" h="881" w="1571">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82"/>
            <p:cNvSpPr/>
            <p:nvPr/>
          </p:nvSpPr>
          <p:spPr>
            <a:xfrm>
              <a:off x="4275119" y="1664819"/>
              <a:ext cx="41491" cy="23135"/>
            </a:xfrm>
            <a:custGeom>
              <a:rect b="b" l="l" r="r" t="t"/>
              <a:pathLst>
                <a:path extrusionOk="0" h="881" w="158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7" name="Google Shape;10467;p82"/>
          <p:cNvGrpSpPr/>
          <p:nvPr/>
        </p:nvGrpSpPr>
        <p:grpSpPr>
          <a:xfrm>
            <a:off x="2635523" y="1515584"/>
            <a:ext cx="371054" cy="336469"/>
            <a:chOff x="2635523" y="1515584"/>
            <a:chExt cx="371054" cy="336469"/>
          </a:xfrm>
        </p:grpSpPr>
        <p:sp>
          <p:nvSpPr>
            <p:cNvPr id="10468" name="Google Shape;10468;p82"/>
            <p:cNvSpPr/>
            <p:nvPr/>
          </p:nvSpPr>
          <p:spPr>
            <a:xfrm>
              <a:off x="2680769" y="1825399"/>
              <a:ext cx="310393" cy="26654"/>
            </a:xfrm>
            <a:custGeom>
              <a:rect b="b" l="l" r="r" t="t"/>
              <a:pathLst>
                <a:path extrusionOk="0" h="1015" w="1182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82"/>
            <p:cNvSpPr/>
            <p:nvPr/>
          </p:nvSpPr>
          <p:spPr>
            <a:xfrm>
              <a:off x="2635523" y="1631627"/>
              <a:ext cx="312153" cy="171163"/>
            </a:xfrm>
            <a:custGeom>
              <a:rect b="b" l="l" r="r" t="t"/>
              <a:pathLst>
                <a:path extrusionOk="0" h="6518" w="11887">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82"/>
            <p:cNvSpPr/>
            <p:nvPr/>
          </p:nvSpPr>
          <p:spPr>
            <a:xfrm>
              <a:off x="2828797" y="1679131"/>
              <a:ext cx="94247" cy="99053"/>
            </a:xfrm>
            <a:custGeom>
              <a:rect b="b" l="l" r="r" t="t"/>
              <a:pathLst>
                <a:path extrusionOk="0" h="3772" w="3589">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82"/>
            <p:cNvSpPr/>
            <p:nvPr/>
          </p:nvSpPr>
          <p:spPr>
            <a:xfrm>
              <a:off x="2911464" y="1631627"/>
              <a:ext cx="11581" cy="35477"/>
            </a:xfrm>
            <a:custGeom>
              <a:rect b="b" l="l" r="r" t="t"/>
              <a:pathLst>
                <a:path extrusionOk="0" h="1351" w="441">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82"/>
            <p:cNvSpPr/>
            <p:nvPr/>
          </p:nvSpPr>
          <p:spPr>
            <a:xfrm>
              <a:off x="2803404" y="1515584"/>
              <a:ext cx="19511" cy="99000"/>
            </a:xfrm>
            <a:custGeom>
              <a:rect b="b" l="l" r="r" t="t"/>
              <a:pathLst>
                <a:path extrusionOk="0" h="3770" w="743">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82"/>
            <p:cNvSpPr/>
            <p:nvPr/>
          </p:nvSpPr>
          <p:spPr>
            <a:xfrm>
              <a:off x="2848886" y="1516529"/>
              <a:ext cx="19380" cy="98055"/>
            </a:xfrm>
            <a:custGeom>
              <a:rect b="b" l="l" r="r" t="t"/>
              <a:pathLst>
                <a:path extrusionOk="0" h="3734" w="738">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82"/>
            <p:cNvSpPr/>
            <p:nvPr/>
          </p:nvSpPr>
          <p:spPr>
            <a:xfrm>
              <a:off x="2666195" y="1819832"/>
              <a:ext cx="340382" cy="11397"/>
            </a:xfrm>
            <a:custGeom>
              <a:rect b="b" l="l" r="r" t="t"/>
              <a:pathLst>
                <a:path extrusionOk="0" h="434" w="12962">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5" name="Google Shape;10475;p82"/>
          <p:cNvGrpSpPr/>
          <p:nvPr/>
        </p:nvGrpSpPr>
        <p:grpSpPr>
          <a:xfrm>
            <a:off x="2231907" y="1520731"/>
            <a:ext cx="311627" cy="326569"/>
            <a:chOff x="2231907" y="1520731"/>
            <a:chExt cx="311627" cy="326569"/>
          </a:xfrm>
        </p:grpSpPr>
        <p:sp>
          <p:nvSpPr>
            <p:cNvPr id="10476" name="Google Shape;10476;p82"/>
            <p:cNvSpPr/>
            <p:nvPr/>
          </p:nvSpPr>
          <p:spPr>
            <a:xfrm>
              <a:off x="2382456" y="1520731"/>
              <a:ext cx="161079" cy="135790"/>
            </a:xfrm>
            <a:custGeom>
              <a:rect b="b" l="l" r="r" t="t"/>
              <a:pathLst>
                <a:path extrusionOk="0" h="5171" w="6134">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82"/>
            <p:cNvSpPr/>
            <p:nvPr/>
          </p:nvSpPr>
          <p:spPr>
            <a:xfrm>
              <a:off x="2423421" y="1551140"/>
              <a:ext cx="74920" cy="65335"/>
            </a:xfrm>
            <a:custGeom>
              <a:rect b="b" l="l" r="r" t="t"/>
              <a:pathLst>
                <a:path extrusionOk="0" h="2488" w="2853">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82"/>
            <p:cNvSpPr/>
            <p:nvPr/>
          </p:nvSpPr>
          <p:spPr>
            <a:xfrm>
              <a:off x="2248241" y="1565530"/>
              <a:ext cx="266171" cy="266171"/>
            </a:xfrm>
            <a:custGeom>
              <a:rect b="b" l="l" r="r" t="t"/>
              <a:pathLst>
                <a:path extrusionOk="0" h="10136" w="10136">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82"/>
            <p:cNvSpPr/>
            <p:nvPr/>
          </p:nvSpPr>
          <p:spPr>
            <a:xfrm>
              <a:off x="2321375" y="1565530"/>
              <a:ext cx="192801" cy="192801"/>
            </a:xfrm>
            <a:custGeom>
              <a:rect b="b" l="l" r="r" t="t"/>
              <a:pathLst>
                <a:path extrusionOk="0" h="7342" w="7342">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82"/>
            <p:cNvSpPr/>
            <p:nvPr/>
          </p:nvSpPr>
          <p:spPr>
            <a:xfrm>
              <a:off x="2231907" y="1549748"/>
              <a:ext cx="118643" cy="117592"/>
            </a:xfrm>
            <a:custGeom>
              <a:rect b="b" l="l" r="r" t="t"/>
              <a:pathLst>
                <a:path extrusionOk="0" h="4478" w="4518">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82"/>
            <p:cNvSpPr/>
            <p:nvPr/>
          </p:nvSpPr>
          <p:spPr>
            <a:xfrm>
              <a:off x="2239208" y="1556497"/>
              <a:ext cx="111342" cy="110843"/>
            </a:xfrm>
            <a:custGeom>
              <a:rect b="b" l="l" r="r" t="t"/>
              <a:pathLst>
                <a:path extrusionOk="0" h="4221" w="424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82"/>
            <p:cNvSpPr/>
            <p:nvPr/>
          </p:nvSpPr>
          <p:spPr>
            <a:xfrm>
              <a:off x="2412103" y="1729892"/>
              <a:ext cx="118406" cy="117408"/>
            </a:xfrm>
            <a:custGeom>
              <a:rect b="b" l="l" r="r" t="t"/>
              <a:pathLst>
                <a:path extrusionOk="0" h="4471" w="4509">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82"/>
            <p:cNvSpPr/>
            <p:nvPr/>
          </p:nvSpPr>
          <p:spPr>
            <a:xfrm>
              <a:off x="2419141" y="1736430"/>
              <a:ext cx="111369" cy="110870"/>
            </a:xfrm>
            <a:custGeom>
              <a:rect b="b" l="l" r="r" t="t"/>
              <a:pathLst>
                <a:path extrusionOk="0" h="4222" w="4241">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82"/>
            <p:cNvSpPr/>
            <p:nvPr/>
          </p:nvSpPr>
          <p:spPr>
            <a:xfrm>
              <a:off x="2291964" y="1669572"/>
              <a:ext cx="78701" cy="29175"/>
            </a:xfrm>
            <a:custGeom>
              <a:rect b="b" l="l" r="r" t="t"/>
              <a:pathLst>
                <a:path extrusionOk="0" h="1111" w="2997">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82"/>
            <p:cNvSpPr/>
            <p:nvPr/>
          </p:nvSpPr>
          <p:spPr>
            <a:xfrm>
              <a:off x="2381694" y="1751005"/>
              <a:ext cx="82456" cy="46769"/>
            </a:xfrm>
            <a:custGeom>
              <a:rect b="b" l="l" r="r" t="t"/>
              <a:pathLst>
                <a:path extrusionOk="0" h="1781" w="314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6" name="Google Shape;10486;p82"/>
          <p:cNvGrpSpPr/>
          <p:nvPr/>
        </p:nvGrpSpPr>
        <p:grpSpPr>
          <a:xfrm>
            <a:off x="1340249" y="4301533"/>
            <a:ext cx="311890" cy="304695"/>
            <a:chOff x="1340249" y="4301533"/>
            <a:chExt cx="311890" cy="304695"/>
          </a:xfrm>
        </p:grpSpPr>
        <p:sp>
          <p:nvSpPr>
            <p:cNvPr id="10487" name="Google Shape;10487;p82"/>
            <p:cNvSpPr/>
            <p:nvPr/>
          </p:nvSpPr>
          <p:spPr>
            <a:xfrm>
              <a:off x="1407081" y="4404893"/>
              <a:ext cx="182481" cy="165149"/>
            </a:xfrm>
            <a:custGeom>
              <a:rect b="b" l="l" r="r" t="t"/>
              <a:pathLst>
                <a:path extrusionOk="0" h="6289" w="6949">
                  <a:moveTo>
                    <a:pt x="1" y="1"/>
                  </a:moveTo>
                  <a:lnTo>
                    <a:pt x="1" y="6288"/>
                  </a:lnTo>
                  <a:lnTo>
                    <a:pt x="6949" y="6288"/>
                  </a:lnTo>
                  <a:lnTo>
                    <a:pt x="6949" y="1"/>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82"/>
            <p:cNvSpPr/>
            <p:nvPr/>
          </p:nvSpPr>
          <p:spPr>
            <a:xfrm>
              <a:off x="1369896" y="4301533"/>
              <a:ext cx="252359" cy="82772"/>
            </a:xfrm>
            <a:custGeom>
              <a:rect b="b" l="l" r="r" t="t"/>
              <a:pathLst>
                <a:path extrusionOk="0" h="3152" w="961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82"/>
            <p:cNvSpPr/>
            <p:nvPr/>
          </p:nvSpPr>
          <p:spPr>
            <a:xfrm>
              <a:off x="1400805" y="4322830"/>
              <a:ext cx="190516" cy="62499"/>
            </a:xfrm>
            <a:custGeom>
              <a:rect b="b" l="l" r="r" t="t"/>
              <a:pathLst>
                <a:path extrusionOk="0" h="2380" w="7255">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82"/>
            <p:cNvSpPr/>
            <p:nvPr/>
          </p:nvSpPr>
          <p:spPr>
            <a:xfrm>
              <a:off x="1367874" y="4373985"/>
              <a:ext cx="256376" cy="30934"/>
            </a:xfrm>
            <a:custGeom>
              <a:rect b="b" l="l" r="r" t="t"/>
              <a:pathLst>
                <a:path extrusionOk="0" h="1178" w="9763">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82"/>
            <p:cNvSpPr/>
            <p:nvPr/>
          </p:nvSpPr>
          <p:spPr>
            <a:xfrm>
              <a:off x="1407081" y="4404893"/>
              <a:ext cx="182481" cy="160370"/>
            </a:xfrm>
            <a:custGeom>
              <a:rect b="b" l="l" r="r" t="t"/>
              <a:pathLst>
                <a:path extrusionOk="0" h="6107" w="6949">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82"/>
            <p:cNvSpPr/>
            <p:nvPr/>
          </p:nvSpPr>
          <p:spPr>
            <a:xfrm>
              <a:off x="1373573" y="4404893"/>
              <a:ext cx="65965" cy="146032"/>
            </a:xfrm>
            <a:custGeom>
              <a:rect b="b" l="l" r="r" t="t"/>
              <a:pathLst>
                <a:path extrusionOk="0" h="5561" w="2512">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82"/>
            <p:cNvSpPr/>
            <p:nvPr/>
          </p:nvSpPr>
          <p:spPr>
            <a:xfrm>
              <a:off x="1387753" y="4550898"/>
              <a:ext cx="34689" cy="17883"/>
            </a:xfrm>
            <a:custGeom>
              <a:rect b="b" l="l" r="r" t="t"/>
              <a:pathLst>
                <a:path extrusionOk="0" h="681" w="1321">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82"/>
            <p:cNvSpPr/>
            <p:nvPr/>
          </p:nvSpPr>
          <p:spPr>
            <a:xfrm>
              <a:off x="1466323" y="4404893"/>
              <a:ext cx="65939" cy="146032"/>
            </a:xfrm>
            <a:custGeom>
              <a:rect b="b" l="l" r="r" t="t"/>
              <a:pathLst>
                <a:path extrusionOk="0" h="5561" w="2511">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82"/>
            <p:cNvSpPr/>
            <p:nvPr/>
          </p:nvSpPr>
          <p:spPr>
            <a:xfrm>
              <a:off x="1480477" y="4550898"/>
              <a:ext cx="34716" cy="17883"/>
            </a:xfrm>
            <a:custGeom>
              <a:rect b="b" l="l" r="r" t="t"/>
              <a:pathLst>
                <a:path extrusionOk="0" h="681" w="1322">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82"/>
            <p:cNvSpPr/>
            <p:nvPr/>
          </p:nvSpPr>
          <p:spPr>
            <a:xfrm>
              <a:off x="1559047" y="4404893"/>
              <a:ext cx="65703" cy="146032"/>
            </a:xfrm>
            <a:custGeom>
              <a:rect b="b" l="l" r="r" t="t"/>
              <a:pathLst>
                <a:path extrusionOk="0" h="5561" w="2502">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82"/>
            <p:cNvSpPr/>
            <p:nvPr/>
          </p:nvSpPr>
          <p:spPr>
            <a:xfrm>
              <a:off x="1572965" y="4550898"/>
              <a:ext cx="34952" cy="17883"/>
            </a:xfrm>
            <a:custGeom>
              <a:rect b="b" l="l" r="r" t="t"/>
              <a:pathLst>
                <a:path extrusionOk="0" h="681" w="1331">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82"/>
            <p:cNvSpPr/>
            <p:nvPr/>
          </p:nvSpPr>
          <p:spPr>
            <a:xfrm>
              <a:off x="1369135" y="4564974"/>
              <a:ext cx="254118" cy="21638"/>
            </a:xfrm>
            <a:custGeom>
              <a:rect b="b" l="l" r="r" t="t"/>
              <a:pathLst>
                <a:path extrusionOk="0" h="824" w="9677">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82"/>
            <p:cNvSpPr/>
            <p:nvPr/>
          </p:nvSpPr>
          <p:spPr>
            <a:xfrm>
              <a:off x="1359603" y="4583330"/>
              <a:ext cx="272946" cy="18382"/>
            </a:xfrm>
            <a:custGeom>
              <a:rect b="b" l="l" r="r" t="t"/>
              <a:pathLst>
                <a:path extrusionOk="0" h="700" w="10394">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82"/>
            <p:cNvSpPr/>
            <p:nvPr/>
          </p:nvSpPr>
          <p:spPr>
            <a:xfrm>
              <a:off x="1340249" y="4597142"/>
              <a:ext cx="311890" cy="9086"/>
            </a:xfrm>
            <a:custGeom>
              <a:rect b="b" l="l" r="r" t="t"/>
              <a:pathLst>
                <a:path extrusionOk="0" h="346" w="11877">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1" name="Google Shape;10501;p82"/>
          <p:cNvGrpSpPr/>
          <p:nvPr/>
        </p:nvGrpSpPr>
        <p:grpSpPr>
          <a:xfrm>
            <a:off x="1330690" y="3377024"/>
            <a:ext cx="306874" cy="332268"/>
            <a:chOff x="1330690" y="3377024"/>
            <a:chExt cx="306874" cy="332268"/>
          </a:xfrm>
        </p:grpSpPr>
        <p:sp>
          <p:nvSpPr>
            <p:cNvPr id="10502" name="Google Shape;10502;p82"/>
            <p:cNvSpPr/>
            <p:nvPr/>
          </p:nvSpPr>
          <p:spPr>
            <a:xfrm>
              <a:off x="1403325" y="3377024"/>
              <a:ext cx="234239" cy="332268"/>
            </a:xfrm>
            <a:custGeom>
              <a:rect b="b" l="l" r="r" t="t"/>
              <a:pathLst>
                <a:path extrusionOk="0" h="12653" w="892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82"/>
            <p:cNvSpPr/>
            <p:nvPr/>
          </p:nvSpPr>
          <p:spPr>
            <a:xfrm>
              <a:off x="1381713" y="3397375"/>
              <a:ext cx="234003" cy="291539"/>
            </a:xfrm>
            <a:custGeom>
              <a:rect b="b" l="l" r="r" t="t"/>
              <a:pathLst>
                <a:path extrusionOk="0" h="11102" w="8911">
                  <a:moveTo>
                    <a:pt x="0" y="0"/>
                  </a:moveTo>
                  <a:lnTo>
                    <a:pt x="0" y="11102"/>
                  </a:lnTo>
                  <a:lnTo>
                    <a:pt x="8910" y="11102"/>
                  </a:lnTo>
                  <a:lnTo>
                    <a:pt x="891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82"/>
            <p:cNvSpPr/>
            <p:nvPr/>
          </p:nvSpPr>
          <p:spPr>
            <a:xfrm>
              <a:off x="1361861" y="3377024"/>
              <a:ext cx="234239" cy="332268"/>
            </a:xfrm>
            <a:custGeom>
              <a:rect b="b" l="l" r="r" t="t"/>
              <a:pathLst>
                <a:path extrusionOk="0" h="12653" w="892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82"/>
            <p:cNvSpPr/>
            <p:nvPr/>
          </p:nvSpPr>
          <p:spPr>
            <a:xfrm>
              <a:off x="1559888" y="3377024"/>
              <a:ext cx="36213" cy="332268"/>
            </a:xfrm>
            <a:custGeom>
              <a:rect b="b" l="l" r="r" t="t"/>
              <a:pathLst>
                <a:path extrusionOk="0" h="12653" w="1379">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82"/>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82"/>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82"/>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82"/>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82"/>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82"/>
            <p:cNvSpPr/>
            <p:nvPr/>
          </p:nvSpPr>
          <p:spPr>
            <a:xfrm>
              <a:off x="1355060" y="3413945"/>
              <a:ext cx="34217" cy="26706"/>
            </a:xfrm>
            <a:custGeom>
              <a:rect b="b" l="l" r="r" t="t"/>
              <a:pathLst>
                <a:path extrusionOk="0" h="1017" w="1303">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82"/>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82"/>
            <p:cNvSpPr/>
            <p:nvPr/>
          </p:nvSpPr>
          <p:spPr>
            <a:xfrm>
              <a:off x="1355585" y="3490861"/>
              <a:ext cx="33954" cy="26706"/>
            </a:xfrm>
            <a:custGeom>
              <a:rect b="b" l="l" r="r" t="t"/>
              <a:pathLst>
                <a:path extrusionOk="0" h="1017" w="1293">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82"/>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82"/>
            <p:cNvSpPr/>
            <p:nvPr/>
          </p:nvSpPr>
          <p:spPr>
            <a:xfrm>
              <a:off x="1355821" y="3567750"/>
              <a:ext cx="34217" cy="26706"/>
            </a:xfrm>
            <a:custGeom>
              <a:rect b="b" l="l" r="r" t="t"/>
              <a:pathLst>
                <a:path extrusionOk="0" h="1017" w="1303">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82"/>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82"/>
            <p:cNvSpPr/>
            <p:nvPr/>
          </p:nvSpPr>
          <p:spPr>
            <a:xfrm>
              <a:off x="1356084" y="3644640"/>
              <a:ext cx="34191" cy="26733"/>
            </a:xfrm>
            <a:custGeom>
              <a:rect b="b" l="l" r="r" t="t"/>
              <a:pathLst>
                <a:path extrusionOk="0" h="1018" w="1302">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82"/>
            <p:cNvSpPr/>
            <p:nvPr/>
          </p:nvSpPr>
          <p:spPr>
            <a:xfrm>
              <a:off x="1419397" y="3626310"/>
              <a:ext cx="133243" cy="9847"/>
            </a:xfrm>
            <a:custGeom>
              <a:rect b="b" l="l" r="r" t="t"/>
              <a:pathLst>
                <a:path extrusionOk="0" h="375" w="5074">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82"/>
            <p:cNvSpPr/>
            <p:nvPr/>
          </p:nvSpPr>
          <p:spPr>
            <a:xfrm>
              <a:off x="1419397" y="3647686"/>
              <a:ext cx="133243" cy="9821"/>
            </a:xfrm>
            <a:custGeom>
              <a:rect b="b" l="l" r="r" t="t"/>
              <a:pathLst>
                <a:path extrusionOk="0" h="374" w="5074">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82"/>
            <p:cNvSpPr/>
            <p:nvPr/>
          </p:nvSpPr>
          <p:spPr>
            <a:xfrm>
              <a:off x="1444527" y="3433063"/>
              <a:ext cx="68145" cy="169403"/>
            </a:xfrm>
            <a:custGeom>
              <a:rect b="b" l="l" r="r" t="t"/>
              <a:pathLst>
                <a:path extrusionOk="0" h="6451" w="2595">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1" name="Google Shape;10521;p82"/>
          <p:cNvGrpSpPr/>
          <p:nvPr/>
        </p:nvGrpSpPr>
        <p:grpSpPr>
          <a:xfrm>
            <a:off x="2650597" y="3381777"/>
            <a:ext cx="341511" cy="324994"/>
            <a:chOff x="2650597" y="3381777"/>
            <a:chExt cx="341511" cy="324994"/>
          </a:xfrm>
        </p:grpSpPr>
        <p:sp>
          <p:nvSpPr>
            <p:cNvPr id="10522" name="Google Shape;10522;p82"/>
            <p:cNvSpPr/>
            <p:nvPr/>
          </p:nvSpPr>
          <p:spPr>
            <a:xfrm>
              <a:off x="2672970" y="3644928"/>
              <a:ext cx="51811" cy="56800"/>
            </a:xfrm>
            <a:custGeom>
              <a:rect b="b" l="l" r="r" t="t"/>
              <a:pathLst>
                <a:path extrusionOk="0" h="2163" w="1973">
                  <a:moveTo>
                    <a:pt x="1" y="0"/>
                  </a:moveTo>
                  <a:lnTo>
                    <a:pt x="1" y="2163"/>
                  </a:lnTo>
                  <a:lnTo>
                    <a:pt x="1972" y="2163"/>
                  </a:lnTo>
                  <a:lnTo>
                    <a:pt x="1972" y="0"/>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82"/>
            <p:cNvSpPr/>
            <p:nvPr/>
          </p:nvSpPr>
          <p:spPr>
            <a:xfrm>
              <a:off x="2672970" y="3644928"/>
              <a:ext cx="51811" cy="15336"/>
            </a:xfrm>
            <a:custGeom>
              <a:rect b="b" l="l" r="r" t="t"/>
              <a:pathLst>
                <a:path extrusionOk="0" h="584" w="1973">
                  <a:moveTo>
                    <a:pt x="1" y="0"/>
                  </a:moveTo>
                  <a:lnTo>
                    <a:pt x="1" y="584"/>
                  </a:lnTo>
                  <a:lnTo>
                    <a:pt x="1972" y="584"/>
                  </a:lnTo>
                  <a:lnTo>
                    <a:pt x="19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82"/>
            <p:cNvSpPr/>
            <p:nvPr/>
          </p:nvSpPr>
          <p:spPr>
            <a:xfrm>
              <a:off x="2667955" y="3629330"/>
              <a:ext cx="56564" cy="20640"/>
            </a:xfrm>
            <a:custGeom>
              <a:rect b="b" l="l" r="r" t="t"/>
              <a:pathLst>
                <a:path extrusionOk="0" h="786" w="2154">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82"/>
            <p:cNvSpPr/>
            <p:nvPr/>
          </p:nvSpPr>
          <p:spPr>
            <a:xfrm>
              <a:off x="2672970" y="3639650"/>
              <a:ext cx="51548" cy="10320"/>
            </a:xfrm>
            <a:custGeom>
              <a:rect b="b" l="l" r="r" t="t"/>
              <a:pathLst>
                <a:path extrusionOk="0" h="393" w="1963">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82"/>
            <p:cNvSpPr/>
            <p:nvPr/>
          </p:nvSpPr>
          <p:spPr>
            <a:xfrm>
              <a:off x="2719477" y="3469249"/>
              <a:ext cx="41228" cy="232243"/>
            </a:xfrm>
            <a:custGeom>
              <a:rect b="b" l="l" r="r" t="t"/>
              <a:pathLst>
                <a:path extrusionOk="0" h="8844" w="157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82"/>
            <p:cNvSpPr/>
            <p:nvPr/>
          </p:nvSpPr>
          <p:spPr>
            <a:xfrm>
              <a:off x="2781293" y="3526286"/>
              <a:ext cx="31197" cy="82456"/>
            </a:xfrm>
            <a:custGeom>
              <a:rect b="b" l="l" r="r" t="t"/>
              <a:pathLst>
                <a:path extrusionOk="0" h="3140" w="1188">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82"/>
            <p:cNvSpPr/>
            <p:nvPr/>
          </p:nvSpPr>
          <p:spPr>
            <a:xfrm>
              <a:off x="2724230" y="3469249"/>
              <a:ext cx="31696" cy="15598"/>
            </a:xfrm>
            <a:custGeom>
              <a:rect b="b" l="l" r="r" t="t"/>
              <a:pathLst>
                <a:path extrusionOk="0" h="594" w="1207">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82"/>
            <p:cNvSpPr/>
            <p:nvPr/>
          </p:nvSpPr>
          <p:spPr>
            <a:xfrm>
              <a:off x="2785573" y="3526286"/>
              <a:ext cx="22636" cy="15362"/>
            </a:xfrm>
            <a:custGeom>
              <a:rect b="b" l="l" r="r" t="t"/>
              <a:pathLst>
                <a:path extrusionOk="0" h="585" w="862">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82"/>
            <p:cNvSpPr/>
            <p:nvPr/>
          </p:nvSpPr>
          <p:spPr>
            <a:xfrm>
              <a:off x="2833051" y="3526286"/>
              <a:ext cx="30934" cy="82456"/>
            </a:xfrm>
            <a:custGeom>
              <a:rect b="b" l="l" r="r" t="t"/>
              <a:pathLst>
                <a:path extrusionOk="0" h="3140" w="1178">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82"/>
            <p:cNvSpPr/>
            <p:nvPr/>
          </p:nvSpPr>
          <p:spPr>
            <a:xfrm>
              <a:off x="2837069" y="3526286"/>
              <a:ext cx="22662" cy="15362"/>
            </a:xfrm>
            <a:custGeom>
              <a:rect b="b" l="l" r="r" t="t"/>
              <a:pathLst>
                <a:path extrusionOk="0" h="585" w="863">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82"/>
            <p:cNvSpPr/>
            <p:nvPr/>
          </p:nvSpPr>
          <p:spPr>
            <a:xfrm>
              <a:off x="2884836" y="3526286"/>
              <a:ext cx="30934" cy="82456"/>
            </a:xfrm>
            <a:custGeom>
              <a:rect b="b" l="l" r="r" t="t"/>
              <a:pathLst>
                <a:path extrusionOk="0" h="3140" w="1178">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82"/>
            <p:cNvSpPr/>
            <p:nvPr/>
          </p:nvSpPr>
          <p:spPr>
            <a:xfrm>
              <a:off x="2888854" y="3526286"/>
              <a:ext cx="22636" cy="15362"/>
            </a:xfrm>
            <a:custGeom>
              <a:rect b="b" l="l" r="r" t="t"/>
              <a:pathLst>
                <a:path extrusionOk="0" h="585" w="862">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82"/>
            <p:cNvSpPr/>
            <p:nvPr/>
          </p:nvSpPr>
          <p:spPr>
            <a:xfrm>
              <a:off x="2740065" y="3624052"/>
              <a:ext cx="216908" cy="77441"/>
            </a:xfrm>
            <a:custGeom>
              <a:rect b="b" l="l" r="r" t="t"/>
              <a:pathLst>
                <a:path extrusionOk="0" h="2949" w="8260">
                  <a:moveTo>
                    <a:pt x="1" y="1"/>
                  </a:moveTo>
                  <a:lnTo>
                    <a:pt x="1" y="2948"/>
                  </a:lnTo>
                  <a:lnTo>
                    <a:pt x="8260" y="2948"/>
                  </a:lnTo>
                  <a:lnTo>
                    <a:pt x="8260"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82"/>
            <p:cNvSpPr/>
            <p:nvPr/>
          </p:nvSpPr>
          <p:spPr>
            <a:xfrm>
              <a:off x="2740065" y="3624052"/>
              <a:ext cx="216908" cy="15625"/>
            </a:xfrm>
            <a:custGeom>
              <a:rect b="b" l="l" r="r" t="t"/>
              <a:pathLst>
                <a:path extrusionOk="0" h="595" w="8260">
                  <a:moveTo>
                    <a:pt x="1" y="1"/>
                  </a:moveTo>
                  <a:lnTo>
                    <a:pt x="1" y="594"/>
                  </a:lnTo>
                  <a:lnTo>
                    <a:pt x="8260" y="594"/>
                  </a:lnTo>
                  <a:lnTo>
                    <a:pt x="8260"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82"/>
            <p:cNvSpPr/>
            <p:nvPr/>
          </p:nvSpPr>
          <p:spPr>
            <a:xfrm>
              <a:off x="2770973" y="3644850"/>
              <a:ext cx="10583" cy="20693"/>
            </a:xfrm>
            <a:custGeom>
              <a:rect b="b" l="l" r="r" t="t"/>
              <a:pathLst>
                <a:path extrusionOk="0" h="788" w="403">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82"/>
            <p:cNvSpPr/>
            <p:nvPr/>
          </p:nvSpPr>
          <p:spPr>
            <a:xfrm>
              <a:off x="2791849" y="3644850"/>
              <a:ext cx="10320" cy="20693"/>
            </a:xfrm>
            <a:custGeom>
              <a:rect b="b" l="l" r="r" t="t"/>
              <a:pathLst>
                <a:path extrusionOk="0" h="788" w="393">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82"/>
            <p:cNvSpPr/>
            <p:nvPr/>
          </p:nvSpPr>
          <p:spPr>
            <a:xfrm>
              <a:off x="2812463" y="3644850"/>
              <a:ext cx="10320" cy="20693"/>
            </a:xfrm>
            <a:custGeom>
              <a:rect b="b" l="l" r="r" t="t"/>
              <a:pathLst>
                <a:path extrusionOk="0" h="788" w="393">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82"/>
            <p:cNvSpPr/>
            <p:nvPr/>
          </p:nvSpPr>
          <p:spPr>
            <a:xfrm>
              <a:off x="2833051" y="3644850"/>
              <a:ext cx="10346" cy="20693"/>
            </a:xfrm>
            <a:custGeom>
              <a:rect b="b" l="l" r="r" t="t"/>
              <a:pathLst>
                <a:path extrusionOk="0" h="788" w="394">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82"/>
            <p:cNvSpPr/>
            <p:nvPr/>
          </p:nvSpPr>
          <p:spPr>
            <a:xfrm>
              <a:off x="2853665" y="3644850"/>
              <a:ext cx="10320" cy="20693"/>
            </a:xfrm>
            <a:custGeom>
              <a:rect b="b" l="l" r="r" t="t"/>
              <a:pathLst>
                <a:path extrusionOk="0" h="788" w="393">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82"/>
            <p:cNvSpPr/>
            <p:nvPr/>
          </p:nvSpPr>
          <p:spPr>
            <a:xfrm>
              <a:off x="2874279" y="3644850"/>
              <a:ext cx="10320" cy="20693"/>
            </a:xfrm>
            <a:custGeom>
              <a:rect b="b" l="l" r="r" t="t"/>
              <a:pathLst>
                <a:path extrusionOk="0" h="788" w="393">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82"/>
            <p:cNvSpPr/>
            <p:nvPr/>
          </p:nvSpPr>
          <p:spPr>
            <a:xfrm>
              <a:off x="2894893" y="3644850"/>
              <a:ext cx="10320" cy="20693"/>
            </a:xfrm>
            <a:custGeom>
              <a:rect b="b" l="l" r="r" t="t"/>
              <a:pathLst>
                <a:path extrusionOk="0" h="788" w="393">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82"/>
            <p:cNvSpPr/>
            <p:nvPr/>
          </p:nvSpPr>
          <p:spPr>
            <a:xfrm>
              <a:off x="2915481" y="3644850"/>
              <a:ext cx="10583" cy="20693"/>
            </a:xfrm>
            <a:custGeom>
              <a:rect b="b" l="l" r="r" t="t"/>
              <a:pathLst>
                <a:path extrusionOk="0" h="788" w="403">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82"/>
            <p:cNvSpPr/>
            <p:nvPr/>
          </p:nvSpPr>
          <p:spPr>
            <a:xfrm>
              <a:off x="2650597" y="3696451"/>
              <a:ext cx="333791" cy="10320"/>
            </a:xfrm>
            <a:custGeom>
              <a:rect b="b" l="l" r="r" t="t"/>
              <a:pathLst>
                <a:path extrusionOk="0" h="393" w="12711">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82"/>
            <p:cNvSpPr/>
            <p:nvPr/>
          </p:nvSpPr>
          <p:spPr>
            <a:xfrm>
              <a:off x="2735049" y="3608742"/>
              <a:ext cx="226965" cy="20614"/>
            </a:xfrm>
            <a:custGeom>
              <a:rect b="b" l="l" r="r" t="t"/>
              <a:pathLst>
                <a:path extrusionOk="0" h="785" w="8643">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82"/>
            <p:cNvSpPr/>
            <p:nvPr/>
          </p:nvSpPr>
          <p:spPr>
            <a:xfrm>
              <a:off x="2740065" y="3619036"/>
              <a:ext cx="216908" cy="10320"/>
            </a:xfrm>
            <a:custGeom>
              <a:rect b="b" l="l" r="r" t="t"/>
              <a:pathLst>
                <a:path extrusionOk="0" h="393" w="826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82"/>
            <p:cNvSpPr/>
            <p:nvPr/>
          </p:nvSpPr>
          <p:spPr>
            <a:xfrm>
              <a:off x="2770973" y="3644928"/>
              <a:ext cx="10583" cy="10320"/>
            </a:xfrm>
            <a:custGeom>
              <a:rect b="b" l="l" r="r" t="t"/>
              <a:pathLst>
                <a:path extrusionOk="0" h="393" w="403">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82"/>
            <p:cNvSpPr/>
            <p:nvPr/>
          </p:nvSpPr>
          <p:spPr>
            <a:xfrm>
              <a:off x="2791849" y="3644928"/>
              <a:ext cx="10320" cy="10320"/>
            </a:xfrm>
            <a:custGeom>
              <a:rect b="b" l="l" r="r" t="t"/>
              <a:pathLst>
                <a:path extrusionOk="0" h="393" w="393">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82"/>
            <p:cNvSpPr/>
            <p:nvPr/>
          </p:nvSpPr>
          <p:spPr>
            <a:xfrm>
              <a:off x="2812463" y="3644928"/>
              <a:ext cx="10320" cy="10320"/>
            </a:xfrm>
            <a:custGeom>
              <a:rect b="b" l="l" r="r" t="t"/>
              <a:pathLst>
                <a:path extrusionOk="0" h="393" w="393">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82"/>
            <p:cNvSpPr/>
            <p:nvPr/>
          </p:nvSpPr>
          <p:spPr>
            <a:xfrm>
              <a:off x="2833051" y="3644928"/>
              <a:ext cx="10346" cy="10320"/>
            </a:xfrm>
            <a:custGeom>
              <a:rect b="b" l="l" r="r" t="t"/>
              <a:pathLst>
                <a:path extrusionOk="0" h="393" w="394">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82"/>
            <p:cNvSpPr/>
            <p:nvPr/>
          </p:nvSpPr>
          <p:spPr>
            <a:xfrm>
              <a:off x="2853665" y="3644928"/>
              <a:ext cx="10320" cy="10320"/>
            </a:xfrm>
            <a:custGeom>
              <a:rect b="b" l="l" r="r" t="t"/>
              <a:pathLst>
                <a:path extrusionOk="0" h="393" w="393">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82"/>
            <p:cNvSpPr/>
            <p:nvPr/>
          </p:nvSpPr>
          <p:spPr>
            <a:xfrm>
              <a:off x="2874279" y="3644928"/>
              <a:ext cx="10320" cy="10320"/>
            </a:xfrm>
            <a:custGeom>
              <a:rect b="b" l="l" r="r" t="t"/>
              <a:pathLst>
                <a:path extrusionOk="0" h="393" w="393">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82"/>
            <p:cNvSpPr/>
            <p:nvPr/>
          </p:nvSpPr>
          <p:spPr>
            <a:xfrm>
              <a:off x="2894893" y="3644928"/>
              <a:ext cx="10320" cy="10320"/>
            </a:xfrm>
            <a:custGeom>
              <a:rect b="b" l="l" r="r" t="t"/>
              <a:pathLst>
                <a:path extrusionOk="0" h="393" w="393">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82"/>
            <p:cNvSpPr/>
            <p:nvPr/>
          </p:nvSpPr>
          <p:spPr>
            <a:xfrm>
              <a:off x="2915481" y="3644928"/>
              <a:ext cx="10583" cy="10320"/>
            </a:xfrm>
            <a:custGeom>
              <a:rect b="b" l="l" r="r" t="t"/>
              <a:pathLst>
                <a:path extrusionOk="0" h="393" w="403">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82"/>
            <p:cNvSpPr/>
            <p:nvPr/>
          </p:nvSpPr>
          <p:spPr>
            <a:xfrm>
              <a:off x="2732081" y="3381777"/>
              <a:ext cx="260027" cy="113391"/>
            </a:xfrm>
            <a:custGeom>
              <a:rect b="b" l="l" r="r" t="t"/>
              <a:pathLst>
                <a:path extrusionOk="0" h="4318" w="9902">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82"/>
            <p:cNvSpPr/>
            <p:nvPr/>
          </p:nvSpPr>
          <p:spPr>
            <a:xfrm>
              <a:off x="2731845" y="3397612"/>
              <a:ext cx="241487" cy="97320"/>
            </a:xfrm>
            <a:custGeom>
              <a:rect b="b" l="l" r="r" t="t"/>
              <a:pathLst>
                <a:path extrusionOk="0" h="3706" w="9196">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7" name="Google Shape;10557;p82"/>
          <p:cNvGrpSpPr/>
          <p:nvPr/>
        </p:nvGrpSpPr>
        <p:grpSpPr>
          <a:xfrm>
            <a:off x="1295502" y="2437362"/>
            <a:ext cx="402645" cy="323917"/>
            <a:chOff x="1295502" y="2437362"/>
            <a:chExt cx="402645" cy="323917"/>
          </a:xfrm>
        </p:grpSpPr>
        <p:sp>
          <p:nvSpPr>
            <p:cNvPr id="10558" name="Google Shape;10558;p82"/>
            <p:cNvSpPr/>
            <p:nvPr/>
          </p:nvSpPr>
          <p:spPr>
            <a:xfrm>
              <a:off x="1295502" y="2437362"/>
              <a:ext cx="402645" cy="278724"/>
            </a:xfrm>
            <a:custGeom>
              <a:rect b="b" l="l" r="r" t="t"/>
              <a:pathLst>
                <a:path extrusionOk="0" h="10614" w="15333">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82"/>
            <p:cNvSpPr/>
            <p:nvPr/>
          </p:nvSpPr>
          <p:spPr>
            <a:xfrm>
              <a:off x="1295502" y="2437362"/>
              <a:ext cx="402645" cy="278724"/>
            </a:xfrm>
            <a:custGeom>
              <a:rect b="b" l="l" r="r" t="t"/>
              <a:pathLst>
                <a:path extrusionOk="0" h="10614" w="15333">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82"/>
            <p:cNvSpPr/>
            <p:nvPr/>
          </p:nvSpPr>
          <p:spPr>
            <a:xfrm>
              <a:off x="1324651" y="2467771"/>
              <a:ext cx="344347" cy="217905"/>
            </a:xfrm>
            <a:custGeom>
              <a:rect b="b" l="l" r="r" t="t"/>
              <a:pathLst>
                <a:path extrusionOk="0" h="8298" w="13113">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82"/>
            <p:cNvSpPr/>
            <p:nvPr/>
          </p:nvSpPr>
          <p:spPr>
            <a:xfrm>
              <a:off x="1600617" y="2467771"/>
              <a:ext cx="68381" cy="217905"/>
            </a:xfrm>
            <a:custGeom>
              <a:rect b="b" l="l" r="r" t="t"/>
              <a:pathLst>
                <a:path extrusionOk="0" h="8298" w="2604">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82"/>
            <p:cNvSpPr/>
            <p:nvPr/>
          </p:nvSpPr>
          <p:spPr>
            <a:xfrm>
              <a:off x="1557445" y="2680871"/>
              <a:ext cx="66044" cy="80408"/>
            </a:xfrm>
            <a:custGeom>
              <a:rect b="b" l="l" r="r" t="t"/>
              <a:pathLst>
                <a:path extrusionOk="0" h="3062" w="2515">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82"/>
            <p:cNvSpPr/>
            <p:nvPr/>
          </p:nvSpPr>
          <p:spPr>
            <a:xfrm>
              <a:off x="1607129" y="2680871"/>
              <a:ext cx="66070" cy="80408"/>
            </a:xfrm>
            <a:custGeom>
              <a:rect b="b" l="l" r="r" t="t"/>
              <a:pathLst>
                <a:path extrusionOk="0" h="3062" w="2516">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82"/>
            <p:cNvSpPr/>
            <p:nvPr/>
          </p:nvSpPr>
          <p:spPr>
            <a:xfrm>
              <a:off x="1556631" y="2604927"/>
              <a:ext cx="117146" cy="115229"/>
            </a:xfrm>
            <a:custGeom>
              <a:rect b="b" l="l" r="r" t="t"/>
              <a:pathLst>
                <a:path extrusionOk="0" h="4388" w="4461">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82"/>
            <p:cNvSpPr/>
            <p:nvPr/>
          </p:nvSpPr>
          <p:spPr>
            <a:xfrm>
              <a:off x="1595076" y="2714300"/>
              <a:ext cx="2048" cy="26"/>
            </a:xfrm>
            <a:custGeom>
              <a:rect b="b" l="l" r="r" t="t"/>
              <a:pathLst>
                <a:path extrusionOk="0" h="1" w="78">
                  <a:moveTo>
                    <a:pt x="1" y="0"/>
                  </a:moveTo>
                  <a:lnTo>
                    <a:pt x="29" y="0"/>
                  </a:lnTo>
                  <a:lnTo>
                    <a:pt x="77" y="0"/>
                  </a:lnTo>
                  <a:cubicBezTo>
                    <a:pt x="48" y="0"/>
                    <a:pt x="29" y="0"/>
                    <a:pt x="1"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82"/>
            <p:cNvSpPr/>
            <p:nvPr/>
          </p:nvSpPr>
          <p:spPr>
            <a:xfrm>
              <a:off x="1595076" y="2610757"/>
              <a:ext cx="2048" cy="26"/>
            </a:xfrm>
            <a:custGeom>
              <a:rect b="b" l="l" r="r" t="t"/>
              <a:pathLst>
                <a:path extrusionOk="0" h="1" w="78">
                  <a:moveTo>
                    <a:pt x="77" y="1"/>
                  </a:moveTo>
                  <a:lnTo>
                    <a:pt x="29" y="1"/>
                  </a:lnTo>
                  <a:lnTo>
                    <a:pt x="1" y="1"/>
                  </a:lnTo>
                  <a:cubicBezTo>
                    <a:pt x="29" y="1"/>
                    <a:pt x="48" y="1"/>
                    <a:pt x="77"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82"/>
            <p:cNvSpPr/>
            <p:nvPr/>
          </p:nvSpPr>
          <p:spPr>
            <a:xfrm>
              <a:off x="1598857" y="2604927"/>
              <a:ext cx="74920" cy="115176"/>
            </a:xfrm>
            <a:custGeom>
              <a:rect b="b" l="l" r="r" t="t"/>
              <a:pathLst>
                <a:path extrusionOk="0" h="4386" w="2853">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82"/>
            <p:cNvSpPr/>
            <p:nvPr/>
          </p:nvSpPr>
          <p:spPr>
            <a:xfrm>
              <a:off x="1583023" y="2630872"/>
              <a:ext cx="63602" cy="63339"/>
            </a:xfrm>
            <a:custGeom>
              <a:rect b="b" l="l" r="r" t="t"/>
              <a:pathLst>
                <a:path extrusionOk="0" h="2412" w="2422">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82"/>
            <p:cNvSpPr/>
            <p:nvPr/>
          </p:nvSpPr>
          <p:spPr>
            <a:xfrm>
              <a:off x="1595076" y="2630872"/>
              <a:ext cx="56827" cy="63287"/>
            </a:xfrm>
            <a:custGeom>
              <a:rect b="b" l="l" r="r" t="t"/>
              <a:pathLst>
                <a:path extrusionOk="0" h="2410" w="2164">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82"/>
            <p:cNvSpPr/>
            <p:nvPr/>
          </p:nvSpPr>
          <p:spPr>
            <a:xfrm>
              <a:off x="1370054" y="2536074"/>
              <a:ext cx="253304" cy="12158"/>
            </a:xfrm>
            <a:custGeom>
              <a:rect b="b" l="l" r="r" t="t"/>
              <a:pathLst>
                <a:path extrusionOk="0" h="463" w="9646">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82"/>
            <p:cNvSpPr/>
            <p:nvPr/>
          </p:nvSpPr>
          <p:spPr>
            <a:xfrm>
              <a:off x="1370054" y="2503170"/>
              <a:ext cx="253304" cy="12132"/>
            </a:xfrm>
            <a:custGeom>
              <a:rect b="b" l="l" r="r" t="t"/>
              <a:pathLst>
                <a:path extrusionOk="0" h="462" w="9646">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82"/>
            <p:cNvSpPr/>
            <p:nvPr/>
          </p:nvSpPr>
          <p:spPr>
            <a:xfrm>
              <a:off x="1370133" y="2569266"/>
              <a:ext cx="253146" cy="12132"/>
            </a:xfrm>
            <a:custGeom>
              <a:rect b="b" l="l" r="r" t="t"/>
              <a:pathLst>
                <a:path extrusionOk="0" h="462" w="964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82"/>
            <p:cNvSpPr/>
            <p:nvPr/>
          </p:nvSpPr>
          <p:spPr>
            <a:xfrm>
              <a:off x="1447521" y="2612228"/>
              <a:ext cx="98344" cy="12158"/>
            </a:xfrm>
            <a:custGeom>
              <a:rect b="b" l="l" r="r" t="t"/>
              <a:pathLst>
                <a:path extrusionOk="0" h="463" w="3745">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4" name="Google Shape;10574;p82"/>
          <p:cNvGrpSpPr/>
          <p:nvPr/>
        </p:nvGrpSpPr>
        <p:grpSpPr>
          <a:xfrm>
            <a:off x="882590" y="2438360"/>
            <a:ext cx="337310" cy="337047"/>
            <a:chOff x="882590" y="2438360"/>
            <a:chExt cx="337310" cy="337047"/>
          </a:xfrm>
        </p:grpSpPr>
        <p:sp>
          <p:nvSpPr>
            <p:cNvPr id="10575" name="Google Shape;10575;p82"/>
            <p:cNvSpPr/>
            <p:nvPr/>
          </p:nvSpPr>
          <p:spPr>
            <a:xfrm>
              <a:off x="992934" y="2438360"/>
              <a:ext cx="114625" cy="337047"/>
            </a:xfrm>
            <a:custGeom>
              <a:rect b="b" l="l" r="r" t="t"/>
              <a:pathLst>
                <a:path extrusionOk="0" h="12835" w="4365">
                  <a:moveTo>
                    <a:pt x="0" y="0"/>
                  </a:moveTo>
                  <a:lnTo>
                    <a:pt x="0" y="12834"/>
                  </a:lnTo>
                  <a:lnTo>
                    <a:pt x="4364" y="12834"/>
                  </a:lnTo>
                  <a:lnTo>
                    <a:pt x="4364"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82"/>
            <p:cNvSpPr/>
            <p:nvPr/>
          </p:nvSpPr>
          <p:spPr>
            <a:xfrm>
              <a:off x="1081640" y="2438360"/>
              <a:ext cx="25919" cy="337047"/>
            </a:xfrm>
            <a:custGeom>
              <a:rect b="b" l="l" r="r" t="t"/>
              <a:pathLst>
                <a:path extrusionOk="0" h="12835" w="987">
                  <a:moveTo>
                    <a:pt x="0" y="0"/>
                  </a:moveTo>
                  <a:lnTo>
                    <a:pt x="0" y="12834"/>
                  </a:lnTo>
                  <a:lnTo>
                    <a:pt x="986" y="12834"/>
                  </a:lnTo>
                  <a:lnTo>
                    <a:pt x="986" y="0"/>
                  </a:lnTo>
                  <a:close/>
                </a:path>
              </a:pathLst>
            </a:custGeom>
            <a:solidFill>
              <a:srgbClr val="C5D1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82"/>
            <p:cNvSpPr/>
            <p:nvPr/>
          </p:nvSpPr>
          <p:spPr>
            <a:xfrm>
              <a:off x="882590" y="2438360"/>
              <a:ext cx="112367" cy="337047"/>
            </a:xfrm>
            <a:custGeom>
              <a:rect b="b" l="l" r="r" t="t"/>
              <a:pathLst>
                <a:path extrusionOk="0" h="12835" w="4279">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82"/>
            <p:cNvSpPr/>
            <p:nvPr/>
          </p:nvSpPr>
          <p:spPr>
            <a:xfrm>
              <a:off x="969799" y="2438360"/>
              <a:ext cx="25157" cy="337047"/>
            </a:xfrm>
            <a:custGeom>
              <a:rect b="b" l="l" r="r" t="t"/>
              <a:pathLst>
                <a:path extrusionOk="0" h="12835" w="958">
                  <a:moveTo>
                    <a:pt x="1" y="0"/>
                  </a:moveTo>
                  <a:lnTo>
                    <a:pt x="1" y="12834"/>
                  </a:lnTo>
                  <a:lnTo>
                    <a:pt x="958" y="12834"/>
                  </a:lnTo>
                  <a:lnTo>
                    <a:pt x="958" y="0"/>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82"/>
            <p:cNvSpPr/>
            <p:nvPr/>
          </p:nvSpPr>
          <p:spPr>
            <a:xfrm>
              <a:off x="1106010" y="2438360"/>
              <a:ext cx="113890" cy="337047"/>
            </a:xfrm>
            <a:custGeom>
              <a:rect b="b" l="l" r="r" t="t"/>
              <a:pathLst>
                <a:path extrusionOk="0" h="12835" w="4337">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82"/>
            <p:cNvSpPr/>
            <p:nvPr/>
          </p:nvSpPr>
          <p:spPr>
            <a:xfrm>
              <a:off x="1167852" y="2438360"/>
              <a:ext cx="52047" cy="337047"/>
            </a:xfrm>
            <a:custGeom>
              <a:rect b="b" l="l" r="r" t="t"/>
              <a:pathLst>
                <a:path extrusionOk="0" h="12835" w="1982">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82"/>
            <p:cNvSpPr/>
            <p:nvPr/>
          </p:nvSpPr>
          <p:spPr>
            <a:xfrm>
              <a:off x="922058" y="2707525"/>
              <a:ext cx="33193" cy="33193"/>
            </a:xfrm>
            <a:custGeom>
              <a:rect b="b" l="l" r="r" t="t"/>
              <a:pathLst>
                <a:path extrusionOk="0" h="1264" w="1264">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82"/>
            <p:cNvSpPr/>
            <p:nvPr/>
          </p:nvSpPr>
          <p:spPr>
            <a:xfrm>
              <a:off x="1034635" y="2707525"/>
              <a:ext cx="33219" cy="33193"/>
            </a:xfrm>
            <a:custGeom>
              <a:rect b="b" l="l" r="r" t="t"/>
              <a:pathLst>
                <a:path extrusionOk="0" h="1264" w="1265">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82"/>
            <p:cNvSpPr/>
            <p:nvPr/>
          </p:nvSpPr>
          <p:spPr>
            <a:xfrm>
              <a:off x="1145715" y="2707525"/>
              <a:ext cx="33455" cy="33193"/>
            </a:xfrm>
            <a:custGeom>
              <a:rect b="b" l="l" r="r" t="t"/>
              <a:pathLst>
                <a:path extrusionOk="0" h="1264" w="1274">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82"/>
            <p:cNvSpPr/>
            <p:nvPr/>
          </p:nvSpPr>
          <p:spPr>
            <a:xfrm>
              <a:off x="907484"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82"/>
            <p:cNvSpPr/>
            <p:nvPr/>
          </p:nvSpPr>
          <p:spPr>
            <a:xfrm>
              <a:off x="907484" y="2475045"/>
              <a:ext cx="62341" cy="123422"/>
            </a:xfrm>
            <a:custGeom>
              <a:rect b="b" l="l" r="r" t="t"/>
              <a:pathLst>
                <a:path extrusionOk="0" h="4700" w="2374">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82"/>
            <p:cNvSpPr/>
            <p:nvPr/>
          </p:nvSpPr>
          <p:spPr>
            <a:xfrm>
              <a:off x="1020061" y="2475045"/>
              <a:ext cx="62367" cy="123422"/>
            </a:xfrm>
            <a:custGeom>
              <a:rect b="b" l="l" r="r" t="t"/>
              <a:pathLst>
                <a:path extrusionOk="0" h="4700" w="2375">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82"/>
            <p:cNvSpPr/>
            <p:nvPr/>
          </p:nvSpPr>
          <p:spPr>
            <a:xfrm>
              <a:off x="1020061" y="2598441"/>
              <a:ext cx="62367" cy="41990"/>
            </a:xfrm>
            <a:custGeom>
              <a:rect b="b" l="l" r="r" t="t"/>
              <a:pathLst>
                <a:path extrusionOk="0" h="1599" w="2375">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82"/>
            <p:cNvSpPr/>
            <p:nvPr/>
          </p:nvSpPr>
          <p:spPr>
            <a:xfrm>
              <a:off x="1131403" y="2475045"/>
              <a:ext cx="62341" cy="123422"/>
            </a:xfrm>
            <a:custGeom>
              <a:rect b="b" l="l" r="r" t="t"/>
              <a:pathLst>
                <a:path extrusionOk="0" h="4700" w="2374">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82"/>
            <p:cNvSpPr/>
            <p:nvPr/>
          </p:nvSpPr>
          <p:spPr>
            <a:xfrm>
              <a:off x="1131403"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82"/>
            <p:cNvSpPr/>
            <p:nvPr/>
          </p:nvSpPr>
          <p:spPr>
            <a:xfrm>
              <a:off x="921560" y="2501437"/>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82"/>
            <p:cNvSpPr/>
            <p:nvPr/>
          </p:nvSpPr>
          <p:spPr>
            <a:xfrm>
              <a:off x="921560"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82"/>
            <p:cNvSpPr/>
            <p:nvPr/>
          </p:nvSpPr>
          <p:spPr>
            <a:xfrm>
              <a:off x="921560"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82"/>
            <p:cNvSpPr/>
            <p:nvPr/>
          </p:nvSpPr>
          <p:spPr>
            <a:xfrm>
              <a:off x="1145479" y="2501437"/>
              <a:ext cx="33954" cy="10084"/>
            </a:xfrm>
            <a:custGeom>
              <a:rect b="b" l="l" r="r" t="t"/>
              <a:pathLst>
                <a:path extrusionOk="0" h="384" w="1293">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82"/>
            <p:cNvSpPr/>
            <p:nvPr/>
          </p:nvSpPr>
          <p:spPr>
            <a:xfrm>
              <a:off x="1145479"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82"/>
            <p:cNvSpPr/>
            <p:nvPr/>
          </p:nvSpPr>
          <p:spPr>
            <a:xfrm>
              <a:off x="1145479"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82"/>
            <p:cNvSpPr/>
            <p:nvPr/>
          </p:nvSpPr>
          <p:spPr>
            <a:xfrm>
              <a:off x="1034399" y="2501437"/>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82"/>
            <p:cNvSpPr/>
            <p:nvPr/>
          </p:nvSpPr>
          <p:spPr>
            <a:xfrm>
              <a:off x="1034399" y="2531583"/>
              <a:ext cx="33692" cy="10084"/>
            </a:xfrm>
            <a:custGeom>
              <a:rect b="b" l="l" r="r" t="t"/>
              <a:pathLst>
                <a:path extrusionOk="0" h="384" w="1283">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82"/>
            <p:cNvSpPr/>
            <p:nvPr/>
          </p:nvSpPr>
          <p:spPr>
            <a:xfrm>
              <a:off x="1034399" y="2561756"/>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9" name="Google Shape;10599;p82"/>
          <p:cNvGrpSpPr/>
          <p:nvPr/>
        </p:nvGrpSpPr>
        <p:grpSpPr>
          <a:xfrm>
            <a:off x="4885060" y="1518788"/>
            <a:ext cx="385786" cy="342588"/>
            <a:chOff x="4885060" y="1518788"/>
            <a:chExt cx="385786" cy="342588"/>
          </a:xfrm>
        </p:grpSpPr>
        <p:sp>
          <p:nvSpPr>
            <p:cNvPr id="10600" name="Google Shape;10600;p82"/>
            <p:cNvSpPr/>
            <p:nvPr/>
          </p:nvSpPr>
          <p:spPr>
            <a:xfrm>
              <a:off x="4953415" y="1537380"/>
              <a:ext cx="74920" cy="62367"/>
            </a:xfrm>
            <a:custGeom>
              <a:rect b="b" l="l" r="r" t="t"/>
              <a:pathLst>
                <a:path extrusionOk="0" h="2375" w="2853">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82"/>
            <p:cNvSpPr/>
            <p:nvPr/>
          </p:nvSpPr>
          <p:spPr>
            <a:xfrm>
              <a:off x="4953415" y="1537380"/>
              <a:ext cx="50025" cy="62367"/>
            </a:xfrm>
            <a:custGeom>
              <a:rect b="b" l="l" r="r" t="t"/>
              <a:pathLst>
                <a:path extrusionOk="0" h="2375" w="1905">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82"/>
            <p:cNvSpPr/>
            <p:nvPr/>
          </p:nvSpPr>
          <p:spPr>
            <a:xfrm>
              <a:off x="4909928" y="1568550"/>
              <a:ext cx="161893" cy="161867"/>
            </a:xfrm>
            <a:custGeom>
              <a:rect b="b" l="l" r="r" t="t"/>
              <a:pathLst>
                <a:path extrusionOk="0" h="6164" w="6165">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82"/>
            <p:cNvSpPr/>
            <p:nvPr/>
          </p:nvSpPr>
          <p:spPr>
            <a:xfrm>
              <a:off x="4942596" y="1568577"/>
              <a:ext cx="129462" cy="161840"/>
            </a:xfrm>
            <a:custGeom>
              <a:rect b="b" l="l" r="r" t="t"/>
              <a:pathLst>
                <a:path extrusionOk="0" h="6163" w="493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82"/>
            <p:cNvSpPr/>
            <p:nvPr/>
          </p:nvSpPr>
          <p:spPr>
            <a:xfrm>
              <a:off x="4885060" y="1736693"/>
              <a:ext cx="211629" cy="124682"/>
            </a:xfrm>
            <a:custGeom>
              <a:rect b="b" l="l" r="r" t="t"/>
              <a:pathLst>
                <a:path extrusionOk="0" h="4748" w="8059">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82"/>
            <p:cNvSpPr/>
            <p:nvPr/>
          </p:nvSpPr>
          <p:spPr>
            <a:xfrm>
              <a:off x="4885060" y="1781414"/>
              <a:ext cx="211892" cy="79962"/>
            </a:xfrm>
            <a:custGeom>
              <a:rect b="b" l="l" r="r" t="t"/>
              <a:pathLst>
                <a:path extrusionOk="0" h="3045" w="8069">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82"/>
            <p:cNvSpPr/>
            <p:nvPr/>
          </p:nvSpPr>
          <p:spPr>
            <a:xfrm>
              <a:off x="4959691" y="1736693"/>
              <a:ext cx="62368" cy="24894"/>
            </a:xfrm>
            <a:custGeom>
              <a:rect b="b" l="l" r="r" t="t"/>
              <a:pathLst>
                <a:path extrusionOk="0" h="948" w="2375">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82"/>
            <p:cNvSpPr/>
            <p:nvPr/>
          </p:nvSpPr>
          <p:spPr>
            <a:xfrm>
              <a:off x="4928520" y="1631994"/>
              <a:ext cx="124682" cy="117146"/>
            </a:xfrm>
            <a:custGeom>
              <a:rect b="b" l="l" r="r" t="t"/>
              <a:pathLst>
                <a:path extrusionOk="0" h="4461" w="4748">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82"/>
            <p:cNvSpPr/>
            <p:nvPr/>
          </p:nvSpPr>
          <p:spPr>
            <a:xfrm>
              <a:off x="4928520" y="1632178"/>
              <a:ext cx="121925" cy="116594"/>
            </a:xfrm>
            <a:custGeom>
              <a:rect b="b" l="l" r="r" t="t"/>
              <a:pathLst>
                <a:path extrusionOk="0" h="4440" w="4643">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82"/>
            <p:cNvSpPr/>
            <p:nvPr/>
          </p:nvSpPr>
          <p:spPr>
            <a:xfrm>
              <a:off x="4885060" y="1802028"/>
              <a:ext cx="43487" cy="59348"/>
            </a:xfrm>
            <a:custGeom>
              <a:rect b="b" l="l" r="r" t="t"/>
              <a:pathLst>
                <a:path extrusionOk="0" h="2260" w="1656">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82"/>
            <p:cNvSpPr/>
            <p:nvPr/>
          </p:nvSpPr>
          <p:spPr>
            <a:xfrm>
              <a:off x="5053177" y="1802028"/>
              <a:ext cx="43775" cy="59348"/>
            </a:xfrm>
            <a:custGeom>
              <a:rect b="b" l="l" r="r" t="t"/>
              <a:pathLst>
                <a:path extrusionOk="0" h="2260" w="1667">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82"/>
            <p:cNvSpPr/>
            <p:nvPr/>
          </p:nvSpPr>
          <p:spPr>
            <a:xfrm>
              <a:off x="5096663" y="1537642"/>
              <a:ext cx="174183" cy="181982"/>
            </a:xfrm>
            <a:custGeom>
              <a:rect b="b" l="l" r="r" t="t"/>
              <a:pathLst>
                <a:path extrusionOk="0" h="6930" w="6633">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82"/>
            <p:cNvSpPr/>
            <p:nvPr/>
          </p:nvSpPr>
          <p:spPr>
            <a:xfrm>
              <a:off x="5121531" y="1537380"/>
              <a:ext cx="136499" cy="93407"/>
            </a:xfrm>
            <a:custGeom>
              <a:rect b="b" l="l" r="r" t="t"/>
              <a:pathLst>
                <a:path extrusionOk="0" h="3557" w="5198">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82"/>
            <p:cNvSpPr/>
            <p:nvPr/>
          </p:nvSpPr>
          <p:spPr>
            <a:xfrm>
              <a:off x="5177596" y="1630681"/>
              <a:ext cx="12579" cy="25105"/>
            </a:xfrm>
            <a:custGeom>
              <a:rect b="b" l="l" r="r" t="t"/>
              <a:pathLst>
                <a:path extrusionOk="0" h="956" w="479">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82"/>
            <p:cNvSpPr/>
            <p:nvPr/>
          </p:nvSpPr>
          <p:spPr>
            <a:xfrm>
              <a:off x="5134110" y="1518788"/>
              <a:ext cx="99552" cy="99552"/>
            </a:xfrm>
            <a:custGeom>
              <a:rect b="b" l="l" r="r" t="t"/>
              <a:pathLst>
                <a:path extrusionOk="0" h="3791" w="3791">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82"/>
            <p:cNvSpPr/>
            <p:nvPr/>
          </p:nvSpPr>
          <p:spPr>
            <a:xfrm>
              <a:off x="5146426" y="1531366"/>
              <a:ext cx="74657" cy="74657"/>
            </a:xfrm>
            <a:custGeom>
              <a:rect b="b" l="l" r="r" t="t"/>
              <a:pathLst>
                <a:path extrusionOk="0" h="2843" w="2843">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82"/>
            <p:cNvSpPr/>
            <p:nvPr/>
          </p:nvSpPr>
          <p:spPr>
            <a:xfrm>
              <a:off x="5158558" y="1562379"/>
              <a:ext cx="50708" cy="55960"/>
            </a:xfrm>
            <a:custGeom>
              <a:rect b="b" l="l" r="r" t="t"/>
              <a:pathLst>
                <a:path extrusionOk="0" h="2131" w="1931">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82"/>
            <p:cNvSpPr/>
            <p:nvPr/>
          </p:nvSpPr>
          <p:spPr>
            <a:xfrm>
              <a:off x="5165281" y="1614794"/>
              <a:ext cx="37473" cy="28676"/>
            </a:xfrm>
            <a:custGeom>
              <a:rect b="b" l="l" r="r" t="t"/>
              <a:pathLst>
                <a:path extrusionOk="0" h="1092" w="1427">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82"/>
            <p:cNvSpPr/>
            <p:nvPr/>
          </p:nvSpPr>
          <p:spPr>
            <a:xfrm>
              <a:off x="5165018" y="1614794"/>
              <a:ext cx="18881" cy="28676"/>
            </a:xfrm>
            <a:custGeom>
              <a:rect b="b" l="l" r="r" t="t"/>
              <a:pathLst>
                <a:path extrusionOk="0" h="1092" w="719">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9" name="Google Shape;10619;p82"/>
          <p:cNvGrpSpPr/>
          <p:nvPr/>
        </p:nvGrpSpPr>
        <p:grpSpPr>
          <a:xfrm>
            <a:off x="5394478" y="1514533"/>
            <a:ext cx="249076" cy="351096"/>
            <a:chOff x="5394478" y="1514533"/>
            <a:chExt cx="249076" cy="351096"/>
          </a:xfrm>
        </p:grpSpPr>
        <p:sp>
          <p:nvSpPr>
            <p:cNvPr id="10620" name="Google Shape;10620;p82"/>
            <p:cNvSpPr/>
            <p:nvPr/>
          </p:nvSpPr>
          <p:spPr>
            <a:xfrm>
              <a:off x="5394478" y="1537143"/>
              <a:ext cx="249076" cy="328486"/>
            </a:xfrm>
            <a:custGeom>
              <a:rect b="b" l="l" r="r" t="t"/>
              <a:pathLst>
                <a:path extrusionOk="0" h="12509" w="9485">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82"/>
            <p:cNvSpPr/>
            <p:nvPr/>
          </p:nvSpPr>
          <p:spPr>
            <a:xfrm>
              <a:off x="5405770" y="1537143"/>
              <a:ext cx="226729" cy="305876"/>
            </a:xfrm>
            <a:custGeom>
              <a:rect b="b" l="l" r="r" t="t"/>
              <a:pathLst>
                <a:path extrusionOk="0" h="11648" w="8634">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82"/>
            <p:cNvSpPr/>
            <p:nvPr/>
          </p:nvSpPr>
          <p:spPr>
            <a:xfrm>
              <a:off x="5417088" y="1559753"/>
              <a:ext cx="203856" cy="271949"/>
            </a:xfrm>
            <a:custGeom>
              <a:rect b="b" l="l" r="r" t="t"/>
              <a:pathLst>
                <a:path extrusionOk="0" h="10356" w="7763">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82"/>
            <p:cNvSpPr/>
            <p:nvPr/>
          </p:nvSpPr>
          <p:spPr>
            <a:xfrm>
              <a:off x="5468111" y="1514533"/>
              <a:ext cx="101810" cy="50787"/>
            </a:xfrm>
            <a:custGeom>
              <a:rect b="b" l="l" r="r" t="t"/>
              <a:pathLst>
                <a:path extrusionOk="0" h="1934" w="3877">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82"/>
            <p:cNvSpPr/>
            <p:nvPr/>
          </p:nvSpPr>
          <p:spPr>
            <a:xfrm>
              <a:off x="5448258" y="1670098"/>
              <a:ext cx="28413" cy="28413"/>
            </a:xfrm>
            <a:custGeom>
              <a:rect b="b" l="l" r="r" t="t"/>
              <a:pathLst>
                <a:path extrusionOk="0" h="1082" w="1082">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82"/>
            <p:cNvSpPr/>
            <p:nvPr/>
          </p:nvSpPr>
          <p:spPr>
            <a:xfrm>
              <a:off x="5448258" y="1721095"/>
              <a:ext cx="28413" cy="28440"/>
            </a:xfrm>
            <a:custGeom>
              <a:rect b="b" l="l" r="r" t="t"/>
              <a:pathLst>
                <a:path extrusionOk="0" h="1083" w="1082">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82"/>
            <p:cNvSpPr/>
            <p:nvPr/>
          </p:nvSpPr>
          <p:spPr>
            <a:xfrm>
              <a:off x="5448258" y="1772118"/>
              <a:ext cx="28413" cy="28440"/>
            </a:xfrm>
            <a:custGeom>
              <a:rect b="b" l="l" r="r" t="t"/>
              <a:pathLst>
                <a:path extrusionOk="0" h="1083" w="1082">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82"/>
            <p:cNvSpPr/>
            <p:nvPr/>
          </p:nvSpPr>
          <p:spPr>
            <a:xfrm>
              <a:off x="5488961" y="1667314"/>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82"/>
            <p:cNvSpPr/>
            <p:nvPr/>
          </p:nvSpPr>
          <p:spPr>
            <a:xfrm>
              <a:off x="5488725" y="1689950"/>
              <a:ext cx="105828" cy="11318"/>
            </a:xfrm>
            <a:custGeom>
              <a:rect b="b" l="l" r="r" t="t"/>
              <a:pathLst>
                <a:path extrusionOk="0" h="431" w="403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82"/>
            <p:cNvSpPr/>
            <p:nvPr/>
          </p:nvSpPr>
          <p:spPr>
            <a:xfrm>
              <a:off x="5488961" y="1718337"/>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82"/>
            <p:cNvSpPr/>
            <p:nvPr/>
          </p:nvSpPr>
          <p:spPr>
            <a:xfrm>
              <a:off x="5488725" y="1740947"/>
              <a:ext cx="105828" cy="11344"/>
            </a:xfrm>
            <a:custGeom>
              <a:rect b="b" l="l" r="r" t="t"/>
              <a:pathLst>
                <a:path extrusionOk="0" h="432" w="403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82"/>
            <p:cNvSpPr/>
            <p:nvPr/>
          </p:nvSpPr>
          <p:spPr>
            <a:xfrm>
              <a:off x="5488961" y="1769360"/>
              <a:ext cx="66123" cy="11318"/>
            </a:xfrm>
            <a:custGeom>
              <a:rect b="b" l="l" r="r" t="t"/>
              <a:pathLst>
                <a:path extrusionOk="0" h="431" w="2518">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82"/>
            <p:cNvSpPr/>
            <p:nvPr/>
          </p:nvSpPr>
          <p:spPr>
            <a:xfrm>
              <a:off x="5488725" y="1791970"/>
              <a:ext cx="105828" cy="11344"/>
            </a:xfrm>
            <a:custGeom>
              <a:rect b="b" l="l" r="r" t="t"/>
              <a:pathLst>
                <a:path extrusionOk="0" h="432" w="403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82"/>
            <p:cNvSpPr/>
            <p:nvPr/>
          </p:nvSpPr>
          <p:spPr>
            <a:xfrm>
              <a:off x="5488961" y="1582389"/>
              <a:ext cx="100051" cy="11318"/>
            </a:xfrm>
            <a:custGeom>
              <a:rect b="b" l="l" r="r" t="t"/>
              <a:pathLst>
                <a:path extrusionOk="0" h="431" w="381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82"/>
            <p:cNvSpPr/>
            <p:nvPr/>
          </p:nvSpPr>
          <p:spPr>
            <a:xfrm>
              <a:off x="5443479" y="1633386"/>
              <a:ext cx="151074" cy="11344"/>
            </a:xfrm>
            <a:custGeom>
              <a:rect b="b" l="l" r="r" t="t"/>
              <a:pathLst>
                <a:path extrusionOk="0" h="432" w="5753">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82"/>
            <p:cNvSpPr/>
            <p:nvPr/>
          </p:nvSpPr>
          <p:spPr>
            <a:xfrm>
              <a:off x="5488961" y="1604999"/>
              <a:ext cx="26418" cy="11344"/>
            </a:xfrm>
            <a:custGeom>
              <a:rect b="b" l="l" r="r" t="t"/>
              <a:pathLst>
                <a:path extrusionOk="0" h="432" w="1006">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82"/>
            <p:cNvSpPr/>
            <p:nvPr/>
          </p:nvSpPr>
          <p:spPr>
            <a:xfrm>
              <a:off x="5522889" y="1604999"/>
              <a:ext cx="37736" cy="11344"/>
            </a:xfrm>
            <a:custGeom>
              <a:rect b="b" l="l" r="r" t="t"/>
              <a:pathLst>
                <a:path extrusionOk="0" h="432" w="1437">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82"/>
            <p:cNvSpPr/>
            <p:nvPr/>
          </p:nvSpPr>
          <p:spPr>
            <a:xfrm>
              <a:off x="5445501" y="1582389"/>
              <a:ext cx="34191" cy="33954"/>
            </a:xfrm>
            <a:custGeom>
              <a:rect b="b" l="l" r="r" t="t"/>
              <a:pathLst>
                <a:path extrusionOk="0" h="1293" w="1302">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82"/>
            <p:cNvSpPr/>
            <p:nvPr/>
          </p:nvSpPr>
          <p:spPr>
            <a:xfrm>
              <a:off x="5468347" y="1553976"/>
              <a:ext cx="101810" cy="11581"/>
            </a:xfrm>
            <a:custGeom>
              <a:rect b="b" l="l" r="r" t="t"/>
              <a:pathLst>
                <a:path extrusionOk="0" h="441" w="3877">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82"/>
            <p:cNvSpPr/>
            <p:nvPr/>
          </p:nvSpPr>
          <p:spPr>
            <a:xfrm>
              <a:off x="5454036" y="1590924"/>
              <a:ext cx="16859" cy="16859"/>
            </a:xfrm>
            <a:custGeom>
              <a:rect b="b" l="l" r="r" t="t"/>
              <a:pathLst>
                <a:path extrusionOk="0" h="642" w="642">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0" name="Google Shape;10640;p82"/>
          <p:cNvGrpSpPr/>
          <p:nvPr/>
        </p:nvGrpSpPr>
        <p:grpSpPr>
          <a:xfrm>
            <a:off x="5782259" y="1512012"/>
            <a:ext cx="356138" cy="356138"/>
            <a:chOff x="5782259" y="1512012"/>
            <a:chExt cx="356138" cy="356138"/>
          </a:xfrm>
        </p:grpSpPr>
        <p:sp>
          <p:nvSpPr>
            <p:cNvPr id="10641" name="Google Shape;10641;p82"/>
            <p:cNvSpPr/>
            <p:nvPr/>
          </p:nvSpPr>
          <p:spPr>
            <a:xfrm>
              <a:off x="5902635" y="1701505"/>
              <a:ext cx="114888" cy="97792"/>
            </a:xfrm>
            <a:custGeom>
              <a:rect b="b" l="l" r="r" t="t"/>
              <a:pathLst>
                <a:path extrusionOk="0" h="3724" w="4375">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82"/>
            <p:cNvSpPr/>
            <p:nvPr/>
          </p:nvSpPr>
          <p:spPr>
            <a:xfrm>
              <a:off x="5940082" y="1701505"/>
              <a:ext cx="40230" cy="17358"/>
            </a:xfrm>
            <a:custGeom>
              <a:rect b="b" l="l" r="r" t="t"/>
              <a:pathLst>
                <a:path extrusionOk="0" h="661" w="1532">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82"/>
            <p:cNvSpPr/>
            <p:nvPr/>
          </p:nvSpPr>
          <p:spPr>
            <a:xfrm>
              <a:off x="5902635" y="1716079"/>
              <a:ext cx="115124" cy="83218"/>
            </a:xfrm>
            <a:custGeom>
              <a:rect b="b" l="l" r="r" t="t"/>
              <a:pathLst>
                <a:path extrusionOk="0" h="3169" w="4384">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82"/>
            <p:cNvSpPr/>
            <p:nvPr/>
          </p:nvSpPr>
          <p:spPr>
            <a:xfrm>
              <a:off x="5919967" y="1621070"/>
              <a:ext cx="28676" cy="63103"/>
            </a:xfrm>
            <a:custGeom>
              <a:rect b="b" l="l" r="r" t="t"/>
              <a:pathLst>
                <a:path extrusionOk="0" h="2403" w="1092">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82"/>
            <p:cNvSpPr/>
            <p:nvPr/>
          </p:nvSpPr>
          <p:spPr>
            <a:xfrm>
              <a:off x="5931547" y="1615293"/>
              <a:ext cx="69116" cy="68880"/>
            </a:xfrm>
            <a:custGeom>
              <a:rect b="b" l="l" r="r" t="t"/>
              <a:pathLst>
                <a:path extrusionOk="0" h="2623" w="2632">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82"/>
            <p:cNvSpPr/>
            <p:nvPr/>
          </p:nvSpPr>
          <p:spPr>
            <a:xfrm>
              <a:off x="5925744" y="1644179"/>
              <a:ext cx="68906" cy="63129"/>
            </a:xfrm>
            <a:custGeom>
              <a:rect b="b" l="l" r="r" t="t"/>
              <a:pathLst>
                <a:path extrusionOk="0" h="2404" w="2624">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82"/>
            <p:cNvSpPr/>
            <p:nvPr/>
          </p:nvSpPr>
          <p:spPr>
            <a:xfrm>
              <a:off x="5925744" y="1644205"/>
              <a:ext cx="68906" cy="61606"/>
            </a:xfrm>
            <a:custGeom>
              <a:rect b="b" l="l" r="r" t="t"/>
              <a:pathLst>
                <a:path extrusionOk="0" h="2346" w="2624">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82"/>
            <p:cNvSpPr/>
            <p:nvPr/>
          </p:nvSpPr>
          <p:spPr>
            <a:xfrm>
              <a:off x="5902898" y="1730916"/>
              <a:ext cx="22872" cy="68381"/>
            </a:xfrm>
            <a:custGeom>
              <a:rect b="b" l="l" r="r" t="t"/>
              <a:pathLst>
                <a:path extrusionOk="0" h="2604" w="871">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82"/>
            <p:cNvSpPr/>
            <p:nvPr/>
          </p:nvSpPr>
          <p:spPr>
            <a:xfrm>
              <a:off x="5994624" y="1730916"/>
              <a:ext cx="23135" cy="68381"/>
            </a:xfrm>
            <a:custGeom>
              <a:rect b="b" l="l" r="r" t="t"/>
              <a:pathLst>
                <a:path extrusionOk="0" h="2604" w="881">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82"/>
            <p:cNvSpPr/>
            <p:nvPr/>
          </p:nvSpPr>
          <p:spPr>
            <a:xfrm>
              <a:off x="5782259" y="1512012"/>
              <a:ext cx="356138" cy="356138"/>
            </a:xfrm>
            <a:custGeom>
              <a:rect b="b" l="l" r="r" t="t"/>
              <a:pathLst>
                <a:path extrusionOk="0" h="13562" w="13562">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82"/>
            <p:cNvSpPr/>
            <p:nvPr/>
          </p:nvSpPr>
          <p:spPr>
            <a:xfrm>
              <a:off x="5823724" y="1563535"/>
              <a:ext cx="262889" cy="252936"/>
            </a:xfrm>
            <a:custGeom>
              <a:rect b="b" l="l" r="r" t="t"/>
              <a:pathLst>
                <a:path extrusionOk="0" h="9632" w="10011">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2" name="Google Shape;10652;p82"/>
          <p:cNvGrpSpPr/>
          <p:nvPr/>
        </p:nvGrpSpPr>
        <p:grpSpPr>
          <a:xfrm>
            <a:off x="6229598" y="1518052"/>
            <a:ext cx="343560" cy="343822"/>
            <a:chOff x="6229598" y="1518052"/>
            <a:chExt cx="343560" cy="343822"/>
          </a:xfrm>
        </p:grpSpPr>
        <p:sp>
          <p:nvSpPr>
            <p:cNvPr id="10653" name="Google Shape;10653;p82"/>
            <p:cNvSpPr/>
            <p:nvPr/>
          </p:nvSpPr>
          <p:spPr>
            <a:xfrm>
              <a:off x="6229598" y="1518052"/>
              <a:ext cx="343560" cy="343822"/>
            </a:xfrm>
            <a:custGeom>
              <a:rect b="b" l="l" r="r" t="t"/>
              <a:pathLst>
                <a:path extrusionOk="0" h="13093" w="13083">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82"/>
            <p:cNvSpPr/>
            <p:nvPr/>
          </p:nvSpPr>
          <p:spPr>
            <a:xfrm>
              <a:off x="6255228" y="1543918"/>
              <a:ext cx="292064" cy="292064"/>
            </a:xfrm>
            <a:custGeom>
              <a:rect b="b" l="l" r="r" t="t"/>
              <a:pathLst>
                <a:path extrusionOk="0" h="11122" w="11122">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82"/>
            <p:cNvSpPr/>
            <p:nvPr/>
          </p:nvSpPr>
          <p:spPr>
            <a:xfrm>
              <a:off x="6396218" y="1564034"/>
              <a:ext cx="10320" cy="131221"/>
            </a:xfrm>
            <a:custGeom>
              <a:rect b="b" l="l" r="r" t="t"/>
              <a:pathLst>
                <a:path extrusionOk="0" h="4997" w="393">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82"/>
            <p:cNvSpPr/>
            <p:nvPr/>
          </p:nvSpPr>
          <p:spPr>
            <a:xfrm>
              <a:off x="6394459" y="1684908"/>
              <a:ext cx="134477" cy="10346"/>
            </a:xfrm>
            <a:custGeom>
              <a:rect b="b" l="l" r="r" t="t"/>
              <a:pathLst>
                <a:path extrusionOk="0" h="394" w="5121">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82"/>
            <p:cNvSpPr/>
            <p:nvPr/>
          </p:nvSpPr>
          <p:spPr>
            <a:xfrm>
              <a:off x="6291178" y="1579868"/>
              <a:ext cx="272946" cy="256009"/>
            </a:xfrm>
            <a:custGeom>
              <a:rect b="b" l="l" r="r" t="t"/>
              <a:pathLst>
                <a:path extrusionOk="0" h="9749" w="10394">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82"/>
            <p:cNvSpPr/>
            <p:nvPr/>
          </p:nvSpPr>
          <p:spPr>
            <a:xfrm>
              <a:off x="6273584" y="1684908"/>
              <a:ext cx="21376" cy="10346"/>
            </a:xfrm>
            <a:custGeom>
              <a:rect b="b" l="l" r="r" t="t"/>
              <a:pathLst>
                <a:path extrusionOk="0" h="394" w="814">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82"/>
            <p:cNvSpPr/>
            <p:nvPr/>
          </p:nvSpPr>
          <p:spPr>
            <a:xfrm>
              <a:off x="6396218" y="1798194"/>
              <a:ext cx="10320" cy="17673"/>
            </a:xfrm>
            <a:custGeom>
              <a:rect b="b" l="l" r="r" t="t"/>
              <a:pathLst>
                <a:path extrusionOk="0" h="673" w="393">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82"/>
            <p:cNvSpPr/>
            <p:nvPr/>
          </p:nvSpPr>
          <p:spPr>
            <a:xfrm>
              <a:off x="6308063" y="1599117"/>
              <a:ext cx="20036" cy="15966"/>
            </a:xfrm>
            <a:custGeom>
              <a:rect b="b" l="l" r="r" t="t"/>
              <a:pathLst>
                <a:path extrusionOk="0" h="608" w="763">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82"/>
            <p:cNvSpPr/>
            <p:nvPr/>
          </p:nvSpPr>
          <p:spPr>
            <a:xfrm>
              <a:off x="6473606" y="1764581"/>
              <a:ext cx="20141" cy="16097"/>
            </a:xfrm>
            <a:custGeom>
              <a:rect b="b" l="l" r="r" t="t"/>
              <a:pathLst>
                <a:path extrusionOk="0" h="613" w="767">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82"/>
            <p:cNvSpPr/>
            <p:nvPr/>
          </p:nvSpPr>
          <p:spPr>
            <a:xfrm>
              <a:off x="6474368" y="1599117"/>
              <a:ext cx="20141" cy="15966"/>
            </a:xfrm>
            <a:custGeom>
              <a:rect b="b" l="l" r="r" t="t"/>
              <a:pathLst>
                <a:path extrusionOk="0" h="608" w="767">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82"/>
            <p:cNvSpPr/>
            <p:nvPr/>
          </p:nvSpPr>
          <p:spPr>
            <a:xfrm>
              <a:off x="6308772" y="1765001"/>
              <a:ext cx="19432" cy="15677"/>
            </a:xfrm>
            <a:custGeom>
              <a:rect b="b" l="l" r="r" t="t"/>
              <a:pathLst>
                <a:path extrusionOk="0" h="597" w="74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82"/>
            <p:cNvSpPr/>
            <p:nvPr/>
          </p:nvSpPr>
          <p:spPr>
            <a:xfrm>
              <a:off x="6283064" y="1637404"/>
              <a:ext cx="20693" cy="13366"/>
            </a:xfrm>
            <a:custGeom>
              <a:rect b="b" l="l" r="r" t="t"/>
              <a:pathLst>
                <a:path extrusionOk="0" h="509" w="788">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82"/>
            <p:cNvSpPr/>
            <p:nvPr/>
          </p:nvSpPr>
          <p:spPr>
            <a:xfrm>
              <a:off x="6498947" y="1729445"/>
              <a:ext cx="20640" cy="13051"/>
            </a:xfrm>
            <a:custGeom>
              <a:rect b="b" l="l" r="r" t="t"/>
              <a:pathLst>
                <a:path extrusionOk="0" h="497" w="786">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82"/>
            <p:cNvSpPr/>
            <p:nvPr/>
          </p:nvSpPr>
          <p:spPr>
            <a:xfrm>
              <a:off x="6439442" y="1574511"/>
              <a:ext cx="14837" cy="16675"/>
            </a:xfrm>
            <a:custGeom>
              <a:rect b="b" l="l" r="r" t="t"/>
              <a:pathLst>
                <a:path extrusionOk="0" h="635" w="565">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82"/>
            <p:cNvSpPr/>
            <p:nvPr/>
          </p:nvSpPr>
          <p:spPr>
            <a:xfrm>
              <a:off x="6347978" y="1789581"/>
              <a:ext cx="15861" cy="16754"/>
            </a:xfrm>
            <a:custGeom>
              <a:rect b="b" l="l" r="r" t="t"/>
              <a:pathLst>
                <a:path extrusionOk="0" h="638" w="604">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82"/>
            <p:cNvSpPr/>
            <p:nvPr/>
          </p:nvSpPr>
          <p:spPr>
            <a:xfrm>
              <a:off x="6349633" y="1572883"/>
              <a:ext cx="15441" cy="17305"/>
            </a:xfrm>
            <a:custGeom>
              <a:rect b="b" l="l" r="r" t="t"/>
              <a:pathLst>
                <a:path extrusionOk="0" h="659" w="588">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82"/>
            <p:cNvSpPr/>
            <p:nvPr/>
          </p:nvSpPr>
          <p:spPr>
            <a:xfrm>
              <a:off x="6437341" y="1789896"/>
              <a:ext cx="15441" cy="17437"/>
            </a:xfrm>
            <a:custGeom>
              <a:rect b="b" l="l" r="r" t="t"/>
              <a:pathLst>
                <a:path extrusionOk="0" h="664" w="588">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82"/>
            <p:cNvSpPr/>
            <p:nvPr/>
          </p:nvSpPr>
          <p:spPr>
            <a:xfrm>
              <a:off x="6499262" y="1639505"/>
              <a:ext cx="21664" cy="13261"/>
            </a:xfrm>
            <a:custGeom>
              <a:rect b="b" l="l" r="r" t="t"/>
              <a:pathLst>
                <a:path extrusionOk="0" h="505" w="825">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82"/>
            <p:cNvSpPr/>
            <p:nvPr/>
          </p:nvSpPr>
          <p:spPr>
            <a:xfrm>
              <a:off x="6282118" y="1727161"/>
              <a:ext cx="21638" cy="13314"/>
            </a:xfrm>
            <a:custGeom>
              <a:rect b="b" l="l" r="r" t="t"/>
              <a:pathLst>
                <a:path extrusionOk="0" h="507" w="824">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2" name="Google Shape;10672;p82"/>
          <p:cNvGrpSpPr/>
          <p:nvPr/>
        </p:nvGrpSpPr>
        <p:grpSpPr>
          <a:xfrm>
            <a:off x="870773" y="3357985"/>
            <a:ext cx="342824" cy="351228"/>
            <a:chOff x="870773" y="3357985"/>
            <a:chExt cx="342824" cy="351228"/>
          </a:xfrm>
        </p:grpSpPr>
        <p:sp>
          <p:nvSpPr>
            <p:cNvPr id="10673" name="Google Shape;10673;p82"/>
            <p:cNvSpPr/>
            <p:nvPr/>
          </p:nvSpPr>
          <p:spPr>
            <a:xfrm>
              <a:off x="870773" y="3357985"/>
              <a:ext cx="342824" cy="351228"/>
            </a:xfrm>
            <a:custGeom>
              <a:rect b="b" l="l" r="r" t="t"/>
              <a:pathLst>
                <a:path extrusionOk="0" h="13375" w="13055">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82"/>
            <p:cNvSpPr/>
            <p:nvPr/>
          </p:nvSpPr>
          <p:spPr>
            <a:xfrm>
              <a:off x="1024577" y="3357985"/>
              <a:ext cx="50288" cy="49238"/>
            </a:xfrm>
            <a:custGeom>
              <a:rect b="b" l="l" r="r" t="t"/>
              <a:pathLst>
                <a:path extrusionOk="0" h="1875" w="1915">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82"/>
            <p:cNvSpPr/>
            <p:nvPr/>
          </p:nvSpPr>
          <p:spPr>
            <a:xfrm>
              <a:off x="1111787" y="3388552"/>
              <a:ext cx="101810" cy="289832"/>
            </a:xfrm>
            <a:custGeom>
              <a:rect b="b" l="l" r="r" t="t"/>
              <a:pathLst>
                <a:path extrusionOk="0" h="11037" w="3877">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82"/>
            <p:cNvSpPr/>
            <p:nvPr/>
          </p:nvSpPr>
          <p:spPr>
            <a:xfrm>
              <a:off x="1024840" y="3660133"/>
              <a:ext cx="50025" cy="49080"/>
            </a:xfrm>
            <a:custGeom>
              <a:rect b="b" l="l" r="r" t="t"/>
              <a:pathLst>
                <a:path extrusionOk="0" h="1869" w="1905">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82"/>
            <p:cNvSpPr/>
            <p:nvPr/>
          </p:nvSpPr>
          <p:spPr>
            <a:xfrm>
              <a:off x="939390" y="3431067"/>
              <a:ext cx="211892" cy="205222"/>
            </a:xfrm>
            <a:custGeom>
              <a:rect b="b" l="l" r="r" t="t"/>
              <a:pathLst>
                <a:path extrusionOk="0" h="7815" w="8069">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82"/>
            <p:cNvSpPr/>
            <p:nvPr/>
          </p:nvSpPr>
          <p:spPr>
            <a:xfrm>
              <a:off x="970561" y="3470641"/>
              <a:ext cx="60345" cy="51653"/>
            </a:xfrm>
            <a:custGeom>
              <a:rect b="b" l="l" r="r" t="t"/>
              <a:pathLst>
                <a:path extrusionOk="0" h="1967" w="2298">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82"/>
            <p:cNvSpPr/>
            <p:nvPr/>
          </p:nvSpPr>
          <p:spPr>
            <a:xfrm>
              <a:off x="1053332" y="3545140"/>
              <a:ext cx="60188" cy="51417"/>
            </a:xfrm>
            <a:custGeom>
              <a:rect b="b" l="l" r="r" t="t"/>
              <a:pathLst>
                <a:path extrusionOk="0" h="1958" w="2292">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82"/>
            <p:cNvSpPr/>
            <p:nvPr/>
          </p:nvSpPr>
          <p:spPr>
            <a:xfrm>
              <a:off x="992330" y="3479595"/>
              <a:ext cx="106090" cy="101836"/>
            </a:xfrm>
            <a:custGeom>
              <a:rect b="b" l="l" r="r" t="t"/>
              <a:pathLst>
                <a:path extrusionOk="0" h="3878" w="404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1" name="Google Shape;10681;p82"/>
          <p:cNvGrpSpPr/>
          <p:nvPr/>
        </p:nvGrpSpPr>
        <p:grpSpPr>
          <a:xfrm>
            <a:off x="2743084" y="4299590"/>
            <a:ext cx="159372" cy="308896"/>
            <a:chOff x="2743084" y="4299590"/>
            <a:chExt cx="159372" cy="308896"/>
          </a:xfrm>
        </p:grpSpPr>
        <p:sp>
          <p:nvSpPr>
            <p:cNvPr id="10682" name="Google Shape;10682;p82"/>
            <p:cNvSpPr/>
            <p:nvPr/>
          </p:nvSpPr>
          <p:spPr>
            <a:xfrm>
              <a:off x="2828534" y="4425428"/>
              <a:ext cx="9585" cy="105907"/>
            </a:xfrm>
            <a:custGeom>
              <a:rect b="b" l="l" r="r" t="t"/>
              <a:pathLst>
                <a:path extrusionOk="0" h="4033" w="365">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82"/>
            <p:cNvSpPr/>
            <p:nvPr/>
          </p:nvSpPr>
          <p:spPr>
            <a:xfrm>
              <a:off x="2743084" y="4299590"/>
              <a:ext cx="158111" cy="135239"/>
            </a:xfrm>
            <a:custGeom>
              <a:rect b="b" l="l" r="r" t="t"/>
              <a:pathLst>
                <a:path extrusionOk="0" h="5150" w="6021">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82"/>
            <p:cNvSpPr/>
            <p:nvPr/>
          </p:nvSpPr>
          <p:spPr>
            <a:xfrm>
              <a:off x="2762438" y="4313928"/>
              <a:ext cx="123921" cy="106406"/>
            </a:xfrm>
            <a:custGeom>
              <a:rect b="b" l="l" r="r" t="t"/>
              <a:pathLst>
                <a:path extrusionOk="0" h="4052" w="4719">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82"/>
            <p:cNvSpPr/>
            <p:nvPr/>
          </p:nvSpPr>
          <p:spPr>
            <a:xfrm>
              <a:off x="2809443" y="4314348"/>
              <a:ext cx="49526" cy="105460"/>
            </a:xfrm>
            <a:custGeom>
              <a:rect b="b" l="l" r="r" t="t"/>
              <a:pathLst>
                <a:path extrusionOk="0" h="4016" w="1886">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82"/>
            <p:cNvSpPr/>
            <p:nvPr/>
          </p:nvSpPr>
          <p:spPr>
            <a:xfrm>
              <a:off x="2780032" y="4521513"/>
              <a:ext cx="106589" cy="86973"/>
            </a:xfrm>
            <a:custGeom>
              <a:rect b="b" l="l" r="r" t="t"/>
              <a:pathLst>
                <a:path extrusionOk="0" h="3312" w="4059">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82"/>
            <p:cNvSpPr/>
            <p:nvPr/>
          </p:nvSpPr>
          <p:spPr>
            <a:xfrm>
              <a:off x="2782553" y="4545620"/>
              <a:ext cx="20614" cy="48292"/>
            </a:xfrm>
            <a:custGeom>
              <a:rect b="b" l="l" r="r" t="t"/>
              <a:pathLst>
                <a:path extrusionOk="0" h="1839" w="785">
                  <a:moveTo>
                    <a:pt x="0" y="1"/>
                  </a:moveTo>
                  <a:lnTo>
                    <a:pt x="230" y="1838"/>
                  </a:lnTo>
                  <a:lnTo>
                    <a:pt x="785" y="1838"/>
                  </a:lnTo>
                  <a:lnTo>
                    <a:pt x="55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82"/>
            <p:cNvSpPr/>
            <p:nvPr/>
          </p:nvSpPr>
          <p:spPr>
            <a:xfrm>
              <a:off x="2780032" y="4521514"/>
              <a:ext cx="106826" cy="28912"/>
            </a:xfrm>
            <a:custGeom>
              <a:rect b="b" l="l" r="r" t="t"/>
              <a:pathLst>
                <a:path extrusionOk="0" h="1101" w="4068">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82"/>
            <p:cNvSpPr/>
            <p:nvPr/>
          </p:nvSpPr>
          <p:spPr>
            <a:xfrm>
              <a:off x="2788068" y="4589107"/>
              <a:ext cx="90518" cy="19380"/>
            </a:xfrm>
            <a:custGeom>
              <a:rect b="b" l="l" r="r" t="t"/>
              <a:pathLst>
                <a:path extrusionOk="0" h="738" w="3447">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82"/>
            <p:cNvSpPr/>
            <p:nvPr/>
          </p:nvSpPr>
          <p:spPr>
            <a:xfrm>
              <a:off x="2780032" y="4521514"/>
              <a:ext cx="106589" cy="28912"/>
            </a:xfrm>
            <a:custGeom>
              <a:rect b="b" l="l" r="r" t="t"/>
              <a:pathLst>
                <a:path extrusionOk="0" h="1101" w="4059">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82"/>
            <p:cNvSpPr/>
            <p:nvPr/>
          </p:nvSpPr>
          <p:spPr>
            <a:xfrm>
              <a:off x="2788068" y="4589107"/>
              <a:ext cx="21139" cy="19380"/>
            </a:xfrm>
            <a:custGeom>
              <a:rect b="b" l="l" r="r" t="t"/>
              <a:pathLst>
                <a:path extrusionOk="0" h="738" w="805">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82"/>
            <p:cNvSpPr/>
            <p:nvPr/>
          </p:nvSpPr>
          <p:spPr>
            <a:xfrm>
              <a:off x="2838093" y="4439504"/>
              <a:ext cx="64363" cy="48161"/>
            </a:xfrm>
            <a:custGeom>
              <a:rect b="b" l="l" r="r" t="t"/>
              <a:pathLst>
                <a:path extrusionOk="0" h="1834" w="2451">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82"/>
            <p:cNvSpPr/>
            <p:nvPr/>
          </p:nvSpPr>
          <p:spPr>
            <a:xfrm>
              <a:off x="2838093" y="4463715"/>
              <a:ext cx="64363" cy="23949"/>
            </a:xfrm>
            <a:custGeom>
              <a:rect b="b" l="l" r="r" t="t"/>
              <a:pathLst>
                <a:path extrusionOk="0" h="912" w="2451">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82"/>
            <p:cNvSpPr/>
            <p:nvPr/>
          </p:nvSpPr>
          <p:spPr>
            <a:xfrm>
              <a:off x="2764197" y="4439504"/>
              <a:ext cx="64363" cy="48161"/>
            </a:xfrm>
            <a:custGeom>
              <a:rect b="b" l="l" r="r" t="t"/>
              <a:pathLst>
                <a:path extrusionOk="0" h="1834" w="2451">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82"/>
            <p:cNvSpPr/>
            <p:nvPr/>
          </p:nvSpPr>
          <p:spPr>
            <a:xfrm>
              <a:off x="2764197" y="4463715"/>
              <a:ext cx="64363" cy="23949"/>
            </a:xfrm>
            <a:custGeom>
              <a:rect b="b" l="l" r="r" t="t"/>
              <a:pathLst>
                <a:path extrusionOk="0" h="912" w="2451">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82"/>
            <p:cNvSpPr/>
            <p:nvPr/>
          </p:nvSpPr>
          <p:spPr>
            <a:xfrm>
              <a:off x="2765694" y="4502160"/>
              <a:ext cx="135239" cy="29175"/>
            </a:xfrm>
            <a:custGeom>
              <a:rect b="b" l="l" r="r" t="t"/>
              <a:pathLst>
                <a:path extrusionOk="0" h="1111" w="515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7" name="Google Shape;10697;p82"/>
          <p:cNvGrpSpPr/>
          <p:nvPr/>
        </p:nvGrpSpPr>
        <p:grpSpPr>
          <a:xfrm>
            <a:off x="1293506" y="2939716"/>
            <a:ext cx="374730" cy="272211"/>
            <a:chOff x="1293506" y="2939716"/>
            <a:chExt cx="374730" cy="272211"/>
          </a:xfrm>
        </p:grpSpPr>
        <p:sp>
          <p:nvSpPr>
            <p:cNvPr id="10698" name="Google Shape;10698;p82"/>
            <p:cNvSpPr/>
            <p:nvPr/>
          </p:nvSpPr>
          <p:spPr>
            <a:xfrm>
              <a:off x="1311599" y="2939716"/>
              <a:ext cx="338544" cy="248078"/>
            </a:xfrm>
            <a:custGeom>
              <a:rect b="b" l="l" r="r" t="t"/>
              <a:pathLst>
                <a:path extrusionOk="0" h="9447" w="12892">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82"/>
            <p:cNvSpPr/>
            <p:nvPr/>
          </p:nvSpPr>
          <p:spPr>
            <a:xfrm>
              <a:off x="1335706" y="2964112"/>
              <a:ext cx="290304" cy="193274"/>
            </a:xfrm>
            <a:custGeom>
              <a:rect b="b" l="l" r="r" t="t"/>
              <a:pathLst>
                <a:path extrusionOk="0" h="7360" w="11055">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82"/>
            <p:cNvSpPr/>
            <p:nvPr/>
          </p:nvSpPr>
          <p:spPr>
            <a:xfrm>
              <a:off x="1335706" y="3121173"/>
              <a:ext cx="169430" cy="36213"/>
            </a:xfrm>
            <a:custGeom>
              <a:rect b="b" l="l" r="r" t="t"/>
              <a:pathLst>
                <a:path extrusionOk="0" h="1379" w="6452">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82"/>
            <p:cNvSpPr/>
            <p:nvPr/>
          </p:nvSpPr>
          <p:spPr>
            <a:xfrm>
              <a:off x="1505109" y="2964112"/>
              <a:ext cx="120901" cy="96532"/>
            </a:xfrm>
            <a:custGeom>
              <a:rect b="b" l="l" r="r" t="t"/>
              <a:pathLst>
                <a:path extrusionOk="0" h="3676" w="4604">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82"/>
            <p:cNvSpPr/>
            <p:nvPr/>
          </p:nvSpPr>
          <p:spPr>
            <a:xfrm>
              <a:off x="1505109" y="3060617"/>
              <a:ext cx="120901" cy="96768"/>
            </a:xfrm>
            <a:custGeom>
              <a:rect b="b" l="l" r="r" t="t"/>
              <a:pathLst>
                <a:path extrusionOk="0" h="3685" w="4604">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82"/>
            <p:cNvSpPr/>
            <p:nvPr/>
          </p:nvSpPr>
          <p:spPr>
            <a:xfrm>
              <a:off x="1293506" y="3181755"/>
              <a:ext cx="374730" cy="30173"/>
            </a:xfrm>
            <a:custGeom>
              <a:rect b="b" l="l" r="r" t="t"/>
              <a:pathLst>
                <a:path extrusionOk="0" h="1149" w="1427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82"/>
            <p:cNvSpPr/>
            <p:nvPr/>
          </p:nvSpPr>
          <p:spPr>
            <a:xfrm>
              <a:off x="1293506" y="3181755"/>
              <a:ext cx="374730" cy="12080"/>
            </a:xfrm>
            <a:custGeom>
              <a:rect b="b" l="l" r="r" t="t"/>
              <a:pathLst>
                <a:path extrusionOk="0" h="460" w="1427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82"/>
            <p:cNvSpPr/>
            <p:nvPr/>
          </p:nvSpPr>
          <p:spPr>
            <a:xfrm>
              <a:off x="1444527" y="3181755"/>
              <a:ext cx="72661" cy="18119"/>
            </a:xfrm>
            <a:custGeom>
              <a:rect b="b" l="l" r="r" t="t"/>
              <a:pathLst>
                <a:path extrusionOk="0" h="690" w="2767">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82"/>
            <p:cNvSpPr/>
            <p:nvPr/>
          </p:nvSpPr>
          <p:spPr>
            <a:xfrm>
              <a:off x="1535256" y="3036484"/>
              <a:ext cx="60345" cy="24159"/>
            </a:xfrm>
            <a:custGeom>
              <a:rect b="b" l="l" r="r" t="t"/>
              <a:pathLst>
                <a:path extrusionOk="0" h="920" w="2298">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82"/>
            <p:cNvSpPr/>
            <p:nvPr/>
          </p:nvSpPr>
          <p:spPr>
            <a:xfrm>
              <a:off x="1553349" y="3018391"/>
              <a:ext cx="24422" cy="30435"/>
            </a:xfrm>
            <a:custGeom>
              <a:rect b="b" l="l" r="r" t="t"/>
              <a:pathLst>
                <a:path extrusionOk="0" h="1159" w="93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82"/>
            <p:cNvSpPr/>
            <p:nvPr/>
          </p:nvSpPr>
          <p:spPr>
            <a:xfrm>
              <a:off x="1547335" y="2988245"/>
              <a:ext cx="36449" cy="42226"/>
            </a:xfrm>
            <a:custGeom>
              <a:rect b="b" l="l" r="r" t="t"/>
              <a:pathLst>
                <a:path extrusionOk="0" h="1608" w="1388">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82"/>
            <p:cNvSpPr/>
            <p:nvPr/>
          </p:nvSpPr>
          <p:spPr>
            <a:xfrm>
              <a:off x="1547335" y="2988245"/>
              <a:ext cx="24133" cy="42331"/>
            </a:xfrm>
            <a:custGeom>
              <a:rect b="b" l="l" r="r" t="t"/>
              <a:pathLst>
                <a:path extrusionOk="0" h="1612" w="919">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82"/>
            <p:cNvSpPr/>
            <p:nvPr/>
          </p:nvSpPr>
          <p:spPr>
            <a:xfrm>
              <a:off x="1547335" y="2988245"/>
              <a:ext cx="36449" cy="17857"/>
            </a:xfrm>
            <a:custGeom>
              <a:rect b="b" l="l" r="r" t="t"/>
              <a:pathLst>
                <a:path extrusionOk="0" h="680" w="1388">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82"/>
            <p:cNvSpPr/>
            <p:nvPr/>
          </p:nvSpPr>
          <p:spPr>
            <a:xfrm>
              <a:off x="1547335" y="2988245"/>
              <a:ext cx="24133" cy="15099"/>
            </a:xfrm>
            <a:custGeom>
              <a:rect b="b" l="l" r="r" t="t"/>
              <a:pathLst>
                <a:path extrusionOk="0" h="575" w="919">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82"/>
            <p:cNvSpPr/>
            <p:nvPr/>
          </p:nvSpPr>
          <p:spPr>
            <a:xfrm>
              <a:off x="1535256" y="3133252"/>
              <a:ext cx="60345" cy="24133"/>
            </a:xfrm>
            <a:custGeom>
              <a:rect b="b" l="l" r="r" t="t"/>
              <a:pathLst>
                <a:path extrusionOk="0" h="919" w="2298">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82"/>
            <p:cNvSpPr/>
            <p:nvPr/>
          </p:nvSpPr>
          <p:spPr>
            <a:xfrm>
              <a:off x="1553349" y="3115159"/>
              <a:ext cx="24422" cy="30173"/>
            </a:xfrm>
            <a:custGeom>
              <a:rect b="b" l="l" r="r" t="t"/>
              <a:pathLst>
                <a:path extrusionOk="0" h="1149" w="93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82"/>
            <p:cNvSpPr/>
            <p:nvPr/>
          </p:nvSpPr>
          <p:spPr>
            <a:xfrm>
              <a:off x="1547335" y="3084986"/>
              <a:ext cx="36449" cy="42252"/>
            </a:xfrm>
            <a:custGeom>
              <a:rect b="b" l="l" r="r" t="t"/>
              <a:pathLst>
                <a:path extrusionOk="0" h="1609" w="1388">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82"/>
            <p:cNvSpPr/>
            <p:nvPr/>
          </p:nvSpPr>
          <p:spPr>
            <a:xfrm>
              <a:off x="1547335" y="3084986"/>
              <a:ext cx="24133" cy="42331"/>
            </a:xfrm>
            <a:custGeom>
              <a:rect b="b" l="l" r="r" t="t"/>
              <a:pathLst>
                <a:path extrusionOk="0" h="1612" w="919">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82"/>
            <p:cNvSpPr/>
            <p:nvPr/>
          </p:nvSpPr>
          <p:spPr>
            <a:xfrm>
              <a:off x="1547335" y="3084986"/>
              <a:ext cx="36449" cy="17883"/>
            </a:xfrm>
            <a:custGeom>
              <a:rect b="b" l="l" r="r" t="t"/>
              <a:pathLst>
                <a:path extrusionOk="0" h="681" w="1388">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82"/>
            <p:cNvSpPr/>
            <p:nvPr/>
          </p:nvSpPr>
          <p:spPr>
            <a:xfrm>
              <a:off x="1547335" y="3084986"/>
              <a:ext cx="24133" cy="15099"/>
            </a:xfrm>
            <a:custGeom>
              <a:rect b="b" l="l" r="r" t="t"/>
              <a:pathLst>
                <a:path extrusionOk="0" h="575" w="919">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82"/>
            <p:cNvSpPr/>
            <p:nvPr/>
          </p:nvSpPr>
          <p:spPr>
            <a:xfrm>
              <a:off x="1384234" y="3042524"/>
              <a:ext cx="72399" cy="90755"/>
            </a:xfrm>
            <a:custGeom>
              <a:rect b="b" l="l" r="r" t="t"/>
              <a:pathLst>
                <a:path extrusionOk="0" h="3456" w="2757">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82"/>
            <p:cNvSpPr/>
            <p:nvPr/>
          </p:nvSpPr>
          <p:spPr>
            <a:xfrm>
              <a:off x="1407081" y="3042524"/>
              <a:ext cx="26680" cy="18251"/>
            </a:xfrm>
            <a:custGeom>
              <a:rect b="b" l="l" r="r" t="t"/>
              <a:pathLst>
                <a:path extrusionOk="0" h="695" w="1016">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82"/>
            <p:cNvSpPr/>
            <p:nvPr/>
          </p:nvSpPr>
          <p:spPr>
            <a:xfrm>
              <a:off x="1384234" y="3061615"/>
              <a:ext cx="72399" cy="71664"/>
            </a:xfrm>
            <a:custGeom>
              <a:rect b="b" l="l" r="r" t="t"/>
              <a:pathLst>
                <a:path extrusionOk="0" h="2729" w="2757">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82"/>
            <p:cNvSpPr/>
            <p:nvPr/>
          </p:nvSpPr>
          <p:spPr>
            <a:xfrm>
              <a:off x="1396288" y="2994258"/>
              <a:ext cx="48266" cy="54568"/>
            </a:xfrm>
            <a:custGeom>
              <a:rect b="b" l="l" r="r" t="t"/>
              <a:pathLst>
                <a:path extrusionOk="0" h="2078" w="1838">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82"/>
            <p:cNvSpPr/>
            <p:nvPr/>
          </p:nvSpPr>
          <p:spPr>
            <a:xfrm>
              <a:off x="1396025" y="2994258"/>
              <a:ext cx="33455" cy="54384"/>
            </a:xfrm>
            <a:custGeom>
              <a:rect b="b" l="l" r="r" t="t"/>
              <a:pathLst>
                <a:path extrusionOk="0" h="2071" w="1274">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82"/>
            <p:cNvSpPr/>
            <p:nvPr/>
          </p:nvSpPr>
          <p:spPr>
            <a:xfrm>
              <a:off x="1396288" y="2994258"/>
              <a:ext cx="48528" cy="24159"/>
            </a:xfrm>
            <a:custGeom>
              <a:rect b="b" l="l" r="r" t="t"/>
              <a:pathLst>
                <a:path extrusionOk="0" h="920" w="1848">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82"/>
            <p:cNvSpPr/>
            <p:nvPr/>
          </p:nvSpPr>
          <p:spPr>
            <a:xfrm>
              <a:off x="1396025" y="2994258"/>
              <a:ext cx="33455" cy="21901"/>
            </a:xfrm>
            <a:custGeom>
              <a:rect b="b" l="l" r="r" t="t"/>
              <a:pathLst>
                <a:path extrusionOk="0" h="834" w="1274">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82"/>
            <p:cNvSpPr/>
            <p:nvPr/>
          </p:nvSpPr>
          <p:spPr>
            <a:xfrm>
              <a:off x="1384234" y="3072434"/>
              <a:ext cx="30173" cy="60844"/>
            </a:xfrm>
            <a:custGeom>
              <a:rect b="b" l="l" r="r" t="t"/>
              <a:pathLst>
                <a:path extrusionOk="0" h="2317" w="1149">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82"/>
            <p:cNvSpPr/>
            <p:nvPr/>
          </p:nvSpPr>
          <p:spPr>
            <a:xfrm>
              <a:off x="1426434" y="3072434"/>
              <a:ext cx="30199" cy="60844"/>
            </a:xfrm>
            <a:custGeom>
              <a:rect b="b" l="l" r="r" t="t"/>
              <a:pathLst>
                <a:path extrusionOk="0" h="2317" w="115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82"/>
            <p:cNvSpPr/>
            <p:nvPr/>
          </p:nvSpPr>
          <p:spPr>
            <a:xfrm>
              <a:off x="1408341" y="3121173"/>
              <a:ext cx="24159" cy="12106"/>
            </a:xfrm>
            <a:custGeom>
              <a:rect b="b" l="l" r="r" t="t"/>
              <a:pathLst>
                <a:path extrusionOk="0" h="461" w="920">
                  <a:moveTo>
                    <a:pt x="1" y="1"/>
                  </a:moveTo>
                  <a:lnTo>
                    <a:pt x="1" y="460"/>
                  </a:lnTo>
                  <a:lnTo>
                    <a:pt x="920" y="460"/>
                  </a:lnTo>
                  <a:lnTo>
                    <a:pt x="920"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8" name="Google Shape;10728;p82"/>
          <p:cNvGrpSpPr/>
          <p:nvPr/>
        </p:nvGrpSpPr>
        <p:grpSpPr>
          <a:xfrm>
            <a:off x="6669900" y="1505474"/>
            <a:ext cx="345083" cy="369216"/>
            <a:chOff x="6669900" y="1505474"/>
            <a:chExt cx="345083" cy="369216"/>
          </a:xfrm>
        </p:grpSpPr>
        <p:sp>
          <p:nvSpPr>
            <p:cNvPr id="10729" name="Google Shape;10729;p82"/>
            <p:cNvSpPr/>
            <p:nvPr/>
          </p:nvSpPr>
          <p:spPr>
            <a:xfrm>
              <a:off x="6700309" y="1505474"/>
              <a:ext cx="48292" cy="42252"/>
            </a:xfrm>
            <a:custGeom>
              <a:rect b="b" l="l" r="r" t="t"/>
              <a:pathLst>
                <a:path extrusionOk="0" h="1609" w="1839">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82"/>
            <p:cNvSpPr/>
            <p:nvPr/>
          </p:nvSpPr>
          <p:spPr>
            <a:xfrm>
              <a:off x="6700309" y="1505474"/>
              <a:ext cx="33455" cy="42252"/>
            </a:xfrm>
            <a:custGeom>
              <a:rect b="b" l="l" r="r" t="t"/>
              <a:pathLst>
                <a:path extrusionOk="0" h="1609" w="1274">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82"/>
            <p:cNvSpPr/>
            <p:nvPr/>
          </p:nvSpPr>
          <p:spPr>
            <a:xfrm>
              <a:off x="6669900" y="1608255"/>
              <a:ext cx="109110" cy="84715"/>
            </a:xfrm>
            <a:custGeom>
              <a:rect b="b" l="l" r="r" t="t"/>
              <a:pathLst>
                <a:path extrusionOk="0" h="3226" w="4155">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82"/>
            <p:cNvSpPr/>
            <p:nvPr/>
          </p:nvSpPr>
          <p:spPr>
            <a:xfrm>
              <a:off x="6706086" y="1608255"/>
              <a:ext cx="36974" cy="24422"/>
            </a:xfrm>
            <a:custGeom>
              <a:rect b="b" l="l" r="r" t="t"/>
              <a:pathLst>
                <a:path extrusionOk="0" h="930" w="1408">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82"/>
            <p:cNvSpPr/>
            <p:nvPr/>
          </p:nvSpPr>
          <p:spPr>
            <a:xfrm>
              <a:off x="6669900" y="1640188"/>
              <a:ext cx="109110" cy="52783"/>
            </a:xfrm>
            <a:custGeom>
              <a:rect b="b" l="l" r="r" t="t"/>
              <a:pathLst>
                <a:path extrusionOk="0" h="2010" w="4155">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82"/>
            <p:cNvSpPr/>
            <p:nvPr/>
          </p:nvSpPr>
          <p:spPr>
            <a:xfrm>
              <a:off x="6681953" y="1523567"/>
              <a:ext cx="84741" cy="84715"/>
            </a:xfrm>
            <a:custGeom>
              <a:rect b="b" l="l" r="r" t="t"/>
              <a:pathLst>
                <a:path extrusionOk="0" h="3226" w="3227">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82"/>
            <p:cNvSpPr/>
            <p:nvPr/>
          </p:nvSpPr>
          <p:spPr>
            <a:xfrm>
              <a:off x="6697552" y="1523567"/>
              <a:ext cx="70902" cy="76180"/>
            </a:xfrm>
            <a:custGeom>
              <a:rect b="b" l="l" r="r" t="t"/>
              <a:pathLst>
                <a:path extrusionOk="0" h="2901" w="270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82"/>
            <p:cNvSpPr/>
            <p:nvPr/>
          </p:nvSpPr>
          <p:spPr>
            <a:xfrm>
              <a:off x="6687993" y="1560909"/>
              <a:ext cx="72661" cy="59453"/>
            </a:xfrm>
            <a:custGeom>
              <a:rect b="b" l="l" r="r" t="t"/>
              <a:pathLst>
                <a:path extrusionOk="0" h="2264" w="2767">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82"/>
            <p:cNvSpPr/>
            <p:nvPr/>
          </p:nvSpPr>
          <p:spPr>
            <a:xfrm>
              <a:off x="6688256" y="1560909"/>
              <a:ext cx="72661" cy="58954"/>
            </a:xfrm>
            <a:custGeom>
              <a:rect b="b" l="l" r="r" t="t"/>
              <a:pathLst>
                <a:path extrusionOk="0" h="2245" w="2767">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82"/>
            <p:cNvSpPr/>
            <p:nvPr/>
          </p:nvSpPr>
          <p:spPr>
            <a:xfrm>
              <a:off x="6669900" y="1652503"/>
              <a:ext cx="24396" cy="40467"/>
            </a:xfrm>
            <a:custGeom>
              <a:rect b="b" l="l" r="r" t="t"/>
              <a:pathLst>
                <a:path extrusionOk="0" h="1541" w="929">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82"/>
            <p:cNvSpPr/>
            <p:nvPr/>
          </p:nvSpPr>
          <p:spPr>
            <a:xfrm>
              <a:off x="6754588" y="1652503"/>
              <a:ext cx="24422" cy="40467"/>
            </a:xfrm>
            <a:custGeom>
              <a:rect b="b" l="l" r="r" t="t"/>
              <a:pathLst>
                <a:path extrusionOk="0" h="1541" w="93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82"/>
            <p:cNvSpPr/>
            <p:nvPr/>
          </p:nvSpPr>
          <p:spPr>
            <a:xfrm>
              <a:off x="6767797" y="1578004"/>
              <a:ext cx="201440" cy="110791"/>
            </a:xfrm>
            <a:custGeom>
              <a:rect b="b" l="l" r="r" t="t"/>
              <a:pathLst>
                <a:path extrusionOk="0" h="4219" w="7671">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82"/>
            <p:cNvSpPr/>
            <p:nvPr/>
          </p:nvSpPr>
          <p:spPr>
            <a:xfrm>
              <a:off x="6711128" y="1710617"/>
              <a:ext cx="199917" cy="109557"/>
            </a:xfrm>
            <a:custGeom>
              <a:rect b="b" l="l" r="r" t="t"/>
              <a:pathLst>
                <a:path extrusionOk="0" h="4172" w="7613">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82"/>
            <p:cNvSpPr/>
            <p:nvPr/>
          </p:nvSpPr>
          <p:spPr>
            <a:xfrm>
              <a:off x="6893819" y="1795988"/>
              <a:ext cx="121164" cy="78701"/>
            </a:xfrm>
            <a:custGeom>
              <a:rect b="b" l="l" r="r" t="t"/>
              <a:pathLst>
                <a:path extrusionOk="0" h="2997" w="4614">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82"/>
            <p:cNvSpPr/>
            <p:nvPr/>
          </p:nvSpPr>
          <p:spPr>
            <a:xfrm>
              <a:off x="6893819" y="1812584"/>
              <a:ext cx="121164" cy="62105"/>
            </a:xfrm>
            <a:custGeom>
              <a:rect b="b" l="l" r="r" t="t"/>
              <a:pathLst>
                <a:path extrusionOk="0" h="2365" w="4614">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82"/>
            <p:cNvSpPr/>
            <p:nvPr/>
          </p:nvSpPr>
          <p:spPr>
            <a:xfrm>
              <a:off x="6912175" y="1711063"/>
              <a:ext cx="30173" cy="66622"/>
            </a:xfrm>
            <a:custGeom>
              <a:rect b="b" l="l" r="r" t="t"/>
              <a:pathLst>
                <a:path extrusionOk="0" h="2537" w="1149">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82"/>
            <p:cNvSpPr/>
            <p:nvPr/>
          </p:nvSpPr>
          <p:spPr>
            <a:xfrm>
              <a:off x="6924228" y="1705260"/>
              <a:ext cx="72661" cy="72425"/>
            </a:xfrm>
            <a:custGeom>
              <a:rect b="b" l="l" r="r" t="t"/>
              <a:pathLst>
                <a:path extrusionOk="0" h="2758" w="2767">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82"/>
            <p:cNvSpPr/>
            <p:nvPr/>
          </p:nvSpPr>
          <p:spPr>
            <a:xfrm>
              <a:off x="6936307" y="1795988"/>
              <a:ext cx="36213" cy="14679"/>
            </a:xfrm>
            <a:custGeom>
              <a:rect b="b" l="l" r="r" t="t"/>
              <a:pathLst>
                <a:path extrusionOk="0" h="559" w="1379">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82"/>
            <p:cNvSpPr/>
            <p:nvPr/>
          </p:nvSpPr>
          <p:spPr>
            <a:xfrm>
              <a:off x="6918214" y="1735433"/>
              <a:ext cx="72635" cy="66622"/>
            </a:xfrm>
            <a:custGeom>
              <a:rect b="b" l="l" r="r" t="t"/>
              <a:pathLst>
                <a:path extrusionOk="0" h="2537" w="2766">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82"/>
            <p:cNvSpPr/>
            <p:nvPr/>
          </p:nvSpPr>
          <p:spPr>
            <a:xfrm>
              <a:off x="6917952" y="1735433"/>
              <a:ext cx="72661" cy="65125"/>
            </a:xfrm>
            <a:custGeom>
              <a:rect b="b" l="l" r="r" t="t"/>
              <a:pathLst>
                <a:path extrusionOk="0" h="2480" w="2767">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82"/>
            <p:cNvSpPr/>
            <p:nvPr/>
          </p:nvSpPr>
          <p:spPr>
            <a:xfrm>
              <a:off x="6893819" y="1825898"/>
              <a:ext cx="24422" cy="48528"/>
            </a:xfrm>
            <a:custGeom>
              <a:rect b="b" l="l" r="r" t="t"/>
              <a:pathLst>
                <a:path extrusionOk="0" h="1848" w="93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82"/>
            <p:cNvSpPr/>
            <p:nvPr/>
          </p:nvSpPr>
          <p:spPr>
            <a:xfrm>
              <a:off x="6990587" y="1825898"/>
              <a:ext cx="24396" cy="48528"/>
            </a:xfrm>
            <a:custGeom>
              <a:rect b="b" l="l" r="r" t="t"/>
              <a:pathLst>
                <a:path extrusionOk="0" h="1848" w="929">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1" name="Google Shape;10751;p82"/>
          <p:cNvGrpSpPr/>
          <p:nvPr/>
        </p:nvGrpSpPr>
        <p:grpSpPr>
          <a:xfrm>
            <a:off x="7117003" y="1518000"/>
            <a:ext cx="333003" cy="344085"/>
            <a:chOff x="7117003" y="1518000"/>
            <a:chExt cx="333003" cy="344085"/>
          </a:xfrm>
        </p:grpSpPr>
        <p:sp>
          <p:nvSpPr>
            <p:cNvPr id="10752" name="Google Shape;10752;p82"/>
            <p:cNvSpPr/>
            <p:nvPr/>
          </p:nvSpPr>
          <p:spPr>
            <a:xfrm>
              <a:off x="7161645" y="1518000"/>
              <a:ext cx="241119" cy="57116"/>
            </a:xfrm>
            <a:custGeom>
              <a:rect b="b" l="l" r="r" t="t"/>
              <a:pathLst>
                <a:path extrusionOk="0" h="2175" w="9182">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82"/>
            <p:cNvSpPr/>
            <p:nvPr/>
          </p:nvSpPr>
          <p:spPr>
            <a:xfrm>
              <a:off x="7168525" y="1808068"/>
              <a:ext cx="232217" cy="54017"/>
            </a:xfrm>
            <a:custGeom>
              <a:rect b="b" l="l" r="r" t="t"/>
              <a:pathLst>
                <a:path extrusionOk="0" h="2057" w="8843">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82"/>
            <p:cNvSpPr/>
            <p:nvPr/>
          </p:nvSpPr>
          <p:spPr>
            <a:xfrm>
              <a:off x="7174801" y="1735931"/>
              <a:ext cx="25157" cy="20141"/>
            </a:xfrm>
            <a:custGeom>
              <a:rect b="b" l="l" r="r" t="t"/>
              <a:pathLst>
                <a:path extrusionOk="0" h="767" w="958">
                  <a:moveTo>
                    <a:pt x="479" y="0"/>
                  </a:moveTo>
                  <a:lnTo>
                    <a:pt x="0" y="355"/>
                  </a:lnTo>
                  <a:lnTo>
                    <a:pt x="173" y="766"/>
                  </a:lnTo>
                  <a:lnTo>
                    <a:pt x="804" y="766"/>
                  </a:lnTo>
                  <a:lnTo>
                    <a:pt x="957" y="355"/>
                  </a:lnTo>
                  <a:lnTo>
                    <a:pt x="4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82"/>
            <p:cNvSpPr/>
            <p:nvPr/>
          </p:nvSpPr>
          <p:spPr>
            <a:xfrm>
              <a:off x="7173803" y="1756047"/>
              <a:ext cx="27652" cy="35714"/>
            </a:xfrm>
            <a:custGeom>
              <a:rect b="b" l="l" r="r" t="t"/>
              <a:pathLst>
                <a:path extrusionOk="0" h="1360" w="1053">
                  <a:moveTo>
                    <a:pt x="211" y="0"/>
                  </a:moveTo>
                  <a:lnTo>
                    <a:pt x="220" y="29"/>
                  </a:lnTo>
                  <a:lnTo>
                    <a:pt x="0" y="1359"/>
                  </a:lnTo>
                  <a:lnTo>
                    <a:pt x="1053" y="1359"/>
                  </a:lnTo>
                  <a:lnTo>
                    <a:pt x="833" y="29"/>
                  </a:lnTo>
                  <a:lnTo>
                    <a:pt x="84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82"/>
            <p:cNvSpPr/>
            <p:nvPr/>
          </p:nvSpPr>
          <p:spPr>
            <a:xfrm>
              <a:off x="7159964" y="1726373"/>
              <a:ext cx="23161" cy="65387"/>
            </a:xfrm>
            <a:custGeom>
              <a:rect b="b" l="l" r="r" t="t"/>
              <a:pathLst>
                <a:path extrusionOk="0" h="2490" w="882">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82"/>
            <p:cNvSpPr/>
            <p:nvPr/>
          </p:nvSpPr>
          <p:spPr>
            <a:xfrm>
              <a:off x="7192132" y="1725874"/>
              <a:ext cx="23398" cy="65886"/>
            </a:xfrm>
            <a:custGeom>
              <a:rect b="b" l="l" r="r" t="t"/>
              <a:pathLst>
                <a:path extrusionOk="0" h="2509" w="891">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82"/>
            <p:cNvSpPr/>
            <p:nvPr/>
          </p:nvSpPr>
          <p:spPr>
            <a:xfrm>
              <a:off x="7155447" y="1714057"/>
              <a:ext cx="63864" cy="37368"/>
            </a:xfrm>
            <a:custGeom>
              <a:rect b="b" l="l" r="r" t="t"/>
              <a:pathLst>
                <a:path extrusionOk="0" h="1423" w="2432">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82"/>
            <p:cNvSpPr/>
            <p:nvPr/>
          </p:nvSpPr>
          <p:spPr>
            <a:xfrm>
              <a:off x="7142133" y="1596202"/>
              <a:ext cx="90755" cy="64101"/>
            </a:xfrm>
            <a:custGeom>
              <a:rect b="b" l="l" r="r" t="t"/>
              <a:pathLst>
                <a:path extrusionOk="0" h="2441" w="3456">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82"/>
            <p:cNvSpPr/>
            <p:nvPr/>
          </p:nvSpPr>
          <p:spPr>
            <a:xfrm>
              <a:off x="7142133" y="1596202"/>
              <a:ext cx="49264" cy="64101"/>
            </a:xfrm>
            <a:custGeom>
              <a:rect b="b" l="l" r="r" t="t"/>
              <a:pathLst>
                <a:path extrusionOk="0" h="2441" w="1876">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82"/>
            <p:cNvSpPr/>
            <p:nvPr/>
          </p:nvSpPr>
          <p:spPr>
            <a:xfrm>
              <a:off x="7220546" y="1653685"/>
              <a:ext cx="19879" cy="26733"/>
            </a:xfrm>
            <a:custGeom>
              <a:rect b="b" l="l" r="r" t="t"/>
              <a:pathLst>
                <a:path extrusionOk="0" h="1018" w="757">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82"/>
            <p:cNvSpPr/>
            <p:nvPr/>
          </p:nvSpPr>
          <p:spPr>
            <a:xfrm>
              <a:off x="7134833" y="1653738"/>
              <a:ext cx="19879" cy="26628"/>
            </a:xfrm>
            <a:custGeom>
              <a:rect b="b" l="l" r="r" t="t"/>
              <a:pathLst>
                <a:path extrusionOk="0" h="1014" w="757">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82"/>
            <p:cNvSpPr/>
            <p:nvPr/>
          </p:nvSpPr>
          <p:spPr>
            <a:xfrm>
              <a:off x="7171019" y="1700349"/>
              <a:ext cx="33219" cy="38130"/>
            </a:xfrm>
            <a:custGeom>
              <a:rect b="b" l="l" r="r" t="t"/>
              <a:pathLst>
                <a:path extrusionOk="0" h="1452" w="1265">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82"/>
            <p:cNvSpPr/>
            <p:nvPr/>
          </p:nvSpPr>
          <p:spPr>
            <a:xfrm>
              <a:off x="7171019" y="1700428"/>
              <a:ext cx="20378" cy="38051"/>
            </a:xfrm>
            <a:custGeom>
              <a:rect b="b" l="l" r="r" t="t"/>
              <a:pathLst>
                <a:path extrusionOk="0" h="1449" w="776">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82"/>
            <p:cNvSpPr/>
            <p:nvPr/>
          </p:nvSpPr>
          <p:spPr>
            <a:xfrm>
              <a:off x="7151928" y="1633728"/>
              <a:ext cx="71401" cy="76338"/>
            </a:xfrm>
            <a:custGeom>
              <a:rect b="b" l="l" r="r" t="t"/>
              <a:pathLst>
                <a:path extrusionOk="0" h="2907" w="2719">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82"/>
            <p:cNvSpPr/>
            <p:nvPr/>
          </p:nvSpPr>
          <p:spPr>
            <a:xfrm>
              <a:off x="7151928" y="1633728"/>
              <a:ext cx="51785" cy="76338"/>
            </a:xfrm>
            <a:custGeom>
              <a:rect b="b" l="l" r="r" t="t"/>
              <a:pathLst>
                <a:path extrusionOk="0" h="2907" w="1972">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82"/>
            <p:cNvSpPr/>
            <p:nvPr/>
          </p:nvSpPr>
          <p:spPr>
            <a:xfrm>
              <a:off x="7117003" y="1723353"/>
              <a:ext cx="61081" cy="68407"/>
            </a:xfrm>
            <a:custGeom>
              <a:rect b="b" l="l" r="r" t="t"/>
              <a:pathLst>
                <a:path extrusionOk="0" h="2605" w="2326">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82"/>
            <p:cNvSpPr/>
            <p:nvPr/>
          </p:nvSpPr>
          <p:spPr>
            <a:xfrm>
              <a:off x="7197174" y="1723616"/>
              <a:ext cx="60319" cy="68145"/>
            </a:xfrm>
            <a:custGeom>
              <a:rect b="b" l="l" r="r" t="t"/>
              <a:pathLst>
                <a:path extrusionOk="0" h="2595" w="2297">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82"/>
            <p:cNvSpPr/>
            <p:nvPr/>
          </p:nvSpPr>
          <p:spPr>
            <a:xfrm>
              <a:off x="7136094"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82"/>
            <p:cNvSpPr/>
            <p:nvPr/>
          </p:nvSpPr>
          <p:spPr>
            <a:xfrm>
              <a:off x="7227583" y="1759303"/>
              <a:ext cx="11082" cy="32457"/>
            </a:xfrm>
            <a:custGeom>
              <a:rect b="b" l="l" r="r" t="t"/>
              <a:pathLst>
                <a:path extrusionOk="0" h="1236" w="422">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82"/>
            <p:cNvSpPr/>
            <p:nvPr/>
          </p:nvSpPr>
          <p:spPr>
            <a:xfrm>
              <a:off x="7117003" y="1723353"/>
              <a:ext cx="42988" cy="68407"/>
            </a:xfrm>
            <a:custGeom>
              <a:rect b="b" l="l" r="r" t="t"/>
              <a:pathLst>
                <a:path extrusionOk="0" h="2605" w="1637">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82"/>
            <p:cNvSpPr/>
            <p:nvPr/>
          </p:nvSpPr>
          <p:spPr>
            <a:xfrm>
              <a:off x="7367313" y="1735931"/>
              <a:ext cx="25393" cy="20141"/>
            </a:xfrm>
            <a:custGeom>
              <a:rect b="b" l="l" r="r" t="t"/>
              <a:pathLst>
                <a:path extrusionOk="0" h="767" w="967">
                  <a:moveTo>
                    <a:pt x="488" y="0"/>
                  </a:moveTo>
                  <a:lnTo>
                    <a:pt x="0" y="355"/>
                  </a:lnTo>
                  <a:lnTo>
                    <a:pt x="172" y="766"/>
                  </a:lnTo>
                  <a:lnTo>
                    <a:pt x="814" y="766"/>
                  </a:lnTo>
                  <a:lnTo>
                    <a:pt x="967" y="355"/>
                  </a:lnTo>
                  <a:lnTo>
                    <a:pt x="48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82"/>
            <p:cNvSpPr/>
            <p:nvPr/>
          </p:nvSpPr>
          <p:spPr>
            <a:xfrm>
              <a:off x="7366551" y="1756047"/>
              <a:ext cx="27415" cy="35714"/>
            </a:xfrm>
            <a:custGeom>
              <a:rect b="b" l="l" r="r" t="t"/>
              <a:pathLst>
                <a:path extrusionOk="0" h="1360" w="1044">
                  <a:moveTo>
                    <a:pt x="201" y="0"/>
                  </a:moveTo>
                  <a:lnTo>
                    <a:pt x="221" y="29"/>
                  </a:lnTo>
                  <a:lnTo>
                    <a:pt x="0" y="1359"/>
                  </a:lnTo>
                  <a:lnTo>
                    <a:pt x="1044" y="1359"/>
                  </a:lnTo>
                  <a:lnTo>
                    <a:pt x="833" y="29"/>
                  </a:lnTo>
                  <a:lnTo>
                    <a:pt x="8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82"/>
            <p:cNvSpPr/>
            <p:nvPr/>
          </p:nvSpPr>
          <p:spPr>
            <a:xfrm>
              <a:off x="7352476" y="1726373"/>
              <a:ext cx="23398" cy="65387"/>
            </a:xfrm>
            <a:custGeom>
              <a:rect b="b" l="l" r="r" t="t"/>
              <a:pathLst>
                <a:path extrusionOk="0" h="2490" w="891">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82"/>
            <p:cNvSpPr/>
            <p:nvPr/>
          </p:nvSpPr>
          <p:spPr>
            <a:xfrm>
              <a:off x="7384907" y="1725874"/>
              <a:ext cx="23398" cy="65886"/>
            </a:xfrm>
            <a:custGeom>
              <a:rect b="b" l="l" r="r" t="t"/>
              <a:pathLst>
                <a:path extrusionOk="0" h="2509" w="891">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82"/>
            <p:cNvSpPr/>
            <p:nvPr/>
          </p:nvSpPr>
          <p:spPr>
            <a:xfrm>
              <a:off x="7348196" y="1714057"/>
              <a:ext cx="63628" cy="37368"/>
            </a:xfrm>
            <a:custGeom>
              <a:rect b="b" l="l" r="r" t="t"/>
              <a:pathLst>
                <a:path extrusionOk="0" h="1423" w="2423">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82"/>
            <p:cNvSpPr/>
            <p:nvPr/>
          </p:nvSpPr>
          <p:spPr>
            <a:xfrm>
              <a:off x="7334882" y="1596202"/>
              <a:ext cx="90755" cy="64101"/>
            </a:xfrm>
            <a:custGeom>
              <a:rect b="b" l="l" r="r" t="t"/>
              <a:pathLst>
                <a:path extrusionOk="0" h="2441" w="3456">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82"/>
            <p:cNvSpPr/>
            <p:nvPr/>
          </p:nvSpPr>
          <p:spPr>
            <a:xfrm>
              <a:off x="7334645" y="1596202"/>
              <a:ext cx="49264" cy="64101"/>
            </a:xfrm>
            <a:custGeom>
              <a:rect b="b" l="l" r="r" t="t"/>
              <a:pathLst>
                <a:path extrusionOk="0" h="2441" w="1876">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82"/>
            <p:cNvSpPr/>
            <p:nvPr/>
          </p:nvSpPr>
          <p:spPr>
            <a:xfrm>
              <a:off x="7413294" y="1653685"/>
              <a:ext cx="19879" cy="26733"/>
            </a:xfrm>
            <a:custGeom>
              <a:rect b="b" l="l" r="r" t="t"/>
              <a:pathLst>
                <a:path extrusionOk="0" h="1018" w="757">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82"/>
            <p:cNvSpPr/>
            <p:nvPr/>
          </p:nvSpPr>
          <p:spPr>
            <a:xfrm>
              <a:off x="7327345" y="1653738"/>
              <a:ext cx="20141" cy="26628"/>
            </a:xfrm>
            <a:custGeom>
              <a:rect b="b" l="l" r="r" t="t"/>
              <a:pathLst>
                <a:path extrusionOk="0" h="1014" w="767">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82"/>
            <p:cNvSpPr/>
            <p:nvPr/>
          </p:nvSpPr>
          <p:spPr>
            <a:xfrm>
              <a:off x="7363794" y="1700349"/>
              <a:ext cx="33193" cy="38130"/>
            </a:xfrm>
            <a:custGeom>
              <a:rect b="b" l="l" r="r" t="t"/>
              <a:pathLst>
                <a:path extrusionOk="0" h="1452" w="1264">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82"/>
            <p:cNvSpPr/>
            <p:nvPr/>
          </p:nvSpPr>
          <p:spPr>
            <a:xfrm>
              <a:off x="7363531" y="1700428"/>
              <a:ext cx="20640" cy="38051"/>
            </a:xfrm>
            <a:custGeom>
              <a:rect b="b" l="l" r="r" t="t"/>
              <a:pathLst>
                <a:path extrusionOk="0" h="1449" w="786">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82"/>
            <p:cNvSpPr/>
            <p:nvPr/>
          </p:nvSpPr>
          <p:spPr>
            <a:xfrm>
              <a:off x="7344677" y="1633728"/>
              <a:ext cx="71401" cy="76338"/>
            </a:xfrm>
            <a:custGeom>
              <a:rect b="b" l="l" r="r" t="t"/>
              <a:pathLst>
                <a:path extrusionOk="0" h="2907" w="2719">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82"/>
            <p:cNvSpPr/>
            <p:nvPr/>
          </p:nvSpPr>
          <p:spPr>
            <a:xfrm>
              <a:off x="7344677" y="1633728"/>
              <a:ext cx="51811" cy="76338"/>
            </a:xfrm>
            <a:custGeom>
              <a:rect b="b" l="l" r="r" t="t"/>
              <a:pathLst>
                <a:path extrusionOk="0" h="2907" w="1973">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82"/>
            <p:cNvSpPr/>
            <p:nvPr/>
          </p:nvSpPr>
          <p:spPr>
            <a:xfrm>
              <a:off x="7309751" y="1723353"/>
              <a:ext cx="61107" cy="68407"/>
            </a:xfrm>
            <a:custGeom>
              <a:rect b="b" l="l" r="r" t="t"/>
              <a:pathLst>
                <a:path extrusionOk="0" h="2605" w="2327">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82"/>
            <p:cNvSpPr/>
            <p:nvPr/>
          </p:nvSpPr>
          <p:spPr>
            <a:xfrm>
              <a:off x="7389660" y="1723616"/>
              <a:ext cx="60345" cy="68145"/>
            </a:xfrm>
            <a:custGeom>
              <a:rect b="b" l="l" r="r" t="t"/>
              <a:pathLst>
                <a:path extrusionOk="0" h="2595" w="2298">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82"/>
            <p:cNvSpPr/>
            <p:nvPr/>
          </p:nvSpPr>
          <p:spPr>
            <a:xfrm>
              <a:off x="7328842" y="1759303"/>
              <a:ext cx="10845" cy="32457"/>
            </a:xfrm>
            <a:custGeom>
              <a:rect b="b" l="l" r="r" t="t"/>
              <a:pathLst>
                <a:path extrusionOk="0" h="1236" w="413">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82"/>
            <p:cNvSpPr/>
            <p:nvPr/>
          </p:nvSpPr>
          <p:spPr>
            <a:xfrm>
              <a:off x="7420332"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82"/>
            <p:cNvSpPr/>
            <p:nvPr/>
          </p:nvSpPr>
          <p:spPr>
            <a:xfrm>
              <a:off x="7309751" y="1723353"/>
              <a:ext cx="42751" cy="68407"/>
            </a:xfrm>
            <a:custGeom>
              <a:rect b="b" l="l" r="r" t="t"/>
              <a:pathLst>
                <a:path extrusionOk="0" h="2605" w="1628">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0" name="Google Shape;10790;p82"/>
          <p:cNvGrpSpPr/>
          <p:nvPr/>
        </p:nvGrpSpPr>
        <p:grpSpPr>
          <a:xfrm>
            <a:off x="2200238" y="4289165"/>
            <a:ext cx="374756" cy="329300"/>
            <a:chOff x="2200238" y="4289165"/>
            <a:chExt cx="374756" cy="329300"/>
          </a:xfrm>
        </p:grpSpPr>
        <p:sp>
          <p:nvSpPr>
            <p:cNvPr id="10791" name="Google Shape;10791;p82"/>
            <p:cNvSpPr/>
            <p:nvPr/>
          </p:nvSpPr>
          <p:spPr>
            <a:xfrm>
              <a:off x="2437733" y="4289165"/>
              <a:ext cx="54568" cy="65991"/>
            </a:xfrm>
            <a:custGeom>
              <a:rect b="b" l="l" r="r" t="t"/>
              <a:pathLst>
                <a:path extrusionOk="0" h="2513" w="2078">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82"/>
            <p:cNvSpPr/>
            <p:nvPr/>
          </p:nvSpPr>
          <p:spPr>
            <a:xfrm>
              <a:off x="2448552" y="4306575"/>
              <a:ext cx="40493" cy="48844"/>
            </a:xfrm>
            <a:custGeom>
              <a:rect b="b" l="l" r="r" t="t"/>
              <a:pathLst>
                <a:path extrusionOk="0" h="1860" w="1542">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82"/>
            <p:cNvSpPr/>
            <p:nvPr/>
          </p:nvSpPr>
          <p:spPr>
            <a:xfrm>
              <a:off x="2282930" y="4552658"/>
              <a:ext cx="54805" cy="65808"/>
            </a:xfrm>
            <a:custGeom>
              <a:rect b="b" l="l" r="r" t="t"/>
              <a:pathLst>
                <a:path extrusionOk="0" h="2506" w="2087">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82"/>
            <p:cNvSpPr/>
            <p:nvPr/>
          </p:nvSpPr>
          <p:spPr>
            <a:xfrm>
              <a:off x="2300026" y="4558960"/>
              <a:ext cx="37709" cy="54542"/>
            </a:xfrm>
            <a:custGeom>
              <a:rect b="b" l="l" r="r" t="t"/>
              <a:pathLst>
                <a:path extrusionOk="0" h="2077" w="1436">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82"/>
            <p:cNvSpPr/>
            <p:nvPr/>
          </p:nvSpPr>
          <p:spPr>
            <a:xfrm>
              <a:off x="2282930" y="4289349"/>
              <a:ext cx="54805" cy="66070"/>
            </a:xfrm>
            <a:custGeom>
              <a:rect b="b" l="l" r="r" t="t"/>
              <a:pathLst>
                <a:path extrusionOk="0" h="2516" w="2087">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82"/>
            <p:cNvSpPr/>
            <p:nvPr/>
          </p:nvSpPr>
          <p:spPr>
            <a:xfrm>
              <a:off x="2300026" y="4294312"/>
              <a:ext cx="37709" cy="54805"/>
            </a:xfrm>
            <a:custGeom>
              <a:rect b="b" l="l" r="r" t="t"/>
              <a:pathLst>
                <a:path extrusionOk="0" h="2087" w="1436">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82"/>
            <p:cNvSpPr/>
            <p:nvPr/>
          </p:nvSpPr>
          <p:spPr>
            <a:xfrm>
              <a:off x="2437497" y="4552658"/>
              <a:ext cx="54542" cy="65808"/>
            </a:xfrm>
            <a:custGeom>
              <a:rect b="b" l="l" r="r" t="t"/>
              <a:pathLst>
                <a:path extrusionOk="0" h="2506" w="2077">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82"/>
            <p:cNvSpPr/>
            <p:nvPr/>
          </p:nvSpPr>
          <p:spPr>
            <a:xfrm>
              <a:off x="2448552" y="4552658"/>
              <a:ext cx="40493" cy="48791"/>
            </a:xfrm>
            <a:custGeom>
              <a:rect b="b" l="l" r="r" t="t"/>
              <a:pathLst>
                <a:path extrusionOk="0" h="1858" w="1542">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82"/>
            <p:cNvSpPr/>
            <p:nvPr/>
          </p:nvSpPr>
          <p:spPr>
            <a:xfrm>
              <a:off x="2200238" y="4437482"/>
              <a:ext cx="66385" cy="33088"/>
            </a:xfrm>
            <a:custGeom>
              <a:rect b="b" l="l" r="r" t="t"/>
              <a:pathLst>
                <a:path extrusionOk="0" h="1260" w="2528">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82"/>
            <p:cNvSpPr/>
            <p:nvPr/>
          </p:nvSpPr>
          <p:spPr>
            <a:xfrm>
              <a:off x="2212317" y="4437455"/>
              <a:ext cx="54306" cy="19537"/>
            </a:xfrm>
            <a:custGeom>
              <a:rect b="b" l="l" r="r" t="t"/>
              <a:pathLst>
                <a:path extrusionOk="0" h="744" w="2068">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82"/>
            <p:cNvSpPr/>
            <p:nvPr/>
          </p:nvSpPr>
          <p:spPr>
            <a:xfrm>
              <a:off x="2508346" y="4437482"/>
              <a:ext cx="66648" cy="33088"/>
            </a:xfrm>
            <a:custGeom>
              <a:rect b="b" l="l" r="r" t="t"/>
              <a:pathLst>
                <a:path extrusionOk="0" h="1260" w="2538">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82"/>
            <p:cNvSpPr/>
            <p:nvPr/>
          </p:nvSpPr>
          <p:spPr>
            <a:xfrm>
              <a:off x="2508346" y="4437455"/>
              <a:ext cx="54568" cy="19537"/>
            </a:xfrm>
            <a:custGeom>
              <a:rect b="b" l="l" r="r" t="t"/>
              <a:pathLst>
                <a:path extrusionOk="0" h="744" w="2078">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82"/>
            <p:cNvSpPr/>
            <p:nvPr/>
          </p:nvSpPr>
          <p:spPr>
            <a:xfrm>
              <a:off x="2250762" y="4326979"/>
              <a:ext cx="263913" cy="253960"/>
            </a:xfrm>
            <a:custGeom>
              <a:rect b="b" l="l" r="r" t="t"/>
              <a:pathLst>
                <a:path extrusionOk="0" h="9671" w="1005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82"/>
            <p:cNvSpPr/>
            <p:nvPr/>
          </p:nvSpPr>
          <p:spPr>
            <a:xfrm>
              <a:off x="2270116" y="4345073"/>
              <a:ext cx="226204" cy="217669"/>
            </a:xfrm>
            <a:custGeom>
              <a:rect b="b" l="l" r="r" t="t"/>
              <a:pathLst>
                <a:path extrusionOk="0" h="8289" w="8614">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82"/>
            <p:cNvSpPr/>
            <p:nvPr/>
          </p:nvSpPr>
          <p:spPr>
            <a:xfrm>
              <a:off x="2390990" y="4408412"/>
              <a:ext cx="28177" cy="30934"/>
            </a:xfrm>
            <a:custGeom>
              <a:rect b="b" l="l" r="r" t="t"/>
              <a:pathLst>
                <a:path extrusionOk="0" h="1178" w="1073">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82"/>
            <p:cNvSpPr/>
            <p:nvPr/>
          </p:nvSpPr>
          <p:spPr>
            <a:xfrm>
              <a:off x="2390990" y="4468731"/>
              <a:ext cx="28177" cy="30934"/>
            </a:xfrm>
            <a:custGeom>
              <a:rect b="b" l="l" r="r" t="t"/>
              <a:pathLst>
                <a:path extrusionOk="0" h="1178" w="1073">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82"/>
            <p:cNvSpPr/>
            <p:nvPr/>
          </p:nvSpPr>
          <p:spPr>
            <a:xfrm>
              <a:off x="2410081" y="4444861"/>
              <a:ext cx="26181" cy="18119"/>
            </a:xfrm>
            <a:custGeom>
              <a:rect b="b" l="l" r="r" t="t"/>
              <a:pathLst>
                <a:path extrusionOk="0" h="690" w="997">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82"/>
            <p:cNvSpPr/>
            <p:nvPr/>
          </p:nvSpPr>
          <p:spPr>
            <a:xfrm>
              <a:off x="2338969" y="4444861"/>
              <a:ext cx="26155" cy="18119"/>
            </a:xfrm>
            <a:custGeom>
              <a:rect b="b" l="l" r="r" t="t"/>
              <a:pathLst>
                <a:path extrusionOk="0" h="690" w="996">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82"/>
            <p:cNvSpPr/>
            <p:nvPr/>
          </p:nvSpPr>
          <p:spPr>
            <a:xfrm>
              <a:off x="2356065" y="4408412"/>
              <a:ext cx="28177" cy="30934"/>
            </a:xfrm>
            <a:custGeom>
              <a:rect b="b" l="l" r="r" t="t"/>
              <a:pathLst>
                <a:path extrusionOk="0" h="1178" w="1073">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82"/>
            <p:cNvSpPr/>
            <p:nvPr/>
          </p:nvSpPr>
          <p:spPr>
            <a:xfrm>
              <a:off x="2356065" y="4468731"/>
              <a:ext cx="28177" cy="30934"/>
            </a:xfrm>
            <a:custGeom>
              <a:rect b="b" l="l" r="r" t="t"/>
              <a:pathLst>
                <a:path extrusionOk="0" h="1178" w="1073">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82"/>
            <p:cNvSpPr/>
            <p:nvPr/>
          </p:nvSpPr>
          <p:spPr>
            <a:xfrm>
              <a:off x="2338969" y="4417708"/>
              <a:ext cx="84977" cy="72583"/>
            </a:xfrm>
            <a:custGeom>
              <a:rect b="b" l="l" r="r" t="t"/>
              <a:pathLst>
                <a:path extrusionOk="0" h="2764" w="3236">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82"/>
            <p:cNvSpPr/>
            <p:nvPr/>
          </p:nvSpPr>
          <p:spPr>
            <a:xfrm>
              <a:off x="2355303" y="4429787"/>
              <a:ext cx="56564" cy="48423"/>
            </a:xfrm>
            <a:custGeom>
              <a:rect b="b" l="l" r="r" t="t"/>
              <a:pathLst>
                <a:path extrusionOk="0" h="1844" w="2154">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3" name="Google Shape;10813;p82"/>
          <p:cNvGrpSpPr/>
          <p:nvPr/>
        </p:nvGrpSpPr>
        <p:grpSpPr>
          <a:xfrm>
            <a:off x="7556043" y="1499959"/>
            <a:ext cx="337283" cy="380192"/>
            <a:chOff x="7556043" y="1499959"/>
            <a:chExt cx="337283" cy="380192"/>
          </a:xfrm>
        </p:grpSpPr>
        <p:sp>
          <p:nvSpPr>
            <p:cNvPr id="10814" name="Google Shape;10814;p82"/>
            <p:cNvSpPr/>
            <p:nvPr/>
          </p:nvSpPr>
          <p:spPr>
            <a:xfrm>
              <a:off x="7556043" y="1499959"/>
              <a:ext cx="337283" cy="380140"/>
            </a:xfrm>
            <a:custGeom>
              <a:rect b="b" l="l" r="r" t="t"/>
              <a:pathLst>
                <a:path extrusionOk="0" h="14476" w="12844">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82"/>
            <p:cNvSpPr/>
            <p:nvPr/>
          </p:nvSpPr>
          <p:spPr>
            <a:xfrm>
              <a:off x="7714628" y="1552479"/>
              <a:ext cx="178699" cy="327672"/>
            </a:xfrm>
            <a:custGeom>
              <a:rect b="b" l="l" r="r" t="t"/>
              <a:pathLst>
                <a:path extrusionOk="0" h="12478" w="6805">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82"/>
            <p:cNvSpPr/>
            <p:nvPr/>
          </p:nvSpPr>
          <p:spPr>
            <a:xfrm>
              <a:off x="7588974" y="1536382"/>
              <a:ext cx="271450" cy="305824"/>
            </a:xfrm>
            <a:custGeom>
              <a:rect b="b" l="l" r="r" t="t"/>
              <a:pathLst>
                <a:path extrusionOk="0" h="11646" w="10337">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82"/>
            <p:cNvSpPr/>
            <p:nvPr/>
          </p:nvSpPr>
          <p:spPr>
            <a:xfrm>
              <a:off x="7719906" y="1577846"/>
              <a:ext cx="140517" cy="264281"/>
            </a:xfrm>
            <a:custGeom>
              <a:rect b="b" l="l" r="r" t="t"/>
              <a:pathLst>
                <a:path extrusionOk="0" h="10064" w="5351">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82"/>
            <p:cNvSpPr/>
            <p:nvPr/>
          </p:nvSpPr>
          <p:spPr>
            <a:xfrm>
              <a:off x="7657565" y="1674352"/>
              <a:ext cx="134477" cy="90518"/>
            </a:xfrm>
            <a:custGeom>
              <a:rect b="b" l="l" r="r" t="t"/>
              <a:pathLst>
                <a:path extrusionOk="0" h="3447" w="5121">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82"/>
            <p:cNvSpPr/>
            <p:nvPr/>
          </p:nvSpPr>
          <p:spPr>
            <a:xfrm>
              <a:off x="7714365" y="1674352"/>
              <a:ext cx="77677" cy="90518"/>
            </a:xfrm>
            <a:custGeom>
              <a:rect b="b" l="l" r="r" t="t"/>
              <a:pathLst>
                <a:path extrusionOk="0" h="3447" w="2958">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82"/>
            <p:cNvSpPr/>
            <p:nvPr/>
          </p:nvSpPr>
          <p:spPr>
            <a:xfrm>
              <a:off x="7709586" y="1680076"/>
              <a:ext cx="30199" cy="17437"/>
            </a:xfrm>
            <a:custGeom>
              <a:rect b="b" l="l" r="r" t="t"/>
              <a:pathLst>
                <a:path extrusionOk="0" h="664" w="115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82"/>
            <p:cNvSpPr/>
            <p:nvPr/>
          </p:nvSpPr>
          <p:spPr>
            <a:xfrm>
              <a:off x="7702811" y="1690686"/>
              <a:ext cx="43749" cy="62866"/>
            </a:xfrm>
            <a:custGeom>
              <a:rect b="b" l="l" r="r" t="t"/>
              <a:pathLst>
                <a:path extrusionOk="0" h="2394" w="1666">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82"/>
            <p:cNvSpPr/>
            <p:nvPr/>
          </p:nvSpPr>
          <p:spPr>
            <a:xfrm>
              <a:off x="7714365" y="1690922"/>
              <a:ext cx="31958" cy="62630"/>
            </a:xfrm>
            <a:custGeom>
              <a:rect b="b" l="l" r="r" t="t"/>
              <a:pathLst>
                <a:path extrusionOk="0" h="2385" w="1217">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82"/>
            <p:cNvSpPr/>
            <p:nvPr/>
          </p:nvSpPr>
          <p:spPr>
            <a:xfrm>
              <a:off x="7701813" y="1674352"/>
              <a:ext cx="45745" cy="23161"/>
            </a:xfrm>
            <a:custGeom>
              <a:rect b="b" l="l" r="r" t="t"/>
              <a:pathLst>
                <a:path extrusionOk="0" h="882" w="1742">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82"/>
            <p:cNvSpPr/>
            <p:nvPr/>
          </p:nvSpPr>
          <p:spPr>
            <a:xfrm>
              <a:off x="7720667" y="1674851"/>
              <a:ext cx="26890" cy="22662"/>
            </a:xfrm>
            <a:custGeom>
              <a:rect b="b" l="l" r="r" t="t"/>
              <a:pathLst>
                <a:path extrusionOk="0" h="863" w="1024">
                  <a:moveTo>
                    <a:pt x="431" y="1"/>
                  </a:moveTo>
                  <a:lnTo>
                    <a:pt x="0" y="862"/>
                  </a:lnTo>
                  <a:lnTo>
                    <a:pt x="660" y="862"/>
                  </a:lnTo>
                  <a:lnTo>
                    <a:pt x="1024" y="144"/>
                  </a:lnTo>
                  <a:cubicBezTo>
                    <a:pt x="833" y="68"/>
                    <a:pt x="632" y="30"/>
                    <a:pt x="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82"/>
            <p:cNvSpPr/>
            <p:nvPr/>
          </p:nvSpPr>
          <p:spPr>
            <a:xfrm>
              <a:off x="7689733" y="1590162"/>
              <a:ext cx="69904" cy="95534"/>
            </a:xfrm>
            <a:custGeom>
              <a:rect b="b" l="l" r="r" t="t"/>
              <a:pathLst>
                <a:path extrusionOk="0" h="3638" w="2662">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82"/>
            <p:cNvSpPr/>
            <p:nvPr/>
          </p:nvSpPr>
          <p:spPr>
            <a:xfrm>
              <a:off x="7714365" y="1590162"/>
              <a:ext cx="45272" cy="95534"/>
            </a:xfrm>
            <a:custGeom>
              <a:rect b="b" l="l" r="r" t="t"/>
              <a:pathLst>
                <a:path extrusionOk="0" h="3638" w="1724">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82"/>
            <p:cNvSpPr/>
            <p:nvPr/>
          </p:nvSpPr>
          <p:spPr>
            <a:xfrm>
              <a:off x="7689733" y="1591423"/>
              <a:ext cx="69904" cy="46533"/>
            </a:xfrm>
            <a:custGeom>
              <a:rect b="b" l="l" r="r" t="t"/>
              <a:pathLst>
                <a:path extrusionOk="0" h="1772" w="2662">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8" name="Google Shape;10828;p82"/>
          <p:cNvGrpSpPr/>
          <p:nvPr/>
        </p:nvGrpSpPr>
        <p:grpSpPr>
          <a:xfrm>
            <a:off x="7992826" y="1517790"/>
            <a:ext cx="317431" cy="344584"/>
            <a:chOff x="7992826" y="1517790"/>
            <a:chExt cx="317431" cy="344584"/>
          </a:xfrm>
        </p:grpSpPr>
        <p:sp>
          <p:nvSpPr>
            <p:cNvPr id="10829" name="Google Shape;10829;p82"/>
            <p:cNvSpPr/>
            <p:nvPr/>
          </p:nvSpPr>
          <p:spPr>
            <a:xfrm>
              <a:off x="8021239" y="1517790"/>
              <a:ext cx="289018" cy="289044"/>
            </a:xfrm>
            <a:custGeom>
              <a:rect b="b" l="l" r="r" t="t"/>
              <a:pathLst>
                <a:path extrusionOk="0" h="11007" w="11006">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82"/>
            <p:cNvSpPr/>
            <p:nvPr/>
          </p:nvSpPr>
          <p:spPr>
            <a:xfrm>
              <a:off x="7992826" y="1520810"/>
              <a:ext cx="274706" cy="285866"/>
            </a:xfrm>
            <a:custGeom>
              <a:rect b="b" l="l" r="r" t="t"/>
              <a:pathLst>
                <a:path extrusionOk="0" h="10886" w="10461">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82"/>
            <p:cNvSpPr/>
            <p:nvPr/>
          </p:nvSpPr>
          <p:spPr>
            <a:xfrm>
              <a:off x="8021476" y="1517790"/>
              <a:ext cx="288781" cy="288781"/>
            </a:xfrm>
            <a:custGeom>
              <a:rect b="b" l="l" r="r" t="t"/>
              <a:pathLst>
                <a:path extrusionOk="0" h="10997" w="10997">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82"/>
            <p:cNvSpPr/>
            <p:nvPr/>
          </p:nvSpPr>
          <p:spPr>
            <a:xfrm>
              <a:off x="8021476" y="1520810"/>
              <a:ext cx="217932" cy="285761"/>
            </a:xfrm>
            <a:custGeom>
              <a:rect b="b" l="l" r="r" t="t"/>
              <a:pathLst>
                <a:path extrusionOk="0" h="10882" w="8299">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82"/>
            <p:cNvSpPr/>
            <p:nvPr/>
          </p:nvSpPr>
          <p:spPr>
            <a:xfrm>
              <a:off x="8071238" y="1795752"/>
              <a:ext cx="189019" cy="66622"/>
            </a:xfrm>
            <a:custGeom>
              <a:rect b="b" l="l" r="r" t="t"/>
              <a:pathLst>
                <a:path extrusionOk="0" h="2537" w="7198">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82"/>
            <p:cNvSpPr/>
            <p:nvPr/>
          </p:nvSpPr>
          <p:spPr>
            <a:xfrm>
              <a:off x="8154666" y="1817863"/>
              <a:ext cx="22163" cy="44511"/>
            </a:xfrm>
            <a:custGeom>
              <a:rect b="b" l="l" r="r" t="t"/>
              <a:pathLst>
                <a:path extrusionOk="0" h="1695" w="844">
                  <a:moveTo>
                    <a:pt x="202" y="0"/>
                  </a:moveTo>
                  <a:lnTo>
                    <a:pt x="1" y="1694"/>
                  </a:lnTo>
                  <a:lnTo>
                    <a:pt x="843" y="1694"/>
                  </a:lnTo>
                  <a:lnTo>
                    <a:pt x="64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82"/>
            <p:cNvSpPr/>
            <p:nvPr/>
          </p:nvSpPr>
          <p:spPr>
            <a:xfrm>
              <a:off x="8155927" y="1806807"/>
              <a:ext cx="19642" cy="18618"/>
            </a:xfrm>
            <a:custGeom>
              <a:rect b="b" l="l" r="r" t="t"/>
              <a:pathLst>
                <a:path extrusionOk="0" h="709" w="748">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82"/>
            <p:cNvSpPr/>
            <p:nvPr/>
          </p:nvSpPr>
          <p:spPr>
            <a:xfrm>
              <a:off x="8226803" y="1818362"/>
              <a:ext cx="33455" cy="44012"/>
            </a:xfrm>
            <a:custGeom>
              <a:rect b="b" l="l" r="r" t="t"/>
              <a:pathLst>
                <a:path extrusionOk="0" h="1676" w="1274">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82"/>
            <p:cNvSpPr/>
            <p:nvPr/>
          </p:nvSpPr>
          <p:spPr>
            <a:xfrm>
              <a:off x="8104667" y="1623329"/>
              <a:ext cx="122162" cy="88995"/>
            </a:xfrm>
            <a:custGeom>
              <a:rect b="b" l="l" r="r" t="t"/>
              <a:pathLst>
                <a:path extrusionOk="0" h="3389" w="4652">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82"/>
            <p:cNvSpPr/>
            <p:nvPr/>
          </p:nvSpPr>
          <p:spPr>
            <a:xfrm>
              <a:off x="8132319" y="1623329"/>
              <a:ext cx="94772" cy="88995"/>
            </a:xfrm>
            <a:custGeom>
              <a:rect b="b" l="l" r="r" t="t"/>
              <a:pathLst>
                <a:path extrusionOk="0" h="3389" w="3609">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82"/>
            <p:cNvSpPr/>
            <p:nvPr/>
          </p:nvSpPr>
          <p:spPr>
            <a:xfrm>
              <a:off x="8132556" y="1756782"/>
              <a:ext cx="66622" cy="50052"/>
            </a:xfrm>
            <a:custGeom>
              <a:rect b="b" l="l" r="r" t="t"/>
              <a:pathLst>
                <a:path extrusionOk="0" h="1906" w="2537">
                  <a:moveTo>
                    <a:pt x="1" y="1"/>
                  </a:moveTo>
                  <a:lnTo>
                    <a:pt x="1" y="1905"/>
                  </a:lnTo>
                  <a:lnTo>
                    <a:pt x="2537" y="1905"/>
                  </a:lnTo>
                  <a:lnTo>
                    <a:pt x="253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82"/>
            <p:cNvSpPr/>
            <p:nvPr/>
          </p:nvSpPr>
          <p:spPr>
            <a:xfrm>
              <a:off x="8132556" y="1756546"/>
              <a:ext cx="66622" cy="27914"/>
            </a:xfrm>
            <a:custGeom>
              <a:rect b="b" l="l" r="r" t="t"/>
              <a:pathLst>
                <a:path extrusionOk="0" h="1063" w="2537">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82"/>
            <p:cNvSpPr/>
            <p:nvPr/>
          </p:nvSpPr>
          <p:spPr>
            <a:xfrm>
              <a:off x="8121264" y="1786324"/>
              <a:ext cx="44484" cy="39836"/>
            </a:xfrm>
            <a:custGeom>
              <a:rect b="b" l="l" r="r" t="t"/>
              <a:pathLst>
                <a:path extrusionOk="0" h="1517" w="1694">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82"/>
            <p:cNvSpPr/>
            <p:nvPr/>
          </p:nvSpPr>
          <p:spPr>
            <a:xfrm>
              <a:off x="8165748" y="1786324"/>
              <a:ext cx="44484" cy="39836"/>
            </a:xfrm>
            <a:custGeom>
              <a:rect b="b" l="l" r="r" t="t"/>
              <a:pathLst>
                <a:path extrusionOk="0" h="1517" w="1694">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82"/>
            <p:cNvSpPr/>
            <p:nvPr/>
          </p:nvSpPr>
          <p:spPr>
            <a:xfrm>
              <a:off x="8110182" y="1668365"/>
              <a:ext cx="110870" cy="105040"/>
            </a:xfrm>
            <a:custGeom>
              <a:rect b="b" l="l" r="r" t="t"/>
              <a:pathLst>
                <a:path extrusionOk="0" h="4000" w="4222">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82"/>
            <p:cNvSpPr/>
            <p:nvPr/>
          </p:nvSpPr>
          <p:spPr>
            <a:xfrm>
              <a:off x="8110445" y="1668259"/>
              <a:ext cx="100051" cy="104646"/>
            </a:xfrm>
            <a:custGeom>
              <a:rect b="b" l="l" r="r" t="t"/>
              <a:pathLst>
                <a:path extrusionOk="0" h="3985" w="381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82"/>
            <p:cNvSpPr/>
            <p:nvPr/>
          </p:nvSpPr>
          <p:spPr>
            <a:xfrm>
              <a:off x="8071238" y="1818362"/>
              <a:ext cx="33455" cy="44012"/>
            </a:xfrm>
            <a:custGeom>
              <a:rect b="b" l="l" r="r" t="t"/>
              <a:pathLst>
                <a:path extrusionOk="0" h="1676" w="1274">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6" name="Google Shape;10846;p82"/>
          <p:cNvGrpSpPr/>
          <p:nvPr/>
        </p:nvGrpSpPr>
        <p:grpSpPr>
          <a:xfrm>
            <a:off x="4864446" y="3340207"/>
            <a:ext cx="395607" cy="387414"/>
            <a:chOff x="4864446" y="3340207"/>
            <a:chExt cx="395607" cy="387414"/>
          </a:xfrm>
        </p:grpSpPr>
        <p:sp>
          <p:nvSpPr>
            <p:cNvPr id="10847" name="Google Shape;10847;p82"/>
            <p:cNvSpPr/>
            <p:nvPr/>
          </p:nvSpPr>
          <p:spPr>
            <a:xfrm>
              <a:off x="4939077" y="3412948"/>
              <a:ext cx="246581" cy="246581"/>
            </a:xfrm>
            <a:custGeom>
              <a:rect b="b" l="l" r="r" t="t"/>
              <a:pathLst>
                <a:path extrusionOk="0" h="9390" w="939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82"/>
            <p:cNvSpPr/>
            <p:nvPr/>
          </p:nvSpPr>
          <p:spPr>
            <a:xfrm>
              <a:off x="4988341" y="3499159"/>
              <a:ext cx="148054" cy="148054"/>
            </a:xfrm>
            <a:custGeom>
              <a:rect b="b" l="l" r="r" t="t"/>
              <a:pathLst>
                <a:path extrusionOk="0" h="5638" w="5638">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82"/>
            <p:cNvSpPr/>
            <p:nvPr/>
          </p:nvSpPr>
          <p:spPr>
            <a:xfrm>
              <a:off x="4864446" y="3530067"/>
              <a:ext cx="56564" cy="12342"/>
            </a:xfrm>
            <a:custGeom>
              <a:rect b="b" l="l" r="r" t="t"/>
              <a:pathLst>
                <a:path extrusionOk="0" h="470" w="2154">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82"/>
            <p:cNvSpPr/>
            <p:nvPr/>
          </p:nvSpPr>
          <p:spPr>
            <a:xfrm>
              <a:off x="5203463" y="3530067"/>
              <a:ext cx="56590" cy="12342"/>
            </a:xfrm>
            <a:custGeom>
              <a:rect b="b" l="l" r="r" t="t"/>
              <a:pathLst>
                <a:path extrusionOk="0" h="470" w="2155">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82"/>
            <p:cNvSpPr/>
            <p:nvPr/>
          </p:nvSpPr>
          <p:spPr>
            <a:xfrm>
              <a:off x="5056197" y="3340207"/>
              <a:ext cx="12342" cy="54437"/>
            </a:xfrm>
            <a:custGeom>
              <a:rect b="b" l="l" r="r" t="t"/>
              <a:pathLst>
                <a:path extrusionOk="0" h="2073" w="47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82"/>
            <p:cNvSpPr/>
            <p:nvPr/>
          </p:nvSpPr>
          <p:spPr>
            <a:xfrm>
              <a:off x="4968488" y="3658557"/>
              <a:ext cx="28597" cy="33376"/>
            </a:xfrm>
            <a:custGeom>
              <a:rect b="b" l="l" r="r" t="t"/>
              <a:pathLst>
                <a:path extrusionOk="0" h="1271" w="1089">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82"/>
            <p:cNvSpPr/>
            <p:nvPr/>
          </p:nvSpPr>
          <p:spPr>
            <a:xfrm>
              <a:off x="5128832" y="3381068"/>
              <a:ext cx="28387" cy="33166"/>
            </a:xfrm>
            <a:custGeom>
              <a:rect b="b" l="l" r="r" t="t"/>
              <a:pathLst>
                <a:path extrusionOk="0" h="1263" w="1081">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82"/>
            <p:cNvSpPr/>
            <p:nvPr/>
          </p:nvSpPr>
          <p:spPr>
            <a:xfrm>
              <a:off x="4903915" y="3443646"/>
              <a:ext cx="38471" cy="24868"/>
            </a:xfrm>
            <a:custGeom>
              <a:rect b="b" l="l" r="r" t="t"/>
              <a:pathLst>
                <a:path extrusionOk="0" h="947" w="1465">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82"/>
            <p:cNvSpPr/>
            <p:nvPr/>
          </p:nvSpPr>
          <p:spPr>
            <a:xfrm>
              <a:off x="5181641" y="3603910"/>
              <a:ext cx="38445" cy="24947"/>
            </a:xfrm>
            <a:custGeom>
              <a:rect b="b" l="l" r="r" t="t"/>
              <a:pathLst>
                <a:path extrusionOk="0" h="950" w="1464">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82"/>
            <p:cNvSpPr/>
            <p:nvPr/>
          </p:nvSpPr>
          <p:spPr>
            <a:xfrm>
              <a:off x="5127676" y="3658321"/>
              <a:ext cx="28571" cy="33613"/>
            </a:xfrm>
            <a:custGeom>
              <a:rect b="b" l="l" r="r" t="t"/>
              <a:pathLst>
                <a:path extrusionOk="0" h="1280" w="1088">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82"/>
            <p:cNvSpPr/>
            <p:nvPr/>
          </p:nvSpPr>
          <p:spPr>
            <a:xfrm>
              <a:off x="4967333" y="3380858"/>
              <a:ext cx="28571" cy="33376"/>
            </a:xfrm>
            <a:custGeom>
              <a:rect b="b" l="l" r="r" t="t"/>
              <a:pathLst>
                <a:path extrusionOk="0" h="1271" w="1088">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82"/>
            <p:cNvSpPr/>
            <p:nvPr/>
          </p:nvSpPr>
          <p:spPr>
            <a:xfrm>
              <a:off x="5182350" y="3443646"/>
              <a:ext cx="38471" cy="24868"/>
            </a:xfrm>
            <a:custGeom>
              <a:rect b="b" l="l" r="r" t="t"/>
              <a:pathLst>
                <a:path extrusionOk="0" h="947" w="1465">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82"/>
            <p:cNvSpPr/>
            <p:nvPr/>
          </p:nvSpPr>
          <p:spPr>
            <a:xfrm>
              <a:off x="4904650" y="3603910"/>
              <a:ext cx="38445" cy="24947"/>
            </a:xfrm>
            <a:custGeom>
              <a:rect b="b" l="l" r="r" t="t"/>
              <a:pathLst>
                <a:path extrusionOk="0" h="950" w="1464">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82"/>
            <p:cNvSpPr/>
            <p:nvPr/>
          </p:nvSpPr>
          <p:spPr>
            <a:xfrm>
              <a:off x="5075839" y="3433037"/>
              <a:ext cx="87209" cy="73948"/>
            </a:xfrm>
            <a:custGeom>
              <a:rect b="b" l="l" r="r" t="t"/>
              <a:pathLst>
                <a:path extrusionOk="0" h="2816" w="3321">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82"/>
            <p:cNvSpPr/>
            <p:nvPr/>
          </p:nvSpPr>
          <p:spPr>
            <a:xfrm>
              <a:off x="5025288" y="3585607"/>
              <a:ext cx="74158" cy="111106"/>
            </a:xfrm>
            <a:custGeom>
              <a:rect b="b" l="l" r="r" t="t"/>
              <a:pathLst>
                <a:path extrusionOk="0" h="4231" w="2824">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82"/>
            <p:cNvSpPr/>
            <p:nvPr/>
          </p:nvSpPr>
          <p:spPr>
            <a:xfrm>
              <a:off x="5025288" y="3606458"/>
              <a:ext cx="74158" cy="90256"/>
            </a:xfrm>
            <a:custGeom>
              <a:rect b="b" l="l" r="r" t="t"/>
              <a:pathLst>
                <a:path extrusionOk="0" h="3437" w="2824">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82"/>
            <p:cNvSpPr/>
            <p:nvPr/>
          </p:nvSpPr>
          <p:spPr>
            <a:xfrm>
              <a:off x="5048660" y="3585607"/>
              <a:ext cx="27678" cy="18382"/>
            </a:xfrm>
            <a:custGeom>
              <a:rect b="b" l="l" r="r" t="t"/>
              <a:pathLst>
                <a:path extrusionOk="0" h="700" w="1054">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82"/>
            <p:cNvSpPr/>
            <p:nvPr/>
          </p:nvSpPr>
          <p:spPr>
            <a:xfrm>
              <a:off x="5037604" y="3536343"/>
              <a:ext cx="49526" cy="55330"/>
            </a:xfrm>
            <a:custGeom>
              <a:rect b="b" l="l" r="r" t="t"/>
              <a:pathLst>
                <a:path extrusionOk="0" h="2107" w="1886">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82"/>
            <p:cNvSpPr/>
            <p:nvPr/>
          </p:nvSpPr>
          <p:spPr>
            <a:xfrm>
              <a:off x="5037604" y="3536343"/>
              <a:ext cx="33954" cy="55382"/>
            </a:xfrm>
            <a:custGeom>
              <a:rect b="b" l="l" r="r" t="t"/>
              <a:pathLst>
                <a:path extrusionOk="0" h="2109" w="1293">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82"/>
            <p:cNvSpPr/>
            <p:nvPr/>
          </p:nvSpPr>
          <p:spPr>
            <a:xfrm>
              <a:off x="5037604" y="3696451"/>
              <a:ext cx="49526" cy="31171"/>
            </a:xfrm>
            <a:custGeom>
              <a:rect b="b" l="l" r="r" t="t"/>
              <a:pathLst>
                <a:path extrusionOk="0" h="1187" w="1886">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82"/>
            <p:cNvSpPr/>
            <p:nvPr/>
          </p:nvSpPr>
          <p:spPr>
            <a:xfrm>
              <a:off x="5025288" y="3615255"/>
              <a:ext cx="12342" cy="81222"/>
            </a:xfrm>
            <a:custGeom>
              <a:rect b="b" l="l" r="r" t="t"/>
              <a:pathLst>
                <a:path extrusionOk="0" h="3093" w="47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82"/>
            <p:cNvSpPr/>
            <p:nvPr/>
          </p:nvSpPr>
          <p:spPr>
            <a:xfrm>
              <a:off x="5086868" y="3615255"/>
              <a:ext cx="12579" cy="81222"/>
            </a:xfrm>
            <a:custGeom>
              <a:rect b="b" l="l" r="r" t="t"/>
              <a:pathLst>
                <a:path extrusionOk="0" h="3093" w="479">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82"/>
            <p:cNvSpPr/>
            <p:nvPr/>
          </p:nvSpPr>
          <p:spPr>
            <a:xfrm>
              <a:off x="5059216" y="3708740"/>
              <a:ext cx="6302" cy="18645"/>
            </a:xfrm>
            <a:custGeom>
              <a:rect b="b" l="l" r="r" t="t"/>
              <a:pathLst>
                <a:path extrusionOk="0" h="710" w="24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82"/>
            <p:cNvSpPr/>
            <p:nvPr/>
          </p:nvSpPr>
          <p:spPr>
            <a:xfrm>
              <a:off x="5037604" y="3536343"/>
              <a:ext cx="49526" cy="24658"/>
            </a:xfrm>
            <a:custGeom>
              <a:rect b="b" l="l" r="r" t="t"/>
              <a:pathLst>
                <a:path extrusionOk="0" h="939" w="1886">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82"/>
            <p:cNvSpPr/>
            <p:nvPr/>
          </p:nvSpPr>
          <p:spPr>
            <a:xfrm>
              <a:off x="5037604" y="3536343"/>
              <a:ext cx="33954" cy="22400"/>
            </a:xfrm>
            <a:custGeom>
              <a:rect b="b" l="l" r="r" t="t"/>
              <a:pathLst>
                <a:path extrusionOk="0" h="853" w="1293">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2" name="Google Shape;10872;p82"/>
          <p:cNvGrpSpPr/>
          <p:nvPr/>
        </p:nvGrpSpPr>
        <p:grpSpPr>
          <a:xfrm>
            <a:off x="3130367" y="4324485"/>
            <a:ext cx="297342" cy="258871"/>
            <a:chOff x="3130367" y="4324485"/>
            <a:chExt cx="297342" cy="258871"/>
          </a:xfrm>
        </p:grpSpPr>
        <p:sp>
          <p:nvSpPr>
            <p:cNvPr id="10873" name="Google Shape;10873;p82"/>
            <p:cNvSpPr/>
            <p:nvPr/>
          </p:nvSpPr>
          <p:spPr>
            <a:xfrm>
              <a:off x="3130367" y="4391579"/>
              <a:ext cx="297342" cy="191777"/>
            </a:xfrm>
            <a:custGeom>
              <a:rect b="b" l="l" r="r" t="t"/>
              <a:pathLst>
                <a:path extrusionOk="0" h="7303" w="11323">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82"/>
            <p:cNvSpPr/>
            <p:nvPr/>
          </p:nvSpPr>
          <p:spPr>
            <a:xfrm>
              <a:off x="3130367" y="4391579"/>
              <a:ext cx="297342" cy="14601"/>
            </a:xfrm>
            <a:custGeom>
              <a:rect b="b" l="l" r="r" t="t"/>
              <a:pathLst>
                <a:path extrusionOk="0" h="556" w="11323">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82"/>
            <p:cNvSpPr/>
            <p:nvPr/>
          </p:nvSpPr>
          <p:spPr>
            <a:xfrm>
              <a:off x="3159279" y="4430024"/>
              <a:ext cx="95770" cy="124682"/>
            </a:xfrm>
            <a:custGeom>
              <a:rect b="b" l="l" r="r" t="t"/>
              <a:pathLst>
                <a:path extrusionOk="0" h="4748" w="3647">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82"/>
            <p:cNvSpPr/>
            <p:nvPr/>
          </p:nvSpPr>
          <p:spPr>
            <a:xfrm>
              <a:off x="3279156" y="4430024"/>
              <a:ext cx="119903" cy="23897"/>
            </a:xfrm>
            <a:custGeom>
              <a:rect b="b" l="l" r="r" t="t"/>
              <a:pathLst>
                <a:path extrusionOk="0" h="910" w="4566">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82"/>
            <p:cNvSpPr/>
            <p:nvPr/>
          </p:nvSpPr>
          <p:spPr>
            <a:xfrm>
              <a:off x="3279156" y="4468232"/>
              <a:ext cx="90991" cy="19380"/>
            </a:xfrm>
            <a:custGeom>
              <a:rect b="b" l="l" r="r" t="t"/>
              <a:pathLst>
                <a:path extrusionOk="0" h="738" w="3465">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82"/>
            <p:cNvSpPr/>
            <p:nvPr/>
          </p:nvSpPr>
          <p:spPr>
            <a:xfrm>
              <a:off x="3277896" y="4501897"/>
              <a:ext cx="60687" cy="9585"/>
            </a:xfrm>
            <a:custGeom>
              <a:rect b="b" l="l" r="r" t="t"/>
              <a:pathLst>
                <a:path extrusionOk="0" h="365" w="2311">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82"/>
            <p:cNvSpPr/>
            <p:nvPr/>
          </p:nvSpPr>
          <p:spPr>
            <a:xfrm>
              <a:off x="3344150" y="4501897"/>
              <a:ext cx="32878" cy="9585"/>
            </a:xfrm>
            <a:custGeom>
              <a:rect b="b" l="l" r="r" t="t"/>
              <a:pathLst>
                <a:path extrusionOk="0" h="365" w="1252">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82"/>
            <p:cNvSpPr/>
            <p:nvPr/>
          </p:nvSpPr>
          <p:spPr>
            <a:xfrm>
              <a:off x="3277896" y="4530810"/>
              <a:ext cx="21376" cy="9559"/>
            </a:xfrm>
            <a:custGeom>
              <a:rect b="b" l="l" r="r" t="t"/>
              <a:pathLst>
                <a:path extrusionOk="0" h="364" w="814">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82"/>
            <p:cNvSpPr/>
            <p:nvPr/>
          </p:nvSpPr>
          <p:spPr>
            <a:xfrm>
              <a:off x="3306782" y="4530757"/>
              <a:ext cx="50892" cy="9637"/>
            </a:xfrm>
            <a:custGeom>
              <a:rect b="b" l="l" r="r" t="t"/>
              <a:pathLst>
                <a:path extrusionOk="0" h="367" w="1938">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82"/>
            <p:cNvSpPr/>
            <p:nvPr/>
          </p:nvSpPr>
          <p:spPr>
            <a:xfrm>
              <a:off x="3277055" y="4549874"/>
              <a:ext cx="23083" cy="9611"/>
            </a:xfrm>
            <a:custGeom>
              <a:rect b="b" l="l" r="r" t="t"/>
              <a:pathLst>
                <a:path extrusionOk="0" h="366" w="879">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82"/>
            <p:cNvSpPr/>
            <p:nvPr/>
          </p:nvSpPr>
          <p:spPr>
            <a:xfrm>
              <a:off x="3305705" y="4549874"/>
              <a:ext cx="51969" cy="9611"/>
            </a:xfrm>
            <a:custGeom>
              <a:rect b="b" l="l" r="r" t="t"/>
              <a:pathLst>
                <a:path extrusionOk="0" h="366" w="1979">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82"/>
            <p:cNvSpPr/>
            <p:nvPr/>
          </p:nvSpPr>
          <p:spPr>
            <a:xfrm>
              <a:off x="3255259" y="4324485"/>
              <a:ext cx="47531" cy="86474"/>
            </a:xfrm>
            <a:custGeom>
              <a:rect b="b" l="l" r="r" t="t"/>
              <a:pathLst>
                <a:path extrusionOk="0" h="3293" w="181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82"/>
            <p:cNvSpPr/>
            <p:nvPr/>
          </p:nvSpPr>
          <p:spPr>
            <a:xfrm>
              <a:off x="3178370" y="4492365"/>
              <a:ext cx="57562" cy="62341"/>
            </a:xfrm>
            <a:custGeom>
              <a:rect b="b" l="l" r="r" t="t"/>
              <a:pathLst>
                <a:path extrusionOk="0" h="2374" w="2192">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82"/>
            <p:cNvSpPr/>
            <p:nvPr/>
          </p:nvSpPr>
          <p:spPr>
            <a:xfrm>
              <a:off x="3196726" y="4492365"/>
              <a:ext cx="20877" cy="14390"/>
            </a:xfrm>
            <a:custGeom>
              <a:rect b="b" l="l" r="r" t="t"/>
              <a:pathLst>
                <a:path extrusionOk="0" h="548" w="795">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82"/>
            <p:cNvSpPr/>
            <p:nvPr/>
          </p:nvSpPr>
          <p:spPr>
            <a:xfrm>
              <a:off x="3178370" y="4507438"/>
              <a:ext cx="57562" cy="47268"/>
            </a:xfrm>
            <a:custGeom>
              <a:rect b="b" l="l" r="r" t="t"/>
              <a:pathLst>
                <a:path extrusionOk="0" h="1800" w="2192">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82"/>
            <p:cNvSpPr/>
            <p:nvPr/>
          </p:nvSpPr>
          <p:spPr>
            <a:xfrm>
              <a:off x="3178370" y="4515973"/>
              <a:ext cx="14338" cy="38733"/>
            </a:xfrm>
            <a:custGeom>
              <a:rect b="b" l="l" r="r" t="t"/>
              <a:pathLst>
                <a:path extrusionOk="0" h="1475" w="546">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82"/>
            <p:cNvSpPr/>
            <p:nvPr/>
          </p:nvSpPr>
          <p:spPr>
            <a:xfrm>
              <a:off x="3221594" y="4515973"/>
              <a:ext cx="14338" cy="38733"/>
            </a:xfrm>
            <a:custGeom>
              <a:rect b="b" l="l" r="r" t="t"/>
              <a:pathLst>
                <a:path extrusionOk="0" h="1475" w="546">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82"/>
            <p:cNvSpPr/>
            <p:nvPr/>
          </p:nvSpPr>
          <p:spPr>
            <a:xfrm>
              <a:off x="3187929" y="4453894"/>
              <a:ext cx="38471" cy="43250"/>
            </a:xfrm>
            <a:custGeom>
              <a:rect b="b" l="l" r="r" t="t"/>
              <a:pathLst>
                <a:path extrusionOk="0" h="1647" w="1465">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82"/>
            <p:cNvSpPr/>
            <p:nvPr/>
          </p:nvSpPr>
          <p:spPr>
            <a:xfrm>
              <a:off x="3187929" y="4454157"/>
              <a:ext cx="26391" cy="43119"/>
            </a:xfrm>
            <a:custGeom>
              <a:rect b="b" l="l" r="r" t="t"/>
              <a:pathLst>
                <a:path extrusionOk="0" h="1642" w="1005">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82"/>
            <p:cNvSpPr/>
            <p:nvPr/>
          </p:nvSpPr>
          <p:spPr>
            <a:xfrm>
              <a:off x="3187929" y="4453894"/>
              <a:ext cx="38471" cy="19406"/>
            </a:xfrm>
            <a:custGeom>
              <a:rect b="b" l="l" r="r" t="t"/>
              <a:pathLst>
                <a:path extrusionOk="0" h="739" w="1465">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82"/>
            <p:cNvSpPr/>
            <p:nvPr/>
          </p:nvSpPr>
          <p:spPr>
            <a:xfrm>
              <a:off x="3187929" y="4453894"/>
              <a:ext cx="26391" cy="17620"/>
            </a:xfrm>
            <a:custGeom>
              <a:rect b="b" l="l" r="r" t="t"/>
              <a:pathLst>
                <a:path extrusionOk="0" h="671" w="1005">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82"/>
            <p:cNvSpPr/>
            <p:nvPr/>
          </p:nvSpPr>
          <p:spPr>
            <a:xfrm>
              <a:off x="3269335" y="4387036"/>
              <a:ext cx="19380" cy="9349"/>
            </a:xfrm>
            <a:custGeom>
              <a:rect b="b" l="l" r="r" t="t"/>
              <a:pathLst>
                <a:path extrusionOk="0" h="356" w="738">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82"/>
            <p:cNvSpPr/>
            <p:nvPr/>
          </p:nvSpPr>
          <p:spPr>
            <a:xfrm>
              <a:off x="3255522" y="4324485"/>
              <a:ext cx="47032" cy="9559"/>
            </a:xfrm>
            <a:custGeom>
              <a:rect b="b" l="l" r="r" t="t"/>
              <a:pathLst>
                <a:path extrusionOk="0" h="364" w="1791">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6" name="Google Shape;10896;p82"/>
          <p:cNvGrpSpPr/>
          <p:nvPr/>
        </p:nvGrpSpPr>
        <p:grpSpPr>
          <a:xfrm>
            <a:off x="5302988" y="3389839"/>
            <a:ext cx="394609" cy="286523"/>
            <a:chOff x="5302988" y="3389839"/>
            <a:chExt cx="394609" cy="286523"/>
          </a:xfrm>
        </p:grpSpPr>
        <p:sp>
          <p:nvSpPr>
            <p:cNvPr id="10897" name="Google Shape;10897;p82"/>
            <p:cNvSpPr/>
            <p:nvPr/>
          </p:nvSpPr>
          <p:spPr>
            <a:xfrm>
              <a:off x="5589485" y="3491859"/>
              <a:ext cx="31696" cy="69904"/>
            </a:xfrm>
            <a:custGeom>
              <a:rect b="b" l="l" r="r" t="t"/>
              <a:pathLst>
                <a:path extrusionOk="0" h="2662" w="1207">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82"/>
            <p:cNvSpPr/>
            <p:nvPr/>
          </p:nvSpPr>
          <p:spPr>
            <a:xfrm>
              <a:off x="5602063" y="3485583"/>
              <a:ext cx="76417" cy="76180"/>
            </a:xfrm>
            <a:custGeom>
              <a:rect b="b" l="l" r="r" t="t"/>
              <a:pathLst>
                <a:path extrusionOk="0" h="2901" w="291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82"/>
            <p:cNvSpPr/>
            <p:nvPr/>
          </p:nvSpPr>
          <p:spPr>
            <a:xfrm>
              <a:off x="5614878" y="3580828"/>
              <a:ext cx="38235" cy="28177"/>
            </a:xfrm>
            <a:custGeom>
              <a:rect b="b" l="l" r="r" t="t"/>
              <a:pathLst>
                <a:path extrusionOk="0" h="1073" w="1456">
                  <a:moveTo>
                    <a:pt x="0" y="1"/>
                  </a:moveTo>
                  <a:lnTo>
                    <a:pt x="0" y="1073"/>
                  </a:lnTo>
                  <a:lnTo>
                    <a:pt x="1455" y="1073"/>
                  </a:lnTo>
                  <a:lnTo>
                    <a:pt x="145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82"/>
            <p:cNvSpPr/>
            <p:nvPr/>
          </p:nvSpPr>
          <p:spPr>
            <a:xfrm>
              <a:off x="5614878" y="3580828"/>
              <a:ext cx="38235" cy="15625"/>
            </a:xfrm>
            <a:custGeom>
              <a:rect b="b" l="l" r="r" t="t"/>
              <a:pathLst>
                <a:path extrusionOk="0" h="595" w="1456">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82"/>
            <p:cNvSpPr/>
            <p:nvPr/>
          </p:nvSpPr>
          <p:spPr>
            <a:xfrm>
              <a:off x="5570394" y="3596426"/>
              <a:ext cx="126941" cy="79935"/>
            </a:xfrm>
            <a:custGeom>
              <a:rect b="b" l="l" r="r" t="t"/>
              <a:pathLst>
                <a:path extrusionOk="0" h="3044" w="4834">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82"/>
            <p:cNvSpPr/>
            <p:nvPr/>
          </p:nvSpPr>
          <p:spPr>
            <a:xfrm>
              <a:off x="5627693" y="3608979"/>
              <a:ext cx="12605" cy="67383"/>
            </a:xfrm>
            <a:custGeom>
              <a:rect b="b" l="l" r="r" t="t"/>
              <a:pathLst>
                <a:path extrusionOk="0" h="2566" w="480">
                  <a:moveTo>
                    <a:pt x="115" y="1"/>
                  </a:moveTo>
                  <a:lnTo>
                    <a:pt x="1" y="2565"/>
                  </a:lnTo>
                  <a:lnTo>
                    <a:pt x="479" y="2565"/>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82"/>
            <p:cNvSpPr/>
            <p:nvPr/>
          </p:nvSpPr>
          <p:spPr>
            <a:xfrm>
              <a:off x="5595787" y="3517462"/>
              <a:ext cx="76417" cy="69930"/>
            </a:xfrm>
            <a:custGeom>
              <a:rect b="b" l="l" r="r" t="t"/>
              <a:pathLst>
                <a:path extrusionOk="0" h="2663" w="291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82"/>
            <p:cNvSpPr/>
            <p:nvPr/>
          </p:nvSpPr>
          <p:spPr>
            <a:xfrm>
              <a:off x="5595787" y="3517515"/>
              <a:ext cx="76154" cy="68381"/>
            </a:xfrm>
            <a:custGeom>
              <a:rect b="b" l="l" r="r" t="t"/>
              <a:pathLst>
                <a:path extrusionOk="0" h="2604" w="290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82"/>
            <p:cNvSpPr/>
            <p:nvPr/>
          </p:nvSpPr>
          <p:spPr>
            <a:xfrm>
              <a:off x="5672177" y="3612497"/>
              <a:ext cx="25420" cy="63864"/>
            </a:xfrm>
            <a:custGeom>
              <a:rect b="b" l="l" r="r" t="t"/>
              <a:pathLst>
                <a:path extrusionOk="0" h="2432" w="968">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82"/>
            <p:cNvSpPr/>
            <p:nvPr/>
          </p:nvSpPr>
          <p:spPr>
            <a:xfrm>
              <a:off x="5627955" y="3609241"/>
              <a:ext cx="12579" cy="12579"/>
            </a:xfrm>
            <a:custGeom>
              <a:rect b="b" l="l" r="r" t="t"/>
              <a:pathLst>
                <a:path extrusionOk="0" h="479" w="479">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82"/>
            <p:cNvSpPr/>
            <p:nvPr/>
          </p:nvSpPr>
          <p:spPr>
            <a:xfrm>
              <a:off x="5607840" y="3591279"/>
              <a:ext cx="26155" cy="26706"/>
            </a:xfrm>
            <a:custGeom>
              <a:rect b="b" l="l" r="r" t="t"/>
              <a:pathLst>
                <a:path extrusionOk="0" h="1017" w="996">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82"/>
            <p:cNvSpPr/>
            <p:nvPr/>
          </p:nvSpPr>
          <p:spPr>
            <a:xfrm>
              <a:off x="5633969" y="3591279"/>
              <a:ext cx="26181" cy="26706"/>
            </a:xfrm>
            <a:custGeom>
              <a:rect b="b" l="l" r="r" t="t"/>
              <a:pathLst>
                <a:path extrusionOk="0" h="1017" w="997">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82"/>
            <p:cNvSpPr/>
            <p:nvPr/>
          </p:nvSpPr>
          <p:spPr>
            <a:xfrm>
              <a:off x="5303750" y="3488104"/>
              <a:ext cx="114625" cy="114362"/>
            </a:xfrm>
            <a:custGeom>
              <a:rect b="b" l="l" r="r" t="t"/>
              <a:pathLst>
                <a:path extrusionOk="0" h="4355" w="4365">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82"/>
            <p:cNvSpPr/>
            <p:nvPr/>
          </p:nvSpPr>
          <p:spPr>
            <a:xfrm>
              <a:off x="5334920" y="3488104"/>
              <a:ext cx="83192" cy="114362"/>
            </a:xfrm>
            <a:custGeom>
              <a:rect b="b" l="l" r="r" t="t"/>
              <a:pathLst>
                <a:path extrusionOk="0" h="4355" w="3168">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82"/>
            <p:cNvSpPr/>
            <p:nvPr/>
          </p:nvSpPr>
          <p:spPr>
            <a:xfrm>
              <a:off x="5302988" y="3574552"/>
              <a:ext cx="114625" cy="101810"/>
            </a:xfrm>
            <a:custGeom>
              <a:rect b="b" l="l" r="r" t="t"/>
              <a:pathLst>
                <a:path extrusionOk="0" h="3877" w="4365">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82"/>
            <p:cNvSpPr/>
            <p:nvPr/>
          </p:nvSpPr>
          <p:spPr>
            <a:xfrm>
              <a:off x="5340934" y="3574552"/>
              <a:ext cx="38996" cy="25420"/>
            </a:xfrm>
            <a:custGeom>
              <a:rect b="b" l="l" r="r" t="t"/>
              <a:pathLst>
                <a:path extrusionOk="0" h="968" w="1485">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82"/>
            <p:cNvSpPr/>
            <p:nvPr/>
          </p:nvSpPr>
          <p:spPr>
            <a:xfrm>
              <a:off x="5302988" y="3607981"/>
              <a:ext cx="114389" cy="68381"/>
            </a:xfrm>
            <a:custGeom>
              <a:rect b="b" l="l" r="r" t="t"/>
              <a:pathLst>
                <a:path extrusionOk="0" h="2604" w="4356">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82"/>
            <p:cNvSpPr/>
            <p:nvPr/>
          </p:nvSpPr>
          <p:spPr>
            <a:xfrm>
              <a:off x="5322105" y="3524605"/>
              <a:ext cx="76417" cy="62788"/>
            </a:xfrm>
            <a:custGeom>
              <a:rect b="b" l="l" r="r" t="t"/>
              <a:pathLst>
                <a:path extrusionOk="0" h="2391" w="291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82"/>
            <p:cNvSpPr/>
            <p:nvPr/>
          </p:nvSpPr>
          <p:spPr>
            <a:xfrm>
              <a:off x="5322105" y="3524841"/>
              <a:ext cx="76417" cy="62052"/>
            </a:xfrm>
            <a:custGeom>
              <a:rect b="b" l="l" r="r" t="t"/>
              <a:pathLst>
                <a:path extrusionOk="0" h="2363" w="291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82"/>
            <p:cNvSpPr/>
            <p:nvPr/>
          </p:nvSpPr>
          <p:spPr>
            <a:xfrm>
              <a:off x="5302988" y="3621032"/>
              <a:ext cx="25420" cy="55330"/>
            </a:xfrm>
            <a:custGeom>
              <a:rect b="b" l="l" r="r" t="t"/>
              <a:pathLst>
                <a:path extrusionOk="0" h="2107" w="968">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82"/>
            <p:cNvSpPr/>
            <p:nvPr/>
          </p:nvSpPr>
          <p:spPr>
            <a:xfrm>
              <a:off x="5392219" y="3587367"/>
              <a:ext cx="216146" cy="88995"/>
            </a:xfrm>
            <a:custGeom>
              <a:rect b="b" l="l" r="r" t="t"/>
              <a:pathLst>
                <a:path extrusionOk="0" h="3389" w="8231">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82"/>
            <p:cNvSpPr/>
            <p:nvPr/>
          </p:nvSpPr>
          <p:spPr>
            <a:xfrm>
              <a:off x="5487701" y="3612760"/>
              <a:ext cx="25420" cy="63602"/>
            </a:xfrm>
            <a:custGeom>
              <a:rect b="b" l="l" r="r" t="t"/>
              <a:pathLst>
                <a:path extrusionOk="0" h="2422" w="968">
                  <a:moveTo>
                    <a:pt x="231" y="0"/>
                  </a:moveTo>
                  <a:lnTo>
                    <a:pt x="1" y="2421"/>
                  </a:lnTo>
                  <a:lnTo>
                    <a:pt x="967" y="2421"/>
                  </a:lnTo>
                  <a:lnTo>
                    <a:pt x="738"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82"/>
            <p:cNvSpPr/>
            <p:nvPr/>
          </p:nvSpPr>
          <p:spPr>
            <a:xfrm>
              <a:off x="5489224" y="3599945"/>
              <a:ext cx="22400" cy="21638"/>
            </a:xfrm>
            <a:custGeom>
              <a:rect b="b" l="l" r="r" t="t"/>
              <a:pathLst>
                <a:path extrusionOk="0" h="824" w="853">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82"/>
            <p:cNvSpPr/>
            <p:nvPr/>
          </p:nvSpPr>
          <p:spPr>
            <a:xfrm>
              <a:off x="5570394" y="3613259"/>
              <a:ext cx="38235" cy="63103"/>
            </a:xfrm>
            <a:custGeom>
              <a:rect b="b" l="l" r="r" t="t"/>
              <a:pathLst>
                <a:path extrusionOk="0" h="2403" w="1456">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82"/>
            <p:cNvSpPr/>
            <p:nvPr/>
          </p:nvSpPr>
          <p:spPr>
            <a:xfrm>
              <a:off x="5430165" y="3389839"/>
              <a:ext cx="140255" cy="101810"/>
            </a:xfrm>
            <a:custGeom>
              <a:rect b="b" l="l" r="r" t="t"/>
              <a:pathLst>
                <a:path extrusionOk="0" h="3877" w="5341">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82"/>
            <p:cNvSpPr/>
            <p:nvPr/>
          </p:nvSpPr>
          <p:spPr>
            <a:xfrm>
              <a:off x="5462071" y="3390338"/>
              <a:ext cx="108086" cy="101547"/>
            </a:xfrm>
            <a:custGeom>
              <a:rect b="b" l="l" r="r" t="t"/>
              <a:pathLst>
                <a:path extrusionOk="0" h="3867" w="4116">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82"/>
            <p:cNvSpPr/>
            <p:nvPr/>
          </p:nvSpPr>
          <p:spPr>
            <a:xfrm>
              <a:off x="5462071" y="3542646"/>
              <a:ext cx="76443" cy="57326"/>
            </a:xfrm>
            <a:custGeom>
              <a:rect b="b" l="l" r="r" t="t"/>
              <a:pathLst>
                <a:path extrusionOk="0" h="2183" w="2911">
                  <a:moveTo>
                    <a:pt x="1" y="0"/>
                  </a:moveTo>
                  <a:lnTo>
                    <a:pt x="1" y="2182"/>
                  </a:lnTo>
                  <a:lnTo>
                    <a:pt x="2910" y="2182"/>
                  </a:ln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82"/>
            <p:cNvSpPr/>
            <p:nvPr/>
          </p:nvSpPr>
          <p:spPr>
            <a:xfrm>
              <a:off x="5462071" y="3542646"/>
              <a:ext cx="76443" cy="31985"/>
            </a:xfrm>
            <a:custGeom>
              <a:rect b="b" l="l" r="r" t="t"/>
              <a:pathLst>
                <a:path extrusionOk="0" h="1218" w="2911">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82"/>
            <p:cNvSpPr/>
            <p:nvPr/>
          </p:nvSpPr>
          <p:spPr>
            <a:xfrm>
              <a:off x="5449519" y="3576600"/>
              <a:ext cx="50787" cy="45535"/>
            </a:xfrm>
            <a:custGeom>
              <a:rect b="b" l="l" r="r" t="t"/>
              <a:pathLst>
                <a:path extrusionOk="0" h="1734" w="1934">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82"/>
            <p:cNvSpPr/>
            <p:nvPr/>
          </p:nvSpPr>
          <p:spPr>
            <a:xfrm>
              <a:off x="5500279" y="3576600"/>
              <a:ext cx="50787" cy="45535"/>
            </a:xfrm>
            <a:custGeom>
              <a:rect b="b" l="l" r="r" t="t"/>
              <a:pathLst>
                <a:path extrusionOk="0" h="1734" w="1934">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82"/>
            <p:cNvSpPr/>
            <p:nvPr/>
          </p:nvSpPr>
          <p:spPr>
            <a:xfrm>
              <a:off x="5436704" y="3441545"/>
              <a:ext cx="127177" cy="120218"/>
            </a:xfrm>
            <a:custGeom>
              <a:rect b="b" l="l" r="r" t="t"/>
              <a:pathLst>
                <a:path extrusionOk="0" h="4578" w="4843">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82"/>
            <p:cNvSpPr/>
            <p:nvPr/>
          </p:nvSpPr>
          <p:spPr>
            <a:xfrm>
              <a:off x="5436704" y="3441676"/>
              <a:ext cx="114625" cy="119588"/>
            </a:xfrm>
            <a:custGeom>
              <a:rect b="b" l="l" r="r" t="t"/>
              <a:pathLst>
                <a:path extrusionOk="0" h="4554" w="4365">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82"/>
            <p:cNvSpPr/>
            <p:nvPr/>
          </p:nvSpPr>
          <p:spPr>
            <a:xfrm>
              <a:off x="5392219" y="3613259"/>
              <a:ext cx="37972" cy="63103"/>
            </a:xfrm>
            <a:custGeom>
              <a:rect b="b" l="l" r="r" t="t"/>
              <a:pathLst>
                <a:path extrusionOk="0" h="2403" w="1446">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30" name="Google Shape;10930;p82"/>
          <p:cNvSpPr/>
          <p:nvPr/>
        </p:nvSpPr>
        <p:spPr>
          <a:xfrm>
            <a:off x="5741031" y="3617513"/>
            <a:ext cx="25157" cy="62866"/>
          </a:xfrm>
          <a:custGeom>
            <a:rect b="b" l="l" r="r" t="t"/>
            <a:pathLst>
              <a:path extrusionOk="0" h="2394" w="958">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31" name="Google Shape;10931;p82"/>
          <p:cNvGrpSpPr/>
          <p:nvPr/>
        </p:nvGrpSpPr>
        <p:grpSpPr>
          <a:xfrm>
            <a:off x="3060752" y="2903609"/>
            <a:ext cx="390565" cy="359578"/>
            <a:chOff x="3060752" y="2903609"/>
            <a:chExt cx="390565" cy="359578"/>
          </a:xfrm>
        </p:grpSpPr>
        <p:sp>
          <p:nvSpPr>
            <p:cNvPr id="10932" name="Google Shape;10932;p82"/>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82"/>
            <p:cNvSpPr/>
            <p:nvPr/>
          </p:nvSpPr>
          <p:spPr>
            <a:xfrm>
              <a:off x="3097936" y="3011852"/>
              <a:ext cx="102572" cy="104068"/>
            </a:xfrm>
            <a:custGeom>
              <a:rect b="b" l="l" r="r" t="t"/>
              <a:pathLst>
                <a:path extrusionOk="0" h="3963" w="3906">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82"/>
            <p:cNvSpPr/>
            <p:nvPr/>
          </p:nvSpPr>
          <p:spPr>
            <a:xfrm>
              <a:off x="3097936" y="3011852"/>
              <a:ext cx="27678" cy="104068"/>
            </a:xfrm>
            <a:custGeom>
              <a:rect b="b" l="l" r="r" t="t"/>
              <a:pathLst>
                <a:path extrusionOk="0" h="3963" w="1054">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82"/>
            <p:cNvSpPr/>
            <p:nvPr/>
          </p:nvSpPr>
          <p:spPr>
            <a:xfrm>
              <a:off x="3092421" y="3102318"/>
              <a:ext cx="113863" cy="38235"/>
            </a:xfrm>
            <a:custGeom>
              <a:rect b="b" l="l" r="r" t="t"/>
              <a:pathLst>
                <a:path extrusionOk="0" h="1456" w="4336">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82"/>
            <p:cNvSpPr/>
            <p:nvPr/>
          </p:nvSpPr>
          <p:spPr>
            <a:xfrm>
              <a:off x="3060752" y="3184170"/>
              <a:ext cx="147791" cy="26759"/>
            </a:xfrm>
            <a:custGeom>
              <a:rect b="b" l="l" r="r" t="t"/>
              <a:pathLst>
                <a:path extrusionOk="0" h="1019" w="5628">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82"/>
            <p:cNvSpPr/>
            <p:nvPr/>
          </p:nvSpPr>
          <p:spPr>
            <a:xfrm>
              <a:off x="3070048" y="3126950"/>
              <a:ext cx="152072" cy="58586"/>
            </a:xfrm>
            <a:custGeom>
              <a:rect b="b" l="l" r="r" t="t"/>
              <a:pathLst>
                <a:path extrusionOk="0" h="2231" w="5791">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82"/>
            <p:cNvSpPr/>
            <p:nvPr/>
          </p:nvSpPr>
          <p:spPr>
            <a:xfrm>
              <a:off x="3093183" y="2903609"/>
              <a:ext cx="112104" cy="120586"/>
            </a:xfrm>
            <a:custGeom>
              <a:rect b="b" l="l" r="r" t="t"/>
              <a:pathLst>
                <a:path extrusionOk="0" h="4592" w="4269">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82"/>
            <p:cNvSpPr/>
            <p:nvPr/>
          </p:nvSpPr>
          <p:spPr>
            <a:xfrm>
              <a:off x="3093183" y="2924407"/>
              <a:ext cx="49763" cy="99788"/>
            </a:xfrm>
            <a:custGeom>
              <a:rect b="b" l="l" r="r" t="t"/>
              <a:pathLst>
                <a:path extrusionOk="0" h="3800" w="1895">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82"/>
            <p:cNvSpPr/>
            <p:nvPr/>
          </p:nvSpPr>
          <p:spPr>
            <a:xfrm>
              <a:off x="3097201" y="2987719"/>
              <a:ext cx="71401" cy="16255"/>
            </a:xfrm>
            <a:custGeom>
              <a:rect b="b" l="l" r="r" t="t"/>
              <a:pathLst>
                <a:path extrusionOk="0" h="619" w="2719">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82"/>
            <p:cNvSpPr/>
            <p:nvPr/>
          </p:nvSpPr>
          <p:spPr>
            <a:xfrm>
              <a:off x="3311823" y="3011852"/>
              <a:ext cx="102309" cy="104068"/>
            </a:xfrm>
            <a:custGeom>
              <a:rect b="b" l="l" r="r" t="t"/>
              <a:pathLst>
                <a:path extrusionOk="0" h="3963" w="3896">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82"/>
            <p:cNvSpPr/>
            <p:nvPr/>
          </p:nvSpPr>
          <p:spPr>
            <a:xfrm>
              <a:off x="3311823" y="3011852"/>
              <a:ext cx="27415" cy="104068"/>
            </a:xfrm>
            <a:custGeom>
              <a:rect b="b" l="l" r="r" t="t"/>
              <a:pathLst>
                <a:path extrusionOk="0" h="3963" w="1044">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82"/>
            <p:cNvSpPr/>
            <p:nvPr/>
          </p:nvSpPr>
          <p:spPr>
            <a:xfrm>
              <a:off x="3306046" y="3102318"/>
              <a:ext cx="113863" cy="38235"/>
            </a:xfrm>
            <a:custGeom>
              <a:rect b="b" l="l" r="r" t="t"/>
              <a:pathLst>
                <a:path extrusionOk="0" h="1456" w="4336">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82"/>
            <p:cNvSpPr/>
            <p:nvPr/>
          </p:nvSpPr>
          <p:spPr>
            <a:xfrm>
              <a:off x="3303263" y="3184512"/>
              <a:ext cx="148054" cy="26418"/>
            </a:xfrm>
            <a:custGeom>
              <a:rect b="b" l="l" r="r" t="t"/>
              <a:pathLst>
                <a:path extrusionOk="0" h="1006" w="5638">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82"/>
            <p:cNvSpPr/>
            <p:nvPr/>
          </p:nvSpPr>
          <p:spPr>
            <a:xfrm>
              <a:off x="3289949" y="3126950"/>
              <a:ext cx="152072" cy="58586"/>
            </a:xfrm>
            <a:custGeom>
              <a:rect b="b" l="l" r="r" t="t"/>
              <a:pathLst>
                <a:path extrusionOk="0" h="2231" w="5791">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82"/>
            <p:cNvSpPr/>
            <p:nvPr/>
          </p:nvSpPr>
          <p:spPr>
            <a:xfrm>
              <a:off x="3289949" y="3126950"/>
              <a:ext cx="19642" cy="58586"/>
            </a:xfrm>
            <a:custGeom>
              <a:rect b="b" l="l" r="r" t="t"/>
              <a:pathLst>
                <a:path extrusionOk="0" h="2231" w="748">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82"/>
            <p:cNvSpPr/>
            <p:nvPr/>
          </p:nvSpPr>
          <p:spPr>
            <a:xfrm>
              <a:off x="3204761" y="3064136"/>
              <a:ext cx="27678" cy="104068"/>
            </a:xfrm>
            <a:custGeom>
              <a:rect b="b" l="l" r="r" t="t"/>
              <a:pathLst>
                <a:path extrusionOk="0" h="3963" w="1054">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82"/>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82"/>
            <p:cNvSpPr/>
            <p:nvPr/>
          </p:nvSpPr>
          <p:spPr>
            <a:xfrm>
              <a:off x="3307044" y="2903609"/>
              <a:ext cx="111868" cy="120586"/>
            </a:xfrm>
            <a:custGeom>
              <a:rect b="b" l="l" r="r" t="t"/>
              <a:pathLst>
                <a:path extrusionOk="0" h="4592" w="426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82"/>
            <p:cNvSpPr/>
            <p:nvPr/>
          </p:nvSpPr>
          <p:spPr>
            <a:xfrm>
              <a:off x="3306782" y="2924407"/>
              <a:ext cx="50052" cy="99788"/>
            </a:xfrm>
            <a:custGeom>
              <a:rect b="b" l="l" r="r" t="t"/>
              <a:pathLst>
                <a:path extrusionOk="0" h="3800" w="1906">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82"/>
            <p:cNvSpPr/>
            <p:nvPr/>
          </p:nvSpPr>
          <p:spPr>
            <a:xfrm>
              <a:off x="3289713" y="3126714"/>
              <a:ext cx="38970" cy="58586"/>
            </a:xfrm>
            <a:custGeom>
              <a:rect b="b" l="l" r="r" t="t"/>
              <a:pathLst>
                <a:path extrusionOk="0" h="2231" w="1484">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82"/>
            <p:cNvSpPr/>
            <p:nvPr/>
          </p:nvSpPr>
          <p:spPr>
            <a:xfrm>
              <a:off x="3310799" y="2987719"/>
              <a:ext cx="70666" cy="16255"/>
            </a:xfrm>
            <a:custGeom>
              <a:rect b="b" l="l" r="r" t="t"/>
              <a:pathLst>
                <a:path extrusionOk="0" h="619" w="2691">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82"/>
            <p:cNvSpPr/>
            <p:nvPr/>
          </p:nvSpPr>
          <p:spPr>
            <a:xfrm>
              <a:off x="3204761" y="3064136"/>
              <a:ext cx="102545" cy="104068"/>
            </a:xfrm>
            <a:custGeom>
              <a:rect b="b" l="l" r="r" t="t"/>
              <a:pathLst>
                <a:path extrusionOk="0" h="3963" w="3905">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82"/>
            <p:cNvSpPr/>
            <p:nvPr/>
          </p:nvSpPr>
          <p:spPr>
            <a:xfrm>
              <a:off x="3204761" y="3064136"/>
              <a:ext cx="28413" cy="104068"/>
            </a:xfrm>
            <a:custGeom>
              <a:rect b="b" l="l" r="r" t="t"/>
              <a:pathLst>
                <a:path extrusionOk="0" h="3963" w="1082">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82"/>
            <p:cNvSpPr/>
            <p:nvPr/>
          </p:nvSpPr>
          <p:spPr>
            <a:xfrm>
              <a:off x="3199221" y="3154339"/>
              <a:ext cx="113890" cy="38497"/>
            </a:xfrm>
            <a:custGeom>
              <a:rect b="b" l="l" r="r" t="t"/>
              <a:pathLst>
                <a:path extrusionOk="0" h="1466" w="4337">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82"/>
            <p:cNvSpPr/>
            <p:nvPr/>
          </p:nvSpPr>
          <p:spPr>
            <a:xfrm>
              <a:off x="3167551" y="3235272"/>
              <a:ext cx="176704" cy="27914"/>
            </a:xfrm>
            <a:custGeom>
              <a:rect b="b" l="l" r="r" t="t"/>
              <a:pathLst>
                <a:path extrusionOk="0" h="1063" w="6729">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82"/>
            <p:cNvSpPr/>
            <p:nvPr/>
          </p:nvSpPr>
          <p:spPr>
            <a:xfrm>
              <a:off x="3179631" y="3181229"/>
              <a:ext cx="152807" cy="54568"/>
            </a:xfrm>
            <a:custGeom>
              <a:rect b="b" l="l" r="r" t="t"/>
              <a:pathLst>
                <a:path extrusionOk="0" h="2078" w="5819">
                  <a:moveTo>
                    <a:pt x="565" y="1"/>
                  </a:moveTo>
                  <a:lnTo>
                    <a:pt x="0" y="2078"/>
                  </a:lnTo>
                  <a:lnTo>
                    <a:pt x="5819" y="2078"/>
                  </a:lnTo>
                  <a:lnTo>
                    <a:pt x="525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82"/>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82"/>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82"/>
            <p:cNvSpPr/>
            <p:nvPr/>
          </p:nvSpPr>
          <p:spPr>
            <a:xfrm>
              <a:off x="3200245" y="2956260"/>
              <a:ext cx="111841" cy="120218"/>
            </a:xfrm>
            <a:custGeom>
              <a:rect b="b" l="l" r="r" t="t"/>
              <a:pathLst>
                <a:path extrusionOk="0" h="4578" w="4259">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82"/>
            <p:cNvSpPr/>
            <p:nvPr/>
          </p:nvSpPr>
          <p:spPr>
            <a:xfrm>
              <a:off x="3199982" y="2976664"/>
              <a:ext cx="49789" cy="99814"/>
            </a:xfrm>
            <a:custGeom>
              <a:rect b="b" l="l" r="r" t="t"/>
              <a:pathLst>
                <a:path extrusionOk="0" h="3801" w="1896">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82"/>
            <p:cNvSpPr/>
            <p:nvPr/>
          </p:nvSpPr>
          <p:spPr>
            <a:xfrm>
              <a:off x="3204000" y="3040003"/>
              <a:ext cx="71401" cy="16255"/>
            </a:xfrm>
            <a:custGeom>
              <a:rect b="b" l="l" r="r" t="t"/>
              <a:pathLst>
                <a:path extrusionOk="0" h="619" w="2719">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82"/>
            <p:cNvSpPr/>
            <p:nvPr/>
          </p:nvSpPr>
          <p:spPr>
            <a:xfrm>
              <a:off x="3389133" y="2987719"/>
              <a:ext cx="28256" cy="8088"/>
            </a:xfrm>
            <a:custGeom>
              <a:rect b="b" l="l" r="r" t="t"/>
              <a:pathLst>
                <a:path extrusionOk="0" h="308" w="1076">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82"/>
            <p:cNvSpPr/>
            <p:nvPr/>
          </p:nvSpPr>
          <p:spPr>
            <a:xfrm>
              <a:off x="3282307" y="3040213"/>
              <a:ext cx="28282" cy="8141"/>
            </a:xfrm>
            <a:custGeom>
              <a:rect b="b" l="l" r="r" t="t"/>
              <a:pathLst>
                <a:path extrusionOk="0" h="310" w="1077">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82"/>
            <p:cNvSpPr/>
            <p:nvPr/>
          </p:nvSpPr>
          <p:spPr>
            <a:xfrm>
              <a:off x="3175508" y="2987719"/>
              <a:ext cx="28256" cy="8088"/>
            </a:xfrm>
            <a:custGeom>
              <a:rect b="b" l="l" r="r" t="t"/>
              <a:pathLst>
                <a:path extrusionOk="0" h="308" w="1076">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6" name="Google Shape;10966;p82"/>
          <p:cNvGrpSpPr/>
          <p:nvPr/>
        </p:nvGrpSpPr>
        <p:grpSpPr>
          <a:xfrm>
            <a:off x="5741031" y="3386057"/>
            <a:ext cx="394609" cy="294585"/>
            <a:chOff x="5741031" y="3386057"/>
            <a:chExt cx="394609" cy="294585"/>
          </a:xfrm>
        </p:grpSpPr>
        <p:sp>
          <p:nvSpPr>
            <p:cNvPr id="10967" name="Google Shape;10967;p82"/>
            <p:cNvSpPr/>
            <p:nvPr/>
          </p:nvSpPr>
          <p:spPr>
            <a:xfrm>
              <a:off x="6054182" y="3473766"/>
              <a:ext cx="50025" cy="43749"/>
            </a:xfrm>
            <a:custGeom>
              <a:rect b="b" l="l" r="r" t="t"/>
              <a:pathLst>
                <a:path extrusionOk="0" h="1666" w="1905">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82"/>
            <p:cNvSpPr/>
            <p:nvPr/>
          </p:nvSpPr>
          <p:spPr>
            <a:xfrm>
              <a:off x="6054182" y="3473766"/>
              <a:ext cx="34453" cy="44012"/>
            </a:xfrm>
            <a:custGeom>
              <a:rect b="b" l="l" r="r" t="t"/>
              <a:pathLst>
                <a:path extrusionOk="0" h="1676" w="1312">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82"/>
            <p:cNvSpPr/>
            <p:nvPr/>
          </p:nvSpPr>
          <p:spPr>
            <a:xfrm>
              <a:off x="6022775" y="3580329"/>
              <a:ext cx="112603" cy="100313"/>
            </a:xfrm>
            <a:custGeom>
              <a:rect b="b" l="l" r="r" t="t"/>
              <a:pathLst>
                <a:path extrusionOk="0" h="3820" w="4288">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82"/>
            <p:cNvSpPr/>
            <p:nvPr/>
          </p:nvSpPr>
          <p:spPr>
            <a:xfrm>
              <a:off x="6059959" y="3580066"/>
              <a:ext cx="38471" cy="25183"/>
            </a:xfrm>
            <a:custGeom>
              <a:rect b="b" l="l" r="r" t="t"/>
              <a:pathLst>
                <a:path extrusionOk="0" h="959" w="1465">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82"/>
            <p:cNvSpPr/>
            <p:nvPr/>
          </p:nvSpPr>
          <p:spPr>
            <a:xfrm>
              <a:off x="6022775" y="3613259"/>
              <a:ext cx="112603" cy="67383"/>
            </a:xfrm>
            <a:custGeom>
              <a:rect b="b" l="l" r="r" t="t"/>
              <a:pathLst>
                <a:path extrusionOk="0" h="2566" w="4288">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82"/>
            <p:cNvSpPr/>
            <p:nvPr/>
          </p:nvSpPr>
          <p:spPr>
            <a:xfrm>
              <a:off x="6035327" y="3492358"/>
              <a:ext cx="87735" cy="87735"/>
            </a:xfrm>
            <a:custGeom>
              <a:rect b="b" l="l" r="r" t="t"/>
              <a:pathLst>
                <a:path extrusionOk="0" h="3341" w="3341">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82"/>
            <p:cNvSpPr/>
            <p:nvPr/>
          </p:nvSpPr>
          <p:spPr>
            <a:xfrm>
              <a:off x="6051424" y="3492358"/>
              <a:ext cx="73397" cy="78964"/>
            </a:xfrm>
            <a:custGeom>
              <a:rect b="b" l="l" r="r" t="t"/>
              <a:pathLst>
                <a:path extrusionOk="0" h="3007" w="2795">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82"/>
            <p:cNvSpPr/>
            <p:nvPr/>
          </p:nvSpPr>
          <p:spPr>
            <a:xfrm>
              <a:off x="6041603" y="3531118"/>
              <a:ext cx="75182" cy="61553"/>
            </a:xfrm>
            <a:custGeom>
              <a:rect b="b" l="l" r="r" t="t"/>
              <a:pathLst>
                <a:path extrusionOk="0" h="2344" w="2863">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82"/>
            <p:cNvSpPr/>
            <p:nvPr/>
          </p:nvSpPr>
          <p:spPr>
            <a:xfrm>
              <a:off x="6041603" y="3531118"/>
              <a:ext cx="74920" cy="61054"/>
            </a:xfrm>
            <a:custGeom>
              <a:rect b="b" l="l" r="r" t="t"/>
              <a:pathLst>
                <a:path extrusionOk="0" h="2325" w="2853">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82"/>
            <p:cNvSpPr/>
            <p:nvPr/>
          </p:nvSpPr>
          <p:spPr>
            <a:xfrm>
              <a:off x="6110483" y="3625811"/>
              <a:ext cx="25157" cy="54568"/>
            </a:xfrm>
            <a:custGeom>
              <a:rect b="b" l="l" r="r" t="t"/>
              <a:pathLst>
                <a:path extrusionOk="0" h="2078" w="958">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82"/>
            <p:cNvSpPr/>
            <p:nvPr/>
          </p:nvSpPr>
          <p:spPr>
            <a:xfrm>
              <a:off x="5759886" y="3498660"/>
              <a:ext cx="31197" cy="68880"/>
            </a:xfrm>
            <a:custGeom>
              <a:rect b="b" l="l" r="r" t="t"/>
              <a:pathLst>
                <a:path extrusionOk="0" h="2623" w="1188">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82"/>
            <p:cNvSpPr/>
            <p:nvPr/>
          </p:nvSpPr>
          <p:spPr>
            <a:xfrm>
              <a:off x="5772202" y="3492121"/>
              <a:ext cx="75419" cy="75681"/>
            </a:xfrm>
            <a:custGeom>
              <a:rect b="b" l="l" r="r" t="t"/>
              <a:pathLst>
                <a:path extrusionOk="0" h="2882" w="2872">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82"/>
            <p:cNvSpPr/>
            <p:nvPr/>
          </p:nvSpPr>
          <p:spPr>
            <a:xfrm>
              <a:off x="5784754" y="3586369"/>
              <a:ext cx="37736" cy="27652"/>
            </a:xfrm>
            <a:custGeom>
              <a:rect b="b" l="l" r="r" t="t"/>
              <a:pathLst>
                <a:path extrusionOk="0" h="1053" w="1437">
                  <a:moveTo>
                    <a:pt x="1" y="0"/>
                  </a:moveTo>
                  <a:lnTo>
                    <a:pt x="1" y="1053"/>
                  </a:lnTo>
                  <a:lnTo>
                    <a:pt x="1437" y="1053"/>
                  </a:lnTo>
                  <a:lnTo>
                    <a:pt x="143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82"/>
            <p:cNvSpPr/>
            <p:nvPr/>
          </p:nvSpPr>
          <p:spPr>
            <a:xfrm>
              <a:off x="5785017" y="3586369"/>
              <a:ext cx="37736" cy="15362"/>
            </a:xfrm>
            <a:custGeom>
              <a:rect b="b" l="l" r="r" t="t"/>
              <a:pathLst>
                <a:path extrusionOk="0" h="585" w="1437">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82"/>
            <p:cNvSpPr/>
            <p:nvPr/>
          </p:nvSpPr>
          <p:spPr>
            <a:xfrm>
              <a:off x="5741031" y="3601704"/>
              <a:ext cx="125444" cy="78675"/>
            </a:xfrm>
            <a:custGeom>
              <a:rect b="b" l="l" r="r" t="t"/>
              <a:pathLst>
                <a:path extrusionOk="0" h="2996" w="4777">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82"/>
            <p:cNvSpPr/>
            <p:nvPr/>
          </p:nvSpPr>
          <p:spPr>
            <a:xfrm>
              <a:off x="5797332" y="3614257"/>
              <a:ext cx="12579" cy="66123"/>
            </a:xfrm>
            <a:custGeom>
              <a:rect b="b" l="l" r="r" t="t"/>
              <a:pathLst>
                <a:path extrusionOk="0" h="2518" w="479">
                  <a:moveTo>
                    <a:pt x="125" y="1"/>
                  </a:moveTo>
                  <a:lnTo>
                    <a:pt x="0" y="2518"/>
                  </a:lnTo>
                  <a:lnTo>
                    <a:pt x="479" y="2518"/>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82"/>
            <p:cNvSpPr/>
            <p:nvPr/>
          </p:nvSpPr>
          <p:spPr>
            <a:xfrm>
              <a:off x="5766162" y="3523791"/>
              <a:ext cx="75182" cy="68880"/>
            </a:xfrm>
            <a:custGeom>
              <a:rect b="b" l="l" r="r" t="t"/>
              <a:pathLst>
                <a:path extrusionOk="0" h="2623" w="2863">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82"/>
            <p:cNvSpPr/>
            <p:nvPr/>
          </p:nvSpPr>
          <p:spPr>
            <a:xfrm>
              <a:off x="5766162" y="3523791"/>
              <a:ext cx="74920" cy="67383"/>
            </a:xfrm>
            <a:custGeom>
              <a:rect b="b" l="l" r="r" t="t"/>
              <a:pathLst>
                <a:path extrusionOk="0" h="2566" w="2853">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82"/>
            <p:cNvSpPr/>
            <p:nvPr/>
          </p:nvSpPr>
          <p:spPr>
            <a:xfrm>
              <a:off x="5797595" y="3614257"/>
              <a:ext cx="12579" cy="12605"/>
            </a:xfrm>
            <a:custGeom>
              <a:rect b="b" l="l" r="r" t="t"/>
              <a:pathLst>
                <a:path extrusionOk="0" h="480" w="479">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82"/>
            <p:cNvSpPr/>
            <p:nvPr/>
          </p:nvSpPr>
          <p:spPr>
            <a:xfrm>
              <a:off x="5778241" y="3596715"/>
              <a:ext cx="25656" cy="26286"/>
            </a:xfrm>
            <a:custGeom>
              <a:rect b="b" l="l" r="r" t="t"/>
              <a:pathLst>
                <a:path extrusionOk="0" h="1001" w="977">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82"/>
            <p:cNvSpPr/>
            <p:nvPr/>
          </p:nvSpPr>
          <p:spPr>
            <a:xfrm>
              <a:off x="5803871" y="3596715"/>
              <a:ext cx="25656" cy="26286"/>
            </a:xfrm>
            <a:custGeom>
              <a:rect b="b" l="l" r="r" t="t"/>
              <a:pathLst>
                <a:path extrusionOk="0" h="1001" w="977">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82"/>
            <p:cNvSpPr/>
            <p:nvPr/>
          </p:nvSpPr>
          <p:spPr>
            <a:xfrm>
              <a:off x="5847857" y="3386057"/>
              <a:ext cx="187234" cy="219192"/>
            </a:xfrm>
            <a:custGeom>
              <a:rect b="b" l="l" r="r" t="t"/>
              <a:pathLst>
                <a:path extrusionOk="0" h="8347" w="713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82"/>
            <p:cNvSpPr/>
            <p:nvPr/>
          </p:nvSpPr>
          <p:spPr>
            <a:xfrm>
              <a:off x="5891816" y="3386057"/>
              <a:ext cx="143275" cy="219192"/>
            </a:xfrm>
            <a:custGeom>
              <a:rect b="b" l="l" r="r" t="t"/>
              <a:pathLst>
                <a:path extrusionOk="0" h="8347" w="5456">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82"/>
            <p:cNvSpPr/>
            <p:nvPr/>
          </p:nvSpPr>
          <p:spPr>
            <a:xfrm>
              <a:off x="5835042" y="3555198"/>
              <a:ext cx="212890" cy="125181"/>
            </a:xfrm>
            <a:custGeom>
              <a:rect b="b" l="l" r="r" t="t"/>
              <a:pathLst>
                <a:path extrusionOk="0" h="4767" w="8107">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82"/>
            <p:cNvSpPr/>
            <p:nvPr/>
          </p:nvSpPr>
          <p:spPr>
            <a:xfrm>
              <a:off x="5835042" y="3600181"/>
              <a:ext cx="212890" cy="80198"/>
            </a:xfrm>
            <a:custGeom>
              <a:rect b="b" l="l" r="r" t="t"/>
              <a:pathLst>
                <a:path extrusionOk="0" h="3054" w="8107">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82"/>
            <p:cNvSpPr/>
            <p:nvPr/>
          </p:nvSpPr>
          <p:spPr>
            <a:xfrm>
              <a:off x="5910172" y="3555198"/>
              <a:ext cx="62604" cy="25105"/>
            </a:xfrm>
            <a:custGeom>
              <a:rect b="b" l="l" r="r" t="t"/>
              <a:pathLst>
                <a:path extrusionOk="0" h="956" w="2384">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82"/>
            <p:cNvSpPr/>
            <p:nvPr/>
          </p:nvSpPr>
          <p:spPr>
            <a:xfrm>
              <a:off x="5878765" y="3449764"/>
              <a:ext cx="125418" cy="117907"/>
            </a:xfrm>
            <a:custGeom>
              <a:rect b="b" l="l" r="r" t="t"/>
              <a:pathLst>
                <a:path extrusionOk="0" h="4490" w="4776">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82"/>
            <p:cNvSpPr/>
            <p:nvPr/>
          </p:nvSpPr>
          <p:spPr>
            <a:xfrm>
              <a:off x="5878765" y="3449764"/>
              <a:ext cx="122398" cy="117277"/>
            </a:xfrm>
            <a:custGeom>
              <a:rect b="b" l="l" r="r" t="t"/>
              <a:pathLst>
                <a:path extrusionOk="0" h="4466" w="4661">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82"/>
            <p:cNvSpPr/>
            <p:nvPr/>
          </p:nvSpPr>
          <p:spPr>
            <a:xfrm>
              <a:off x="5835042" y="3620796"/>
              <a:ext cx="43986" cy="59584"/>
            </a:xfrm>
            <a:custGeom>
              <a:rect b="b" l="l" r="r" t="t"/>
              <a:pathLst>
                <a:path extrusionOk="0" h="2269" w="1675">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82"/>
            <p:cNvSpPr/>
            <p:nvPr/>
          </p:nvSpPr>
          <p:spPr>
            <a:xfrm>
              <a:off x="6003920" y="3620796"/>
              <a:ext cx="44012" cy="59584"/>
            </a:xfrm>
            <a:custGeom>
              <a:rect b="b" l="l" r="r" t="t"/>
              <a:pathLst>
                <a:path extrusionOk="0" h="2269" w="1676">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97" name="Google Shape;10997;p82"/>
          <p:cNvSpPr/>
          <p:nvPr/>
        </p:nvSpPr>
        <p:spPr>
          <a:xfrm>
            <a:off x="6560317" y="3564757"/>
            <a:ext cx="13366" cy="86711"/>
          </a:xfrm>
          <a:custGeom>
            <a:rect b="b" l="l" r="r" t="t"/>
            <a:pathLst>
              <a:path extrusionOk="0" h="3302" w="509">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98" name="Google Shape;10998;p82"/>
          <p:cNvGrpSpPr/>
          <p:nvPr/>
        </p:nvGrpSpPr>
        <p:grpSpPr>
          <a:xfrm>
            <a:off x="6179074" y="3368726"/>
            <a:ext cx="394609" cy="328749"/>
            <a:chOff x="6179074" y="3368726"/>
            <a:chExt cx="394609" cy="328749"/>
          </a:xfrm>
        </p:grpSpPr>
        <p:sp>
          <p:nvSpPr>
            <p:cNvPr id="10999" name="Google Shape;10999;p82"/>
            <p:cNvSpPr/>
            <p:nvPr/>
          </p:nvSpPr>
          <p:spPr>
            <a:xfrm>
              <a:off x="6363052"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82"/>
            <p:cNvSpPr/>
            <p:nvPr/>
          </p:nvSpPr>
          <p:spPr>
            <a:xfrm>
              <a:off x="6361791"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82"/>
            <p:cNvSpPr/>
            <p:nvPr/>
          </p:nvSpPr>
          <p:spPr>
            <a:xfrm>
              <a:off x="6336660" y="3442096"/>
              <a:ext cx="79174" cy="97556"/>
            </a:xfrm>
            <a:custGeom>
              <a:rect b="b" l="l" r="r" t="t"/>
              <a:pathLst>
                <a:path extrusionOk="0" h="3715" w="3015">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82"/>
            <p:cNvSpPr/>
            <p:nvPr/>
          </p:nvSpPr>
          <p:spPr>
            <a:xfrm>
              <a:off x="6349974" y="3539862"/>
              <a:ext cx="52546" cy="111605"/>
            </a:xfrm>
            <a:custGeom>
              <a:rect b="b" l="l" r="r" t="t"/>
              <a:pathLst>
                <a:path extrusionOk="0" h="4250" w="2001">
                  <a:moveTo>
                    <a:pt x="1" y="1"/>
                  </a:moveTo>
                  <a:lnTo>
                    <a:pt x="1" y="4250"/>
                  </a:lnTo>
                  <a:lnTo>
                    <a:pt x="2001" y="4250"/>
                  </a:ln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82"/>
            <p:cNvSpPr/>
            <p:nvPr/>
          </p:nvSpPr>
          <p:spPr>
            <a:xfrm>
              <a:off x="6336897" y="3452915"/>
              <a:ext cx="13104" cy="86973"/>
            </a:xfrm>
            <a:custGeom>
              <a:rect b="b" l="l" r="r" t="t"/>
              <a:pathLst>
                <a:path extrusionOk="0" h="3312" w="499">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82"/>
            <p:cNvSpPr/>
            <p:nvPr/>
          </p:nvSpPr>
          <p:spPr>
            <a:xfrm>
              <a:off x="6402494" y="3452915"/>
              <a:ext cx="13340" cy="86973"/>
            </a:xfrm>
            <a:custGeom>
              <a:rect b="b" l="l" r="r" t="t"/>
              <a:pathLst>
                <a:path extrusionOk="0" h="3312" w="508">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82"/>
            <p:cNvSpPr/>
            <p:nvPr/>
          </p:nvSpPr>
          <p:spPr>
            <a:xfrm>
              <a:off x="6356014" y="3434691"/>
              <a:ext cx="40493" cy="105198"/>
            </a:xfrm>
            <a:custGeom>
              <a:rect b="b" l="l" r="r" t="t"/>
              <a:pathLst>
                <a:path extrusionOk="0" h="4006" w="1542">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82"/>
            <p:cNvSpPr/>
            <p:nvPr/>
          </p:nvSpPr>
          <p:spPr>
            <a:xfrm>
              <a:off x="6373109" y="3552913"/>
              <a:ext cx="6775" cy="98554"/>
            </a:xfrm>
            <a:custGeom>
              <a:rect b="b" l="l" r="r" t="t"/>
              <a:pathLst>
                <a:path extrusionOk="0" h="3753" w="258">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82"/>
            <p:cNvSpPr/>
            <p:nvPr/>
          </p:nvSpPr>
          <p:spPr>
            <a:xfrm>
              <a:off x="6349974" y="3368726"/>
              <a:ext cx="52546" cy="59321"/>
            </a:xfrm>
            <a:custGeom>
              <a:rect b="b" l="l" r="r" t="t"/>
              <a:pathLst>
                <a:path extrusionOk="0" h="2259" w="2001">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82"/>
            <p:cNvSpPr/>
            <p:nvPr/>
          </p:nvSpPr>
          <p:spPr>
            <a:xfrm>
              <a:off x="6349974" y="3368726"/>
              <a:ext cx="36213" cy="59269"/>
            </a:xfrm>
            <a:custGeom>
              <a:rect b="b" l="l" r="r" t="t"/>
              <a:pathLst>
                <a:path extrusionOk="0" h="2257" w="1379">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82"/>
            <p:cNvSpPr/>
            <p:nvPr/>
          </p:nvSpPr>
          <p:spPr>
            <a:xfrm>
              <a:off x="6349974" y="3368726"/>
              <a:ext cx="52546" cy="26418"/>
            </a:xfrm>
            <a:custGeom>
              <a:rect b="b" l="l" r="r" t="t"/>
              <a:pathLst>
                <a:path extrusionOk="0" h="1006" w="2001">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82"/>
            <p:cNvSpPr/>
            <p:nvPr/>
          </p:nvSpPr>
          <p:spPr>
            <a:xfrm>
              <a:off x="6349974" y="3368726"/>
              <a:ext cx="36213" cy="24159"/>
            </a:xfrm>
            <a:custGeom>
              <a:rect b="b" l="l" r="r" t="t"/>
              <a:pathLst>
                <a:path extrusionOk="0" h="920" w="1379">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82"/>
            <p:cNvSpPr/>
            <p:nvPr/>
          </p:nvSpPr>
          <p:spPr>
            <a:xfrm>
              <a:off x="6468354"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82"/>
            <p:cNvSpPr/>
            <p:nvPr/>
          </p:nvSpPr>
          <p:spPr>
            <a:xfrm>
              <a:off x="6467094"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82"/>
            <p:cNvSpPr/>
            <p:nvPr/>
          </p:nvSpPr>
          <p:spPr>
            <a:xfrm>
              <a:off x="6441963" y="3442096"/>
              <a:ext cx="78938" cy="97556"/>
            </a:xfrm>
            <a:custGeom>
              <a:rect b="b" l="l" r="r" t="t"/>
              <a:pathLst>
                <a:path extrusionOk="0" h="3715" w="3006">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82"/>
            <p:cNvSpPr/>
            <p:nvPr/>
          </p:nvSpPr>
          <p:spPr>
            <a:xfrm>
              <a:off x="6455277" y="3539862"/>
              <a:ext cx="52546" cy="111605"/>
            </a:xfrm>
            <a:custGeom>
              <a:rect b="b" l="l" r="r" t="t"/>
              <a:pathLst>
                <a:path extrusionOk="0" h="4250" w="2001">
                  <a:moveTo>
                    <a:pt x="1" y="1"/>
                  </a:moveTo>
                  <a:lnTo>
                    <a:pt x="1" y="4250"/>
                  </a:lnTo>
                  <a:lnTo>
                    <a:pt x="2001" y="4250"/>
                  </a:ln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82"/>
            <p:cNvSpPr/>
            <p:nvPr/>
          </p:nvSpPr>
          <p:spPr>
            <a:xfrm>
              <a:off x="6441963" y="3452915"/>
              <a:ext cx="13340" cy="86973"/>
            </a:xfrm>
            <a:custGeom>
              <a:rect b="b" l="l" r="r" t="t"/>
              <a:pathLst>
                <a:path extrusionOk="0" h="3312" w="508">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82"/>
            <p:cNvSpPr/>
            <p:nvPr/>
          </p:nvSpPr>
          <p:spPr>
            <a:xfrm>
              <a:off x="6507797" y="3452915"/>
              <a:ext cx="13104" cy="86973"/>
            </a:xfrm>
            <a:custGeom>
              <a:rect b="b" l="l" r="r" t="t"/>
              <a:pathLst>
                <a:path extrusionOk="0" h="3312" w="499">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82"/>
            <p:cNvSpPr/>
            <p:nvPr/>
          </p:nvSpPr>
          <p:spPr>
            <a:xfrm>
              <a:off x="6461317" y="3434691"/>
              <a:ext cx="40493" cy="105198"/>
            </a:xfrm>
            <a:custGeom>
              <a:rect b="b" l="l" r="r" t="t"/>
              <a:pathLst>
                <a:path extrusionOk="0" h="4006" w="1542">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82"/>
            <p:cNvSpPr/>
            <p:nvPr/>
          </p:nvSpPr>
          <p:spPr>
            <a:xfrm>
              <a:off x="6478412" y="3552913"/>
              <a:ext cx="6539" cy="98554"/>
            </a:xfrm>
            <a:custGeom>
              <a:rect b="b" l="l" r="r" t="t"/>
              <a:pathLst>
                <a:path extrusionOk="0" h="3753" w="249">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82"/>
            <p:cNvSpPr/>
            <p:nvPr/>
          </p:nvSpPr>
          <p:spPr>
            <a:xfrm>
              <a:off x="6455277" y="3368726"/>
              <a:ext cx="52546" cy="59321"/>
            </a:xfrm>
            <a:custGeom>
              <a:rect b="b" l="l" r="r" t="t"/>
              <a:pathLst>
                <a:path extrusionOk="0" h="2259" w="2001">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82"/>
            <p:cNvSpPr/>
            <p:nvPr/>
          </p:nvSpPr>
          <p:spPr>
            <a:xfrm>
              <a:off x="6455277" y="3368726"/>
              <a:ext cx="36213" cy="59269"/>
            </a:xfrm>
            <a:custGeom>
              <a:rect b="b" l="l" r="r" t="t"/>
              <a:pathLst>
                <a:path extrusionOk="0" h="2257" w="1379">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82"/>
            <p:cNvSpPr/>
            <p:nvPr/>
          </p:nvSpPr>
          <p:spPr>
            <a:xfrm>
              <a:off x="6455277" y="3368726"/>
              <a:ext cx="52546" cy="26418"/>
            </a:xfrm>
            <a:custGeom>
              <a:rect b="b" l="l" r="r" t="t"/>
              <a:pathLst>
                <a:path extrusionOk="0" h="1006" w="2001">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82"/>
            <p:cNvSpPr/>
            <p:nvPr/>
          </p:nvSpPr>
          <p:spPr>
            <a:xfrm>
              <a:off x="6455277" y="3368726"/>
              <a:ext cx="36213" cy="24159"/>
            </a:xfrm>
            <a:custGeom>
              <a:rect b="b" l="l" r="r" t="t"/>
              <a:pathLst>
                <a:path extrusionOk="0" h="920" w="1379">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82"/>
            <p:cNvSpPr/>
            <p:nvPr/>
          </p:nvSpPr>
          <p:spPr>
            <a:xfrm>
              <a:off x="6257985" y="3421508"/>
              <a:ext cx="26181" cy="26155"/>
            </a:xfrm>
            <a:custGeom>
              <a:rect b="b" l="l" r="r" t="t"/>
              <a:pathLst>
                <a:path extrusionOk="0" h="996" w="997">
                  <a:moveTo>
                    <a:pt x="1" y="0"/>
                  </a:moveTo>
                  <a:lnTo>
                    <a:pt x="1" y="995"/>
                  </a:lnTo>
                  <a:lnTo>
                    <a:pt x="996" y="99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82"/>
            <p:cNvSpPr/>
            <p:nvPr/>
          </p:nvSpPr>
          <p:spPr>
            <a:xfrm>
              <a:off x="6256725" y="3421508"/>
              <a:ext cx="28676" cy="19695"/>
            </a:xfrm>
            <a:custGeom>
              <a:rect b="b" l="l" r="r" t="t"/>
              <a:pathLst>
                <a:path extrusionOk="0" h="750" w="1092">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82"/>
            <p:cNvSpPr/>
            <p:nvPr/>
          </p:nvSpPr>
          <p:spPr>
            <a:xfrm>
              <a:off x="6231594" y="3442096"/>
              <a:ext cx="78964" cy="97556"/>
            </a:xfrm>
            <a:custGeom>
              <a:rect b="b" l="l" r="r" t="t"/>
              <a:pathLst>
                <a:path extrusionOk="0" h="3715" w="3007">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82"/>
            <p:cNvSpPr/>
            <p:nvPr/>
          </p:nvSpPr>
          <p:spPr>
            <a:xfrm>
              <a:off x="6244672" y="3539862"/>
              <a:ext cx="52809" cy="111605"/>
            </a:xfrm>
            <a:custGeom>
              <a:rect b="b" l="l" r="r" t="t"/>
              <a:pathLst>
                <a:path extrusionOk="0" h="4250" w="2011">
                  <a:moveTo>
                    <a:pt x="1" y="1"/>
                  </a:moveTo>
                  <a:lnTo>
                    <a:pt x="1" y="4250"/>
                  </a:lnTo>
                  <a:lnTo>
                    <a:pt x="2010" y="4250"/>
                  </a:lnTo>
                  <a:lnTo>
                    <a:pt x="2010"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82"/>
            <p:cNvSpPr/>
            <p:nvPr/>
          </p:nvSpPr>
          <p:spPr>
            <a:xfrm>
              <a:off x="6231594" y="3452915"/>
              <a:ext cx="13104" cy="86973"/>
            </a:xfrm>
            <a:custGeom>
              <a:rect b="b" l="l" r="r" t="t"/>
              <a:pathLst>
                <a:path extrusionOk="0" h="3312" w="499">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82"/>
            <p:cNvSpPr/>
            <p:nvPr/>
          </p:nvSpPr>
          <p:spPr>
            <a:xfrm>
              <a:off x="6297454" y="3452915"/>
              <a:ext cx="13104" cy="86973"/>
            </a:xfrm>
            <a:custGeom>
              <a:rect b="b" l="l" r="r" t="t"/>
              <a:pathLst>
                <a:path extrusionOk="0" h="3312" w="499">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82"/>
            <p:cNvSpPr/>
            <p:nvPr/>
          </p:nvSpPr>
          <p:spPr>
            <a:xfrm>
              <a:off x="6250948" y="3434691"/>
              <a:ext cx="40257" cy="105198"/>
            </a:xfrm>
            <a:custGeom>
              <a:rect b="b" l="l" r="r" t="t"/>
              <a:pathLst>
                <a:path extrusionOk="0" h="4006" w="1533">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82"/>
            <p:cNvSpPr/>
            <p:nvPr/>
          </p:nvSpPr>
          <p:spPr>
            <a:xfrm>
              <a:off x="6268043" y="3552913"/>
              <a:ext cx="6565" cy="98554"/>
            </a:xfrm>
            <a:custGeom>
              <a:rect b="b" l="l" r="r" t="t"/>
              <a:pathLst>
                <a:path extrusionOk="0" h="3753" w="25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82"/>
            <p:cNvSpPr/>
            <p:nvPr/>
          </p:nvSpPr>
          <p:spPr>
            <a:xfrm>
              <a:off x="6244672" y="3368726"/>
              <a:ext cx="52809" cy="59321"/>
            </a:xfrm>
            <a:custGeom>
              <a:rect b="b" l="l" r="r" t="t"/>
              <a:pathLst>
                <a:path extrusionOk="0" h="2259" w="2011">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82"/>
            <p:cNvSpPr/>
            <p:nvPr/>
          </p:nvSpPr>
          <p:spPr>
            <a:xfrm>
              <a:off x="6244934" y="3368726"/>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82"/>
            <p:cNvSpPr/>
            <p:nvPr/>
          </p:nvSpPr>
          <p:spPr>
            <a:xfrm>
              <a:off x="6244672" y="3368726"/>
              <a:ext cx="52809" cy="26418"/>
            </a:xfrm>
            <a:custGeom>
              <a:rect b="b" l="l" r="r" t="t"/>
              <a:pathLst>
                <a:path extrusionOk="0" h="1006" w="2011">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82"/>
            <p:cNvSpPr/>
            <p:nvPr/>
          </p:nvSpPr>
          <p:spPr>
            <a:xfrm>
              <a:off x="6244934" y="3368726"/>
              <a:ext cx="35950" cy="24159"/>
            </a:xfrm>
            <a:custGeom>
              <a:rect b="b" l="l" r="r" t="t"/>
              <a:pathLst>
                <a:path extrusionOk="0" h="920" w="1369">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82"/>
            <p:cNvSpPr/>
            <p:nvPr/>
          </p:nvSpPr>
          <p:spPr>
            <a:xfrm>
              <a:off x="6205229"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82"/>
            <p:cNvSpPr/>
            <p:nvPr/>
          </p:nvSpPr>
          <p:spPr>
            <a:xfrm>
              <a:off x="6203969" y="3533087"/>
              <a:ext cx="28912" cy="19931"/>
            </a:xfrm>
            <a:custGeom>
              <a:rect b="b" l="l" r="r" t="t"/>
              <a:pathLst>
                <a:path extrusionOk="0" h="759" w="1101">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82"/>
            <p:cNvSpPr/>
            <p:nvPr/>
          </p:nvSpPr>
          <p:spPr>
            <a:xfrm>
              <a:off x="6179074" y="3553938"/>
              <a:ext cx="78938" cy="97530"/>
            </a:xfrm>
            <a:custGeom>
              <a:rect b="b" l="l" r="r" t="t"/>
              <a:pathLst>
                <a:path extrusionOk="0" h="3714" w="3006">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82"/>
            <p:cNvSpPr/>
            <p:nvPr/>
          </p:nvSpPr>
          <p:spPr>
            <a:xfrm>
              <a:off x="6192152" y="3651441"/>
              <a:ext cx="52546" cy="46034"/>
            </a:xfrm>
            <a:custGeom>
              <a:rect b="b" l="l" r="r" t="t"/>
              <a:pathLst>
                <a:path extrusionOk="0" h="1753" w="2001">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82"/>
            <p:cNvSpPr/>
            <p:nvPr/>
          </p:nvSpPr>
          <p:spPr>
            <a:xfrm>
              <a:off x="6179074" y="3564757"/>
              <a:ext cx="13104" cy="86711"/>
            </a:xfrm>
            <a:custGeom>
              <a:rect b="b" l="l" r="r" t="t"/>
              <a:pathLst>
                <a:path extrusionOk="0" h="3302" w="499">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82"/>
            <p:cNvSpPr/>
            <p:nvPr/>
          </p:nvSpPr>
          <p:spPr>
            <a:xfrm>
              <a:off x="6244672" y="3564757"/>
              <a:ext cx="13340" cy="86711"/>
            </a:xfrm>
            <a:custGeom>
              <a:rect b="b" l="l" r="r" t="t"/>
              <a:pathLst>
                <a:path extrusionOk="0" h="3302" w="508">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82"/>
            <p:cNvSpPr/>
            <p:nvPr/>
          </p:nvSpPr>
          <p:spPr>
            <a:xfrm>
              <a:off x="6198191" y="3546270"/>
              <a:ext cx="40467" cy="105198"/>
            </a:xfrm>
            <a:custGeom>
              <a:rect b="b" l="l" r="r" t="t"/>
              <a:pathLst>
                <a:path extrusionOk="0" h="4006" w="1541">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82"/>
            <p:cNvSpPr/>
            <p:nvPr/>
          </p:nvSpPr>
          <p:spPr>
            <a:xfrm>
              <a:off x="6215260" y="3664755"/>
              <a:ext cx="6565" cy="32720"/>
            </a:xfrm>
            <a:custGeom>
              <a:rect b="b" l="l" r="r" t="t"/>
              <a:pathLst>
                <a:path extrusionOk="0" h="1246" w="25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82"/>
            <p:cNvSpPr/>
            <p:nvPr/>
          </p:nvSpPr>
          <p:spPr>
            <a:xfrm>
              <a:off x="6192152" y="3480567"/>
              <a:ext cx="52546" cy="59321"/>
            </a:xfrm>
            <a:custGeom>
              <a:rect b="b" l="l" r="r" t="t"/>
              <a:pathLst>
                <a:path extrusionOk="0" h="2259" w="2001">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82"/>
            <p:cNvSpPr/>
            <p:nvPr/>
          </p:nvSpPr>
          <p:spPr>
            <a:xfrm>
              <a:off x="6192204" y="3480567"/>
              <a:ext cx="36160" cy="59269"/>
            </a:xfrm>
            <a:custGeom>
              <a:rect b="b" l="l" r="r" t="t"/>
              <a:pathLst>
                <a:path extrusionOk="0" h="2257" w="1377">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82"/>
            <p:cNvSpPr/>
            <p:nvPr/>
          </p:nvSpPr>
          <p:spPr>
            <a:xfrm>
              <a:off x="6192152" y="3480567"/>
              <a:ext cx="52546" cy="26418"/>
            </a:xfrm>
            <a:custGeom>
              <a:rect b="b" l="l" r="r" t="t"/>
              <a:pathLst>
                <a:path extrusionOk="0" h="1006" w="2001">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82"/>
            <p:cNvSpPr/>
            <p:nvPr/>
          </p:nvSpPr>
          <p:spPr>
            <a:xfrm>
              <a:off x="6192414" y="3480567"/>
              <a:ext cx="35950" cy="23897"/>
            </a:xfrm>
            <a:custGeom>
              <a:rect b="b" l="l" r="r" t="t"/>
              <a:pathLst>
                <a:path extrusionOk="0" h="910" w="1369">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82"/>
            <p:cNvSpPr/>
            <p:nvPr/>
          </p:nvSpPr>
          <p:spPr>
            <a:xfrm>
              <a:off x="6310532"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82"/>
            <p:cNvSpPr/>
            <p:nvPr/>
          </p:nvSpPr>
          <p:spPr>
            <a:xfrm>
              <a:off x="6309271" y="3533087"/>
              <a:ext cx="28912" cy="19931"/>
            </a:xfrm>
            <a:custGeom>
              <a:rect b="b" l="l" r="r" t="t"/>
              <a:pathLst>
                <a:path extrusionOk="0" h="759" w="1101">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82"/>
            <p:cNvSpPr/>
            <p:nvPr/>
          </p:nvSpPr>
          <p:spPr>
            <a:xfrm>
              <a:off x="6284140"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82"/>
            <p:cNvSpPr/>
            <p:nvPr/>
          </p:nvSpPr>
          <p:spPr>
            <a:xfrm>
              <a:off x="6297454" y="3480567"/>
              <a:ext cx="52546" cy="59321"/>
            </a:xfrm>
            <a:custGeom>
              <a:rect b="b" l="l" r="r" t="t"/>
              <a:pathLst>
                <a:path extrusionOk="0" h="2259" w="2001">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82"/>
            <p:cNvSpPr/>
            <p:nvPr/>
          </p:nvSpPr>
          <p:spPr>
            <a:xfrm>
              <a:off x="6297454" y="3480567"/>
              <a:ext cx="36213" cy="59269"/>
            </a:xfrm>
            <a:custGeom>
              <a:rect b="b" l="l" r="r" t="t"/>
              <a:pathLst>
                <a:path extrusionOk="0" h="2257" w="1379">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82"/>
            <p:cNvSpPr/>
            <p:nvPr/>
          </p:nvSpPr>
          <p:spPr>
            <a:xfrm>
              <a:off x="6297454" y="3651441"/>
              <a:ext cx="52546" cy="46034"/>
            </a:xfrm>
            <a:custGeom>
              <a:rect b="b" l="l" r="r" t="t"/>
              <a:pathLst>
                <a:path extrusionOk="0" h="1753" w="2001">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82"/>
            <p:cNvSpPr/>
            <p:nvPr/>
          </p:nvSpPr>
          <p:spPr>
            <a:xfrm>
              <a:off x="6284140" y="3564757"/>
              <a:ext cx="13340" cy="86711"/>
            </a:xfrm>
            <a:custGeom>
              <a:rect b="b" l="l" r="r" t="t"/>
              <a:pathLst>
                <a:path extrusionOk="0" h="3302" w="508">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82"/>
            <p:cNvSpPr/>
            <p:nvPr/>
          </p:nvSpPr>
          <p:spPr>
            <a:xfrm>
              <a:off x="6349974" y="3564757"/>
              <a:ext cx="13104" cy="86711"/>
            </a:xfrm>
            <a:custGeom>
              <a:rect b="b" l="l" r="r" t="t"/>
              <a:pathLst>
                <a:path extrusionOk="0" h="3302" w="499">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82"/>
            <p:cNvSpPr/>
            <p:nvPr/>
          </p:nvSpPr>
          <p:spPr>
            <a:xfrm>
              <a:off x="6303494" y="3546532"/>
              <a:ext cx="40467" cy="104935"/>
            </a:xfrm>
            <a:custGeom>
              <a:rect b="b" l="l" r="r" t="t"/>
              <a:pathLst>
                <a:path extrusionOk="0" h="3996" w="1541">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82"/>
            <p:cNvSpPr/>
            <p:nvPr/>
          </p:nvSpPr>
          <p:spPr>
            <a:xfrm>
              <a:off x="6320563" y="3664755"/>
              <a:ext cx="6565" cy="32720"/>
            </a:xfrm>
            <a:custGeom>
              <a:rect b="b" l="l" r="r" t="t"/>
              <a:pathLst>
                <a:path extrusionOk="0" h="1246" w="25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82"/>
            <p:cNvSpPr/>
            <p:nvPr/>
          </p:nvSpPr>
          <p:spPr>
            <a:xfrm>
              <a:off x="6297454" y="3480567"/>
              <a:ext cx="52546" cy="26418"/>
            </a:xfrm>
            <a:custGeom>
              <a:rect b="b" l="l" r="r" t="t"/>
              <a:pathLst>
                <a:path extrusionOk="0" h="1006" w="2001">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82"/>
            <p:cNvSpPr/>
            <p:nvPr/>
          </p:nvSpPr>
          <p:spPr>
            <a:xfrm>
              <a:off x="6297454" y="3480567"/>
              <a:ext cx="36213" cy="23897"/>
            </a:xfrm>
            <a:custGeom>
              <a:rect b="b" l="l" r="r" t="t"/>
              <a:pathLst>
                <a:path extrusionOk="0" h="910" w="1379">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82"/>
            <p:cNvSpPr/>
            <p:nvPr/>
          </p:nvSpPr>
          <p:spPr>
            <a:xfrm>
              <a:off x="6415808" y="3533087"/>
              <a:ext cx="26181" cy="26418"/>
            </a:xfrm>
            <a:custGeom>
              <a:rect b="b" l="l" r="r" t="t"/>
              <a:pathLst>
                <a:path extrusionOk="0" h="1006" w="997">
                  <a:moveTo>
                    <a:pt x="1" y="0"/>
                  </a:moveTo>
                  <a:lnTo>
                    <a:pt x="1" y="1005"/>
                  </a:lnTo>
                  <a:lnTo>
                    <a:pt x="996" y="100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82"/>
            <p:cNvSpPr/>
            <p:nvPr/>
          </p:nvSpPr>
          <p:spPr>
            <a:xfrm>
              <a:off x="6414574" y="3533087"/>
              <a:ext cx="28676" cy="19931"/>
            </a:xfrm>
            <a:custGeom>
              <a:rect b="b" l="l" r="r" t="t"/>
              <a:pathLst>
                <a:path extrusionOk="0" h="759" w="1092">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82"/>
            <p:cNvSpPr/>
            <p:nvPr/>
          </p:nvSpPr>
          <p:spPr>
            <a:xfrm>
              <a:off x="6389443"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82"/>
            <p:cNvSpPr/>
            <p:nvPr/>
          </p:nvSpPr>
          <p:spPr>
            <a:xfrm>
              <a:off x="6402494" y="3651441"/>
              <a:ext cx="52809" cy="46034"/>
            </a:xfrm>
            <a:custGeom>
              <a:rect b="b" l="l" r="r" t="t"/>
              <a:pathLst>
                <a:path extrusionOk="0" h="1753" w="2011">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82"/>
            <p:cNvSpPr/>
            <p:nvPr/>
          </p:nvSpPr>
          <p:spPr>
            <a:xfrm>
              <a:off x="6389443" y="3564757"/>
              <a:ext cx="13077" cy="86711"/>
            </a:xfrm>
            <a:custGeom>
              <a:rect b="b" l="l" r="r" t="t"/>
              <a:pathLst>
                <a:path extrusionOk="0" h="3302" w="498">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82"/>
            <p:cNvSpPr/>
            <p:nvPr/>
          </p:nvSpPr>
          <p:spPr>
            <a:xfrm>
              <a:off x="6455277" y="3564757"/>
              <a:ext cx="13104" cy="86711"/>
            </a:xfrm>
            <a:custGeom>
              <a:rect b="b" l="l" r="r" t="t"/>
              <a:pathLst>
                <a:path extrusionOk="0" h="3302" w="499">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82"/>
            <p:cNvSpPr/>
            <p:nvPr/>
          </p:nvSpPr>
          <p:spPr>
            <a:xfrm>
              <a:off x="6408797" y="3546270"/>
              <a:ext cx="40230" cy="105198"/>
            </a:xfrm>
            <a:custGeom>
              <a:rect b="b" l="l" r="r" t="t"/>
              <a:pathLst>
                <a:path extrusionOk="0" h="4006" w="1532">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82"/>
            <p:cNvSpPr/>
            <p:nvPr/>
          </p:nvSpPr>
          <p:spPr>
            <a:xfrm>
              <a:off x="6425866" y="3664781"/>
              <a:ext cx="6329" cy="32694"/>
            </a:xfrm>
            <a:custGeom>
              <a:rect b="b" l="l" r="r" t="t"/>
              <a:pathLst>
                <a:path extrusionOk="0" h="1245" w="241">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82"/>
            <p:cNvSpPr/>
            <p:nvPr/>
          </p:nvSpPr>
          <p:spPr>
            <a:xfrm>
              <a:off x="6402494" y="3480567"/>
              <a:ext cx="52809" cy="59321"/>
            </a:xfrm>
            <a:custGeom>
              <a:rect b="b" l="l" r="r" t="t"/>
              <a:pathLst>
                <a:path extrusionOk="0" h="2259" w="2011">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82"/>
            <p:cNvSpPr/>
            <p:nvPr/>
          </p:nvSpPr>
          <p:spPr>
            <a:xfrm>
              <a:off x="6402757" y="3480567"/>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82"/>
            <p:cNvSpPr/>
            <p:nvPr/>
          </p:nvSpPr>
          <p:spPr>
            <a:xfrm>
              <a:off x="6402494" y="3480567"/>
              <a:ext cx="52809" cy="26418"/>
            </a:xfrm>
            <a:custGeom>
              <a:rect b="b" l="l" r="r" t="t"/>
              <a:pathLst>
                <a:path extrusionOk="0" h="1006" w="2011">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82"/>
            <p:cNvSpPr/>
            <p:nvPr/>
          </p:nvSpPr>
          <p:spPr>
            <a:xfrm>
              <a:off x="6402757" y="3480567"/>
              <a:ext cx="35950" cy="23897"/>
            </a:xfrm>
            <a:custGeom>
              <a:rect b="b" l="l" r="r" t="t"/>
              <a:pathLst>
                <a:path extrusionOk="0" h="910" w="1369">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82"/>
            <p:cNvSpPr/>
            <p:nvPr/>
          </p:nvSpPr>
          <p:spPr>
            <a:xfrm>
              <a:off x="6520874" y="3533087"/>
              <a:ext cx="26418" cy="26418"/>
            </a:xfrm>
            <a:custGeom>
              <a:rect b="b" l="l" r="r" t="t"/>
              <a:pathLst>
                <a:path extrusionOk="0" h="1006" w="1006">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82"/>
            <p:cNvSpPr/>
            <p:nvPr/>
          </p:nvSpPr>
          <p:spPr>
            <a:xfrm>
              <a:off x="6519614" y="3533087"/>
              <a:ext cx="28939" cy="19931"/>
            </a:xfrm>
            <a:custGeom>
              <a:rect b="b" l="l" r="r" t="t"/>
              <a:pathLst>
                <a:path extrusionOk="0" h="759" w="1102">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82"/>
            <p:cNvSpPr/>
            <p:nvPr/>
          </p:nvSpPr>
          <p:spPr>
            <a:xfrm>
              <a:off x="6494483" y="3553938"/>
              <a:ext cx="79200" cy="97530"/>
            </a:xfrm>
            <a:custGeom>
              <a:rect b="b" l="l" r="r" t="t"/>
              <a:pathLst>
                <a:path extrusionOk="0" h="3714" w="3016">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82"/>
            <p:cNvSpPr/>
            <p:nvPr/>
          </p:nvSpPr>
          <p:spPr>
            <a:xfrm>
              <a:off x="6507797" y="3651441"/>
              <a:ext cx="52546" cy="46034"/>
            </a:xfrm>
            <a:custGeom>
              <a:rect b="b" l="l" r="r" t="t"/>
              <a:pathLst>
                <a:path extrusionOk="0" h="1753" w="2001">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82"/>
            <p:cNvSpPr/>
            <p:nvPr/>
          </p:nvSpPr>
          <p:spPr>
            <a:xfrm>
              <a:off x="6494483" y="3564757"/>
              <a:ext cx="13340" cy="86711"/>
            </a:xfrm>
            <a:custGeom>
              <a:rect b="b" l="l" r="r" t="t"/>
              <a:pathLst>
                <a:path extrusionOk="0" h="3302" w="508">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82"/>
            <p:cNvSpPr/>
            <p:nvPr/>
          </p:nvSpPr>
          <p:spPr>
            <a:xfrm>
              <a:off x="6513837" y="3546532"/>
              <a:ext cx="40493" cy="104935"/>
            </a:xfrm>
            <a:custGeom>
              <a:rect b="b" l="l" r="r" t="t"/>
              <a:pathLst>
                <a:path extrusionOk="0" h="3996" w="1542">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82"/>
            <p:cNvSpPr/>
            <p:nvPr/>
          </p:nvSpPr>
          <p:spPr>
            <a:xfrm>
              <a:off x="6530932" y="3664755"/>
              <a:ext cx="6565" cy="32720"/>
            </a:xfrm>
            <a:custGeom>
              <a:rect b="b" l="l" r="r" t="t"/>
              <a:pathLst>
                <a:path extrusionOk="0" h="1246" w="25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82"/>
            <p:cNvSpPr/>
            <p:nvPr/>
          </p:nvSpPr>
          <p:spPr>
            <a:xfrm>
              <a:off x="6507797" y="3480567"/>
              <a:ext cx="52546" cy="59321"/>
            </a:xfrm>
            <a:custGeom>
              <a:rect b="b" l="l" r="r" t="t"/>
              <a:pathLst>
                <a:path extrusionOk="0" h="2259" w="2001">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82"/>
            <p:cNvSpPr/>
            <p:nvPr/>
          </p:nvSpPr>
          <p:spPr>
            <a:xfrm>
              <a:off x="6507797" y="3480567"/>
              <a:ext cx="36213" cy="59269"/>
            </a:xfrm>
            <a:custGeom>
              <a:rect b="b" l="l" r="r" t="t"/>
              <a:pathLst>
                <a:path extrusionOk="0" h="2257" w="1379">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82"/>
            <p:cNvSpPr/>
            <p:nvPr/>
          </p:nvSpPr>
          <p:spPr>
            <a:xfrm>
              <a:off x="6507797" y="3480567"/>
              <a:ext cx="52546" cy="26418"/>
            </a:xfrm>
            <a:custGeom>
              <a:rect b="b" l="l" r="r" t="t"/>
              <a:pathLst>
                <a:path extrusionOk="0" h="1006" w="2001">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82"/>
            <p:cNvSpPr/>
            <p:nvPr/>
          </p:nvSpPr>
          <p:spPr>
            <a:xfrm>
              <a:off x="6507797" y="3480567"/>
              <a:ext cx="36213" cy="23897"/>
            </a:xfrm>
            <a:custGeom>
              <a:rect b="b" l="l" r="r" t="t"/>
              <a:pathLst>
                <a:path extrusionOk="0" h="910" w="1379">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2" name="Google Shape;11082;p82"/>
          <p:cNvGrpSpPr/>
          <p:nvPr/>
        </p:nvGrpSpPr>
        <p:grpSpPr>
          <a:xfrm>
            <a:off x="7054924" y="3367728"/>
            <a:ext cx="394583" cy="331007"/>
            <a:chOff x="7054924" y="3367728"/>
            <a:chExt cx="394583" cy="331007"/>
          </a:xfrm>
        </p:grpSpPr>
        <p:sp>
          <p:nvSpPr>
            <p:cNvPr id="11083" name="Google Shape;11083;p82"/>
            <p:cNvSpPr/>
            <p:nvPr/>
          </p:nvSpPr>
          <p:spPr>
            <a:xfrm>
              <a:off x="7054924" y="3367728"/>
              <a:ext cx="394583" cy="331007"/>
            </a:xfrm>
            <a:custGeom>
              <a:rect b="b" l="l" r="r" t="t"/>
              <a:pathLst>
                <a:path extrusionOk="0" h="12605" w="15026">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82"/>
            <p:cNvSpPr/>
            <p:nvPr/>
          </p:nvSpPr>
          <p:spPr>
            <a:xfrm>
              <a:off x="7156708" y="3450394"/>
              <a:ext cx="191015" cy="191042"/>
            </a:xfrm>
            <a:custGeom>
              <a:rect b="b" l="l" r="r" t="t"/>
              <a:pathLst>
                <a:path extrusionOk="0" h="7275" w="7274">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82"/>
            <p:cNvSpPr/>
            <p:nvPr/>
          </p:nvSpPr>
          <p:spPr>
            <a:xfrm>
              <a:off x="7175799" y="3469512"/>
              <a:ext cx="152833" cy="152807"/>
            </a:xfrm>
            <a:custGeom>
              <a:rect b="b" l="l" r="r" t="t"/>
              <a:pathLst>
                <a:path extrusionOk="0" h="5819" w="582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82"/>
            <p:cNvSpPr/>
            <p:nvPr/>
          </p:nvSpPr>
          <p:spPr>
            <a:xfrm>
              <a:off x="7214007" y="3552178"/>
              <a:ext cx="76417" cy="70009"/>
            </a:xfrm>
            <a:custGeom>
              <a:rect b="b" l="l" r="r" t="t"/>
              <a:pathLst>
                <a:path extrusionOk="0" h="2666" w="291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82"/>
            <p:cNvSpPr/>
            <p:nvPr/>
          </p:nvSpPr>
          <p:spPr>
            <a:xfrm>
              <a:off x="7171781" y="3367728"/>
              <a:ext cx="144036" cy="38208"/>
            </a:xfrm>
            <a:custGeom>
              <a:rect b="b" l="l" r="r" t="t"/>
              <a:pathLst>
                <a:path extrusionOk="0" h="1455" w="5485">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82"/>
            <p:cNvSpPr/>
            <p:nvPr/>
          </p:nvSpPr>
          <p:spPr>
            <a:xfrm>
              <a:off x="7220546" y="3367728"/>
              <a:ext cx="95508" cy="38208"/>
            </a:xfrm>
            <a:custGeom>
              <a:rect b="b" l="l" r="r" t="t"/>
              <a:pathLst>
                <a:path extrusionOk="0" h="1455" w="3637">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82"/>
            <p:cNvSpPr/>
            <p:nvPr/>
          </p:nvSpPr>
          <p:spPr>
            <a:xfrm>
              <a:off x="7054924" y="3666777"/>
              <a:ext cx="394583" cy="31958"/>
            </a:xfrm>
            <a:custGeom>
              <a:rect b="b" l="l" r="r" t="t"/>
              <a:pathLst>
                <a:path extrusionOk="0" h="1217" w="15026">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82"/>
            <p:cNvSpPr/>
            <p:nvPr/>
          </p:nvSpPr>
          <p:spPr>
            <a:xfrm>
              <a:off x="7214007" y="3572293"/>
              <a:ext cx="76417" cy="49894"/>
            </a:xfrm>
            <a:custGeom>
              <a:rect b="b" l="l" r="r" t="t"/>
              <a:pathLst>
                <a:path extrusionOk="0" h="1900" w="291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82"/>
            <p:cNvSpPr/>
            <p:nvPr/>
          </p:nvSpPr>
          <p:spPr>
            <a:xfrm>
              <a:off x="7238140" y="3552178"/>
              <a:ext cx="27914" cy="19249"/>
            </a:xfrm>
            <a:custGeom>
              <a:rect b="b" l="l" r="r" t="t"/>
              <a:pathLst>
                <a:path extrusionOk="0" h="733" w="1063">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82"/>
            <p:cNvSpPr/>
            <p:nvPr/>
          </p:nvSpPr>
          <p:spPr>
            <a:xfrm>
              <a:off x="7226822" y="3501418"/>
              <a:ext cx="51049" cy="57326"/>
            </a:xfrm>
            <a:custGeom>
              <a:rect b="b" l="l" r="r" t="t"/>
              <a:pathLst>
                <a:path extrusionOk="0" h="2183" w="1944">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82"/>
            <p:cNvSpPr/>
            <p:nvPr/>
          </p:nvSpPr>
          <p:spPr>
            <a:xfrm>
              <a:off x="7226822" y="3501418"/>
              <a:ext cx="34952" cy="57194"/>
            </a:xfrm>
            <a:custGeom>
              <a:rect b="b" l="l" r="r" t="t"/>
              <a:pathLst>
                <a:path extrusionOk="0" h="2178" w="1331">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82"/>
            <p:cNvSpPr/>
            <p:nvPr/>
          </p:nvSpPr>
          <p:spPr>
            <a:xfrm>
              <a:off x="7226822" y="3501418"/>
              <a:ext cx="51049" cy="25420"/>
            </a:xfrm>
            <a:custGeom>
              <a:rect b="b" l="l" r="r" t="t"/>
              <a:pathLst>
                <a:path extrusionOk="0" h="968" w="1944">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82"/>
            <p:cNvSpPr/>
            <p:nvPr/>
          </p:nvSpPr>
          <p:spPr>
            <a:xfrm>
              <a:off x="7226822" y="3501155"/>
              <a:ext cx="34952" cy="23398"/>
            </a:xfrm>
            <a:custGeom>
              <a:rect b="b" l="l" r="r" t="t"/>
              <a:pathLst>
                <a:path extrusionOk="0" h="891" w="1331">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82"/>
            <p:cNvSpPr/>
            <p:nvPr/>
          </p:nvSpPr>
          <p:spPr>
            <a:xfrm>
              <a:off x="7214007" y="3583585"/>
              <a:ext cx="19117" cy="36239"/>
            </a:xfrm>
            <a:custGeom>
              <a:rect b="b" l="l" r="r" t="t"/>
              <a:pathLst>
                <a:path extrusionOk="0" h="1380" w="728">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82"/>
            <p:cNvSpPr/>
            <p:nvPr/>
          </p:nvSpPr>
          <p:spPr>
            <a:xfrm>
              <a:off x="7271306" y="3583585"/>
              <a:ext cx="19117" cy="36239"/>
            </a:xfrm>
            <a:custGeom>
              <a:rect b="b" l="l" r="r" t="t"/>
              <a:pathLst>
                <a:path extrusionOk="0" h="1380" w="728">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8" name="Google Shape;11098;p82"/>
          <p:cNvGrpSpPr/>
          <p:nvPr/>
        </p:nvGrpSpPr>
        <p:grpSpPr>
          <a:xfrm>
            <a:off x="7492967" y="3361425"/>
            <a:ext cx="394583" cy="343586"/>
            <a:chOff x="7492967" y="3361425"/>
            <a:chExt cx="394583" cy="343586"/>
          </a:xfrm>
        </p:grpSpPr>
        <p:sp>
          <p:nvSpPr>
            <p:cNvPr id="11099" name="Google Shape;11099;p82"/>
            <p:cNvSpPr/>
            <p:nvPr/>
          </p:nvSpPr>
          <p:spPr>
            <a:xfrm>
              <a:off x="7492967" y="3450394"/>
              <a:ext cx="394583" cy="254617"/>
            </a:xfrm>
            <a:custGeom>
              <a:rect b="b" l="l" r="r" t="t"/>
              <a:pathLst>
                <a:path extrusionOk="0" h="9696" w="15026">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82"/>
            <p:cNvSpPr/>
            <p:nvPr/>
          </p:nvSpPr>
          <p:spPr>
            <a:xfrm>
              <a:off x="7492967" y="3450657"/>
              <a:ext cx="394583" cy="19117"/>
            </a:xfrm>
            <a:custGeom>
              <a:rect b="b" l="l" r="r" t="t"/>
              <a:pathLst>
                <a:path extrusionOk="0" h="728" w="15026">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82"/>
            <p:cNvSpPr/>
            <p:nvPr/>
          </p:nvSpPr>
          <p:spPr>
            <a:xfrm>
              <a:off x="7531149" y="3501418"/>
              <a:ext cx="127203" cy="165385"/>
            </a:xfrm>
            <a:custGeom>
              <a:rect b="b" l="l" r="r" t="t"/>
              <a:pathLst>
                <a:path extrusionOk="0" h="6298" w="4844">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82"/>
            <p:cNvSpPr/>
            <p:nvPr/>
          </p:nvSpPr>
          <p:spPr>
            <a:xfrm>
              <a:off x="7690232" y="3501418"/>
              <a:ext cx="159109" cy="31696"/>
            </a:xfrm>
            <a:custGeom>
              <a:rect b="b" l="l" r="r" t="t"/>
              <a:pathLst>
                <a:path extrusionOk="0" h="1207" w="6059">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82"/>
            <p:cNvSpPr/>
            <p:nvPr/>
          </p:nvSpPr>
          <p:spPr>
            <a:xfrm>
              <a:off x="7690495" y="3552441"/>
              <a:ext cx="120665" cy="25393"/>
            </a:xfrm>
            <a:custGeom>
              <a:rect b="b" l="l" r="r" t="t"/>
              <a:pathLst>
                <a:path extrusionOk="0" h="967" w="4595">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82"/>
            <p:cNvSpPr/>
            <p:nvPr/>
          </p:nvSpPr>
          <p:spPr>
            <a:xfrm>
              <a:off x="7687974" y="3596925"/>
              <a:ext cx="80697" cy="12579"/>
            </a:xfrm>
            <a:custGeom>
              <a:rect b="b" l="l" r="r" t="t"/>
              <a:pathLst>
                <a:path extrusionOk="0" h="479" w="3073">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82"/>
            <p:cNvSpPr/>
            <p:nvPr/>
          </p:nvSpPr>
          <p:spPr>
            <a:xfrm>
              <a:off x="7777205" y="3596925"/>
              <a:ext cx="42489" cy="12579"/>
            </a:xfrm>
            <a:custGeom>
              <a:rect b="b" l="l" r="r" t="t"/>
              <a:pathLst>
                <a:path extrusionOk="0" h="479" w="1618">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82"/>
            <p:cNvSpPr/>
            <p:nvPr/>
          </p:nvSpPr>
          <p:spPr>
            <a:xfrm>
              <a:off x="7688236" y="3635107"/>
              <a:ext cx="29674" cy="12605"/>
            </a:xfrm>
            <a:custGeom>
              <a:rect b="b" l="l" r="r" t="t"/>
              <a:pathLst>
                <a:path extrusionOk="0" h="480" w="113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82"/>
            <p:cNvSpPr/>
            <p:nvPr/>
          </p:nvSpPr>
          <p:spPr>
            <a:xfrm>
              <a:off x="7726182" y="3635107"/>
              <a:ext cx="67882" cy="12605"/>
            </a:xfrm>
            <a:custGeom>
              <a:rect b="b" l="l" r="r" t="t"/>
              <a:pathLst>
                <a:path extrusionOk="0" h="480" w="2585">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82"/>
            <p:cNvSpPr/>
            <p:nvPr/>
          </p:nvSpPr>
          <p:spPr>
            <a:xfrm>
              <a:off x="7688236" y="3660501"/>
              <a:ext cx="29674" cy="12579"/>
            </a:xfrm>
            <a:custGeom>
              <a:rect b="b" l="l" r="r" t="t"/>
              <a:pathLst>
                <a:path extrusionOk="0" h="479" w="113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82"/>
            <p:cNvSpPr/>
            <p:nvPr/>
          </p:nvSpPr>
          <p:spPr>
            <a:xfrm>
              <a:off x="7726182" y="3660501"/>
              <a:ext cx="67882" cy="12579"/>
            </a:xfrm>
            <a:custGeom>
              <a:rect b="b" l="l" r="r" t="t"/>
              <a:pathLst>
                <a:path extrusionOk="0" h="479" w="2585">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82"/>
            <p:cNvSpPr/>
            <p:nvPr/>
          </p:nvSpPr>
          <p:spPr>
            <a:xfrm>
              <a:off x="7658825" y="3361425"/>
              <a:ext cx="62866" cy="114625"/>
            </a:xfrm>
            <a:custGeom>
              <a:rect b="b" l="l" r="r" t="t"/>
              <a:pathLst>
                <a:path extrusionOk="0" h="4365" w="2394">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82"/>
            <p:cNvSpPr/>
            <p:nvPr/>
          </p:nvSpPr>
          <p:spPr>
            <a:xfrm>
              <a:off x="7556542" y="3584110"/>
              <a:ext cx="76417" cy="82693"/>
            </a:xfrm>
            <a:custGeom>
              <a:rect b="b" l="l" r="r" t="t"/>
              <a:pathLst>
                <a:path extrusionOk="0" h="3149" w="291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82"/>
            <p:cNvSpPr/>
            <p:nvPr/>
          </p:nvSpPr>
          <p:spPr>
            <a:xfrm>
              <a:off x="7580912" y="3584110"/>
              <a:ext cx="27941" cy="18986"/>
            </a:xfrm>
            <a:custGeom>
              <a:rect b="b" l="l" r="r" t="t"/>
              <a:pathLst>
                <a:path extrusionOk="0" h="723" w="1064">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82"/>
            <p:cNvSpPr/>
            <p:nvPr/>
          </p:nvSpPr>
          <p:spPr>
            <a:xfrm>
              <a:off x="7556542" y="3604199"/>
              <a:ext cx="76417" cy="62604"/>
            </a:xfrm>
            <a:custGeom>
              <a:rect b="b" l="l" r="r" t="t"/>
              <a:pathLst>
                <a:path extrusionOk="0" h="2384" w="291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82"/>
            <p:cNvSpPr/>
            <p:nvPr/>
          </p:nvSpPr>
          <p:spPr>
            <a:xfrm>
              <a:off x="7556542" y="3615517"/>
              <a:ext cx="19117" cy="51286"/>
            </a:xfrm>
            <a:custGeom>
              <a:rect b="b" l="l" r="r" t="t"/>
              <a:pathLst>
                <a:path extrusionOk="0" h="1953" w="728">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82"/>
            <p:cNvSpPr/>
            <p:nvPr/>
          </p:nvSpPr>
          <p:spPr>
            <a:xfrm>
              <a:off x="7613842" y="3615517"/>
              <a:ext cx="19117" cy="51286"/>
            </a:xfrm>
            <a:custGeom>
              <a:rect b="b" l="l" r="r" t="t"/>
              <a:pathLst>
                <a:path extrusionOk="0" h="1953" w="728">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82"/>
            <p:cNvSpPr/>
            <p:nvPr/>
          </p:nvSpPr>
          <p:spPr>
            <a:xfrm>
              <a:off x="7569357" y="3533087"/>
              <a:ext cx="51049" cy="57326"/>
            </a:xfrm>
            <a:custGeom>
              <a:rect b="b" l="l" r="r" t="t"/>
              <a:pathLst>
                <a:path extrusionOk="0" h="2183" w="1944">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82"/>
            <p:cNvSpPr/>
            <p:nvPr/>
          </p:nvSpPr>
          <p:spPr>
            <a:xfrm>
              <a:off x="7569357" y="3533087"/>
              <a:ext cx="34952" cy="57457"/>
            </a:xfrm>
            <a:custGeom>
              <a:rect b="b" l="l" r="r" t="t"/>
              <a:pathLst>
                <a:path extrusionOk="0" h="2188" w="1331">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82"/>
            <p:cNvSpPr/>
            <p:nvPr/>
          </p:nvSpPr>
          <p:spPr>
            <a:xfrm>
              <a:off x="7569121" y="3533087"/>
              <a:ext cx="51023" cy="25393"/>
            </a:xfrm>
            <a:custGeom>
              <a:rect b="b" l="l" r="r" t="t"/>
              <a:pathLst>
                <a:path extrusionOk="0" h="967" w="1943">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82"/>
            <p:cNvSpPr/>
            <p:nvPr/>
          </p:nvSpPr>
          <p:spPr>
            <a:xfrm>
              <a:off x="7569357" y="3533087"/>
              <a:ext cx="34952" cy="23135"/>
            </a:xfrm>
            <a:custGeom>
              <a:rect b="b" l="l" r="r" t="t"/>
              <a:pathLst>
                <a:path extrusionOk="0" h="881" w="1331">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82"/>
            <p:cNvSpPr/>
            <p:nvPr/>
          </p:nvSpPr>
          <p:spPr>
            <a:xfrm>
              <a:off x="7677680" y="3444118"/>
              <a:ext cx="25157" cy="12579"/>
            </a:xfrm>
            <a:custGeom>
              <a:rect b="b" l="l" r="r" t="t"/>
              <a:pathLst>
                <a:path extrusionOk="0" h="479" w="958">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82"/>
            <p:cNvSpPr/>
            <p:nvPr/>
          </p:nvSpPr>
          <p:spPr>
            <a:xfrm>
              <a:off x="7659324" y="3361425"/>
              <a:ext cx="61869" cy="12605"/>
            </a:xfrm>
            <a:custGeom>
              <a:rect b="b" l="l" r="r" t="t"/>
              <a:pathLst>
                <a:path extrusionOk="0" h="480" w="2356">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2" name="Google Shape;11122;p82"/>
          <p:cNvGrpSpPr/>
          <p:nvPr/>
        </p:nvGrpSpPr>
        <p:grpSpPr>
          <a:xfrm>
            <a:off x="7935527" y="3353154"/>
            <a:ext cx="385287" cy="360156"/>
            <a:chOff x="7935527" y="3353154"/>
            <a:chExt cx="385287" cy="360156"/>
          </a:xfrm>
        </p:grpSpPr>
        <p:sp>
          <p:nvSpPr>
            <p:cNvPr id="11123" name="Google Shape;11123;p82"/>
            <p:cNvSpPr/>
            <p:nvPr/>
          </p:nvSpPr>
          <p:spPr>
            <a:xfrm>
              <a:off x="7935789" y="3428283"/>
              <a:ext cx="385024" cy="285026"/>
            </a:xfrm>
            <a:custGeom>
              <a:rect b="b" l="l" r="r" t="t"/>
              <a:pathLst>
                <a:path extrusionOk="0" h="10854" w="14662">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82"/>
            <p:cNvSpPr/>
            <p:nvPr/>
          </p:nvSpPr>
          <p:spPr>
            <a:xfrm>
              <a:off x="7935527" y="3428283"/>
              <a:ext cx="192775" cy="285026"/>
            </a:xfrm>
            <a:custGeom>
              <a:rect b="b" l="l" r="r" t="t"/>
              <a:pathLst>
                <a:path extrusionOk="0" h="10854" w="7341">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82"/>
            <p:cNvSpPr/>
            <p:nvPr/>
          </p:nvSpPr>
          <p:spPr>
            <a:xfrm>
              <a:off x="7968956" y="3461949"/>
              <a:ext cx="318429" cy="217932"/>
            </a:xfrm>
            <a:custGeom>
              <a:rect b="b" l="l" r="r" t="t"/>
              <a:pathLst>
                <a:path extrusionOk="0" h="8299" w="12126">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82"/>
            <p:cNvSpPr/>
            <p:nvPr/>
          </p:nvSpPr>
          <p:spPr>
            <a:xfrm>
              <a:off x="7968956" y="3461712"/>
              <a:ext cx="159346" cy="218168"/>
            </a:xfrm>
            <a:custGeom>
              <a:rect b="b" l="l" r="r" t="t"/>
              <a:pathLst>
                <a:path extrusionOk="0" h="8308" w="6068">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82"/>
            <p:cNvSpPr/>
            <p:nvPr/>
          </p:nvSpPr>
          <p:spPr>
            <a:xfrm>
              <a:off x="8052646" y="3353154"/>
              <a:ext cx="151074" cy="126179"/>
            </a:xfrm>
            <a:custGeom>
              <a:rect b="b" l="l" r="r" t="t"/>
              <a:pathLst>
                <a:path extrusionOk="0" h="4805" w="5753">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82"/>
            <p:cNvSpPr/>
            <p:nvPr/>
          </p:nvSpPr>
          <p:spPr>
            <a:xfrm>
              <a:off x="8086574" y="3514994"/>
              <a:ext cx="149551" cy="106616"/>
            </a:xfrm>
            <a:custGeom>
              <a:rect b="b" l="l" r="r" t="t"/>
              <a:pathLst>
                <a:path extrusionOk="0" h="4060" w="5695">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82"/>
            <p:cNvSpPr/>
            <p:nvPr/>
          </p:nvSpPr>
          <p:spPr>
            <a:xfrm>
              <a:off x="8042589" y="3593643"/>
              <a:ext cx="44012" cy="37867"/>
            </a:xfrm>
            <a:custGeom>
              <a:rect b="b" l="l" r="r" t="t"/>
              <a:pathLst>
                <a:path extrusionOk="0" h="1442" w="1676">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82"/>
            <p:cNvSpPr/>
            <p:nvPr/>
          </p:nvSpPr>
          <p:spPr>
            <a:xfrm>
              <a:off x="8001571" y="3505645"/>
              <a:ext cx="44432" cy="38156"/>
            </a:xfrm>
            <a:custGeom>
              <a:rect b="b" l="l" r="r" t="t"/>
              <a:pathLst>
                <a:path extrusionOk="0" h="1453" w="1692">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82"/>
            <p:cNvSpPr/>
            <p:nvPr/>
          </p:nvSpPr>
          <p:spPr>
            <a:xfrm>
              <a:off x="8220133" y="3606510"/>
              <a:ext cx="41780" cy="37263"/>
            </a:xfrm>
            <a:custGeom>
              <a:rect b="b" l="l" r="r" t="t"/>
              <a:pathLst>
                <a:path extrusionOk="0" h="1419" w="1591">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82"/>
            <p:cNvSpPr/>
            <p:nvPr/>
          </p:nvSpPr>
          <p:spPr>
            <a:xfrm>
              <a:off x="8110129" y="3522242"/>
              <a:ext cx="44458" cy="38550"/>
            </a:xfrm>
            <a:custGeom>
              <a:rect b="b" l="l" r="r" t="t"/>
              <a:pathLst>
                <a:path extrusionOk="0" h="1468" w="1693">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82"/>
            <p:cNvSpPr/>
            <p:nvPr/>
          </p:nvSpPr>
          <p:spPr>
            <a:xfrm>
              <a:off x="8052646" y="3353154"/>
              <a:ext cx="75655" cy="126179"/>
            </a:xfrm>
            <a:custGeom>
              <a:rect b="b" l="l" r="r" t="t"/>
              <a:pathLst>
                <a:path extrusionOk="0" h="4805" w="2881">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82"/>
            <p:cNvSpPr/>
            <p:nvPr/>
          </p:nvSpPr>
          <p:spPr>
            <a:xfrm>
              <a:off x="8105429" y="3419933"/>
              <a:ext cx="39968" cy="34269"/>
            </a:xfrm>
            <a:custGeom>
              <a:rect b="b" l="l" r="r" t="t"/>
              <a:pathLst>
                <a:path extrusionOk="0" h="1305" w="1522">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5" name="Google Shape;11135;p82"/>
          <p:cNvGrpSpPr/>
          <p:nvPr/>
        </p:nvGrpSpPr>
        <p:grpSpPr>
          <a:xfrm>
            <a:off x="5319821" y="1986242"/>
            <a:ext cx="348103" cy="348103"/>
            <a:chOff x="5319821" y="1986242"/>
            <a:chExt cx="348103" cy="348103"/>
          </a:xfrm>
        </p:grpSpPr>
        <p:sp>
          <p:nvSpPr>
            <p:cNvPr id="11136" name="Google Shape;11136;p82"/>
            <p:cNvSpPr/>
            <p:nvPr/>
          </p:nvSpPr>
          <p:spPr>
            <a:xfrm>
              <a:off x="5319821" y="2134506"/>
              <a:ext cx="104830" cy="115150"/>
            </a:xfrm>
            <a:custGeom>
              <a:rect b="b" l="l" r="r" t="t"/>
              <a:pathLst>
                <a:path extrusionOk="0" h="4385" w="3992">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82"/>
            <p:cNvSpPr/>
            <p:nvPr/>
          </p:nvSpPr>
          <p:spPr>
            <a:xfrm>
              <a:off x="5320083" y="2164258"/>
              <a:ext cx="29437" cy="85634"/>
            </a:xfrm>
            <a:custGeom>
              <a:rect b="b" l="l" r="r" t="t"/>
              <a:pathLst>
                <a:path extrusionOk="0" h="3261" w="1121">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82"/>
            <p:cNvSpPr/>
            <p:nvPr/>
          </p:nvSpPr>
          <p:spPr>
            <a:xfrm>
              <a:off x="5341695" y="2134506"/>
              <a:ext cx="13104" cy="47793"/>
            </a:xfrm>
            <a:custGeom>
              <a:rect b="b" l="l" r="r" t="t"/>
              <a:pathLst>
                <a:path extrusionOk="0" h="1820" w="499">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82"/>
            <p:cNvSpPr/>
            <p:nvPr/>
          </p:nvSpPr>
          <p:spPr>
            <a:xfrm>
              <a:off x="5363701" y="2140047"/>
              <a:ext cx="8429" cy="43276"/>
            </a:xfrm>
            <a:custGeom>
              <a:rect b="b" l="l" r="r" t="t"/>
              <a:pathLst>
                <a:path extrusionOk="0" h="1648" w="321">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82"/>
            <p:cNvSpPr/>
            <p:nvPr/>
          </p:nvSpPr>
          <p:spPr>
            <a:xfrm>
              <a:off x="5382241" y="2143907"/>
              <a:ext cx="8981" cy="43171"/>
            </a:xfrm>
            <a:custGeom>
              <a:rect b="b" l="l" r="r" t="t"/>
              <a:pathLst>
                <a:path extrusionOk="0" h="1644" w="342">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82"/>
            <p:cNvSpPr/>
            <p:nvPr/>
          </p:nvSpPr>
          <p:spPr>
            <a:xfrm>
              <a:off x="5403012" y="2147846"/>
              <a:ext cx="6565" cy="39784"/>
            </a:xfrm>
            <a:custGeom>
              <a:rect b="b" l="l" r="r" t="t"/>
              <a:pathLst>
                <a:path extrusionOk="0" h="1515" w="25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82"/>
            <p:cNvSpPr/>
            <p:nvPr/>
          </p:nvSpPr>
          <p:spPr>
            <a:xfrm>
              <a:off x="5396736" y="1986242"/>
              <a:ext cx="43749" cy="30173"/>
            </a:xfrm>
            <a:custGeom>
              <a:rect b="b" l="l" r="r" t="t"/>
              <a:pathLst>
                <a:path extrusionOk="0" h="1149" w="1666">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82"/>
            <p:cNvSpPr/>
            <p:nvPr/>
          </p:nvSpPr>
          <p:spPr>
            <a:xfrm>
              <a:off x="5398233" y="1987003"/>
              <a:ext cx="35976" cy="29411"/>
            </a:xfrm>
            <a:custGeom>
              <a:rect b="b" l="l" r="r" t="t"/>
              <a:pathLst>
                <a:path extrusionOk="0" h="1120" w="137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82"/>
            <p:cNvSpPr/>
            <p:nvPr/>
          </p:nvSpPr>
          <p:spPr>
            <a:xfrm>
              <a:off x="5425648" y="1988500"/>
              <a:ext cx="61081" cy="49290"/>
            </a:xfrm>
            <a:custGeom>
              <a:rect b="b" l="l" r="r" t="t"/>
              <a:pathLst>
                <a:path extrusionOk="0" h="1877" w="2326">
                  <a:moveTo>
                    <a:pt x="479" y="1"/>
                  </a:moveTo>
                  <a:lnTo>
                    <a:pt x="0" y="1025"/>
                  </a:lnTo>
                  <a:lnTo>
                    <a:pt x="2029" y="1876"/>
                  </a:lnTo>
                  <a:lnTo>
                    <a:pt x="2326" y="776"/>
                  </a:lnTo>
                  <a:lnTo>
                    <a:pt x="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82"/>
            <p:cNvSpPr/>
            <p:nvPr/>
          </p:nvSpPr>
          <p:spPr>
            <a:xfrm>
              <a:off x="5548782" y="2038000"/>
              <a:ext cx="32956" cy="37998"/>
            </a:xfrm>
            <a:custGeom>
              <a:rect b="b" l="l" r="r" t="t"/>
              <a:pathLst>
                <a:path extrusionOk="0" h="1447" w="1255">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82"/>
            <p:cNvSpPr/>
            <p:nvPr/>
          </p:nvSpPr>
          <p:spPr>
            <a:xfrm>
              <a:off x="5552038" y="2038000"/>
              <a:ext cx="29700" cy="24159"/>
            </a:xfrm>
            <a:custGeom>
              <a:rect b="b" l="l" r="r" t="t"/>
              <a:pathLst>
                <a:path extrusionOk="0" h="920" w="1131">
                  <a:moveTo>
                    <a:pt x="154" y="1"/>
                  </a:moveTo>
                  <a:lnTo>
                    <a:pt x="1" y="546"/>
                  </a:lnTo>
                  <a:lnTo>
                    <a:pt x="891" y="920"/>
                  </a:lnTo>
                  <a:lnTo>
                    <a:pt x="1111" y="460"/>
                  </a:lnTo>
                  <a:lnTo>
                    <a:pt x="1130" y="412"/>
                  </a:lnTo>
                  <a:lnTo>
                    <a:pt x="15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82"/>
            <p:cNvSpPr/>
            <p:nvPr/>
          </p:nvSpPr>
          <p:spPr>
            <a:xfrm>
              <a:off x="5432161" y="1988500"/>
              <a:ext cx="54568" cy="34453"/>
            </a:xfrm>
            <a:custGeom>
              <a:rect b="b" l="l" r="r" t="t"/>
              <a:pathLst>
                <a:path extrusionOk="0" h="1312" w="2078">
                  <a:moveTo>
                    <a:pt x="231" y="1"/>
                  </a:moveTo>
                  <a:lnTo>
                    <a:pt x="1" y="489"/>
                  </a:lnTo>
                  <a:lnTo>
                    <a:pt x="1934" y="1312"/>
                  </a:lnTo>
                  <a:lnTo>
                    <a:pt x="2078" y="776"/>
                  </a:lnTo>
                  <a:lnTo>
                    <a:pt x="2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82"/>
            <p:cNvSpPr/>
            <p:nvPr/>
          </p:nvSpPr>
          <p:spPr>
            <a:xfrm>
              <a:off x="5563093" y="2104097"/>
              <a:ext cx="104830" cy="115150"/>
            </a:xfrm>
            <a:custGeom>
              <a:rect b="b" l="l" r="r" t="t"/>
              <a:pathLst>
                <a:path extrusionOk="0" h="4385" w="3992">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82"/>
            <p:cNvSpPr/>
            <p:nvPr/>
          </p:nvSpPr>
          <p:spPr>
            <a:xfrm>
              <a:off x="5563618" y="2133849"/>
              <a:ext cx="29175" cy="85634"/>
            </a:xfrm>
            <a:custGeom>
              <a:rect b="b" l="l" r="r" t="t"/>
              <a:pathLst>
                <a:path extrusionOk="0" h="3261" w="1111">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82"/>
            <p:cNvSpPr/>
            <p:nvPr/>
          </p:nvSpPr>
          <p:spPr>
            <a:xfrm>
              <a:off x="5448258" y="1994934"/>
              <a:ext cx="115124" cy="129803"/>
            </a:xfrm>
            <a:custGeom>
              <a:rect b="b" l="l" r="r" t="t"/>
              <a:pathLst>
                <a:path extrusionOk="0" h="4943" w="4384">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82"/>
            <p:cNvSpPr/>
            <p:nvPr/>
          </p:nvSpPr>
          <p:spPr>
            <a:xfrm>
              <a:off x="5448258" y="2028205"/>
              <a:ext cx="25157" cy="96033"/>
            </a:xfrm>
            <a:custGeom>
              <a:rect b="b" l="l" r="r" t="t"/>
              <a:pathLst>
                <a:path extrusionOk="0" h="3657" w="958">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82"/>
            <p:cNvSpPr/>
            <p:nvPr/>
          </p:nvSpPr>
          <p:spPr>
            <a:xfrm>
              <a:off x="5567636" y="2048058"/>
              <a:ext cx="32195" cy="33902"/>
            </a:xfrm>
            <a:custGeom>
              <a:rect b="b" l="l" r="r" t="t"/>
              <a:pathLst>
                <a:path extrusionOk="0" h="1291" w="1226">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82"/>
            <p:cNvSpPr/>
            <p:nvPr/>
          </p:nvSpPr>
          <p:spPr>
            <a:xfrm>
              <a:off x="5454561" y="2149842"/>
              <a:ext cx="86212" cy="184266"/>
            </a:xfrm>
            <a:custGeom>
              <a:rect b="b" l="l" r="r" t="t"/>
              <a:pathLst>
                <a:path extrusionOk="0" h="7017" w="3283">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82"/>
            <p:cNvSpPr/>
            <p:nvPr/>
          </p:nvSpPr>
          <p:spPr>
            <a:xfrm>
              <a:off x="5578193" y="2244089"/>
              <a:ext cx="85975" cy="90019"/>
            </a:xfrm>
            <a:custGeom>
              <a:rect b="b" l="l" r="r" t="t"/>
              <a:pathLst>
                <a:path extrusionOk="0" h="3428" w="3274">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82"/>
            <p:cNvSpPr/>
            <p:nvPr/>
          </p:nvSpPr>
          <p:spPr>
            <a:xfrm>
              <a:off x="5473389" y="2149842"/>
              <a:ext cx="67383" cy="184266"/>
            </a:xfrm>
            <a:custGeom>
              <a:rect b="b" l="l" r="r" t="t"/>
              <a:pathLst>
                <a:path extrusionOk="0" h="7017" w="2566">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82"/>
            <p:cNvSpPr/>
            <p:nvPr/>
          </p:nvSpPr>
          <p:spPr>
            <a:xfrm>
              <a:off x="5595262" y="2244089"/>
              <a:ext cx="69143" cy="90019"/>
            </a:xfrm>
            <a:custGeom>
              <a:rect b="b" l="l" r="r" t="t"/>
              <a:pathLst>
                <a:path extrusionOk="0" h="3428" w="2633">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82"/>
            <p:cNvSpPr/>
            <p:nvPr/>
          </p:nvSpPr>
          <p:spPr>
            <a:xfrm>
              <a:off x="5334421" y="2274997"/>
              <a:ext cx="86973" cy="59348"/>
            </a:xfrm>
            <a:custGeom>
              <a:rect b="b" l="l" r="r" t="t"/>
              <a:pathLst>
                <a:path extrusionOk="0" h="2260" w="3312">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82"/>
            <p:cNvSpPr/>
            <p:nvPr/>
          </p:nvSpPr>
          <p:spPr>
            <a:xfrm>
              <a:off x="5353512" y="2274997"/>
              <a:ext cx="67619" cy="59085"/>
            </a:xfrm>
            <a:custGeom>
              <a:rect b="b" l="l" r="r" t="t"/>
              <a:pathLst>
                <a:path extrusionOk="0" h="2250" w="2575">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82"/>
            <p:cNvSpPr/>
            <p:nvPr/>
          </p:nvSpPr>
          <p:spPr>
            <a:xfrm>
              <a:off x="5454298" y="2121192"/>
              <a:ext cx="86973" cy="32457"/>
            </a:xfrm>
            <a:custGeom>
              <a:rect b="b" l="l" r="r" t="t"/>
              <a:pathLst>
                <a:path extrusionOk="0" h="1236" w="3312">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82"/>
            <p:cNvSpPr/>
            <p:nvPr/>
          </p:nvSpPr>
          <p:spPr>
            <a:xfrm>
              <a:off x="5473389" y="2121192"/>
              <a:ext cx="67882" cy="32457"/>
            </a:xfrm>
            <a:custGeom>
              <a:rect b="b" l="l" r="r" t="t"/>
              <a:pathLst>
                <a:path extrusionOk="0" h="1236" w="2585">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82"/>
            <p:cNvSpPr/>
            <p:nvPr/>
          </p:nvSpPr>
          <p:spPr>
            <a:xfrm>
              <a:off x="5476146" y="1994435"/>
              <a:ext cx="24658" cy="44537"/>
            </a:xfrm>
            <a:custGeom>
              <a:rect b="b" l="l" r="r" t="t"/>
              <a:pathLst>
                <a:path extrusionOk="0" h="1696" w="939">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82"/>
            <p:cNvSpPr/>
            <p:nvPr/>
          </p:nvSpPr>
          <p:spPr>
            <a:xfrm>
              <a:off x="5497758" y="2003731"/>
              <a:ext cx="18382" cy="41281"/>
            </a:xfrm>
            <a:custGeom>
              <a:rect b="b" l="l" r="r" t="t"/>
              <a:pathLst>
                <a:path extrusionOk="0" h="1572" w="70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82"/>
            <p:cNvSpPr/>
            <p:nvPr/>
          </p:nvSpPr>
          <p:spPr>
            <a:xfrm>
              <a:off x="5515615" y="2011872"/>
              <a:ext cx="18618" cy="41176"/>
            </a:xfrm>
            <a:custGeom>
              <a:rect b="b" l="l" r="r" t="t"/>
              <a:pathLst>
                <a:path extrusionOk="0" h="1568" w="709">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82"/>
            <p:cNvSpPr/>
            <p:nvPr/>
          </p:nvSpPr>
          <p:spPr>
            <a:xfrm>
              <a:off x="5534706" y="2020669"/>
              <a:ext cx="16360" cy="37657"/>
            </a:xfrm>
            <a:custGeom>
              <a:rect b="b" l="l" r="r" t="t"/>
              <a:pathLst>
                <a:path extrusionOk="0" h="1434" w="623">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82"/>
            <p:cNvSpPr/>
            <p:nvPr/>
          </p:nvSpPr>
          <p:spPr>
            <a:xfrm>
              <a:off x="5585230" y="2104097"/>
              <a:ext cx="13077" cy="47793"/>
            </a:xfrm>
            <a:custGeom>
              <a:rect b="b" l="l" r="r" t="t"/>
              <a:pathLst>
                <a:path extrusionOk="0" h="1820" w="498">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82"/>
            <p:cNvSpPr/>
            <p:nvPr/>
          </p:nvSpPr>
          <p:spPr>
            <a:xfrm>
              <a:off x="5606947" y="2109480"/>
              <a:ext cx="8456" cy="43171"/>
            </a:xfrm>
            <a:custGeom>
              <a:rect b="b" l="l" r="r" t="t"/>
              <a:pathLst>
                <a:path extrusionOk="0" h="1644" w="322">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82"/>
            <p:cNvSpPr/>
            <p:nvPr/>
          </p:nvSpPr>
          <p:spPr>
            <a:xfrm>
              <a:off x="5625513" y="2113314"/>
              <a:ext cx="8981" cy="43093"/>
            </a:xfrm>
            <a:custGeom>
              <a:rect b="b" l="l" r="r" t="t"/>
              <a:pathLst>
                <a:path extrusionOk="0" h="1641" w="342">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82"/>
            <p:cNvSpPr/>
            <p:nvPr/>
          </p:nvSpPr>
          <p:spPr>
            <a:xfrm>
              <a:off x="5646285" y="2117437"/>
              <a:ext cx="6801" cy="39731"/>
            </a:xfrm>
            <a:custGeom>
              <a:rect b="b" l="l" r="r" t="t"/>
              <a:pathLst>
                <a:path extrusionOk="0" h="1513" w="259">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82"/>
            <p:cNvSpPr/>
            <p:nvPr/>
          </p:nvSpPr>
          <p:spPr>
            <a:xfrm>
              <a:off x="5577694" y="2215439"/>
              <a:ext cx="86973" cy="32694"/>
            </a:xfrm>
            <a:custGeom>
              <a:rect b="b" l="l" r="r" t="t"/>
              <a:pathLst>
                <a:path extrusionOk="0" h="1245" w="3312">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82"/>
            <p:cNvSpPr/>
            <p:nvPr/>
          </p:nvSpPr>
          <p:spPr>
            <a:xfrm>
              <a:off x="5595262" y="2215439"/>
              <a:ext cx="69405" cy="32694"/>
            </a:xfrm>
            <a:custGeom>
              <a:rect b="b" l="l" r="r" t="t"/>
              <a:pathLst>
                <a:path extrusionOk="0" h="1245" w="2643">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82"/>
            <p:cNvSpPr/>
            <p:nvPr/>
          </p:nvSpPr>
          <p:spPr>
            <a:xfrm>
              <a:off x="5334421" y="2246111"/>
              <a:ext cx="86973" cy="32431"/>
            </a:xfrm>
            <a:custGeom>
              <a:rect b="b" l="l" r="r" t="t"/>
              <a:pathLst>
                <a:path extrusionOk="0" h="1235" w="3312">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82"/>
            <p:cNvSpPr/>
            <p:nvPr/>
          </p:nvSpPr>
          <p:spPr>
            <a:xfrm>
              <a:off x="5353512" y="2246111"/>
              <a:ext cx="67882" cy="32431"/>
            </a:xfrm>
            <a:custGeom>
              <a:rect b="b" l="l" r="r" t="t"/>
              <a:pathLst>
                <a:path extrusionOk="0" h="1235" w="2585">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3" name="Google Shape;11173;p82"/>
          <p:cNvGrpSpPr/>
          <p:nvPr/>
        </p:nvGrpSpPr>
        <p:grpSpPr>
          <a:xfrm>
            <a:off x="5765926" y="1976683"/>
            <a:ext cx="348339" cy="348103"/>
            <a:chOff x="5765926" y="1976683"/>
            <a:chExt cx="348339" cy="348103"/>
          </a:xfrm>
        </p:grpSpPr>
        <p:sp>
          <p:nvSpPr>
            <p:cNvPr id="11174" name="Google Shape;11174;p82"/>
            <p:cNvSpPr/>
            <p:nvPr/>
          </p:nvSpPr>
          <p:spPr>
            <a:xfrm>
              <a:off x="5765926" y="1976683"/>
              <a:ext cx="263808" cy="173946"/>
            </a:xfrm>
            <a:custGeom>
              <a:rect b="b" l="l" r="r" t="t"/>
              <a:pathLst>
                <a:path extrusionOk="0" h="6624" w="10046">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82"/>
            <p:cNvSpPr/>
            <p:nvPr/>
          </p:nvSpPr>
          <p:spPr>
            <a:xfrm>
              <a:off x="5940082" y="1976683"/>
              <a:ext cx="174183" cy="263677"/>
            </a:xfrm>
            <a:custGeom>
              <a:rect b="b" l="l" r="r" t="t"/>
              <a:pathLst>
                <a:path extrusionOk="0" h="10041" w="6633">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82"/>
            <p:cNvSpPr/>
            <p:nvPr/>
          </p:nvSpPr>
          <p:spPr>
            <a:xfrm>
              <a:off x="5850194" y="2150603"/>
              <a:ext cx="263834" cy="174183"/>
            </a:xfrm>
            <a:custGeom>
              <a:rect b="b" l="l" r="r" t="t"/>
              <a:pathLst>
                <a:path extrusionOk="0" h="6633" w="10047">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82"/>
            <p:cNvSpPr/>
            <p:nvPr/>
          </p:nvSpPr>
          <p:spPr>
            <a:xfrm>
              <a:off x="5765926" y="2060873"/>
              <a:ext cx="173920" cy="263913"/>
            </a:xfrm>
            <a:custGeom>
              <a:rect b="b" l="l" r="r" t="t"/>
              <a:pathLst>
                <a:path extrusionOk="0" h="10050" w="6623">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82"/>
            <p:cNvSpPr/>
            <p:nvPr/>
          </p:nvSpPr>
          <p:spPr>
            <a:xfrm>
              <a:off x="5765926" y="2150603"/>
              <a:ext cx="39469" cy="174183"/>
            </a:xfrm>
            <a:custGeom>
              <a:rect b="b" l="l" r="r" t="t"/>
              <a:pathLst>
                <a:path extrusionOk="0" h="6633" w="1503">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82"/>
            <p:cNvSpPr/>
            <p:nvPr/>
          </p:nvSpPr>
          <p:spPr>
            <a:xfrm>
              <a:off x="5810778" y="2061057"/>
              <a:ext cx="47898" cy="89573"/>
            </a:xfrm>
            <a:custGeom>
              <a:rect b="b" l="l" r="r" t="t"/>
              <a:pathLst>
                <a:path extrusionOk="0" h="3411" w="1824">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82"/>
            <p:cNvSpPr/>
            <p:nvPr/>
          </p:nvSpPr>
          <p:spPr>
            <a:xfrm>
              <a:off x="5765926" y="1976683"/>
              <a:ext cx="39469" cy="173946"/>
            </a:xfrm>
            <a:custGeom>
              <a:rect b="b" l="l" r="r" t="t"/>
              <a:pathLst>
                <a:path extrusionOk="0" h="6624" w="1503">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82"/>
            <p:cNvSpPr/>
            <p:nvPr/>
          </p:nvSpPr>
          <p:spPr>
            <a:xfrm>
              <a:off x="6004655" y="2032906"/>
              <a:ext cx="39232" cy="61553"/>
            </a:xfrm>
            <a:custGeom>
              <a:rect b="b" l="l" r="r" t="t"/>
              <a:pathLst>
                <a:path extrusionOk="0" h="2344" w="1494">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82"/>
            <p:cNvSpPr/>
            <p:nvPr/>
          </p:nvSpPr>
          <p:spPr>
            <a:xfrm>
              <a:off x="5939819" y="1976683"/>
              <a:ext cx="22662" cy="73160"/>
            </a:xfrm>
            <a:custGeom>
              <a:rect b="b" l="l" r="r" t="t"/>
              <a:pathLst>
                <a:path extrusionOk="0" h="2786" w="863">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82"/>
            <p:cNvSpPr/>
            <p:nvPr/>
          </p:nvSpPr>
          <p:spPr>
            <a:xfrm>
              <a:off x="5940082" y="2077732"/>
              <a:ext cx="22400" cy="72898"/>
            </a:xfrm>
            <a:custGeom>
              <a:rect b="b" l="l" r="r" t="t"/>
              <a:pathLst>
                <a:path extrusionOk="0" h="2776" w="853">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82"/>
            <p:cNvSpPr/>
            <p:nvPr/>
          </p:nvSpPr>
          <p:spPr>
            <a:xfrm>
              <a:off x="5987324" y="2150839"/>
              <a:ext cx="45272" cy="89573"/>
            </a:xfrm>
            <a:custGeom>
              <a:rect b="b" l="l" r="r" t="t"/>
              <a:pathLst>
                <a:path extrusionOk="0" h="3411" w="1724">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82"/>
            <p:cNvSpPr/>
            <p:nvPr/>
          </p:nvSpPr>
          <p:spPr>
            <a:xfrm>
              <a:off x="5928764" y="2150603"/>
              <a:ext cx="22400" cy="73160"/>
            </a:xfrm>
            <a:custGeom>
              <a:rect b="b" l="l" r="r" t="t"/>
              <a:pathLst>
                <a:path extrusionOk="0" h="2786" w="853">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82"/>
            <p:cNvSpPr/>
            <p:nvPr/>
          </p:nvSpPr>
          <p:spPr>
            <a:xfrm>
              <a:off x="5847332" y="2206826"/>
              <a:ext cx="39232" cy="61737"/>
            </a:xfrm>
            <a:custGeom>
              <a:rect b="b" l="l" r="r" t="t"/>
              <a:pathLst>
                <a:path extrusionOk="0" h="2351" w="1494">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82"/>
            <p:cNvSpPr/>
            <p:nvPr/>
          </p:nvSpPr>
          <p:spPr>
            <a:xfrm>
              <a:off x="5928764" y="2251625"/>
              <a:ext cx="28177" cy="73160"/>
            </a:xfrm>
            <a:custGeom>
              <a:rect b="b" l="l" r="r" t="t"/>
              <a:pathLst>
                <a:path extrusionOk="0" h="2786" w="1073">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8" name="Google Shape;11188;p82"/>
          <p:cNvGrpSpPr/>
          <p:nvPr/>
        </p:nvGrpSpPr>
        <p:grpSpPr>
          <a:xfrm>
            <a:off x="6191390" y="1981489"/>
            <a:ext cx="389068" cy="347787"/>
            <a:chOff x="6191390" y="1981489"/>
            <a:chExt cx="389068" cy="347787"/>
          </a:xfrm>
        </p:grpSpPr>
        <p:sp>
          <p:nvSpPr>
            <p:cNvPr id="11189" name="Google Shape;11189;p82"/>
            <p:cNvSpPr/>
            <p:nvPr/>
          </p:nvSpPr>
          <p:spPr>
            <a:xfrm>
              <a:off x="6260769" y="2030464"/>
              <a:ext cx="250074" cy="250100"/>
            </a:xfrm>
            <a:custGeom>
              <a:rect b="b" l="l" r="r" t="t"/>
              <a:pathLst>
                <a:path extrusionOk="0" h="9524" w="9523">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82"/>
            <p:cNvSpPr/>
            <p:nvPr/>
          </p:nvSpPr>
          <p:spPr>
            <a:xfrm>
              <a:off x="6236137" y="2032985"/>
              <a:ext cx="238021" cy="247553"/>
            </a:xfrm>
            <a:custGeom>
              <a:rect b="b" l="l" r="r" t="t"/>
              <a:pathLst>
                <a:path extrusionOk="0" h="9427" w="9064">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82"/>
            <p:cNvSpPr/>
            <p:nvPr/>
          </p:nvSpPr>
          <p:spPr>
            <a:xfrm>
              <a:off x="6312291" y="2031724"/>
              <a:ext cx="198552" cy="246818"/>
            </a:xfrm>
            <a:custGeom>
              <a:rect b="b" l="l" r="r" t="t"/>
              <a:pathLst>
                <a:path extrusionOk="0" h="9399" w="7561">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82"/>
            <p:cNvSpPr/>
            <p:nvPr/>
          </p:nvSpPr>
          <p:spPr>
            <a:xfrm>
              <a:off x="6342175" y="2077469"/>
              <a:ext cx="15861" cy="25656"/>
            </a:xfrm>
            <a:custGeom>
              <a:rect b="b" l="l" r="r" t="t"/>
              <a:pathLst>
                <a:path extrusionOk="0" h="977" w="604">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82"/>
            <p:cNvSpPr/>
            <p:nvPr/>
          </p:nvSpPr>
          <p:spPr>
            <a:xfrm>
              <a:off x="6312527" y="2161396"/>
              <a:ext cx="143774" cy="117146"/>
            </a:xfrm>
            <a:custGeom>
              <a:rect b="b" l="l" r="r" t="t"/>
              <a:pathLst>
                <a:path extrusionOk="0" h="4461" w="5475">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82"/>
            <p:cNvSpPr/>
            <p:nvPr/>
          </p:nvSpPr>
          <p:spPr>
            <a:xfrm>
              <a:off x="6241730" y="2077679"/>
              <a:ext cx="338728" cy="251597"/>
            </a:xfrm>
            <a:custGeom>
              <a:rect b="b" l="l" r="r" t="t"/>
              <a:pathLst>
                <a:path extrusionOk="0" h="9581" w="12899">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82"/>
            <p:cNvSpPr/>
            <p:nvPr/>
          </p:nvSpPr>
          <p:spPr>
            <a:xfrm>
              <a:off x="6191390" y="1981489"/>
              <a:ext cx="338807" cy="251676"/>
            </a:xfrm>
            <a:custGeom>
              <a:rect b="b" l="l" r="r" t="t"/>
              <a:pathLst>
                <a:path extrusionOk="0" h="9584" w="12902">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6" name="Google Shape;11196;p82"/>
          <p:cNvGrpSpPr/>
          <p:nvPr/>
        </p:nvGrpSpPr>
        <p:grpSpPr>
          <a:xfrm>
            <a:off x="6657846" y="2007591"/>
            <a:ext cx="348103" cy="295714"/>
            <a:chOff x="6657846" y="2007591"/>
            <a:chExt cx="348103" cy="295714"/>
          </a:xfrm>
        </p:grpSpPr>
        <p:sp>
          <p:nvSpPr>
            <p:cNvPr id="11197" name="Google Shape;11197;p82"/>
            <p:cNvSpPr/>
            <p:nvPr/>
          </p:nvSpPr>
          <p:spPr>
            <a:xfrm>
              <a:off x="6820186" y="2082984"/>
              <a:ext cx="179224" cy="163153"/>
            </a:xfrm>
            <a:custGeom>
              <a:rect b="b" l="l" r="r" t="t"/>
              <a:pathLst>
                <a:path extrusionOk="0" h="6213" w="6825">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82"/>
            <p:cNvSpPr/>
            <p:nvPr/>
          </p:nvSpPr>
          <p:spPr>
            <a:xfrm>
              <a:off x="6900620" y="2007591"/>
              <a:ext cx="105329" cy="193431"/>
            </a:xfrm>
            <a:custGeom>
              <a:rect b="b" l="l" r="r" t="t"/>
              <a:pathLst>
                <a:path extrusionOk="0" h="7366" w="4011">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82"/>
            <p:cNvSpPr/>
            <p:nvPr/>
          </p:nvSpPr>
          <p:spPr>
            <a:xfrm>
              <a:off x="6972494" y="2152862"/>
              <a:ext cx="32930" cy="48292"/>
            </a:xfrm>
            <a:custGeom>
              <a:rect b="b" l="l" r="r" t="t"/>
              <a:pathLst>
                <a:path extrusionOk="0" h="1839" w="1254">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82"/>
            <p:cNvSpPr/>
            <p:nvPr/>
          </p:nvSpPr>
          <p:spPr>
            <a:xfrm>
              <a:off x="6832003" y="2137027"/>
              <a:ext cx="136237" cy="90439"/>
            </a:xfrm>
            <a:custGeom>
              <a:rect b="b" l="l" r="r" t="t"/>
              <a:pathLst>
                <a:path extrusionOk="0" h="3444" w="5188">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82"/>
            <p:cNvSpPr/>
            <p:nvPr/>
          </p:nvSpPr>
          <p:spPr>
            <a:xfrm>
              <a:off x="6885284" y="2182509"/>
              <a:ext cx="79935" cy="44957"/>
            </a:xfrm>
            <a:custGeom>
              <a:rect b="b" l="l" r="r" t="t"/>
              <a:pathLst>
                <a:path extrusionOk="0" h="1712" w="3044">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82"/>
            <p:cNvSpPr/>
            <p:nvPr/>
          </p:nvSpPr>
          <p:spPr>
            <a:xfrm>
              <a:off x="6806872" y="2160661"/>
              <a:ext cx="136237" cy="90229"/>
            </a:xfrm>
            <a:custGeom>
              <a:rect b="b" l="l" r="r" t="t"/>
              <a:pathLst>
                <a:path extrusionOk="0" h="3436" w="5188">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82"/>
            <p:cNvSpPr/>
            <p:nvPr/>
          </p:nvSpPr>
          <p:spPr>
            <a:xfrm>
              <a:off x="6868688" y="2211920"/>
              <a:ext cx="71165" cy="38944"/>
            </a:xfrm>
            <a:custGeom>
              <a:rect b="b" l="l" r="r" t="t"/>
              <a:pathLst>
                <a:path extrusionOk="0" h="1483" w="271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82"/>
            <p:cNvSpPr/>
            <p:nvPr/>
          </p:nvSpPr>
          <p:spPr>
            <a:xfrm>
              <a:off x="6781741" y="2184032"/>
              <a:ext cx="136237" cy="90334"/>
            </a:xfrm>
            <a:custGeom>
              <a:rect b="b" l="l" r="r" t="t"/>
              <a:pathLst>
                <a:path extrusionOk="0" h="3440" w="5188">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82"/>
            <p:cNvSpPr/>
            <p:nvPr/>
          </p:nvSpPr>
          <p:spPr>
            <a:xfrm>
              <a:off x="6852354" y="2240570"/>
              <a:ext cx="61842" cy="33770"/>
            </a:xfrm>
            <a:custGeom>
              <a:rect b="b" l="l" r="r" t="t"/>
              <a:pathLst>
                <a:path extrusionOk="0" h="1286" w="2355">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82"/>
            <p:cNvSpPr/>
            <p:nvPr/>
          </p:nvSpPr>
          <p:spPr>
            <a:xfrm>
              <a:off x="6756610" y="2207404"/>
              <a:ext cx="136237" cy="90413"/>
            </a:xfrm>
            <a:custGeom>
              <a:rect b="b" l="l" r="r" t="t"/>
              <a:pathLst>
                <a:path extrusionOk="0" h="3443" w="5188">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82"/>
            <p:cNvSpPr/>
            <p:nvPr/>
          </p:nvSpPr>
          <p:spPr>
            <a:xfrm>
              <a:off x="6836021" y="2267723"/>
              <a:ext cx="53308" cy="29989"/>
            </a:xfrm>
            <a:custGeom>
              <a:rect b="b" l="l" r="r" t="t"/>
              <a:pathLst>
                <a:path extrusionOk="0" h="1142" w="203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82"/>
            <p:cNvSpPr/>
            <p:nvPr/>
          </p:nvSpPr>
          <p:spPr>
            <a:xfrm>
              <a:off x="6674180" y="2094564"/>
              <a:ext cx="173421" cy="157087"/>
            </a:xfrm>
            <a:custGeom>
              <a:rect b="b" l="l" r="r" t="t"/>
              <a:pathLst>
                <a:path extrusionOk="0" h="5982" w="6604">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82"/>
            <p:cNvSpPr/>
            <p:nvPr/>
          </p:nvSpPr>
          <p:spPr>
            <a:xfrm>
              <a:off x="6657846" y="2031488"/>
              <a:ext cx="107587" cy="185606"/>
            </a:xfrm>
            <a:custGeom>
              <a:rect b="b" l="l" r="r" t="t"/>
              <a:pathLst>
                <a:path extrusionOk="0" h="7068" w="4097">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82"/>
            <p:cNvSpPr/>
            <p:nvPr/>
          </p:nvSpPr>
          <p:spPr>
            <a:xfrm>
              <a:off x="6657846" y="2031488"/>
              <a:ext cx="82693" cy="173684"/>
            </a:xfrm>
            <a:custGeom>
              <a:rect b="b" l="l" r="r" t="t"/>
              <a:pathLst>
                <a:path extrusionOk="0" h="6614" w="3149">
                  <a:moveTo>
                    <a:pt x="0" y="0"/>
                  </a:moveTo>
                  <a:lnTo>
                    <a:pt x="0" y="6336"/>
                  </a:lnTo>
                  <a:lnTo>
                    <a:pt x="469" y="6613"/>
                  </a:lnTo>
                  <a:lnTo>
                    <a:pt x="3149" y="1828"/>
                  </a:lnTo>
                  <a:lnTo>
                    <a:pt x="0"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82"/>
            <p:cNvSpPr/>
            <p:nvPr/>
          </p:nvSpPr>
          <p:spPr>
            <a:xfrm>
              <a:off x="6657846" y="2162158"/>
              <a:ext cx="51785" cy="54752"/>
            </a:xfrm>
            <a:custGeom>
              <a:rect b="b" l="l" r="r" t="t"/>
              <a:pathLst>
                <a:path extrusionOk="0" h="2085" w="1972">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82"/>
            <p:cNvSpPr/>
            <p:nvPr/>
          </p:nvSpPr>
          <p:spPr>
            <a:xfrm>
              <a:off x="6657846" y="2162158"/>
              <a:ext cx="27153" cy="43014"/>
            </a:xfrm>
            <a:custGeom>
              <a:rect b="b" l="l" r="r" t="t"/>
              <a:pathLst>
                <a:path extrusionOk="0" h="1638" w="1034">
                  <a:moveTo>
                    <a:pt x="0" y="1"/>
                  </a:moveTo>
                  <a:lnTo>
                    <a:pt x="0" y="1360"/>
                  </a:lnTo>
                  <a:lnTo>
                    <a:pt x="469" y="1637"/>
                  </a:lnTo>
                  <a:lnTo>
                    <a:pt x="1034" y="632"/>
                  </a:lnTo>
                  <a:lnTo>
                    <a:pt x="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82"/>
            <p:cNvSpPr/>
            <p:nvPr/>
          </p:nvSpPr>
          <p:spPr>
            <a:xfrm>
              <a:off x="6710104" y="2184557"/>
              <a:ext cx="73160" cy="58665"/>
            </a:xfrm>
            <a:custGeom>
              <a:rect b="b" l="l" r="r" t="t"/>
              <a:pathLst>
                <a:path extrusionOk="0" h="2234" w="2786">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82"/>
            <p:cNvSpPr/>
            <p:nvPr/>
          </p:nvSpPr>
          <p:spPr>
            <a:xfrm>
              <a:off x="6713386" y="2185529"/>
              <a:ext cx="69878" cy="57536"/>
            </a:xfrm>
            <a:custGeom>
              <a:rect b="b" l="l" r="r" t="t"/>
              <a:pathLst>
                <a:path extrusionOk="0" h="2191" w="2661">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82"/>
            <p:cNvSpPr/>
            <p:nvPr/>
          </p:nvSpPr>
          <p:spPr>
            <a:xfrm>
              <a:off x="6738018" y="2210266"/>
              <a:ext cx="65099" cy="52888"/>
            </a:xfrm>
            <a:custGeom>
              <a:rect b="b" l="l" r="r" t="t"/>
              <a:pathLst>
                <a:path extrusionOk="0" h="2014" w="2479">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82"/>
            <p:cNvSpPr/>
            <p:nvPr/>
          </p:nvSpPr>
          <p:spPr>
            <a:xfrm>
              <a:off x="6741274" y="2211421"/>
              <a:ext cx="61842" cy="51732"/>
            </a:xfrm>
            <a:custGeom>
              <a:rect b="b" l="l" r="r" t="t"/>
              <a:pathLst>
                <a:path extrusionOk="0" h="1970" w="2355">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82"/>
            <p:cNvSpPr/>
            <p:nvPr/>
          </p:nvSpPr>
          <p:spPr>
            <a:xfrm>
              <a:off x="6765906" y="2236263"/>
              <a:ext cx="57063" cy="47084"/>
            </a:xfrm>
            <a:custGeom>
              <a:rect b="b" l="l" r="r" t="t"/>
              <a:pathLst>
                <a:path extrusionOk="0" h="1793" w="2173">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82"/>
            <p:cNvSpPr/>
            <p:nvPr/>
          </p:nvSpPr>
          <p:spPr>
            <a:xfrm>
              <a:off x="6769163" y="2237051"/>
              <a:ext cx="53807" cy="46296"/>
            </a:xfrm>
            <a:custGeom>
              <a:rect b="b" l="l" r="r" t="t"/>
              <a:pathLst>
                <a:path extrusionOk="0" h="1763" w="2049">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82"/>
            <p:cNvSpPr/>
            <p:nvPr/>
          </p:nvSpPr>
          <p:spPr>
            <a:xfrm>
              <a:off x="6793794" y="2262156"/>
              <a:ext cx="49027" cy="41149"/>
            </a:xfrm>
            <a:custGeom>
              <a:rect b="b" l="l" r="r" t="t"/>
              <a:pathLst>
                <a:path extrusionOk="0" h="1567" w="1867">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82"/>
            <p:cNvSpPr/>
            <p:nvPr/>
          </p:nvSpPr>
          <p:spPr>
            <a:xfrm>
              <a:off x="6797313" y="2263180"/>
              <a:ext cx="45509" cy="40125"/>
            </a:xfrm>
            <a:custGeom>
              <a:rect b="b" l="l" r="r" t="t"/>
              <a:pathLst>
                <a:path extrusionOk="0" h="1528" w="1733">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82"/>
            <p:cNvSpPr/>
            <p:nvPr/>
          </p:nvSpPr>
          <p:spPr>
            <a:xfrm>
              <a:off x="6799335" y="2099843"/>
              <a:ext cx="70639" cy="108848"/>
            </a:xfrm>
            <a:custGeom>
              <a:rect b="b" l="l" r="r" t="t"/>
              <a:pathLst>
                <a:path extrusionOk="0" h="4145" w="269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82"/>
            <p:cNvSpPr/>
            <p:nvPr/>
          </p:nvSpPr>
          <p:spPr>
            <a:xfrm>
              <a:off x="6799335" y="2100053"/>
              <a:ext cx="29936" cy="108638"/>
            </a:xfrm>
            <a:custGeom>
              <a:rect b="b" l="l" r="r" t="t"/>
              <a:pathLst>
                <a:path extrusionOk="0" h="4137" w="114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3" name="Google Shape;11223;p82"/>
          <p:cNvGrpSpPr/>
          <p:nvPr/>
        </p:nvGrpSpPr>
        <p:grpSpPr>
          <a:xfrm>
            <a:off x="7104188" y="1971904"/>
            <a:ext cx="347341" cy="348103"/>
            <a:chOff x="7104188" y="1971904"/>
            <a:chExt cx="347341" cy="348103"/>
          </a:xfrm>
        </p:grpSpPr>
        <p:sp>
          <p:nvSpPr>
            <p:cNvPr id="11224" name="Google Shape;11224;p82"/>
            <p:cNvSpPr/>
            <p:nvPr/>
          </p:nvSpPr>
          <p:spPr>
            <a:xfrm>
              <a:off x="7204947" y="1994277"/>
              <a:ext cx="167906" cy="153752"/>
            </a:xfrm>
            <a:custGeom>
              <a:rect b="b" l="l" r="r" t="t"/>
              <a:pathLst>
                <a:path extrusionOk="0" h="5855" w="6394">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82"/>
            <p:cNvSpPr/>
            <p:nvPr/>
          </p:nvSpPr>
          <p:spPr>
            <a:xfrm>
              <a:off x="7204711" y="1994277"/>
              <a:ext cx="156851" cy="112130"/>
            </a:xfrm>
            <a:custGeom>
              <a:rect b="b" l="l" r="r" t="t"/>
              <a:pathLst>
                <a:path extrusionOk="0" h="4270" w="5973">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82"/>
            <p:cNvSpPr/>
            <p:nvPr/>
          </p:nvSpPr>
          <p:spPr>
            <a:xfrm>
              <a:off x="7104923" y="2129490"/>
              <a:ext cx="122923" cy="123159"/>
            </a:xfrm>
            <a:custGeom>
              <a:rect b="b" l="l" r="r" t="t"/>
              <a:pathLst>
                <a:path extrusionOk="0" h="4690" w="4681">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82"/>
            <p:cNvSpPr/>
            <p:nvPr/>
          </p:nvSpPr>
          <p:spPr>
            <a:xfrm>
              <a:off x="7138352" y="2129490"/>
              <a:ext cx="89494" cy="123159"/>
            </a:xfrm>
            <a:custGeom>
              <a:rect b="b" l="l" r="r" t="t"/>
              <a:pathLst>
                <a:path extrusionOk="0" h="4690" w="3408">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82"/>
            <p:cNvSpPr/>
            <p:nvPr/>
          </p:nvSpPr>
          <p:spPr>
            <a:xfrm>
              <a:off x="7104188" y="2222477"/>
              <a:ext cx="123159" cy="97293"/>
            </a:xfrm>
            <a:custGeom>
              <a:rect b="b" l="l" r="r" t="t"/>
              <a:pathLst>
                <a:path extrusionOk="0" h="3705" w="469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82"/>
            <p:cNvSpPr/>
            <p:nvPr/>
          </p:nvSpPr>
          <p:spPr>
            <a:xfrm>
              <a:off x="7144891" y="2222477"/>
              <a:ext cx="41753" cy="27678"/>
            </a:xfrm>
            <a:custGeom>
              <a:rect b="b" l="l" r="r" t="t"/>
              <a:pathLst>
                <a:path extrusionOk="0" h="1054" w="159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82"/>
            <p:cNvSpPr/>
            <p:nvPr/>
          </p:nvSpPr>
          <p:spPr>
            <a:xfrm>
              <a:off x="7104188" y="2258663"/>
              <a:ext cx="123159" cy="61343"/>
            </a:xfrm>
            <a:custGeom>
              <a:rect b="b" l="l" r="r" t="t"/>
              <a:pathLst>
                <a:path extrusionOk="0" h="2336" w="469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82"/>
            <p:cNvSpPr/>
            <p:nvPr/>
          </p:nvSpPr>
          <p:spPr>
            <a:xfrm>
              <a:off x="7124539" y="2169011"/>
              <a:ext cx="82194" cy="67304"/>
            </a:xfrm>
            <a:custGeom>
              <a:rect b="b" l="l" r="r" t="t"/>
              <a:pathLst>
                <a:path extrusionOk="0" h="2563" w="313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82"/>
            <p:cNvSpPr/>
            <p:nvPr/>
          </p:nvSpPr>
          <p:spPr>
            <a:xfrm>
              <a:off x="7124277" y="2169011"/>
              <a:ext cx="82456" cy="66569"/>
            </a:xfrm>
            <a:custGeom>
              <a:rect b="b" l="l" r="r" t="t"/>
              <a:pathLst>
                <a:path extrusionOk="0" h="2535" w="314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82"/>
            <p:cNvSpPr/>
            <p:nvPr/>
          </p:nvSpPr>
          <p:spPr>
            <a:xfrm>
              <a:off x="7104188" y="2272476"/>
              <a:ext cx="27415" cy="47531"/>
            </a:xfrm>
            <a:custGeom>
              <a:rect b="b" l="l" r="r" t="t"/>
              <a:pathLst>
                <a:path extrusionOk="0" h="1810" w="1044">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82"/>
            <p:cNvSpPr/>
            <p:nvPr/>
          </p:nvSpPr>
          <p:spPr>
            <a:xfrm>
              <a:off x="7199932" y="2272476"/>
              <a:ext cx="27415" cy="47531"/>
            </a:xfrm>
            <a:custGeom>
              <a:rect b="b" l="l" r="r" t="t"/>
              <a:pathLst>
                <a:path extrusionOk="0" h="1810" w="1044">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82"/>
            <p:cNvSpPr/>
            <p:nvPr/>
          </p:nvSpPr>
          <p:spPr>
            <a:xfrm>
              <a:off x="7337140" y="2141806"/>
              <a:ext cx="33718" cy="73922"/>
            </a:xfrm>
            <a:custGeom>
              <a:rect b="b" l="l" r="r" t="t"/>
              <a:pathLst>
                <a:path extrusionOk="0" h="2815" w="1284">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82"/>
            <p:cNvSpPr/>
            <p:nvPr/>
          </p:nvSpPr>
          <p:spPr>
            <a:xfrm>
              <a:off x="7350717" y="2135031"/>
              <a:ext cx="80697" cy="80697"/>
            </a:xfrm>
            <a:custGeom>
              <a:rect b="b" l="l" r="r" t="t"/>
              <a:pathLst>
                <a:path extrusionOk="0" h="3073" w="3073">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82"/>
            <p:cNvSpPr/>
            <p:nvPr/>
          </p:nvSpPr>
          <p:spPr>
            <a:xfrm>
              <a:off x="7364030" y="2235791"/>
              <a:ext cx="40493" cy="29936"/>
            </a:xfrm>
            <a:custGeom>
              <a:rect b="b" l="l" r="r" t="t"/>
              <a:pathLst>
                <a:path extrusionOk="0" h="1140" w="1542">
                  <a:moveTo>
                    <a:pt x="1" y="1"/>
                  </a:moveTo>
                  <a:lnTo>
                    <a:pt x="1" y="1140"/>
                  </a:lnTo>
                  <a:lnTo>
                    <a:pt x="1542" y="1140"/>
                  </a:lnTo>
                  <a:lnTo>
                    <a:pt x="15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82"/>
            <p:cNvSpPr/>
            <p:nvPr/>
          </p:nvSpPr>
          <p:spPr>
            <a:xfrm>
              <a:off x="7364030" y="2236053"/>
              <a:ext cx="40493" cy="16281"/>
            </a:xfrm>
            <a:custGeom>
              <a:rect b="b" l="l" r="r" t="t"/>
              <a:pathLst>
                <a:path extrusionOk="0" h="620" w="1542">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82"/>
            <p:cNvSpPr/>
            <p:nvPr/>
          </p:nvSpPr>
          <p:spPr>
            <a:xfrm>
              <a:off x="7317051" y="2252124"/>
              <a:ext cx="134477" cy="67882"/>
            </a:xfrm>
            <a:custGeom>
              <a:rect b="b" l="l" r="r" t="t"/>
              <a:pathLst>
                <a:path extrusionOk="0" h="2585" w="5121">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82"/>
            <p:cNvSpPr/>
            <p:nvPr/>
          </p:nvSpPr>
          <p:spPr>
            <a:xfrm>
              <a:off x="7377607" y="2265701"/>
              <a:ext cx="13340" cy="54306"/>
            </a:xfrm>
            <a:custGeom>
              <a:rect b="b" l="l" r="r" t="t"/>
              <a:pathLst>
                <a:path extrusionOk="0" h="2068" w="508">
                  <a:moveTo>
                    <a:pt x="125" y="1"/>
                  </a:moveTo>
                  <a:lnTo>
                    <a:pt x="1" y="2068"/>
                  </a:lnTo>
                  <a:lnTo>
                    <a:pt x="508" y="2068"/>
                  </a:lnTo>
                  <a:lnTo>
                    <a:pt x="383"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82"/>
            <p:cNvSpPr/>
            <p:nvPr/>
          </p:nvSpPr>
          <p:spPr>
            <a:xfrm>
              <a:off x="7343941" y="2168906"/>
              <a:ext cx="80697" cy="73712"/>
            </a:xfrm>
            <a:custGeom>
              <a:rect b="b" l="l" r="r" t="t"/>
              <a:pathLst>
                <a:path extrusionOk="0" h="2807" w="3073">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82"/>
            <p:cNvSpPr/>
            <p:nvPr/>
          </p:nvSpPr>
          <p:spPr>
            <a:xfrm>
              <a:off x="7343941" y="2168906"/>
              <a:ext cx="80434" cy="72189"/>
            </a:xfrm>
            <a:custGeom>
              <a:rect b="b" l="l" r="r" t="t"/>
              <a:pathLst>
                <a:path extrusionOk="0" h="2749" w="3063">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82"/>
            <p:cNvSpPr/>
            <p:nvPr/>
          </p:nvSpPr>
          <p:spPr>
            <a:xfrm>
              <a:off x="7317051" y="2269482"/>
              <a:ext cx="26916" cy="50524"/>
            </a:xfrm>
            <a:custGeom>
              <a:rect b="b" l="l" r="r" t="t"/>
              <a:pathLst>
                <a:path extrusionOk="0" h="1924" w="1025">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82"/>
            <p:cNvSpPr/>
            <p:nvPr/>
          </p:nvSpPr>
          <p:spPr>
            <a:xfrm>
              <a:off x="7424612" y="2269482"/>
              <a:ext cx="26916" cy="50524"/>
            </a:xfrm>
            <a:custGeom>
              <a:rect b="b" l="l" r="r" t="t"/>
              <a:pathLst>
                <a:path extrusionOk="0" h="1924" w="1025">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82"/>
            <p:cNvSpPr/>
            <p:nvPr/>
          </p:nvSpPr>
          <p:spPr>
            <a:xfrm>
              <a:off x="7377607" y="2265701"/>
              <a:ext cx="13340" cy="13340"/>
            </a:xfrm>
            <a:custGeom>
              <a:rect b="b" l="l" r="r" t="t"/>
              <a:pathLst>
                <a:path extrusionOk="0" h="508" w="508">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82"/>
            <p:cNvSpPr/>
            <p:nvPr/>
          </p:nvSpPr>
          <p:spPr>
            <a:xfrm>
              <a:off x="7356756" y="2246899"/>
              <a:ext cx="27415" cy="28229"/>
            </a:xfrm>
            <a:custGeom>
              <a:rect b="b" l="l" r="r" t="t"/>
              <a:pathLst>
                <a:path extrusionOk="0" h="1075" w="1044">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82"/>
            <p:cNvSpPr/>
            <p:nvPr/>
          </p:nvSpPr>
          <p:spPr>
            <a:xfrm>
              <a:off x="7384146" y="2246899"/>
              <a:ext cx="27678" cy="28229"/>
            </a:xfrm>
            <a:custGeom>
              <a:rect b="b" l="l" r="r" t="t"/>
              <a:pathLst>
                <a:path extrusionOk="0" h="1075" w="1054">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82"/>
            <p:cNvSpPr/>
            <p:nvPr/>
          </p:nvSpPr>
          <p:spPr>
            <a:xfrm>
              <a:off x="7159964" y="1971904"/>
              <a:ext cx="190516" cy="164151"/>
            </a:xfrm>
            <a:custGeom>
              <a:rect b="b" l="l" r="r" t="t"/>
              <a:pathLst>
                <a:path extrusionOk="0" h="6251" w="7255">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82"/>
            <p:cNvSpPr/>
            <p:nvPr/>
          </p:nvSpPr>
          <p:spPr>
            <a:xfrm>
              <a:off x="7191896" y="2000055"/>
              <a:ext cx="31670" cy="11082"/>
            </a:xfrm>
            <a:custGeom>
              <a:rect b="b" l="l" r="r" t="t"/>
              <a:pathLst>
                <a:path extrusionOk="0" h="422" w="1206">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82"/>
            <p:cNvSpPr/>
            <p:nvPr/>
          </p:nvSpPr>
          <p:spPr>
            <a:xfrm>
              <a:off x="7231102" y="2000055"/>
              <a:ext cx="87735" cy="11082"/>
            </a:xfrm>
            <a:custGeom>
              <a:rect b="b" l="l" r="r" t="t"/>
              <a:pathLst>
                <a:path extrusionOk="0" h="422" w="3341">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82"/>
            <p:cNvSpPr/>
            <p:nvPr/>
          </p:nvSpPr>
          <p:spPr>
            <a:xfrm>
              <a:off x="7191896" y="2027969"/>
              <a:ext cx="126941" cy="11318"/>
            </a:xfrm>
            <a:custGeom>
              <a:rect b="b" l="l" r="r" t="t"/>
              <a:pathLst>
                <a:path extrusionOk="0" h="431" w="4834">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82"/>
            <p:cNvSpPr/>
            <p:nvPr/>
          </p:nvSpPr>
          <p:spPr>
            <a:xfrm>
              <a:off x="7191896" y="2056093"/>
              <a:ext cx="87735" cy="11108"/>
            </a:xfrm>
            <a:custGeom>
              <a:rect b="b" l="l" r="r" t="t"/>
              <a:pathLst>
                <a:path extrusionOk="0" h="423" w="3341">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82"/>
            <p:cNvSpPr/>
            <p:nvPr/>
          </p:nvSpPr>
          <p:spPr>
            <a:xfrm>
              <a:off x="7286878" y="2056093"/>
              <a:ext cx="31958" cy="11108"/>
            </a:xfrm>
            <a:custGeom>
              <a:rect b="b" l="l" r="r" t="t"/>
              <a:pathLst>
                <a:path extrusionOk="0" h="423" w="1217">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4" name="Google Shape;11254;p82"/>
          <p:cNvGrpSpPr/>
          <p:nvPr/>
        </p:nvGrpSpPr>
        <p:grpSpPr>
          <a:xfrm>
            <a:off x="7551264" y="1971904"/>
            <a:ext cx="344321" cy="348155"/>
            <a:chOff x="7551264" y="1971904"/>
            <a:chExt cx="344321" cy="348155"/>
          </a:xfrm>
        </p:grpSpPr>
        <p:sp>
          <p:nvSpPr>
            <p:cNvPr id="11255" name="Google Shape;11255;p82"/>
            <p:cNvSpPr/>
            <p:nvPr/>
          </p:nvSpPr>
          <p:spPr>
            <a:xfrm>
              <a:off x="7820665" y="1973164"/>
              <a:ext cx="9086" cy="73659"/>
            </a:xfrm>
            <a:custGeom>
              <a:rect b="b" l="l" r="r" t="t"/>
              <a:pathLst>
                <a:path extrusionOk="0" h="2805" w="346">
                  <a:moveTo>
                    <a:pt x="1" y="1"/>
                  </a:moveTo>
                  <a:lnTo>
                    <a:pt x="1" y="2805"/>
                  </a:lnTo>
                  <a:lnTo>
                    <a:pt x="346" y="2805"/>
                  </a:lnTo>
                  <a:lnTo>
                    <a:pt x="346" y="336"/>
                  </a:lnTo>
                  <a:lnTo>
                    <a:pt x="1"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82"/>
            <p:cNvSpPr/>
            <p:nvPr/>
          </p:nvSpPr>
          <p:spPr>
            <a:xfrm>
              <a:off x="7625396" y="1971904"/>
              <a:ext cx="270189" cy="348103"/>
            </a:xfrm>
            <a:custGeom>
              <a:rect b="b" l="l" r="r" t="t"/>
              <a:pathLst>
                <a:path extrusionOk="0" h="13256" w="10289">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82"/>
            <p:cNvSpPr/>
            <p:nvPr/>
          </p:nvSpPr>
          <p:spPr>
            <a:xfrm>
              <a:off x="7625396" y="1971904"/>
              <a:ext cx="86238" cy="348103"/>
            </a:xfrm>
            <a:custGeom>
              <a:rect b="b" l="l" r="r" t="t"/>
              <a:pathLst>
                <a:path extrusionOk="0" h="13256" w="3284">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82"/>
            <p:cNvSpPr/>
            <p:nvPr/>
          </p:nvSpPr>
          <p:spPr>
            <a:xfrm>
              <a:off x="7685715" y="2063893"/>
              <a:ext cx="103333" cy="11344"/>
            </a:xfrm>
            <a:custGeom>
              <a:rect b="b" l="l" r="r" t="t"/>
              <a:pathLst>
                <a:path extrusionOk="0" h="432" w="3935">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82"/>
            <p:cNvSpPr/>
            <p:nvPr/>
          </p:nvSpPr>
          <p:spPr>
            <a:xfrm>
              <a:off x="7685715" y="2102337"/>
              <a:ext cx="148553" cy="11344"/>
            </a:xfrm>
            <a:custGeom>
              <a:rect b="b" l="l" r="r" t="t"/>
              <a:pathLst>
                <a:path extrusionOk="0" h="432" w="5657">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82"/>
            <p:cNvSpPr/>
            <p:nvPr/>
          </p:nvSpPr>
          <p:spPr>
            <a:xfrm>
              <a:off x="7685715" y="2140808"/>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82"/>
            <p:cNvSpPr/>
            <p:nvPr/>
          </p:nvSpPr>
          <p:spPr>
            <a:xfrm>
              <a:off x="7685715" y="2179253"/>
              <a:ext cx="148553" cy="11344"/>
            </a:xfrm>
            <a:custGeom>
              <a:rect b="b" l="l" r="r" t="t"/>
              <a:pathLst>
                <a:path extrusionOk="0" h="432"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82"/>
            <p:cNvSpPr/>
            <p:nvPr/>
          </p:nvSpPr>
          <p:spPr>
            <a:xfrm>
              <a:off x="7685715" y="2217461"/>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82"/>
            <p:cNvSpPr/>
            <p:nvPr/>
          </p:nvSpPr>
          <p:spPr>
            <a:xfrm>
              <a:off x="7552367" y="2239309"/>
              <a:ext cx="152492" cy="80487"/>
            </a:xfrm>
            <a:custGeom>
              <a:rect b="b" l="l" r="r" t="t"/>
              <a:pathLst>
                <a:path extrusionOk="0" h="3065" w="5807">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82"/>
            <p:cNvSpPr/>
            <p:nvPr/>
          </p:nvSpPr>
          <p:spPr>
            <a:xfrm>
              <a:off x="7551264" y="2239808"/>
              <a:ext cx="61842" cy="80251"/>
            </a:xfrm>
            <a:custGeom>
              <a:rect b="b" l="l" r="r" t="t"/>
              <a:pathLst>
                <a:path extrusionOk="0" h="3056" w="2355">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82"/>
            <p:cNvSpPr/>
            <p:nvPr/>
          </p:nvSpPr>
          <p:spPr>
            <a:xfrm>
              <a:off x="7579677" y="2113156"/>
              <a:ext cx="96532" cy="68381"/>
            </a:xfrm>
            <a:custGeom>
              <a:rect b="b" l="l" r="r" t="t"/>
              <a:pathLst>
                <a:path extrusionOk="0" h="2604" w="3676">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82"/>
            <p:cNvSpPr/>
            <p:nvPr/>
          </p:nvSpPr>
          <p:spPr>
            <a:xfrm>
              <a:off x="7579677" y="2113393"/>
              <a:ext cx="52284" cy="68145"/>
            </a:xfrm>
            <a:custGeom>
              <a:rect b="b" l="l" r="r" t="t"/>
              <a:pathLst>
                <a:path extrusionOk="0" h="2595" w="1991">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82"/>
            <p:cNvSpPr/>
            <p:nvPr/>
          </p:nvSpPr>
          <p:spPr>
            <a:xfrm>
              <a:off x="7662843" y="2174263"/>
              <a:ext cx="20903" cy="28387"/>
            </a:xfrm>
            <a:custGeom>
              <a:rect b="b" l="l" r="r" t="t"/>
              <a:pathLst>
                <a:path extrusionOk="0" h="1081" w="796">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82"/>
            <p:cNvSpPr/>
            <p:nvPr/>
          </p:nvSpPr>
          <p:spPr>
            <a:xfrm>
              <a:off x="7571878" y="2174237"/>
              <a:ext cx="21139" cy="28361"/>
            </a:xfrm>
            <a:custGeom>
              <a:rect b="b" l="l" r="r" t="t"/>
              <a:pathLst>
                <a:path extrusionOk="0" h="1080" w="805">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82"/>
            <p:cNvSpPr/>
            <p:nvPr/>
          </p:nvSpPr>
          <p:spPr>
            <a:xfrm>
              <a:off x="7610087" y="2223869"/>
              <a:ext cx="35714" cy="40362"/>
            </a:xfrm>
            <a:custGeom>
              <a:rect b="b" l="l" r="r" t="t"/>
              <a:pathLst>
                <a:path extrusionOk="0" h="1537" w="136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82"/>
            <p:cNvSpPr/>
            <p:nvPr/>
          </p:nvSpPr>
          <p:spPr>
            <a:xfrm>
              <a:off x="7610087" y="2224105"/>
              <a:ext cx="21875" cy="40362"/>
            </a:xfrm>
            <a:custGeom>
              <a:rect b="b" l="l" r="r" t="t"/>
              <a:pathLst>
                <a:path extrusionOk="0" h="1537" w="833">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82"/>
            <p:cNvSpPr/>
            <p:nvPr/>
          </p:nvSpPr>
          <p:spPr>
            <a:xfrm>
              <a:off x="7589971" y="2153072"/>
              <a:ext cx="75918" cy="81248"/>
            </a:xfrm>
            <a:custGeom>
              <a:rect b="b" l="l" r="r" t="t"/>
              <a:pathLst>
                <a:path extrusionOk="0" h="3094" w="2891">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82"/>
            <p:cNvSpPr/>
            <p:nvPr/>
          </p:nvSpPr>
          <p:spPr>
            <a:xfrm>
              <a:off x="7589971" y="2153072"/>
              <a:ext cx="55067" cy="81248"/>
            </a:xfrm>
            <a:custGeom>
              <a:rect b="b" l="l" r="r" t="t"/>
              <a:pathLst>
                <a:path extrusionOk="0" h="3094" w="2097">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82"/>
            <p:cNvSpPr/>
            <p:nvPr/>
          </p:nvSpPr>
          <p:spPr>
            <a:xfrm>
              <a:off x="7820665" y="1973164"/>
              <a:ext cx="73922" cy="73659"/>
            </a:xfrm>
            <a:custGeom>
              <a:rect b="b" l="l" r="r" t="t"/>
              <a:pathLst>
                <a:path extrusionOk="0" h="2805" w="2815">
                  <a:moveTo>
                    <a:pt x="1" y="1"/>
                  </a:moveTo>
                  <a:lnTo>
                    <a:pt x="1" y="2259"/>
                  </a:lnTo>
                  <a:cubicBezTo>
                    <a:pt x="1" y="2346"/>
                    <a:pt x="39" y="2805"/>
                    <a:pt x="623" y="2805"/>
                  </a:cubicBezTo>
                  <a:lnTo>
                    <a:pt x="2815" y="2805"/>
                  </a:lnTo>
                  <a:lnTo>
                    <a:pt x="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4" name="Google Shape;11274;p82"/>
          <p:cNvGrpSpPr/>
          <p:nvPr/>
        </p:nvGrpSpPr>
        <p:grpSpPr>
          <a:xfrm>
            <a:off x="7992065" y="1971904"/>
            <a:ext cx="351621" cy="348103"/>
            <a:chOff x="7992065" y="1971904"/>
            <a:chExt cx="351621" cy="348103"/>
          </a:xfrm>
        </p:grpSpPr>
        <p:sp>
          <p:nvSpPr>
            <p:cNvPr id="11275" name="Google Shape;11275;p82"/>
            <p:cNvSpPr/>
            <p:nvPr/>
          </p:nvSpPr>
          <p:spPr>
            <a:xfrm>
              <a:off x="8136074" y="1971904"/>
              <a:ext cx="67383" cy="67383"/>
            </a:xfrm>
            <a:custGeom>
              <a:rect b="b" l="l" r="r" t="t"/>
              <a:pathLst>
                <a:path extrusionOk="0" h="2566" w="2566">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82"/>
            <p:cNvSpPr/>
            <p:nvPr/>
          </p:nvSpPr>
          <p:spPr>
            <a:xfrm>
              <a:off x="8022552" y="2180014"/>
              <a:ext cx="137025" cy="95376"/>
            </a:xfrm>
            <a:custGeom>
              <a:rect b="b" l="l" r="r" t="t"/>
              <a:pathLst>
                <a:path extrusionOk="0" h="3632" w="5218">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82"/>
            <p:cNvSpPr/>
            <p:nvPr/>
          </p:nvSpPr>
          <p:spPr>
            <a:xfrm>
              <a:off x="8109946" y="2050080"/>
              <a:ext cx="120849" cy="62604"/>
            </a:xfrm>
            <a:custGeom>
              <a:rect b="b" l="l" r="r" t="t"/>
              <a:pathLst>
                <a:path extrusionOk="0" h="2384" w="4602">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82"/>
            <p:cNvSpPr/>
            <p:nvPr/>
          </p:nvSpPr>
          <p:spPr>
            <a:xfrm>
              <a:off x="8179613" y="2180014"/>
              <a:ext cx="137130" cy="95376"/>
            </a:xfrm>
            <a:custGeom>
              <a:rect b="b" l="l" r="r" t="t"/>
              <a:pathLst>
                <a:path extrusionOk="0" h="3632" w="5222">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82"/>
            <p:cNvSpPr/>
            <p:nvPr/>
          </p:nvSpPr>
          <p:spPr>
            <a:xfrm>
              <a:off x="8129037" y="1973427"/>
              <a:ext cx="66884" cy="65939"/>
            </a:xfrm>
            <a:custGeom>
              <a:rect b="b" l="l" r="r" t="t"/>
              <a:pathLst>
                <a:path extrusionOk="0" h="2511" w="2547">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82"/>
            <p:cNvSpPr/>
            <p:nvPr/>
          </p:nvSpPr>
          <p:spPr>
            <a:xfrm>
              <a:off x="8068717" y="2123450"/>
              <a:ext cx="44773" cy="45010"/>
            </a:xfrm>
            <a:custGeom>
              <a:rect b="b" l="l" r="r" t="t"/>
              <a:pathLst>
                <a:path extrusionOk="0" h="1714" w="1705">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82"/>
            <p:cNvSpPr/>
            <p:nvPr/>
          </p:nvSpPr>
          <p:spPr>
            <a:xfrm>
              <a:off x="8063964" y="2124474"/>
              <a:ext cx="44484" cy="43854"/>
            </a:xfrm>
            <a:custGeom>
              <a:rect b="b" l="l" r="r" t="t"/>
              <a:pathLst>
                <a:path extrusionOk="0" h="1670" w="1694">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82"/>
            <p:cNvSpPr/>
            <p:nvPr/>
          </p:nvSpPr>
          <p:spPr>
            <a:xfrm>
              <a:off x="8225805" y="2123450"/>
              <a:ext cx="44747" cy="45010"/>
            </a:xfrm>
            <a:custGeom>
              <a:rect b="b" l="l" r="r" t="t"/>
              <a:pathLst>
                <a:path extrusionOk="0" h="1714" w="1704">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82"/>
            <p:cNvSpPr/>
            <p:nvPr/>
          </p:nvSpPr>
          <p:spPr>
            <a:xfrm>
              <a:off x="8221025" y="2124474"/>
              <a:ext cx="44747" cy="43854"/>
            </a:xfrm>
            <a:custGeom>
              <a:rect b="b" l="l" r="r" t="t"/>
              <a:pathLst>
                <a:path extrusionOk="0" h="1670" w="1704">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82"/>
            <p:cNvSpPr/>
            <p:nvPr/>
          </p:nvSpPr>
          <p:spPr>
            <a:xfrm>
              <a:off x="7995583" y="2286315"/>
              <a:ext cx="33718" cy="33692"/>
            </a:xfrm>
            <a:custGeom>
              <a:rect b="b" l="l" r="r" t="t"/>
              <a:pathLst>
                <a:path extrusionOk="0" h="1283" w="1284">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82"/>
            <p:cNvSpPr/>
            <p:nvPr/>
          </p:nvSpPr>
          <p:spPr>
            <a:xfrm>
              <a:off x="7992065" y="2286814"/>
              <a:ext cx="33718" cy="33193"/>
            </a:xfrm>
            <a:custGeom>
              <a:rect b="b" l="l" r="r" t="t"/>
              <a:pathLst>
                <a:path extrusionOk="0" h="1264" w="1284">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82"/>
            <p:cNvSpPr/>
            <p:nvPr/>
          </p:nvSpPr>
          <p:spPr>
            <a:xfrm>
              <a:off x="8152907" y="2286315"/>
              <a:ext cx="33718" cy="33692"/>
            </a:xfrm>
            <a:custGeom>
              <a:rect b="b" l="l" r="r" t="t"/>
              <a:pathLst>
                <a:path extrusionOk="0" h="1283" w="1284">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82"/>
            <p:cNvSpPr/>
            <p:nvPr/>
          </p:nvSpPr>
          <p:spPr>
            <a:xfrm>
              <a:off x="8149388" y="2286814"/>
              <a:ext cx="33455" cy="33193"/>
            </a:xfrm>
            <a:custGeom>
              <a:rect b="b" l="l" r="r" t="t"/>
              <a:pathLst>
                <a:path extrusionOk="0" h="1264" w="1274">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82"/>
            <p:cNvSpPr/>
            <p:nvPr/>
          </p:nvSpPr>
          <p:spPr>
            <a:xfrm>
              <a:off x="8309994" y="2286315"/>
              <a:ext cx="33692" cy="33692"/>
            </a:xfrm>
            <a:custGeom>
              <a:rect b="b" l="l" r="r" t="t"/>
              <a:pathLst>
                <a:path extrusionOk="0" h="1283" w="1283">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82"/>
            <p:cNvSpPr/>
            <p:nvPr/>
          </p:nvSpPr>
          <p:spPr>
            <a:xfrm>
              <a:off x="8306475" y="2286814"/>
              <a:ext cx="33455" cy="33193"/>
            </a:xfrm>
            <a:custGeom>
              <a:rect b="b" l="l" r="r" t="t"/>
              <a:pathLst>
                <a:path extrusionOk="0" h="1264" w="1274">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0" name="Google Shape;11290;p82"/>
          <p:cNvGrpSpPr/>
          <p:nvPr/>
        </p:nvGrpSpPr>
        <p:grpSpPr>
          <a:xfrm>
            <a:off x="4911189" y="3793455"/>
            <a:ext cx="296580" cy="364935"/>
            <a:chOff x="4911189" y="3793455"/>
            <a:chExt cx="296580" cy="364935"/>
          </a:xfrm>
        </p:grpSpPr>
        <p:sp>
          <p:nvSpPr>
            <p:cNvPr id="11291" name="Google Shape;11291;p82"/>
            <p:cNvSpPr/>
            <p:nvPr/>
          </p:nvSpPr>
          <p:spPr>
            <a:xfrm>
              <a:off x="4951157" y="3861810"/>
              <a:ext cx="31932" cy="35215"/>
            </a:xfrm>
            <a:custGeom>
              <a:rect b="b" l="l" r="r" t="t"/>
              <a:pathLst>
                <a:path extrusionOk="0" h="1341" w="1216">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82"/>
            <p:cNvSpPr/>
            <p:nvPr/>
          </p:nvSpPr>
          <p:spPr>
            <a:xfrm>
              <a:off x="5136132" y="3861810"/>
              <a:ext cx="31932" cy="34952"/>
            </a:xfrm>
            <a:custGeom>
              <a:rect b="b" l="l" r="r" t="t"/>
              <a:pathLst>
                <a:path extrusionOk="0" h="1331" w="1216">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82"/>
            <p:cNvSpPr/>
            <p:nvPr/>
          </p:nvSpPr>
          <p:spPr>
            <a:xfrm>
              <a:off x="5043382" y="3833659"/>
              <a:ext cx="32457" cy="33193"/>
            </a:xfrm>
            <a:custGeom>
              <a:rect b="b" l="l" r="r" t="t"/>
              <a:pathLst>
                <a:path extrusionOk="0" h="1264" w="1236">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82"/>
            <p:cNvSpPr/>
            <p:nvPr/>
          </p:nvSpPr>
          <p:spPr>
            <a:xfrm>
              <a:off x="5043382" y="3833659"/>
              <a:ext cx="21901" cy="33193"/>
            </a:xfrm>
            <a:custGeom>
              <a:rect b="b" l="l" r="r" t="t"/>
              <a:pathLst>
                <a:path extrusionOk="0" h="1264" w="834">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82"/>
            <p:cNvSpPr/>
            <p:nvPr/>
          </p:nvSpPr>
          <p:spPr>
            <a:xfrm>
              <a:off x="4911189" y="3861810"/>
              <a:ext cx="296580" cy="296580"/>
            </a:xfrm>
            <a:custGeom>
              <a:rect b="b" l="l" r="r" t="t"/>
              <a:pathLst>
                <a:path extrusionOk="0" h="11294" w="11294">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82"/>
            <p:cNvSpPr/>
            <p:nvPr/>
          </p:nvSpPr>
          <p:spPr>
            <a:xfrm>
              <a:off x="4911189" y="3861810"/>
              <a:ext cx="161630" cy="296580"/>
            </a:xfrm>
            <a:custGeom>
              <a:rect b="b" l="l" r="r" t="t"/>
              <a:pathLst>
                <a:path extrusionOk="0" h="11294" w="6155">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82"/>
            <p:cNvSpPr/>
            <p:nvPr/>
          </p:nvSpPr>
          <p:spPr>
            <a:xfrm>
              <a:off x="4925527" y="3885680"/>
              <a:ext cx="258372" cy="248577"/>
            </a:xfrm>
            <a:custGeom>
              <a:rect b="b" l="l" r="r" t="t"/>
              <a:pathLst>
                <a:path extrusionOk="0" h="9466" w="9839">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82"/>
            <p:cNvSpPr/>
            <p:nvPr/>
          </p:nvSpPr>
          <p:spPr>
            <a:xfrm>
              <a:off x="4937317" y="3885680"/>
              <a:ext cx="129724" cy="248577"/>
            </a:xfrm>
            <a:custGeom>
              <a:rect b="b" l="l" r="r" t="t"/>
              <a:pathLst>
                <a:path extrusionOk="0" h="9466" w="494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82"/>
            <p:cNvSpPr/>
            <p:nvPr/>
          </p:nvSpPr>
          <p:spPr>
            <a:xfrm>
              <a:off x="4942596" y="3902381"/>
              <a:ext cx="223972" cy="215279"/>
            </a:xfrm>
            <a:custGeom>
              <a:rect b="b" l="l" r="r" t="t"/>
              <a:pathLst>
                <a:path extrusionOk="0" h="8198" w="8529">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82"/>
            <p:cNvSpPr/>
            <p:nvPr/>
          </p:nvSpPr>
          <p:spPr>
            <a:xfrm>
              <a:off x="4951157" y="3902381"/>
              <a:ext cx="121400" cy="215385"/>
            </a:xfrm>
            <a:custGeom>
              <a:rect b="b" l="l" r="r" t="t"/>
              <a:pathLst>
                <a:path extrusionOk="0" h="8202" w="4623">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82"/>
            <p:cNvSpPr/>
            <p:nvPr/>
          </p:nvSpPr>
          <p:spPr>
            <a:xfrm>
              <a:off x="5054069" y="3937255"/>
              <a:ext cx="10950" cy="76128"/>
            </a:xfrm>
            <a:custGeom>
              <a:rect b="b" l="l" r="r" t="t"/>
              <a:pathLst>
                <a:path extrusionOk="0" h="2899" w="417">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82"/>
            <p:cNvSpPr/>
            <p:nvPr/>
          </p:nvSpPr>
          <p:spPr>
            <a:xfrm>
              <a:off x="5139388" y="3833685"/>
              <a:ext cx="57326" cy="48712"/>
            </a:xfrm>
            <a:custGeom>
              <a:rect b="b" l="l" r="r" t="t"/>
              <a:pathLst>
                <a:path extrusionOk="0" h="1855" w="2183">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82"/>
            <p:cNvSpPr/>
            <p:nvPr/>
          </p:nvSpPr>
          <p:spPr>
            <a:xfrm>
              <a:off x="4922507" y="3833685"/>
              <a:ext cx="57063" cy="48712"/>
            </a:xfrm>
            <a:custGeom>
              <a:rect b="b" l="l" r="r" t="t"/>
              <a:pathLst>
                <a:path extrusionOk="0" h="1855" w="2173">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82"/>
            <p:cNvSpPr/>
            <p:nvPr/>
          </p:nvSpPr>
          <p:spPr>
            <a:xfrm>
              <a:off x="5023792" y="3793455"/>
              <a:ext cx="71637" cy="42988"/>
            </a:xfrm>
            <a:custGeom>
              <a:rect b="b" l="l" r="r" t="t"/>
              <a:pathLst>
                <a:path extrusionOk="0" h="1637" w="2728">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82"/>
            <p:cNvSpPr/>
            <p:nvPr/>
          </p:nvSpPr>
          <p:spPr>
            <a:xfrm>
              <a:off x="5139388" y="3833685"/>
              <a:ext cx="51049" cy="48712"/>
            </a:xfrm>
            <a:custGeom>
              <a:rect b="b" l="l" r="r" t="t"/>
              <a:pathLst>
                <a:path extrusionOk="0" h="1855" w="1944">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82"/>
            <p:cNvSpPr/>
            <p:nvPr/>
          </p:nvSpPr>
          <p:spPr>
            <a:xfrm>
              <a:off x="4922507" y="3833685"/>
              <a:ext cx="50787" cy="48712"/>
            </a:xfrm>
            <a:custGeom>
              <a:rect b="b" l="l" r="r" t="t"/>
              <a:pathLst>
                <a:path extrusionOk="0" h="1855" w="1934">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82"/>
            <p:cNvSpPr/>
            <p:nvPr/>
          </p:nvSpPr>
          <p:spPr>
            <a:xfrm>
              <a:off x="5024028" y="3793455"/>
              <a:ext cx="30934" cy="42988"/>
            </a:xfrm>
            <a:custGeom>
              <a:rect b="b" l="l" r="r" t="t"/>
              <a:pathLst>
                <a:path extrusionOk="0" h="1637" w="1178">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82"/>
            <p:cNvSpPr/>
            <p:nvPr/>
          </p:nvSpPr>
          <p:spPr>
            <a:xfrm>
              <a:off x="4937580" y="3896998"/>
              <a:ext cx="235001" cy="226046"/>
            </a:xfrm>
            <a:custGeom>
              <a:rect b="b" l="l" r="r" t="t"/>
              <a:pathLst>
                <a:path extrusionOk="0" h="8608" w="8949">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82"/>
            <p:cNvSpPr/>
            <p:nvPr/>
          </p:nvSpPr>
          <p:spPr>
            <a:xfrm>
              <a:off x="5044905" y="3995263"/>
              <a:ext cx="29411" cy="29411"/>
            </a:xfrm>
            <a:custGeom>
              <a:rect b="b" l="l" r="r" t="t"/>
              <a:pathLst>
                <a:path extrusionOk="0" h="1120" w="112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82"/>
            <p:cNvSpPr/>
            <p:nvPr/>
          </p:nvSpPr>
          <p:spPr>
            <a:xfrm>
              <a:off x="5044642" y="3995132"/>
              <a:ext cx="24396" cy="29674"/>
            </a:xfrm>
            <a:custGeom>
              <a:rect b="b" l="l" r="r" t="t"/>
              <a:pathLst>
                <a:path extrusionOk="0" h="1130" w="929">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1" name="Google Shape;11311;p82"/>
          <p:cNvGrpSpPr/>
          <p:nvPr/>
        </p:nvGrpSpPr>
        <p:grpSpPr>
          <a:xfrm>
            <a:off x="5341433" y="3793271"/>
            <a:ext cx="330272" cy="329117"/>
            <a:chOff x="5341433" y="3793271"/>
            <a:chExt cx="330272" cy="329117"/>
          </a:xfrm>
        </p:grpSpPr>
        <p:sp>
          <p:nvSpPr>
            <p:cNvPr id="11312" name="Google Shape;11312;p82"/>
            <p:cNvSpPr/>
            <p:nvPr/>
          </p:nvSpPr>
          <p:spPr>
            <a:xfrm>
              <a:off x="5436441" y="3976408"/>
              <a:ext cx="52546" cy="52546"/>
            </a:xfrm>
            <a:custGeom>
              <a:rect b="b" l="l" r="r" t="t"/>
              <a:pathLst>
                <a:path extrusionOk="0" h="2001" w="2001">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82"/>
            <p:cNvSpPr/>
            <p:nvPr/>
          </p:nvSpPr>
          <p:spPr>
            <a:xfrm>
              <a:off x="5436179" y="3976146"/>
              <a:ext cx="42515" cy="52310"/>
            </a:xfrm>
            <a:custGeom>
              <a:rect b="b" l="l" r="r" t="t"/>
              <a:pathLst>
                <a:path extrusionOk="0" h="1992" w="1619">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82"/>
            <p:cNvSpPr/>
            <p:nvPr/>
          </p:nvSpPr>
          <p:spPr>
            <a:xfrm>
              <a:off x="5431925" y="3793350"/>
              <a:ext cx="239780" cy="228830"/>
            </a:xfrm>
            <a:custGeom>
              <a:rect b="b" l="l" r="r" t="t"/>
              <a:pathLst>
                <a:path extrusionOk="0" h="8714" w="9131">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82"/>
            <p:cNvSpPr/>
            <p:nvPr/>
          </p:nvSpPr>
          <p:spPr>
            <a:xfrm>
              <a:off x="5427408" y="3793271"/>
              <a:ext cx="139756" cy="228830"/>
            </a:xfrm>
            <a:custGeom>
              <a:rect b="b" l="l" r="r" t="t"/>
              <a:pathLst>
                <a:path extrusionOk="0" h="8714" w="5322">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82"/>
            <p:cNvSpPr/>
            <p:nvPr/>
          </p:nvSpPr>
          <p:spPr>
            <a:xfrm>
              <a:off x="5464828" y="3814936"/>
              <a:ext cx="194061" cy="185343"/>
            </a:xfrm>
            <a:custGeom>
              <a:rect b="b" l="l" r="r" t="t"/>
              <a:pathLst>
                <a:path extrusionOk="0" h="7058" w="739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82"/>
            <p:cNvSpPr/>
            <p:nvPr/>
          </p:nvSpPr>
          <p:spPr>
            <a:xfrm>
              <a:off x="5456793" y="3815251"/>
              <a:ext cx="110607" cy="185080"/>
            </a:xfrm>
            <a:custGeom>
              <a:rect b="b" l="l" r="r" t="t"/>
              <a:pathLst>
                <a:path extrusionOk="0" h="7048" w="4212">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82"/>
            <p:cNvSpPr/>
            <p:nvPr/>
          </p:nvSpPr>
          <p:spPr>
            <a:xfrm>
              <a:off x="5531949" y="3851752"/>
              <a:ext cx="50787" cy="50550"/>
            </a:xfrm>
            <a:custGeom>
              <a:rect b="b" l="l" r="r" t="t"/>
              <a:pathLst>
                <a:path extrusionOk="0" h="1925" w="1934">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82"/>
            <p:cNvSpPr/>
            <p:nvPr/>
          </p:nvSpPr>
          <p:spPr>
            <a:xfrm>
              <a:off x="5532185" y="3851726"/>
              <a:ext cx="35215" cy="50577"/>
            </a:xfrm>
            <a:custGeom>
              <a:rect b="b" l="l" r="r" t="t"/>
              <a:pathLst>
                <a:path extrusionOk="0" h="1926" w="1341">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82"/>
            <p:cNvSpPr/>
            <p:nvPr/>
          </p:nvSpPr>
          <p:spPr>
            <a:xfrm>
              <a:off x="5515852" y="3902276"/>
              <a:ext cx="82955" cy="53045"/>
            </a:xfrm>
            <a:custGeom>
              <a:rect b="b" l="l" r="r" t="t"/>
              <a:pathLst>
                <a:path extrusionOk="0" h="2020" w="3159">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82"/>
            <p:cNvSpPr/>
            <p:nvPr/>
          </p:nvSpPr>
          <p:spPr>
            <a:xfrm>
              <a:off x="5515852" y="3902276"/>
              <a:ext cx="47032" cy="53045"/>
            </a:xfrm>
            <a:custGeom>
              <a:rect b="b" l="l" r="r" t="t"/>
              <a:pathLst>
                <a:path extrusionOk="0" h="2020" w="1791">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82"/>
            <p:cNvSpPr/>
            <p:nvPr/>
          </p:nvSpPr>
          <p:spPr>
            <a:xfrm>
              <a:off x="5531686" y="3923311"/>
              <a:ext cx="10084" cy="32011"/>
            </a:xfrm>
            <a:custGeom>
              <a:rect b="b" l="l" r="r" t="t"/>
              <a:pathLst>
                <a:path extrusionOk="0" h="1219" w="384">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82"/>
            <p:cNvSpPr/>
            <p:nvPr/>
          </p:nvSpPr>
          <p:spPr>
            <a:xfrm>
              <a:off x="5572915" y="3923311"/>
              <a:ext cx="10084" cy="32011"/>
            </a:xfrm>
            <a:custGeom>
              <a:rect b="b" l="l" r="r" t="t"/>
              <a:pathLst>
                <a:path extrusionOk="0" h="1219" w="384">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82"/>
            <p:cNvSpPr/>
            <p:nvPr/>
          </p:nvSpPr>
          <p:spPr>
            <a:xfrm>
              <a:off x="5341433" y="4004874"/>
              <a:ext cx="120166" cy="117514"/>
            </a:xfrm>
            <a:custGeom>
              <a:rect b="b" l="l" r="r" t="t"/>
              <a:pathLst>
                <a:path extrusionOk="0" h="4475" w="4576">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82"/>
            <p:cNvSpPr/>
            <p:nvPr/>
          </p:nvSpPr>
          <p:spPr>
            <a:xfrm>
              <a:off x="5341433" y="4004874"/>
              <a:ext cx="105093" cy="117514"/>
            </a:xfrm>
            <a:custGeom>
              <a:rect b="b" l="l" r="r" t="t"/>
              <a:pathLst>
                <a:path extrusionOk="0" h="4475" w="4002">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82"/>
            <p:cNvSpPr/>
            <p:nvPr/>
          </p:nvSpPr>
          <p:spPr>
            <a:xfrm>
              <a:off x="5417587" y="4004874"/>
              <a:ext cx="43749" cy="42436"/>
            </a:xfrm>
            <a:custGeom>
              <a:rect b="b" l="l" r="r" t="t"/>
              <a:pathLst>
                <a:path extrusionOk="0" h="1616" w="1666">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82"/>
            <p:cNvSpPr/>
            <p:nvPr/>
          </p:nvSpPr>
          <p:spPr>
            <a:xfrm>
              <a:off x="5417587" y="4004795"/>
              <a:ext cx="28939" cy="23398"/>
            </a:xfrm>
            <a:custGeom>
              <a:rect b="b" l="l" r="r" t="t"/>
              <a:pathLst>
                <a:path extrusionOk="0" h="891" w="1102">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8" name="Google Shape;11328;p82"/>
          <p:cNvGrpSpPr/>
          <p:nvPr/>
        </p:nvGrpSpPr>
        <p:grpSpPr>
          <a:xfrm>
            <a:off x="5744051" y="3766250"/>
            <a:ext cx="428511" cy="383186"/>
            <a:chOff x="5744051" y="3766250"/>
            <a:chExt cx="428511" cy="383186"/>
          </a:xfrm>
        </p:grpSpPr>
        <p:sp>
          <p:nvSpPr>
            <p:cNvPr id="11329" name="Google Shape;11329;p82"/>
            <p:cNvSpPr/>
            <p:nvPr/>
          </p:nvSpPr>
          <p:spPr>
            <a:xfrm>
              <a:off x="5872489" y="3804510"/>
              <a:ext cx="130696" cy="130460"/>
            </a:xfrm>
            <a:custGeom>
              <a:rect b="b" l="l" r="r" t="t"/>
              <a:pathLst>
                <a:path extrusionOk="0" h="4968" w="4977">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82"/>
            <p:cNvSpPr/>
            <p:nvPr/>
          </p:nvSpPr>
          <p:spPr>
            <a:xfrm>
              <a:off x="5871963" y="3804169"/>
              <a:ext cx="74185" cy="130775"/>
            </a:xfrm>
            <a:custGeom>
              <a:rect b="b" l="l" r="r" t="t"/>
              <a:pathLst>
                <a:path extrusionOk="0" h="4980" w="2825">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82"/>
            <p:cNvSpPr/>
            <p:nvPr/>
          </p:nvSpPr>
          <p:spPr>
            <a:xfrm>
              <a:off x="5893339" y="3825361"/>
              <a:ext cx="88995" cy="88733"/>
            </a:xfrm>
            <a:custGeom>
              <a:rect b="b" l="l" r="r" t="t"/>
              <a:pathLst>
                <a:path extrusionOk="0" h="3379" w="3389">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82"/>
            <p:cNvSpPr/>
            <p:nvPr/>
          </p:nvSpPr>
          <p:spPr>
            <a:xfrm>
              <a:off x="5892840" y="3824993"/>
              <a:ext cx="53308" cy="88995"/>
            </a:xfrm>
            <a:custGeom>
              <a:rect b="b" l="l" r="r" t="t"/>
              <a:pathLst>
                <a:path extrusionOk="0" h="3389" w="203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82"/>
            <p:cNvSpPr/>
            <p:nvPr/>
          </p:nvSpPr>
          <p:spPr>
            <a:xfrm>
              <a:off x="5919231" y="3839436"/>
              <a:ext cx="35714" cy="61107"/>
            </a:xfrm>
            <a:custGeom>
              <a:rect b="b" l="l" r="r" t="t"/>
              <a:pathLst>
                <a:path extrusionOk="0" h="2327" w="136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82"/>
            <p:cNvSpPr/>
            <p:nvPr/>
          </p:nvSpPr>
          <p:spPr>
            <a:xfrm>
              <a:off x="5973747" y="3766565"/>
              <a:ext cx="130959" cy="130460"/>
            </a:xfrm>
            <a:custGeom>
              <a:rect b="b" l="l" r="r" t="t"/>
              <a:pathLst>
                <a:path extrusionOk="0" h="4968" w="4987">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82"/>
            <p:cNvSpPr/>
            <p:nvPr/>
          </p:nvSpPr>
          <p:spPr>
            <a:xfrm>
              <a:off x="5973274" y="3766250"/>
              <a:ext cx="74132" cy="130801"/>
            </a:xfrm>
            <a:custGeom>
              <a:rect b="b" l="l" r="r" t="t"/>
              <a:pathLst>
                <a:path extrusionOk="0" h="4981" w="2823">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82"/>
            <p:cNvSpPr/>
            <p:nvPr/>
          </p:nvSpPr>
          <p:spPr>
            <a:xfrm>
              <a:off x="5994624" y="3787415"/>
              <a:ext cx="89231" cy="88733"/>
            </a:xfrm>
            <a:custGeom>
              <a:rect b="b" l="l" r="r" t="t"/>
              <a:pathLst>
                <a:path extrusionOk="0" h="3379" w="3398">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82"/>
            <p:cNvSpPr/>
            <p:nvPr/>
          </p:nvSpPr>
          <p:spPr>
            <a:xfrm>
              <a:off x="5994361" y="3787284"/>
              <a:ext cx="53308" cy="88916"/>
            </a:xfrm>
            <a:custGeom>
              <a:rect b="b" l="l" r="r" t="t"/>
              <a:pathLst>
                <a:path extrusionOk="0" h="3386" w="203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82"/>
            <p:cNvSpPr/>
            <p:nvPr/>
          </p:nvSpPr>
          <p:spPr>
            <a:xfrm>
              <a:off x="6020753" y="3801727"/>
              <a:ext cx="35451" cy="60844"/>
            </a:xfrm>
            <a:custGeom>
              <a:rect b="b" l="l" r="r" t="t"/>
              <a:pathLst>
                <a:path extrusionOk="0" h="2317" w="135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82"/>
            <p:cNvSpPr/>
            <p:nvPr/>
          </p:nvSpPr>
          <p:spPr>
            <a:xfrm>
              <a:off x="5744051" y="3983945"/>
              <a:ext cx="147056" cy="165491"/>
            </a:xfrm>
            <a:custGeom>
              <a:rect b="b" l="l" r="r" t="t"/>
              <a:pathLst>
                <a:path extrusionOk="0" h="6302" w="560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82"/>
            <p:cNvSpPr/>
            <p:nvPr/>
          </p:nvSpPr>
          <p:spPr>
            <a:xfrm>
              <a:off x="5784754" y="4095786"/>
              <a:ext cx="106353" cy="53597"/>
            </a:xfrm>
            <a:custGeom>
              <a:rect b="b" l="l" r="r" t="t"/>
              <a:pathLst>
                <a:path extrusionOk="0" h="2041" w="405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82"/>
            <p:cNvSpPr/>
            <p:nvPr/>
          </p:nvSpPr>
          <p:spPr>
            <a:xfrm>
              <a:off x="5886538" y="3909550"/>
              <a:ext cx="286024" cy="176441"/>
            </a:xfrm>
            <a:custGeom>
              <a:rect b="b" l="l" r="r" t="t"/>
              <a:pathLst>
                <a:path extrusionOk="0" h="6719" w="10892">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82"/>
            <p:cNvSpPr/>
            <p:nvPr/>
          </p:nvSpPr>
          <p:spPr>
            <a:xfrm>
              <a:off x="5886538" y="3976408"/>
              <a:ext cx="57851" cy="109347"/>
            </a:xfrm>
            <a:custGeom>
              <a:rect b="b" l="l" r="r" t="t"/>
              <a:pathLst>
                <a:path extrusionOk="0" h="4164" w="2203">
                  <a:moveTo>
                    <a:pt x="767" y="0"/>
                  </a:moveTo>
                  <a:lnTo>
                    <a:pt x="1" y="307"/>
                  </a:lnTo>
                  <a:lnTo>
                    <a:pt x="1446" y="4163"/>
                  </a:lnTo>
                  <a:lnTo>
                    <a:pt x="2202" y="3848"/>
                  </a:lnTo>
                  <a:lnTo>
                    <a:pt x="76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82"/>
            <p:cNvSpPr/>
            <p:nvPr/>
          </p:nvSpPr>
          <p:spPr>
            <a:xfrm>
              <a:off x="5961956" y="3961335"/>
              <a:ext cx="82456" cy="52467"/>
            </a:xfrm>
            <a:custGeom>
              <a:rect b="b" l="l" r="r" t="t"/>
              <a:pathLst>
                <a:path extrusionOk="0" h="1998" w="314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82"/>
            <p:cNvSpPr/>
            <p:nvPr/>
          </p:nvSpPr>
          <p:spPr>
            <a:xfrm>
              <a:off x="5840556" y="3971235"/>
              <a:ext cx="89258" cy="144167"/>
            </a:xfrm>
            <a:custGeom>
              <a:rect b="b" l="l" r="r" t="t"/>
              <a:pathLst>
                <a:path extrusionOk="0" h="5490" w="3399">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82"/>
            <p:cNvSpPr/>
            <p:nvPr/>
          </p:nvSpPr>
          <p:spPr>
            <a:xfrm>
              <a:off x="5882284" y="4079689"/>
              <a:ext cx="47531" cy="35714"/>
            </a:xfrm>
            <a:custGeom>
              <a:rect b="b" l="l" r="r" t="t"/>
              <a:pathLst>
                <a:path extrusionOk="0" h="1360" w="181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6" name="Google Shape;11346;p82"/>
          <p:cNvGrpSpPr/>
          <p:nvPr/>
        </p:nvGrpSpPr>
        <p:grpSpPr>
          <a:xfrm>
            <a:off x="6678697" y="3793324"/>
            <a:ext cx="342824" cy="328985"/>
            <a:chOff x="6678697" y="3793324"/>
            <a:chExt cx="342824" cy="328985"/>
          </a:xfrm>
        </p:grpSpPr>
        <p:sp>
          <p:nvSpPr>
            <p:cNvPr id="11347" name="Google Shape;11347;p82"/>
            <p:cNvSpPr/>
            <p:nvPr/>
          </p:nvSpPr>
          <p:spPr>
            <a:xfrm>
              <a:off x="6789015" y="3990720"/>
              <a:ext cx="9086" cy="19144"/>
            </a:xfrm>
            <a:custGeom>
              <a:rect b="b" l="l" r="r" t="t"/>
              <a:pathLst>
                <a:path extrusionOk="0" h="729" w="346">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82"/>
            <p:cNvSpPr/>
            <p:nvPr/>
          </p:nvSpPr>
          <p:spPr>
            <a:xfrm>
              <a:off x="6798075" y="3815067"/>
              <a:ext cx="223446" cy="235001"/>
            </a:xfrm>
            <a:custGeom>
              <a:rect b="b" l="l" r="r" t="t"/>
              <a:pathLst>
                <a:path extrusionOk="0" h="8949" w="8509">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82"/>
            <p:cNvSpPr/>
            <p:nvPr/>
          </p:nvSpPr>
          <p:spPr>
            <a:xfrm>
              <a:off x="6777461" y="3793324"/>
              <a:ext cx="235762" cy="228016"/>
            </a:xfrm>
            <a:custGeom>
              <a:rect b="b" l="l" r="r" t="t"/>
              <a:pathLst>
                <a:path extrusionOk="0" h="8683" w="8978">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82"/>
            <p:cNvSpPr/>
            <p:nvPr/>
          </p:nvSpPr>
          <p:spPr>
            <a:xfrm>
              <a:off x="6898099" y="3906032"/>
              <a:ext cx="22899" cy="54805"/>
            </a:xfrm>
            <a:custGeom>
              <a:rect b="b" l="l" r="r" t="t"/>
              <a:pathLst>
                <a:path extrusionOk="0" h="2087" w="872">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82"/>
            <p:cNvSpPr/>
            <p:nvPr/>
          </p:nvSpPr>
          <p:spPr>
            <a:xfrm>
              <a:off x="6707347" y="4049044"/>
              <a:ext cx="152334" cy="73265"/>
            </a:xfrm>
            <a:custGeom>
              <a:rect b="b" l="l" r="r" t="t"/>
              <a:pathLst>
                <a:path extrusionOk="0" h="2790" w="5801">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82"/>
            <p:cNvSpPr/>
            <p:nvPr/>
          </p:nvSpPr>
          <p:spPr>
            <a:xfrm>
              <a:off x="6822208" y="4006371"/>
              <a:ext cx="83402" cy="46664"/>
            </a:xfrm>
            <a:custGeom>
              <a:rect b="b" l="l" r="r" t="t"/>
              <a:pathLst>
                <a:path extrusionOk="0" h="1777" w="3176">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82"/>
            <p:cNvSpPr/>
            <p:nvPr/>
          </p:nvSpPr>
          <p:spPr>
            <a:xfrm>
              <a:off x="6678697" y="3884367"/>
              <a:ext cx="236760" cy="227963"/>
            </a:xfrm>
            <a:custGeom>
              <a:rect b="b" l="l" r="r" t="t"/>
              <a:pathLst>
                <a:path extrusionOk="0" h="8681" w="9016">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82"/>
            <p:cNvSpPr/>
            <p:nvPr/>
          </p:nvSpPr>
          <p:spPr>
            <a:xfrm>
              <a:off x="6813411" y="4028666"/>
              <a:ext cx="36711" cy="22163"/>
            </a:xfrm>
            <a:custGeom>
              <a:rect b="b" l="l" r="r" t="t"/>
              <a:pathLst>
                <a:path extrusionOk="0" h="844" w="1398">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5" name="Google Shape;11355;p82"/>
          <p:cNvGrpSpPr/>
          <p:nvPr/>
        </p:nvGrpSpPr>
        <p:grpSpPr>
          <a:xfrm>
            <a:off x="7101903" y="3762022"/>
            <a:ext cx="398627" cy="392088"/>
            <a:chOff x="7101903" y="3762022"/>
            <a:chExt cx="398627" cy="392088"/>
          </a:xfrm>
        </p:grpSpPr>
        <p:sp>
          <p:nvSpPr>
            <p:cNvPr id="11356" name="Google Shape;11356;p82"/>
            <p:cNvSpPr/>
            <p:nvPr/>
          </p:nvSpPr>
          <p:spPr>
            <a:xfrm>
              <a:off x="7101903" y="3887676"/>
              <a:ext cx="201099" cy="201335"/>
            </a:xfrm>
            <a:custGeom>
              <a:rect b="b" l="l" r="r" t="t"/>
              <a:pathLst>
                <a:path extrusionOk="0" h="7667" w="7658">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82"/>
            <p:cNvSpPr/>
            <p:nvPr/>
          </p:nvSpPr>
          <p:spPr>
            <a:xfrm>
              <a:off x="7191502" y="3887702"/>
              <a:ext cx="48397" cy="70876"/>
            </a:xfrm>
            <a:custGeom>
              <a:rect b="b" l="l" r="r" t="t"/>
              <a:pathLst>
                <a:path extrusionOk="0" h="2699" w="1843">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82"/>
            <p:cNvSpPr/>
            <p:nvPr/>
          </p:nvSpPr>
          <p:spPr>
            <a:xfrm>
              <a:off x="7102166" y="3989223"/>
              <a:ext cx="36213" cy="62341"/>
            </a:xfrm>
            <a:custGeom>
              <a:rect b="b" l="l" r="r" t="t"/>
              <a:pathLst>
                <a:path extrusionOk="0" h="2374" w="1379">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82"/>
            <p:cNvSpPr/>
            <p:nvPr/>
          </p:nvSpPr>
          <p:spPr>
            <a:xfrm>
              <a:off x="7166503" y="3958552"/>
              <a:ext cx="10084" cy="44012"/>
            </a:xfrm>
            <a:custGeom>
              <a:rect b="b" l="l" r="r" t="t"/>
              <a:pathLst>
                <a:path extrusionOk="0" h="1676" w="384">
                  <a:moveTo>
                    <a:pt x="0" y="1"/>
                  </a:moveTo>
                  <a:lnTo>
                    <a:pt x="0" y="1484"/>
                  </a:lnTo>
                  <a:lnTo>
                    <a:pt x="0" y="1589"/>
                  </a:lnTo>
                  <a:lnTo>
                    <a:pt x="0" y="1676"/>
                  </a:lnTo>
                  <a:lnTo>
                    <a:pt x="383" y="1676"/>
                  </a:ln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82"/>
            <p:cNvSpPr/>
            <p:nvPr/>
          </p:nvSpPr>
          <p:spPr>
            <a:xfrm>
              <a:off x="7166503" y="4038487"/>
              <a:ext cx="10084" cy="49526"/>
            </a:xfrm>
            <a:custGeom>
              <a:rect b="b" l="l" r="r" t="t"/>
              <a:pathLst>
                <a:path extrusionOk="0" h="1886" w="384">
                  <a:moveTo>
                    <a:pt x="0" y="0"/>
                  </a:moveTo>
                  <a:lnTo>
                    <a:pt x="0" y="1235"/>
                  </a:lnTo>
                  <a:cubicBezTo>
                    <a:pt x="0" y="1637"/>
                    <a:pt x="192" y="1809"/>
                    <a:pt x="383" y="1885"/>
                  </a:cubicBezTo>
                  <a:lnTo>
                    <a:pt x="38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82"/>
            <p:cNvSpPr/>
            <p:nvPr/>
          </p:nvSpPr>
          <p:spPr>
            <a:xfrm>
              <a:off x="7296673" y="3826858"/>
              <a:ext cx="203856" cy="196556"/>
            </a:xfrm>
            <a:custGeom>
              <a:rect b="b" l="l" r="r" t="t"/>
              <a:pathLst>
                <a:path extrusionOk="0" h="7485" w="7763">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82"/>
            <p:cNvSpPr/>
            <p:nvPr/>
          </p:nvSpPr>
          <p:spPr>
            <a:xfrm>
              <a:off x="7339162" y="3867324"/>
              <a:ext cx="30672" cy="50787"/>
            </a:xfrm>
            <a:custGeom>
              <a:rect b="b" l="l" r="r" t="t"/>
              <a:pathLst>
                <a:path extrusionOk="0" h="1934" w="1168">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82"/>
            <p:cNvSpPr/>
            <p:nvPr/>
          </p:nvSpPr>
          <p:spPr>
            <a:xfrm>
              <a:off x="7234096" y="3958552"/>
              <a:ext cx="194560" cy="195558"/>
            </a:xfrm>
            <a:custGeom>
              <a:rect b="b" l="l" r="r" t="t"/>
              <a:pathLst>
                <a:path extrusionOk="0" h="7447" w="7409">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82"/>
            <p:cNvSpPr/>
            <p:nvPr/>
          </p:nvSpPr>
          <p:spPr>
            <a:xfrm>
              <a:off x="7234621" y="3994738"/>
              <a:ext cx="33193" cy="58087"/>
            </a:xfrm>
            <a:custGeom>
              <a:rect b="b" l="l" r="r" t="t"/>
              <a:pathLst>
                <a:path extrusionOk="0" h="2212" w="1264">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82"/>
            <p:cNvSpPr/>
            <p:nvPr/>
          </p:nvSpPr>
          <p:spPr>
            <a:xfrm>
              <a:off x="7297934" y="3958552"/>
              <a:ext cx="8823" cy="49789"/>
            </a:xfrm>
            <a:custGeom>
              <a:rect b="b" l="l" r="r" t="t"/>
              <a:pathLst>
                <a:path extrusionOk="0" h="1896" w="336">
                  <a:moveTo>
                    <a:pt x="1" y="1"/>
                  </a:moveTo>
                  <a:lnTo>
                    <a:pt x="1" y="1896"/>
                  </a:lnTo>
                  <a:lnTo>
                    <a:pt x="336" y="1896"/>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82"/>
            <p:cNvSpPr/>
            <p:nvPr/>
          </p:nvSpPr>
          <p:spPr>
            <a:xfrm>
              <a:off x="7297934" y="4039721"/>
              <a:ext cx="8823" cy="49290"/>
            </a:xfrm>
            <a:custGeom>
              <a:rect b="b" l="l" r="r" t="t"/>
              <a:pathLst>
                <a:path extrusionOk="0" h="1877" w="336">
                  <a:moveTo>
                    <a:pt x="1" y="1"/>
                  </a:moveTo>
                  <a:lnTo>
                    <a:pt x="1" y="1877"/>
                  </a:lnTo>
                  <a:lnTo>
                    <a:pt x="336" y="1877"/>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82"/>
            <p:cNvSpPr/>
            <p:nvPr/>
          </p:nvSpPr>
          <p:spPr>
            <a:xfrm>
              <a:off x="7323459" y="4088985"/>
              <a:ext cx="45876" cy="64626"/>
            </a:xfrm>
            <a:custGeom>
              <a:rect b="b" l="l" r="r" t="t"/>
              <a:pathLst>
                <a:path extrusionOk="0" h="2461" w="1747">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82"/>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82"/>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82"/>
            <p:cNvSpPr/>
            <p:nvPr/>
          </p:nvSpPr>
          <p:spPr>
            <a:xfrm>
              <a:off x="7191528" y="3762022"/>
              <a:ext cx="45876" cy="64626"/>
            </a:xfrm>
            <a:custGeom>
              <a:rect b="b" l="l" r="r" t="t"/>
              <a:pathLst>
                <a:path extrusionOk="0" h="2461" w="1747">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82"/>
            <p:cNvSpPr/>
            <p:nvPr/>
          </p:nvSpPr>
          <p:spPr>
            <a:xfrm>
              <a:off x="7166503" y="3827882"/>
              <a:ext cx="10084" cy="130696"/>
            </a:xfrm>
            <a:custGeom>
              <a:rect b="b" l="l" r="r" t="t"/>
              <a:pathLst>
                <a:path extrusionOk="0" h="4977" w="384">
                  <a:moveTo>
                    <a:pt x="383" y="0"/>
                  </a:moveTo>
                  <a:cubicBezTo>
                    <a:pt x="201" y="58"/>
                    <a:pt x="29" y="211"/>
                    <a:pt x="0" y="555"/>
                  </a:cubicBezTo>
                  <a:lnTo>
                    <a:pt x="0" y="4977"/>
                  </a:lnTo>
                  <a:lnTo>
                    <a:pt x="383" y="4977"/>
                  </a:lnTo>
                  <a:lnTo>
                    <a:pt x="3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82"/>
            <p:cNvSpPr/>
            <p:nvPr/>
          </p:nvSpPr>
          <p:spPr>
            <a:xfrm>
              <a:off x="7297698" y="3826621"/>
              <a:ext cx="9060" cy="50288"/>
            </a:xfrm>
            <a:custGeom>
              <a:rect b="b" l="l" r="r" t="t"/>
              <a:pathLst>
                <a:path extrusionOk="0" h="1915" w="345">
                  <a:moveTo>
                    <a:pt x="0" y="0"/>
                  </a:moveTo>
                  <a:lnTo>
                    <a:pt x="0" y="1914"/>
                  </a:lnTo>
                  <a:lnTo>
                    <a:pt x="345" y="1914"/>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82"/>
            <p:cNvSpPr/>
            <p:nvPr/>
          </p:nvSpPr>
          <p:spPr>
            <a:xfrm>
              <a:off x="7297698" y="3908553"/>
              <a:ext cx="9060" cy="50025"/>
            </a:xfrm>
            <a:custGeom>
              <a:rect b="b" l="l" r="r" t="t"/>
              <a:pathLst>
                <a:path extrusionOk="0" h="1905" w="345">
                  <a:moveTo>
                    <a:pt x="0" y="0"/>
                  </a:moveTo>
                  <a:lnTo>
                    <a:pt x="0" y="1905"/>
                  </a:lnTo>
                  <a:lnTo>
                    <a:pt x="345" y="1905"/>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4" name="Google Shape;11374;p82"/>
          <p:cNvGrpSpPr/>
          <p:nvPr/>
        </p:nvGrpSpPr>
        <p:grpSpPr>
          <a:xfrm>
            <a:off x="7541469" y="3793455"/>
            <a:ext cx="407897" cy="328985"/>
            <a:chOff x="7541469" y="3793455"/>
            <a:chExt cx="407897" cy="328985"/>
          </a:xfrm>
        </p:grpSpPr>
        <p:sp>
          <p:nvSpPr>
            <p:cNvPr id="11375" name="Google Shape;11375;p82"/>
            <p:cNvSpPr/>
            <p:nvPr/>
          </p:nvSpPr>
          <p:spPr>
            <a:xfrm>
              <a:off x="7541469" y="3819820"/>
              <a:ext cx="407897" cy="302620"/>
            </a:xfrm>
            <a:custGeom>
              <a:rect b="b" l="l" r="r" t="t"/>
              <a:pathLst>
                <a:path extrusionOk="0" h="11524" w="15533">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82"/>
            <p:cNvSpPr/>
            <p:nvPr/>
          </p:nvSpPr>
          <p:spPr>
            <a:xfrm>
              <a:off x="7541469" y="3819820"/>
              <a:ext cx="407897" cy="39495"/>
            </a:xfrm>
            <a:custGeom>
              <a:rect b="b" l="l" r="r" t="t"/>
              <a:pathLst>
                <a:path extrusionOk="0" h="1504" w="15533">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82"/>
            <p:cNvSpPr/>
            <p:nvPr/>
          </p:nvSpPr>
          <p:spPr>
            <a:xfrm>
              <a:off x="7567860" y="3819846"/>
              <a:ext cx="52546" cy="26155"/>
            </a:xfrm>
            <a:custGeom>
              <a:rect b="b" l="l" r="r" t="t"/>
              <a:pathLst>
                <a:path extrusionOk="0" h="996" w="2001">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82"/>
            <p:cNvSpPr/>
            <p:nvPr/>
          </p:nvSpPr>
          <p:spPr>
            <a:xfrm>
              <a:off x="7870428" y="3819846"/>
              <a:ext cx="52573" cy="26155"/>
            </a:xfrm>
            <a:custGeom>
              <a:rect b="b" l="l" r="r" t="t"/>
              <a:pathLst>
                <a:path extrusionOk="0" h="996" w="2002">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82"/>
            <p:cNvSpPr/>
            <p:nvPr/>
          </p:nvSpPr>
          <p:spPr>
            <a:xfrm>
              <a:off x="7580912" y="3793455"/>
              <a:ext cx="26418" cy="39469"/>
            </a:xfrm>
            <a:custGeom>
              <a:rect b="b" l="l" r="r" t="t"/>
              <a:pathLst>
                <a:path extrusionOk="0" h="1503" w="1006">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82"/>
            <p:cNvSpPr/>
            <p:nvPr/>
          </p:nvSpPr>
          <p:spPr>
            <a:xfrm>
              <a:off x="7580912" y="3793455"/>
              <a:ext cx="26418" cy="19616"/>
            </a:xfrm>
            <a:custGeom>
              <a:rect b="b" l="l" r="r" t="t"/>
              <a:pathLst>
                <a:path extrusionOk="0" h="747" w="1006">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82"/>
            <p:cNvSpPr/>
            <p:nvPr/>
          </p:nvSpPr>
          <p:spPr>
            <a:xfrm>
              <a:off x="7883506" y="3793455"/>
              <a:ext cx="26418" cy="39469"/>
            </a:xfrm>
            <a:custGeom>
              <a:rect b="b" l="l" r="r" t="t"/>
              <a:pathLst>
                <a:path extrusionOk="0" h="1503" w="1006">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82"/>
            <p:cNvSpPr/>
            <p:nvPr/>
          </p:nvSpPr>
          <p:spPr>
            <a:xfrm>
              <a:off x="7883506" y="3793455"/>
              <a:ext cx="26418" cy="19616"/>
            </a:xfrm>
            <a:custGeom>
              <a:rect b="b" l="l" r="r" t="t"/>
              <a:pathLst>
                <a:path extrusionOk="0" h="747" w="1006">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82"/>
            <p:cNvSpPr/>
            <p:nvPr/>
          </p:nvSpPr>
          <p:spPr>
            <a:xfrm>
              <a:off x="7541469" y="3859289"/>
              <a:ext cx="407897" cy="13104"/>
            </a:xfrm>
            <a:custGeom>
              <a:rect b="b" l="l" r="r" t="t"/>
              <a:pathLst>
                <a:path extrusionOk="0" h="499" w="15533">
                  <a:moveTo>
                    <a:pt x="0" y="1"/>
                  </a:moveTo>
                  <a:lnTo>
                    <a:pt x="0" y="498"/>
                  </a:lnTo>
                  <a:lnTo>
                    <a:pt x="15533" y="498"/>
                  </a:lnTo>
                  <a:lnTo>
                    <a:pt x="1553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82"/>
            <p:cNvSpPr/>
            <p:nvPr/>
          </p:nvSpPr>
          <p:spPr>
            <a:xfrm>
              <a:off x="7580912"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82"/>
            <p:cNvSpPr/>
            <p:nvPr/>
          </p:nvSpPr>
          <p:spPr>
            <a:xfrm>
              <a:off x="7580912"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82"/>
            <p:cNvSpPr/>
            <p:nvPr/>
          </p:nvSpPr>
          <p:spPr>
            <a:xfrm>
              <a:off x="7580912"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82"/>
            <p:cNvSpPr/>
            <p:nvPr/>
          </p:nvSpPr>
          <p:spPr>
            <a:xfrm>
              <a:off x="7672900" y="4004060"/>
              <a:ext cx="52809" cy="26155"/>
            </a:xfrm>
            <a:custGeom>
              <a:rect b="b" l="l" r="r" t="t"/>
              <a:pathLst>
                <a:path extrusionOk="0" h="996" w="2011">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82"/>
            <p:cNvSpPr/>
            <p:nvPr/>
          </p:nvSpPr>
          <p:spPr>
            <a:xfrm>
              <a:off x="7765126"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82"/>
            <p:cNvSpPr/>
            <p:nvPr/>
          </p:nvSpPr>
          <p:spPr>
            <a:xfrm>
              <a:off x="7672900" y="3951278"/>
              <a:ext cx="52809" cy="26418"/>
            </a:xfrm>
            <a:custGeom>
              <a:rect b="b" l="l" r="r" t="t"/>
              <a:pathLst>
                <a:path extrusionOk="0" h="1006" w="2011">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82"/>
            <p:cNvSpPr/>
            <p:nvPr/>
          </p:nvSpPr>
          <p:spPr>
            <a:xfrm>
              <a:off x="7580912"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82"/>
            <p:cNvSpPr/>
            <p:nvPr/>
          </p:nvSpPr>
          <p:spPr>
            <a:xfrm>
              <a:off x="7672900" y="3898758"/>
              <a:ext cx="52809" cy="26155"/>
            </a:xfrm>
            <a:custGeom>
              <a:rect b="b" l="l" r="r" t="t"/>
              <a:pathLst>
                <a:path extrusionOk="0" h="996" w="2011">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82"/>
            <p:cNvSpPr/>
            <p:nvPr/>
          </p:nvSpPr>
          <p:spPr>
            <a:xfrm>
              <a:off x="7672900" y="4056580"/>
              <a:ext cx="52809" cy="26418"/>
            </a:xfrm>
            <a:custGeom>
              <a:rect b="b" l="l" r="r" t="t"/>
              <a:pathLst>
                <a:path extrusionOk="0" h="1006" w="2011">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82"/>
            <p:cNvSpPr/>
            <p:nvPr/>
          </p:nvSpPr>
          <p:spPr>
            <a:xfrm>
              <a:off x="7857114" y="4004060"/>
              <a:ext cx="52809" cy="26155"/>
            </a:xfrm>
            <a:custGeom>
              <a:rect b="b" l="l" r="r" t="t"/>
              <a:pathLst>
                <a:path extrusionOk="0" h="996" w="2011">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82"/>
            <p:cNvSpPr/>
            <p:nvPr/>
          </p:nvSpPr>
          <p:spPr>
            <a:xfrm>
              <a:off x="7857114" y="3898758"/>
              <a:ext cx="52809" cy="26155"/>
            </a:xfrm>
            <a:custGeom>
              <a:rect b="b" l="l" r="r" t="t"/>
              <a:pathLst>
                <a:path extrusionOk="0" h="996" w="2011">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82"/>
            <p:cNvSpPr/>
            <p:nvPr/>
          </p:nvSpPr>
          <p:spPr>
            <a:xfrm>
              <a:off x="7857114" y="4056580"/>
              <a:ext cx="52809" cy="26418"/>
            </a:xfrm>
            <a:custGeom>
              <a:rect b="b" l="l" r="r" t="t"/>
              <a:pathLst>
                <a:path extrusionOk="0" h="1006" w="2011">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82"/>
            <p:cNvSpPr/>
            <p:nvPr/>
          </p:nvSpPr>
          <p:spPr>
            <a:xfrm>
              <a:off x="7765126"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82"/>
            <p:cNvSpPr/>
            <p:nvPr/>
          </p:nvSpPr>
          <p:spPr>
            <a:xfrm>
              <a:off x="7765126"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82"/>
            <p:cNvSpPr/>
            <p:nvPr/>
          </p:nvSpPr>
          <p:spPr>
            <a:xfrm>
              <a:off x="7857114" y="3951278"/>
              <a:ext cx="52809" cy="26418"/>
            </a:xfrm>
            <a:custGeom>
              <a:rect b="b" l="l" r="r" t="t"/>
              <a:pathLst>
                <a:path extrusionOk="0" h="1006" w="2011">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82"/>
            <p:cNvSpPr/>
            <p:nvPr/>
          </p:nvSpPr>
          <p:spPr>
            <a:xfrm>
              <a:off x="7765126"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82"/>
            <p:cNvSpPr/>
            <p:nvPr/>
          </p:nvSpPr>
          <p:spPr>
            <a:xfrm>
              <a:off x="7854305" y="3944450"/>
              <a:ext cx="58691" cy="39758"/>
            </a:xfrm>
            <a:custGeom>
              <a:rect b="b" l="l" r="r" t="t"/>
              <a:pathLst>
                <a:path extrusionOk="0" h="1514" w="2235">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82"/>
            <p:cNvSpPr/>
            <p:nvPr/>
          </p:nvSpPr>
          <p:spPr>
            <a:xfrm>
              <a:off x="7670091" y="3944450"/>
              <a:ext cx="58691" cy="39758"/>
            </a:xfrm>
            <a:custGeom>
              <a:rect b="b" l="l" r="r" t="t"/>
              <a:pathLst>
                <a:path extrusionOk="0" h="1514" w="2235">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82"/>
            <p:cNvSpPr/>
            <p:nvPr/>
          </p:nvSpPr>
          <p:spPr>
            <a:xfrm>
              <a:off x="7762342" y="3996970"/>
              <a:ext cx="58665" cy="39810"/>
            </a:xfrm>
            <a:custGeom>
              <a:rect b="b" l="l" r="r" t="t"/>
              <a:pathLst>
                <a:path extrusionOk="0" h="1516" w="2234">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82"/>
            <p:cNvSpPr/>
            <p:nvPr/>
          </p:nvSpPr>
          <p:spPr>
            <a:xfrm>
              <a:off x="7578102" y="4049700"/>
              <a:ext cx="58665" cy="39810"/>
            </a:xfrm>
            <a:custGeom>
              <a:rect b="b" l="l" r="r" t="t"/>
              <a:pathLst>
                <a:path extrusionOk="0" h="1516" w="2234">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82"/>
            <p:cNvSpPr/>
            <p:nvPr/>
          </p:nvSpPr>
          <p:spPr>
            <a:xfrm>
              <a:off x="7762342" y="3891667"/>
              <a:ext cx="58665" cy="39784"/>
            </a:xfrm>
            <a:custGeom>
              <a:rect b="b" l="l" r="r" t="t"/>
              <a:pathLst>
                <a:path extrusionOk="0" h="1515" w="2234">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5" name="Google Shape;11405;p82"/>
          <p:cNvGrpSpPr/>
          <p:nvPr/>
        </p:nvGrpSpPr>
        <p:grpSpPr>
          <a:xfrm>
            <a:off x="5310288" y="2956312"/>
            <a:ext cx="432292" cy="264412"/>
            <a:chOff x="5310288" y="2956312"/>
            <a:chExt cx="432292" cy="264412"/>
          </a:xfrm>
        </p:grpSpPr>
        <p:sp>
          <p:nvSpPr>
            <p:cNvPr id="11406" name="Google Shape;11406;p82"/>
            <p:cNvSpPr/>
            <p:nvPr/>
          </p:nvSpPr>
          <p:spPr>
            <a:xfrm>
              <a:off x="5491220" y="3151083"/>
              <a:ext cx="69642" cy="69642"/>
            </a:xfrm>
            <a:custGeom>
              <a:rect b="b" l="l" r="r" t="t"/>
              <a:pathLst>
                <a:path extrusionOk="0" h="2652" w="2652">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82"/>
            <p:cNvSpPr/>
            <p:nvPr/>
          </p:nvSpPr>
          <p:spPr>
            <a:xfrm>
              <a:off x="5505059" y="3164896"/>
              <a:ext cx="41727" cy="41753"/>
            </a:xfrm>
            <a:custGeom>
              <a:rect b="b" l="l" r="r" t="t"/>
              <a:pathLst>
                <a:path extrusionOk="0" h="1590" w="1589">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82"/>
            <p:cNvSpPr/>
            <p:nvPr/>
          </p:nvSpPr>
          <p:spPr>
            <a:xfrm>
              <a:off x="5589747" y="2956312"/>
              <a:ext cx="152833" cy="153070"/>
            </a:xfrm>
            <a:custGeom>
              <a:rect b="b" l="l" r="r" t="t"/>
              <a:pathLst>
                <a:path extrusionOk="0" h="5829" w="582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82"/>
            <p:cNvSpPr/>
            <p:nvPr/>
          </p:nvSpPr>
          <p:spPr>
            <a:xfrm>
              <a:off x="5631212" y="2956312"/>
              <a:ext cx="111369" cy="152833"/>
            </a:xfrm>
            <a:custGeom>
              <a:rect b="b" l="l" r="r" t="t"/>
              <a:pathLst>
                <a:path extrusionOk="0" h="5820" w="4241">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82"/>
            <p:cNvSpPr/>
            <p:nvPr/>
          </p:nvSpPr>
          <p:spPr>
            <a:xfrm>
              <a:off x="5588487" y="3071909"/>
              <a:ext cx="153332" cy="120927"/>
            </a:xfrm>
            <a:custGeom>
              <a:rect b="b" l="l" r="r" t="t"/>
              <a:pathLst>
                <a:path extrusionOk="0" h="4605" w="5839">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82"/>
            <p:cNvSpPr/>
            <p:nvPr/>
          </p:nvSpPr>
          <p:spPr>
            <a:xfrm>
              <a:off x="5639247" y="3071909"/>
              <a:ext cx="52047" cy="33954"/>
            </a:xfrm>
            <a:custGeom>
              <a:rect b="b" l="l" r="r" t="t"/>
              <a:pathLst>
                <a:path extrusionOk="0" h="1293" w="1982">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82"/>
            <p:cNvSpPr/>
            <p:nvPr/>
          </p:nvSpPr>
          <p:spPr>
            <a:xfrm>
              <a:off x="5588749" y="3116656"/>
              <a:ext cx="153070" cy="76180"/>
            </a:xfrm>
            <a:custGeom>
              <a:rect b="b" l="l" r="r" t="t"/>
              <a:pathLst>
                <a:path extrusionOk="0" h="2901" w="5829">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82"/>
            <p:cNvSpPr/>
            <p:nvPr/>
          </p:nvSpPr>
          <p:spPr>
            <a:xfrm>
              <a:off x="5614116" y="3005314"/>
              <a:ext cx="102073" cy="83717"/>
            </a:xfrm>
            <a:custGeom>
              <a:rect b="b" l="l" r="r" t="t"/>
              <a:pathLst>
                <a:path extrusionOk="0" h="3188" w="3887">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82"/>
            <p:cNvSpPr/>
            <p:nvPr/>
          </p:nvSpPr>
          <p:spPr>
            <a:xfrm>
              <a:off x="5614116" y="3005314"/>
              <a:ext cx="102073" cy="82955"/>
            </a:xfrm>
            <a:custGeom>
              <a:rect b="b" l="l" r="r" t="t"/>
              <a:pathLst>
                <a:path extrusionOk="0" h="3159" w="3887">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82"/>
            <p:cNvSpPr/>
            <p:nvPr/>
          </p:nvSpPr>
          <p:spPr>
            <a:xfrm>
              <a:off x="5588749" y="3133751"/>
              <a:ext cx="33954" cy="59085"/>
            </a:xfrm>
            <a:custGeom>
              <a:rect b="b" l="l" r="r" t="t"/>
              <a:pathLst>
                <a:path extrusionOk="0" h="2250" w="1293">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82"/>
            <p:cNvSpPr/>
            <p:nvPr/>
          </p:nvSpPr>
          <p:spPr>
            <a:xfrm>
              <a:off x="5707602" y="3133751"/>
              <a:ext cx="34217" cy="59085"/>
            </a:xfrm>
            <a:custGeom>
              <a:rect b="b" l="l" r="r" t="t"/>
              <a:pathLst>
                <a:path extrusionOk="0" h="2250" w="1303">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82"/>
            <p:cNvSpPr/>
            <p:nvPr/>
          </p:nvSpPr>
          <p:spPr>
            <a:xfrm>
              <a:off x="5335419" y="2971648"/>
              <a:ext cx="41727" cy="91752"/>
            </a:xfrm>
            <a:custGeom>
              <a:rect b="b" l="l" r="r" t="t"/>
              <a:pathLst>
                <a:path extrusionOk="0" h="3494" w="1589">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82"/>
            <p:cNvSpPr/>
            <p:nvPr/>
          </p:nvSpPr>
          <p:spPr>
            <a:xfrm>
              <a:off x="5351989" y="2963114"/>
              <a:ext cx="100313" cy="100287"/>
            </a:xfrm>
            <a:custGeom>
              <a:rect b="b" l="l" r="r" t="t"/>
              <a:pathLst>
                <a:path extrusionOk="0" h="3819" w="382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82"/>
            <p:cNvSpPr/>
            <p:nvPr/>
          </p:nvSpPr>
          <p:spPr>
            <a:xfrm>
              <a:off x="5368848" y="3088505"/>
              <a:ext cx="50025" cy="36974"/>
            </a:xfrm>
            <a:custGeom>
              <a:rect b="b" l="l" r="r" t="t"/>
              <a:pathLst>
                <a:path extrusionOk="0" h="1408" w="1905">
                  <a:moveTo>
                    <a:pt x="0" y="1"/>
                  </a:moveTo>
                  <a:lnTo>
                    <a:pt x="0" y="1407"/>
                  </a:lnTo>
                  <a:lnTo>
                    <a:pt x="1905" y="1407"/>
                  </a:lnTo>
                  <a:lnTo>
                    <a:pt x="190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82"/>
            <p:cNvSpPr/>
            <p:nvPr/>
          </p:nvSpPr>
          <p:spPr>
            <a:xfrm>
              <a:off x="5368848" y="3088505"/>
              <a:ext cx="50025" cy="20246"/>
            </a:xfrm>
            <a:custGeom>
              <a:rect b="b" l="l" r="r" t="t"/>
              <a:pathLst>
                <a:path extrusionOk="0" h="771" w="1905">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82"/>
            <p:cNvSpPr/>
            <p:nvPr/>
          </p:nvSpPr>
          <p:spPr>
            <a:xfrm>
              <a:off x="5310288" y="3108620"/>
              <a:ext cx="166882" cy="84216"/>
            </a:xfrm>
            <a:custGeom>
              <a:rect b="b" l="l" r="r" t="t"/>
              <a:pathLst>
                <a:path extrusionOk="0" h="3207" w="6355">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82"/>
            <p:cNvSpPr/>
            <p:nvPr/>
          </p:nvSpPr>
          <p:spPr>
            <a:xfrm>
              <a:off x="5385418" y="3125453"/>
              <a:ext cx="16859" cy="67383"/>
            </a:xfrm>
            <a:custGeom>
              <a:rect b="b" l="l" r="r" t="t"/>
              <a:pathLst>
                <a:path extrusionOk="0" h="2566" w="642">
                  <a:moveTo>
                    <a:pt x="163" y="0"/>
                  </a:moveTo>
                  <a:lnTo>
                    <a:pt x="1" y="2565"/>
                  </a:lnTo>
                  <a:lnTo>
                    <a:pt x="642" y="2565"/>
                  </a:lnTo>
                  <a:lnTo>
                    <a:pt x="479"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82"/>
            <p:cNvSpPr/>
            <p:nvPr/>
          </p:nvSpPr>
          <p:spPr>
            <a:xfrm>
              <a:off x="5343717" y="3005051"/>
              <a:ext cx="100287" cy="91779"/>
            </a:xfrm>
            <a:custGeom>
              <a:rect b="b" l="l" r="r" t="t"/>
              <a:pathLst>
                <a:path extrusionOk="0" h="3495" w="3819">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82"/>
            <p:cNvSpPr/>
            <p:nvPr/>
          </p:nvSpPr>
          <p:spPr>
            <a:xfrm>
              <a:off x="5343717" y="3005051"/>
              <a:ext cx="100051" cy="89757"/>
            </a:xfrm>
            <a:custGeom>
              <a:rect b="b" l="l" r="r" t="t"/>
              <a:pathLst>
                <a:path extrusionOk="0" h="3418" w="381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82"/>
            <p:cNvSpPr/>
            <p:nvPr/>
          </p:nvSpPr>
          <p:spPr>
            <a:xfrm>
              <a:off x="5310288" y="3129970"/>
              <a:ext cx="33692" cy="62866"/>
            </a:xfrm>
            <a:custGeom>
              <a:rect b="b" l="l" r="r" t="t"/>
              <a:pathLst>
                <a:path extrusionOk="0" h="2394" w="1283">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82"/>
            <p:cNvSpPr/>
            <p:nvPr/>
          </p:nvSpPr>
          <p:spPr>
            <a:xfrm>
              <a:off x="5443742" y="3129970"/>
              <a:ext cx="33692" cy="62866"/>
            </a:xfrm>
            <a:custGeom>
              <a:rect b="b" l="l" r="r" t="t"/>
              <a:pathLst>
                <a:path extrusionOk="0" h="2394" w="1283">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82"/>
            <p:cNvSpPr/>
            <p:nvPr/>
          </p:nvSpPr>
          <p:spPr>
            <a:xfrm>
              <a:off x="5385681" y="3125453"/>
              <a:ext cx="16596" cy="16623"/>
            </a:xfrm>
            <a:custGeom>
              <a:rect b="b" l="l" r="r" t="t"/>
              <a:pathLst>
                <a:path extrusionOk="0" h="633" w="632">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82"/>
            <p:cNvSpPr/>
            <p:nvPr/>
          </p:nvSpPr>
          <p:spPr>
            <a:xfrm>
              <a:off x="5359788" y="3102055"/>
              <a:ext cx="33954" cy="35110"/>
            </a:xfrm>
            <a:custGeom>
              <a:rect b="b" l="l" r="r" t="t"/>
              <a:pathLst>
                <a:path extrusionOk="0" h="1337" w="1293">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82"/>
            <p:cNvSpPr/>
            <p:nvPr/>
          </p:nvSpPr>
          <p:spPr>
            <a:xfrm>
              <a:off x="5393716" y="3102055"/>
              <a:ext cx="34217" cy="35110"/>
            </a:xfrm>
            <a:custGeom>
              <a:rect b="b" l="l" r="r" t="t"/>
              <a:pathLst>
                <a:path extrusionOk="0" h="1337" w="1303">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82"/>
            <p:cNvSpPr/>
            <p:nvPr/>
          </p:nvSpPr>
          <p:spPr>
            <a:xfrm>
              <a:off x="5413569" y="3157884"/>
              <a:ext cx="93774" cy="55803"/>
            </a:xfrm>
            <a:custGeom>
              <a:rect b="b" l="l" r="r" t="t"/>
              <a:pathLst>
                <a:path extrusionOk="0" h="2125" w="3571">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82"/>
            <p:cNvSpPr/>
            <p:nvPr/>
          </p:nvSpPr>
          <p:spPr>
            <a:xfrm>
              <a:off x="5544501" y="3157884"/>
              <a:ext cx="93774" cy="55908"/>
            </a:xfrm>
            <a:custGeom>
              <a:rect b="b" l="l" r="r" t="t"/>
              <a:pathLst>
                <a:path extrusionOk="0" h="2129" w="3571">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82"/>
            <p:cNvSpPr/>
            <p:nvPr/>
          </p:nvSpPr>
          <p:spPr>
            <a:xfrm>
              <a:off x="5519134" y="3178971"/>
              <a:ext cx="13839" cy="13865"/>
            </a:xfrm>
            <a:custGeom>
              <a:rect b="b" l="l" r="r" t="t"/>
              <a:pathLst>
                <a:path extrusionOk="0" h="528" w="527">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3" name="Google Shape;11433;p82"/>
          <p:cNvGrpSpPr/>
          <p:nvPr/>
        </p:nvGrpSpPr>
        <p:grpSpPr>
          <a:xfrm>
            <a:off x="4879047" y="2432320"/>
            <a:ext cx="398075" cy="340303"/>
            <a:chOff x="4879047" y="2432320"/>
            <a:chExt cx="398075" cy="340303"/>
          </a:xfrm>
        </p:grpSpPr>
        <p:sp>
          <p:nvSpPr>
            <p:cNvPr id="11434" name="Google Shape;11434;p82"/>
            <p:cNvSpPr/>
            <p:nvPr/>
          </p:nvSpPr>
          <p:spPr>
            <a:xfrm>
              <a:off x="5071795" y="2432320"/>
              <a:ext cx="186000" cy="181483"/>
            </a:xfrm>
            <a:custGeom>
              <a:rect b="b" l="l" r="r" t="t"/>
              <a:pathLst>
                <a:path extrusionOk="0" h="6911" w="7083">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82"/>
            <p:cNvSpPr/>
            <p:nvPr/>
          </p:nvSpPr>
          <p:spPr>
            <a:xfrm>
              <a:off x="5102204" y="2463412"/>
              <a:ext cx="32405" cy="12500"/>
            </a:xfrm>
            <a:custGeom>
              <a:rect b="b" l="l" r="r" t="t"/>
              <a:pathLst>
                <a:path extrusionOk="0" h="476" w="1234">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82"/>
            <p:cNvSpPr/>
            <p:nvPr/>
          </p:nvSpPr>
          <p:spPr>
            <a:xfrm>
              <a:off x="5145454" y="2463412"/>
              <a:ext cx="82141" cy="12500"/>
            </a:xfrm>
            <a:custGeom>
              <a:rect b="b" l="l" r="r" t="t"/>
              <a:pathLst>
                <a:path extrusionOk="0" h="476" w="3128">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82"/>
            <p:cNvSpPr/>
            <p:nvPr/>
          </p:nvSpPr>
          <p:spPr>
            <a:xfrm>
              <a:off x="5102204" y="2494320"/>
              <a:ext cx="125392" cy="12500"/>
            </a:xfrm>
            <a:custGeom>
              <a:rect b="b" l="l" r="r" t="t"/>
              <a:pathLst>
                <a:path extrusionOk="0" h="476" w="4775">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82"/>
            <p:cNvSpPr/>
            <p:nvPr/>
          </p:nvSpPr>
          <p:spPr>
            <a:xfrm>
              <a:off x="5102178" y="2525255"/>
              <a:ext cx="81984" cy="12710"/>
            </a:xfrm>
            <a:custGeom>
              <a:rect b="b" l="l" r="r" t="t"/>
              <a:pathLst>
                <a:path extrusionOk="0" h="484" w="3122">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82"/>
            <p:cNvSpPr/>
            <p:nvPr/>
          </p:nvSpPr>
          <p:spPr>
            <a:xfrm>
              <a:off x="5195164" y="2525255"/>
              <a:ext cx="32484" cy="12710"/>
            </a:xfrm>
            <a:custGeom>
              <a:rect b="b" l="l" r="r" t="t"/>
              <a:pathLst>
                <a:path extrusionOk="0" h="484" w="1237">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82"/>
            <p:cNvSpPr/>
            <p:nvPr/>
          </p:nvSpPr>
          <p:spPr>
            <a:xfrm>
              <a:off x="4898374" y="2711543"/>
              <a:ext cx="359421" cy="18618"/>
            </a:xfrm>
            <a:custGeom>
              <a:rect b="b" l="l" r="r" t="t"/>
              <a:pathLst>
                <a:path extrusionOk="0" h="709" w="13687">
                  <a:moveTo>
                    <a:pt x="1" y="0"/>
                  </a:moveTo>
                  <a:lnTo>
                    <a:pt x="1" y="708"/>
                  </a:lnTo>
                  <a:lnTo>
                    <a:pt x="13686" y="708"/>
                  </a:lnTo>
                  <a:lnTo>
                    <a:pt x="1368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82"/>
            <p:cNvSpPr/>
            <p:nvPr/>
          </p:nvSpPr>
          <p:spPr>
            <a:xfrm>
              <a:off x="4891468" y="2711543"/>
              <a:ext cx="13603" cy="61081"/>
            </a:xfrm>
            <a:custGeom>
              <a:rect b="b" l="l" r="r" t="t"/>
              <a:pathLst>
                <a:path extrusionOk="0" h="2326" w="518">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82"/>
            <p:cNvSpPr/>
            <p:nvPr/>
          </p:nvSpPr>
          <p:spPr>
            <a:xfrm>
              <a:off x="5251728" y="2711543"/>
              <a:ext cx="12342" cy="61081"/>
            </a:xfrm>
            <a:custGeom>
              <a:rect b="b" l="l" r="r" t="t"/>
              <a:pathLst>
                <a:path extrusionOk="0" h="2326" w="47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82"/>
            <p:cNvSpPr/>
            <p:nvPr/>
          </p:nvSpPr>
          <p:spPr>
            <a:xfrm>
              <a:off x="4935322" y="2578851"/>
              <a:ext cx="111868" cy="126416"/>
            </a:xfrm>
            <a:custGeom>
              <a:rect b="b" l="l" r="r" t="t"/>
              <a:pathLst>
                <a:path extrusionOk="0" h="4814" w="426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82"/>
            <p:cNvSpPr/>
            <p:nvPr/>
          </p:nvSpPr>
          <p:spPr>
            <a:xfrm>
              <a:off x="4972270" y="2578851"/>
              <a:ext cx="37972" cy="24632"/>
            </a:xfrm>
            <a:custGeom>
              <a:rect b="b" l="l" r="r" t="t"/>
              <a:pathLst>
                <a:path extrusionOk="0" h="938" w="1446">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82"/>
            <p:cNvSpPr/>
            <p:nvPr/>
          </p:nvSpPr>
          <p:spPr>
            <a:xfrm>
              <a:off x="4935322" y="2611256"/>
              <a:ext cx="111868" cy="94011"/>
            </a:xfrm>
            <a:custGeom>
              <a:rect b="b" l="l" r="r" t="t"/>
              <a:pathLst>
                <a:path extrusionOk="0" h="3580" w="426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82"/>
            <p:cNvSpPr/>
            <p:nvPr/>
          </p:nvSpPr>
          <p:spPr>
            <a:xfrm>
              <a:off x="5022269" y="2623835"/>
              <a:ext cx="24921" cy="81432"/>
            </a:xfrm>
            <a:custGeom>
              <a:rect b="b" l="l" r="r" t="t"/>
              <a:pathLst>
                <a:path extrusionOk="0" h="3101" w="949">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82"/>
            <p:cNvSpPr/>
            <p:nvPr/>
          </p:nvSpPr>
          <p:spPr>
            <a:xfrm>
              <a:off x="4935322" y="2624071"/>
              <a:ext cx="55803" cy="81196"/>
            </a:xfrm>
            <a:custGeom>
              <a:rect b="b" l="l" r="r" t="t"/>
              <a:pathLst>
                <a:path extrusionOk="0" h="3092" w="2125">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82"/>
            <p:cNvSpPr/>
            <p:nvPr/>
          </p:nvSpPr>
          <p:spPr>
            <a:xfrm>
              <a:off x="4966492" y="2475807"/>
              <a:ext cx="49526" cy="43487"/>
            </a:xfrm>
            <a:custGeom>
              <a:rect b="b" l="l" r="r" t="t"/>
              <a:pathLst>
                <a:path extrusionOk="0" h="1656" w="1886">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82"/>
            <p:cNvSpPr/>
            <p:nvPr/>
          </p:nvSpPr>
          <p:spPr>
            <a:xfrm>
              <a:off x="4966230" y="2475807"/>
              <a:ext cx="34453" cy="43487"/>
            </a:xfrm>
            <a:custGeom>
              <a:rect b="b" l="l" r="r" t="t"/>
              <a:pathLst>
                <a:path extrusionOk="0" h="1656" w="1312">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82"/>
            <p:cNvSpPr/>
            <p:nvPr/>
          </p:nvSpPr>
          <p:spPr>
            <a:xfrm>
              <a:off x="4947874" y="2494399"/>
              <a:ext cx="86737" cy="86737"/>
            </a:xfrm>
            <a:custGeom>
              <a:rect b="b" l="l" r="r" t="t"/>
              <a:pathLst>
                <a:path extrusionOk="0" h="3303" w="3303">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82"/>
            <p:cNvSpPr/>
            <p:nvPr/>
          </p:nvSpPr>
          <p:spPr>
            <a:xfrm>
              <a:off x="4963472" y="2494399"/>
              <a:ext cx="72898" cy="78176"/>
            </a:xfrm>
            <a:custGeom>
              <a:rect b="b" l="l" r="r" t="t"/>
              <a:pathLst>
                <a:path extrusionOk="0" h="2977" w="2776">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82"/>
            <p:cNvSpPr/>
            <p:nvPr/>
          </p:nvSpPr>
          <p:spPr>
            <a:xfrm>
              <a:off x="4953914" y="2532660"/>
              <a:ext cx="74421" cy="61028"/>
            </a:xfrm>
            <a:custGeom>
              <a:rect b="b" l="l" r="r" t="t"/>
              <a:pathLst>
                <a:path extrusionOk="0" h="2324" w="2834">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82"/>
            <p:cNvSpPr/>
            <p:nvPr/>
          </p:nvSpPr>
          <p:spPr>
            <a:xfrm>
              <a:off x="4953914" y="2532660"/>
              <a:ext cx="74657" cy="60529"/>
            </a:xfrm>
            <a:custGeom>
              <a:rect b="b" l="l" r="r" t="t"/>
              <a:pathLst>
                <a:path extrusionOk="0" h="2305" w="2843">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82"/>
            <p:cNvSpPr/>
            <p:nvPr/>
          </p:nvSpPr>
          <p:spPr>
            <a:xfrm>
              <a:off x="489209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82"/>
            <p:cNvSpPr/>
            <p:nvPr/>
          </p:nvSpPr>
          <p:spPr>
            <a:xfrm>
              <a:off x="525172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82"/>
            <p:cNvSpPr/>
            <p:nvPr/>
          </p:nvSpPr>
          <p:spPr>
            <a:xfrm>
              <a:off x="4879047" y="2705188"/>
              <a:ext cx="398075" cy="12474"/>
            </a:xfrm>
            <a:custGeom>
              <a:rect b="b" l="l" r="r" t="t"/>
              <a:pathLst>
                <a:path extrusionOk="0" h="475" w="15159">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82"/>
            <p:cNvSpPr/>
            <p:nvPr/>
          </p:nvSpPr>
          <p:spPr>
            <a:xfrm>
              <a:off x="4960190" y="2692688"/>
              <a:ext cx="37237" cy="12579"/>
            </a:xfrm>
            <a:custGeom>
              <a:rect b="b" l="l" r="r" t="t"/>
              <a:pathLst>
                <a:path extrusionOk="0" h="479" w="1418">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82"/>
            <p:cNvSpPr/>
            <p:nvPr/>
          </p:nvSpPr>
          <p:spPr>
            <a:xfrm>
              <a:off x="4984822" y="2643188"/>
              <a:ext cx="86999" cy="62341"/>
            </a:xfrm>
            <a:custGeom>
              <a:rect b="b" l="l" r="r" t="t"/>
              <a:pathLst>
                <a:path extrusionOk="0" h="2374" w="3313">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82"/>
            <p:cNvSpPr/>
            <p:nvPr/>
          </p:nvSpPr>
          <p:spPr>
            <a:xfrm>
              <a:off x="5015257" y="2667978"/>
              <a:ext cx="26365" cy="12500"/>
            </a:xfrm>
            <a:custGeom>
              <a:rect b="b" l="l" r="r" t="t"/>
              <a:pathLst>
                <a:path extrusionOk="0" h="476" w="1004">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0" name="Google Shape;11460;p82"/>
          <p:cNvGrpSpPr/>
          <p:nvPr/>
        </p:nvGrpSpPr>
        <p:grpSpPr>
          <a:xfrm>
            <a:off x="5388701" y="2393823"/>
            <a:ext cx="280982" cy="395896"/>
            <a:chOff x="5388701" y="2393823"/>
            <a:chExt cx="280982" cy="395896"/>
          </a:xfrm>
        </p:grpSpPr>
        <p:sp>
          <p:nvSpPr>
            <p:cNvPr id="11461" name="Google Shape;11461;p82"/>
            <p:cNvSpPr/>
            <p:nvPr/>
          </p:nvSpPr>
          <p:spPr>
            <a:xfrm>
              <a:off x="5388701" y="2419243"/>
              <a:ext cx="280982" cy="370476"/>
            </a:xfrm>
            <a:custGeom>
              <a:rect b="b" l="l" r="r" t="t"/>
              <a:pathLst>
                <a:path extrusionOk="0" h="14108" w="1070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82"/>
            <p:cNvSpPr/>
            <p:nvPr/>
          </p:nvSpPr>
          <p:spPr>
            <a:xfrm>
              <a:off x="5401516" y="2419506"/>
              <a:ext cx="255352" cy="344584"/>
            </a:xfrm>
            <a:custGeom>
              <a:rect b="b" l="l" r="r" t="t"/>
              <a:pathLst>
                <a:path extrusionOk="0" h="13122" w="9724">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82"/>
            <p:cNvSpPr/>
            <p:nvPr/>
          </p:nvSpPr>
          <p:spPr>
            <a:xfrm>
              <a:off x="5414330" y="2444899"/>
              <a:ext cx="229722" cy="306375"/>
            </a:xfrm>
            <a:custGeom>
              <a:rect b="b" l="l" r="r" t="t"/>
              <a:pathLst>
                <a:path extrusionOk="0" h="11667" w="8748">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82"/>
            <p:cNvSpPr/>
            <p:nvPr/>
          </p:nvSpPr>
          <p:spPr>
            <a:xfrm>
              <a:off x="5471866" y="2393823"/>
              <a:ext cx="114625" cy="57378"/>
            </a:xfrm>
            <a:custGeom>
              <a:rect b="b" l="l" r="r" t="t"/>
              <a:pathLst>
                <a:path extrusionOk="0" h="2185" w="4365">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82"/>
            <p:cNvSpPr/>
            <p:nvPr/>
          </p:nvSpPr>
          <p:spPr>
            <a:xfrm>
              <a:off x="5471866" y="2438597"/>
              <a:ext cx="114625" cy="12605"/>
            </a:xfrm>
            <a:custGeom>
              <a:rect b="b" l="l" r="r" t="t"/>
              <a:pathLst>
                <a:path extrusionOk="0" h="480" w="4365">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82"/>
            <p:cNvSpPr/>
            <p:nvPr/>
          </p:nvSpPr>
          <p:spPr>
            <a:xfrm>
              <a:off x="5542007" y="2483344"/>
              <a:ext cx="76417" cy="25393"/>
            </a:xfrm>
            <a:custGeom>
              <a:rect b="b" l="l" r="r" t="t"/>
              <a:pathLst>
                <a:path extrusionOk="0" h="967" w="291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82"/>
            <p:cNvSpPr/>
            <p:nvPr/>
          </p:nvSpPr>
          <p:spPr>
            <a:xfrm>
              <a:off x="5539722" y="2527828"/>
              <a:ext cx="80960" cy="12841"/>
            </a:xfrm>
            <a:custGeom>
              <a:rect b="b" l="l" r="r" t="t"/>
              <a:pathLst>
                <a:path extrusionOk="0" h="489" w="3083">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82"/>
            <p:cNvSpPr/>
            <p:nvPr/>
          </p:nvSpPr>
          <p:spPr>
            <a:xfrm>
              <a:off x="5539722" y="2553458"/>
              <a:ext cx="42751" cy="12841"/>
            </a:xfrm>
            <a:custGeom>
              <a:rect b="b" l="l" r="r" t="t"/>
              <a:pathLst>
                <a:path extrusionOk="0" h="489" w="1628">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82"/>
            <p:cNvSpPr/>
            <p:nvPr/>
          </p:nvSpPr>
          <p:spPr>
            <a:xfrm>
              <a:off x="5437702" y="2604481"/>
              <a:ext cx="182980" cy="12841"/>
            </a:xfrm>
            <a:custGeom>
              <a:rect b="b" l="l" r="r" t="t"/>
              <a:pathLst>
                <a:path extrusionOk="0" h="489" w="6968">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82"/>
            <p:cNvSpPr/>
            <p:nvPr/>
          </p:nvSpPr>
          <p:spPr>
            <a:xfrm>
              <a:off x="5437702" y="2630111"/>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82"/>
            <p:cNvSpPr/>
            <p:nvPr/>
          </p:nvSpPr>
          <p:spPr>
            <a:xfrm>
              <a:off x="5437702" y="2706764"/>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82"/>
            <p:cNvSpPr/>
            <p:nvPr/>
          </p:nvSpPr>
          <p:spPr>
            <a:xfrm>
              <a:off x="5437702" y="268113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82"/>
            <p:cNvSpPr/>
            <p:nvPr/>
          </p:nvSpPr>
          <p:spPr>
            <a:xfrm>
              <a:off x="5437702" y="265550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82"/>
            <p:cNvSpPr/>
            <p:nvPr/>
          </p:nvSpPr>
          <p:spPr>
            <a:xfrm>
              <a:off x="5475910" y="2630111"/>
              <a:ext cx="55304" cy="12579"/>
            </a:xfrm>
            <a:custGeom>
              <a:rect b="b" l="l" r="r" t="t"/>
              <a:pathLst>
                <a:path extrusionOk="0" h="479" w="2106">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82"/>
            <p:cNvSpPr/>
            <p:nvPr/>
          </p:nvSpPr>
          <p:spPr>
            <a:xfrm>
              <a:off x="5475910" y="2706764"/>
              <a:ext cx="80933" cy="12579"/>
            </a:xfrm>
            <a:custGeom>
              <a:rect b="b" l="l" r="r" t="t"/>
              <a:pathLst>
                <a:path extrusionOk="0" h="479" w="3082">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82"/>
            <p:cNvSpPr/>
            <p:nvPr/>
          </p:nvSpPr>
          <p:spPr>
            <a:xfrm>
              <a:off x="5475910" y="2681134"/>
              <a:ext cx="55304" cy="12841"/>
            </a:xfrm>
            <a:custGeom>
              <a:rect b="b" l="l" r="r" t="t"/>
              <a:pathLst>
                <a:path extrusionOk="0" h="489" w="2106">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82"/>
            <p:cNvSpPr/>
            <p:nvPr/>
          </p:nvSpPr>
          <p:spPr>
            <a:xfrm>
              <a:off x="5475910" y="2655504"/>
              <a:ext cx="80933" cy="12841"/>
            </a:xfrm>
            <a:custGeom>
              <a:rect b="b" l="l" r="r" t="t"/>
              <a:pathLst>
                <a:path extrusionOk="0" h="489" w="3082">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82"/>
            <p:cNvSpPr/>
            <p:nvPr/>
          </p:nvSpPr>
          <p:spPr>
            <a:xfrm>
              <a:off x="5571654" y="265550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82"/>
            <p:cNvSpPr/>
            <p:nvPr/>
          </p:nvSpPr>
          <p:spPr>
            <a:xfrm>
              <a:off x="5571654" y="2630111"/>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82"/>
            <p:cNvSpPr/>
            <p:nvPr/>
          </p:nvSpPr>
          <p:spPr>
            <a:xfrm>
              <a:off x="5571654" y="268113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82"/>
            <p:cNvSpPr/>
            <p:nvPr/>
          </p:nvSpPr>
          <p:spPr>
            <a:xfrm>
              <a:off x="5571654" y="2706764"/>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82"/>
            <p:cNvSpPr/>
            <p:nvPr/>
          </p:nvSpPr>
          <p:spPr>
            <a:xfrm>
              <a:off x="5446236" y="2527828"/>
              <a:ext cx="76443" cy="57326"/>
            </a:xfrm>
            <a:custGeom>
              <a:rect b="b" l="l" r="r" t="t"/>
              <a:pathLst>
                <a:path extrusionOk="0" h="2183" w="2911">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82"/>
            <p:cNvSpPr/>
            <p:nvPr/>
          </p:nvSpPr>
          <p:spPr>
            <a:xfrm>
              <a:off x="5470369" y="2527828"/>
              <a:ext cx="28177" cy="19249"/>
            </a:xfrm>
            <a:custGeom>
              <a:rect b="b" l="l" r="r" t="t"/>
              <a:pathLst>
                <a:path extrusionOk="0" h="733" w="1073">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82"/>
            <p:cNvSpPr/>
            <p:nvPr/>
          </p:nvSpPr>
          <p:spPr>
            <a:xfrm>
              <a:off x="5446236" y="2547917"/>
              <a:ext cx="76443" cy="37237"/>
            </a:xfrm>
            <a:custGeom>
              <a:rect b="b" l="l" r="r" t="t"/>
              <a:pathLst>
                <a:path extrusionOk="0" h="1418" w="2911">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82"/>
            <p:cNvSpPr/>
            <p:nvPr/>
          </p:nvSpPr>
          <p:spPr>
            <a:xfrm>
              <a:off x="5446000" y="2559235"/>
              <a:ext cx="19380" cy="25919"/>
            </a:xfrm>
            <a:custGeom>
              <a:rect b="b" l="l" r="r" t="t"/>
              <a:pathLst>
                <a:path extrusionOk="0" h="987" w="738">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82"/>
            <p:cNvSpPr/>
            <p:nvPr/>
          </p:nvSpPr>
          <p:spPr>
            <a:xfrm>
              <a:off x="5503536" y="2559235"/>
              <a:ext cx="19380" cy="25919"/>
            </a:xfrm>
            <a:custGeom>
              <a:rect b="b" l="l" r="r" t="t"/>
              <a:pathLst>
                <a:path extrusionOk="0" h="987" w="738">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82"/>
            <p:cNvSpPr/>
            <p:nvPr/>
          </p:nvSpPr>
          <p:spPr>
            <a:xfrm>
              <a:off x="5458815" y="2476569"/>
              <a:ext cx="51286" cy="57825"/>
            </a:xfrm>
            <a:custGeom>
              <a:rect b="b" l="l" r="r" t="t"/>
              <a:pathLst>
                <a:path extrusionOk="0" h="2202" w="1953">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82"/>
            <p:cNvSpPr/>
            <p:nvPr/>
          </p:nvSpPr>
          <p:spPr>
            <a:xfrm>
              <a:off x="5458867" y="2476569"/>
              <a:ext cx="35162" cy="57536"/>
            </a:xfrm>
            <a:custGeom>
              <a:rect b="b" l="l" r="r" t="t"/>
              <a:pathLst>
                <a:path extrusionOk="0" h="2191" w="1339">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82"/>
            <p:cNvSpPr/>
            <p:nvPr/>
          </p:nvSpPr>
          <p:spPr>
            <a:xfrm>
              <a:off x="5458815" y="2476569"/>
              <a:ext cx="51286" cy="25656"/>
            </a:xfrm>
            <a:custGeom>
              <a:rect b="b" l="l" r="r" t="t"/>
              <a:pathLst>
                <a:path extrusionOk="0" h="977" w="1953">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82"/>
            <p:cNvSpPr/>
            <p:nvPr/>
          </p:nvSpPr>
          <p:spPr>
            <a:xfrm>
              <a:off x="5459051" y="2476569"/>
              <a:ext cx="34978" cy="23398"/>
            </a:xfrm>
            <a:custGeom>
              <a:rect b="b" l="l" r="r" t="t"/>
              <a:pathLst>
                <a:path extrusionOk="0" h="891" w="1332">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1" name="Google Shape;11491;p82"/>
          <p:cNvGrpSpPr/>
          <p:nvPr/>
        </p:nvGrpSpPr>
        <p:grpSpPr>
          <a:xfrm>
            <a:off x="5743289" y="2439122"/>
            <a:ext cx="444871" cy="316407"/>
            <a:chOff x="5743289" y="2439122"/>
            <a:chExt cx="444871" cy="316407"/>
          </a:xfrm>
        </p:grpSpPr>
        <p:sp>
          <p:nvSpPr>
            <p:cNvPr id="11492" name="Google Shape;11492;p82"/>
            <p:cNvSpPr/>
            <p:nvPr/>
          </p:nvSpPr>
          <p:spPr>
            <a:xfrm>
              <a:off x="5999902" y="2549177"/>
              <a:ext cx="137497" cy="130722"/>
            </a:xfrm>
            <a:custGeom>
              <a:rect b="b" l="l" r="r" t="t"/>
              <a:pathLst>
                <a:path extrusionOk="0" h="4978" w="5236">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82"/>
            <p:cNvSpPr/>
            <p:nvPr/>
          </p:nvSpPr>
          <p:spPr>
            <a:xfrm>
              <a:off x="6000138" y="2570054"/>
              <a:ext cx="137497" cy="110082"/>
            </a:xfrm>
            <a:custGeom>
              <a:rect b="b" l="l" r="r" t="t"/>
              <a:pathLst>
                <a:path extrusionOk="0" h="4192" w="5236">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82"/>
            <p:cNvSpPr/>
            <p:nvPr/>
          </p:nvSpPr>
          <p:spPr>
            <a:xfrm>
              <a:off x="6046645" y="2549177"/>
              <a:ext cx="44511" cy="20640"/>
            </a:xfrm>
            <a:custGeom>
              <a:rect b="b" l="l" r="r" t="t"/>
              <a:pathLst>
                <a:path extrusionOk="0" h="786" w="1695">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82"/>
            <p:cNvSpPr/>
            <p:nvPr/>
          </p:nvSpPr>
          <p:spPr>
            <a:xfrm>
              <a:off x="6020753" y="2452935"/>
              <a:ext cx="34453" cy="75681"/>
            </a:xfrm>
            <a:custGeom>
              <a:rect b="b" l="l" r="r" t="t"/>
              <a:pathLst>
                <a:path extrusionOk="0" h="2882" w="1312">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82"/>
            <p:cNvSpPr/>
            <p:nvPr/>
          </p:nvSpPr>
          <p:spPr>
            <a:xfrm>
              <a:off x="6034565" y="2446159"/>
              <a:ext cx="82456" cy="82456"/>
            </a:xfrm>
            <a:custGeom>
              <a:rect b="b" l="l" r="r" t="t"/>
              <a:pathLst>
                <a:path extrusionOk="0" h="3140" w="314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82"/>
            <p:cNvSpPr/>
            <p:nvPr/>
          </p:nvSpPr>
          <p:spPr>
            <a:xfrm>
              <a:off x="6027528" y="2480324"/>
              <a:ext cx="82982" cy="75681"/>
            </a:xfrm>
            <a:custGeom>
              <a:rect b="b" l="l" r="r" t="t"/>
              <a:pathLst>
                <a:path extrusionOk="0" h="2882" w="316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82"/>
            <p:cNvSpPr/>
            <p:nvPr/>
          </p:nvSpPr>
          <p:spPr>
            <a:xfrm>
              <a:off x="6027528" y="2480586"/>
              <a:ext cx="82456" cy="74158"/>
            </a:xfrm>
            <a:custGeom>
              <a:rect b="b" l="l" r="r" t="t"/>
              <a:pathLst>
                <a:path extrusionOk="0" h="2824" w="314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82"/>
            <p:cNvSpPr/>
            <p:nvPr/>
          </p:nvSpPr>
          <p:spPr>
            <a:xfrm>
              <a:off x="6000138" y="2583368"/>
              <a:ext cx="27415" cy="96768"/>
            </a:xfrm>
            <a:custGeom>
              <a:rect b="b" l="l" r="r" t="t"/>
              <a:pathLst>
                <a:path extrusionOk="0" h="3685" w="1044">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82"/>
            <p:cNvSpPr/>
            <p:nvPr/>
          </p:nvSpPr>
          <p:spPr>
            <a:xfrm>
              <a:off x="6075794" y="2583368"/>
              <a:ext cx="61842" cy="96532"/>
            </a:xfrm>
            <a:custGeom>
              <a:rect b="b" l="l" r="r" t="t"/>
              <a:pathLst>
                <a:path extrusionOk="0" h="3676" w="2355">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82"/>
            <p:cNvSpPr/>
            <p:nvPr/>
          </p:nvSpPr>
          <p:spPr>
            <a:xfrm>
              <a:off x="5766424" y="2686649"/>
              <a:ext cx="398863" cy="20903"/>
            </a:xfrm>
            <a:custGeom>
              <a:rect b="b" l="l" r="r" t="t"/>
              <a:pathLst>
                <a:path extrusionOk="0" h="796" w="15189">
                  <a:moveTo>
                    <a:pt x="0" y="1"/>
                  </a:moveTo>
                  <a:lnTo>
                    <a:pt x="0" y="795"/>
                  </a:lnTo>
                  <a:lnTo>
                    <a:pt x="15188" y="795"/>
                  </a:lnTo>
                  <a:lnTo>
                    <a:pt x="15188"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82"/>
            <p:cNvSpPr/>
            <p:nvPr/>
          </p:nvSpPr>
          <p:spPr>
            <a:xfrm>
              <a:off x="5759387"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82"/>
            <p:cNvSpPr/>
            <p:nvPr/>
          </p:nvSpPr>
          <p:spPr>
            <a:xfrm>
              <a:off x="6158224"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82"/>
            <p:cNvSpPr/>
            <p:nvPr/>
          </p:nvSpPr>
          <p:spPr>
            <a:xfrm>
              <a:off x="5759387"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82"/>
            <p:cNvSpPr/>
            <p:nvPr/>
          </p:nvSpPr>
          <p:spPr>
            <a:xfrm>
              <a:off x="6158224"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82"/>
            <p:cNvSpPr/>
            <p:nvPr/>
          </p:nvSpPr>
          <p:spPr>
            <a:xfrm>
              <a:off x="5743289" y="2679873"/>
              <a:ext cx="444871" cy="13839"/>
            </a:xfrm>
            <a:custGeom>
              <a:rect b="b" l="l" r="r" t="t"/>
              <a:pathLst>
                <a:path extrusionOk="0" h="527" w="16941">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82"/>
            <p:cNvSpPr/>
            <p:nvPr/>
          </p:nvSpPr>
          <p:spPr>
            <a:xfrm>
              <a:off x="6068992" y="2666034"/>
              <a:ext cx="41254" cy="13865"/>
            </a:xfrm>
            <a:custGeom>
              <a:rect b="b" l="l" r="r" t="t"/>
              <a:pathLst>
                <a:path extrusionOk="0" h="528" w="1571">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82"/>
            <p:cNvSpPr/>
            <p:nvPr/>
          </p:nvSpPr>
          <p:spPr>
            <a:xfrm>
              <a:off x="5986326" y="2611020"/>
              <a:ext cx="96269" cy="68880"/>
            </a:xfrm>
            <a:custGeom>
              <a:rect b="b" l="l" r="r" t="t"/>
              <a:pathLst>
                <a:path extrusionOk="0" h="2623" w="3666">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82"/>
            <p:cNvSpPr/>
            <p:nvPr/>
          </p:nvSpPr>
          <p:spPr>
            <a:xfrm>
              <a:off x="6025269" y="2638645"/>
              <a:ext cx="18382" cy="13865"/>
            </a:xfrm>
            <a:custGeom>
              <a:rect b="b" l="l" r="r" t="t"/>
              <a:pathLst>
                <a:path extrusionOk="0" h="528" w="700">
                  <a:moveTo>
                    <a:pt x="355" y="1"/>
                  </a:moveTo>
                  <a:cubicBezTo>
                    <a:pt x="1" y="1"/>
                    <a:pt x="1" y="518"/>
                    <a:pt x="355" y="527"/>
                  </a:cubicBezTo>
                  <a:cubicBezTo>
                    <a:pt x="699" y="518"/>
                    <a:pt x="699" y="1"/>
                    <a:pt x="3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82"/>
            <p:cNvSpPr/>
            <p:nvPr/>
          </p:nvSpPr>
          <p:spPr>
            <a:xfrm>
              <a:off x="5807390" y="2556215"/>
              <a:ext cx="137734" cy="123685"/>
            </a:xfrm>
            <a:custGeom>
              <a:rect b="b" l="l" r="r" t="t"/>
              <a:pathLst>
                <a:path extrusionOk="0" h="4710" w="5245">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82"/>
            <p:cNvSpPr/>
            <p:nvPr/>
          </p:nvSpPr>
          <p:spPr>
            <a:xfrm>
              <a:off x="5807626" y="2587386"/>
              <a:ext cx="27678" cy="92514"/>
            </a:xfrm>
            <a:custGeom>
              <a:rect b="b" l="l" r="r" t="t"/>
              <a:pathLst>
                <a:path extrusionOk="0" h="3523" w="1054">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82"/>
            <p:cNvSpPr/>
            <p:nvPr/>
          </p:nvSpPr>
          <p:spPr>
            <a:xfrm>
              <a:off x="5917708" y="2587386"/>
              <a:ext cx="27415" cy="92514"/>
            </a:xfrm>
            <a:custGeom>
              <a:rect b="b" l="l" r="r" t="t"/>
              <a:pathLst>
                <a:path extrusionOk="0" h="3523" w="1044">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82"/>
            <p:cNvSpPr/>
            <p:nvPr/>
          </p:nvSpPr>
          <p:spPr>
            <a:xfrm>
              <a:off x="5843314" y="2556215"/>
              <a:ext cx="66123" cy="20640"/>
            </a:xfrm>
            <a:custGeom>
              <a:rect b="b" l="l" r="r" t="t"/>
              <a:pathLst>
                <a:path extrusionOk="0" h="786" w="2518">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82"/>
            <p:cNvSpPr/>
            <p:nvPr/>
          </p:nvSpPr>
          <p:spPr>
            <a:xfrm>
              <a:off x="5815688" y="2439122"/>
              <a:ext cx="121400" cy="123921"/>
            </a:xfrm>
            <a:custGeom>
              <a:rect b="b" l="l" r="r" t="t"/>
              <a:pathLst>
                <a:path extrusionOk="0" h="4719" w="4623">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82"/>
            <p:cNvSpPr/>
            <p:nvPr/>
          </p:nvSpPr>
          <p:spPr>
            <a:xfrm>
              <a:off x="5828241" y="2714300"/>
              <a:ext cx="13839" cy="41228"/>
            </a:xfrm>
            <a:custGeom>
              <a:rect b="b" l="l" r="r" t="t"/>
              <a:pathLst>
                <a:path extrusionOk="0" h="1570" w="527">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82"/>
            <p:cNvSpPr/>
            <p:nvPr/>
          </p:nvSpPr>
          <p:spPr>
            <a:xfrm>
              <a:off x="5828241" y="2707263"/>
              <a:ext cx="13839" cy="27678"/>
            </a:xfrm>
            <a:custGeom>
              <a:rect b="b" l="l" r="r" t="t"/>
              <a:pathLst>
                <a:path extrusionOk="0" h="1054" w="527">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82"/>
            <p:cNvSpPr/>
            <p:nvPr/>
          </p:nvSpPr>
          <p:spPr>
            <a:xfrm>
              <a:off x="5910671" y="2714300"/>
              <a:ext cx="13865" cy="41228"/>
            </a:xfrm>
            <a:custGeom>
              <a:rect b="b" l="l" r="r" t="t"/>
              <a:pathLst>
                <a:path extrusionOk="0" h="1570" w="528">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82"/>
            <p:cNvSpPr/>
            <p:nvPr/>
          </p:nvSpPr>
          <p:spPr>
            <a:xfrm>
              <a:off x="5910671" y="2707263"/>
              <a:ext cx="13865" cy="27678"/>
            </a:xfrm>
            <a:custGeom>
              <a:rect b="b" l="l" r="r" t="t"/>
              <a:pathLst>
                <a:path extrusionOk="0" h="1054" w="528">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82"/>
            <p:cNvSpPr/>
            <p:nvPr/>
          </p:nvSpPr>
          <p:spPr>
            <a:xfrm>
              <a:off x="5828241" y="2604218"/>
              <a:ext cx="96295" cy="116883"/>
            </a:xfrm>
            <a:custGeom>
              <a:rect b="b" l="l" r="r" t="t"/>
              <a:pathLst>
                <a:path extrusionOk="0" h="4451" w="3667">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82"/>
            <p:cNvSpPr/>
            <p:nvPr/>
          </p:nvSpPr>
          <p:spPr>
            <a:xfrm>
              <a:off x="5815688" y="2439306"/>
              <a:ext cx="73896" cy="121216"/>
            </a:xfrm>
            <a:custGeom>
              <a:rect b="b" l="l" r="r" t="t"/>
              <a:pathLst>
                <a:path extrusionOk="0" h="4616" w="2814">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1" name="Google Shape;11521;p82"/>
          <p:cNvGrpSpPr/>
          <p:nvPr/>
        </p:nvGrpSpPr>
        <p:grpSpPr>
          <a:xfrm>
            <a:off x="6230360" y="2432583"/>
            <a:ext cx="351359" cy="363412"/>
            <a:chOff x="6230360" y="2432583"/>
            <a:chExt cx="351359" cy="363412"/>
          </a:xfrm>
        </p:grpSpPr>
        <p:sp>
          <p:nvSpPr>
            <p:cNvPr id="11522" name="Google Shape;11522;p82"/>
            <p:cNvSpPr/>
            <p:nvPr/>
          </p:nvSpPr>
          <p:spPr>
            <a:xfrm>
              <a:off x="6361791" y="2432583"/>
              <a:ext cx="219928" cy="325230"/>
            </a:xfrm>
            <a:custGeom>
              <a:rect b="b" l="l" r="r" t="t"/>
              <a:pathLst>
                <a:path extrusionOk="0" h="12385" w="8375">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82"/>
            <p:cNvSpPr/>
            <p:nvPr/>
          </p:nvSpPr>
          <p:spPr>
            <a:xfrm>
              <a:off x="6361791" y="2432583"/>
              <a:ext cx="9585" cy="40230"/>
            </a:xfrm>
            <a:custGeom>
              <a:rect b="b" l="l" r="r" t="t"/>
              <a:pathLst>
                <a:path extrusionOk="0" h="1532" w="365">
                  <a:moveTo>
                    <a:pt x="354" y="0"/>
                  </a:moveTo>
                  <a:cubicBezTo>
                    <a:pt x="287" y="0"/>
                    <a:pt x="0" y="19"/>
                    <a:pt x="0" y="278"/>
                  </a:cubicBezTo>
                  <a:lnTo>
                    <a:pt x="0" y="1531"/>
                  </a:lnTo>
                  <a:lnTo>
                    <a:pt x="364" y="1531"/>
                  </a:lnTo>
                  <a:lnTo>
                    <a:pt x="36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82"/>
            <p:cNvSpPr/>
            <p:nvPr/>
          </p:nvSpPr>
          <p:spPr>
            <a:xfrm>
              <a:off x="6510817" y="2432583"/>
              <a:ext cx="70403" cy="70377"/>
            </a:xfrm>
            <a:custGeom>
              <a:rect b="b" l="l" r="r" t="t"/>
              <a:pathLst>
                <a:path extrusionOk="0" h="2680" w="2681">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82"/>
            <p:cNvSpPr/>
            <p:nvPr/>
          </p:nvSpPr>
          <p:spPr>
            <a:xfrm>
              <a:off x="6361791" y="2469006"/>
              <a:ext cx="107088" cy="16124"/>
            </a:xfrm>
            <a:custGeom>
              <a:rect b="b" l="l" r="r" t="t"/>
              <a:pathLst>
                <a:path extrusionOk="0" h="614" w="4078">
                  <a:moveTo>
                    <a:pt x="0" y="1"/>
                  </a:moveTo>
                  <a:lnTo>
                    <a:pt x="0" y="144"/>
                  </a:lnTo>
                  <a:lnTo>
                    <a:pt x="3608" y="144"/>
                  </a:lnTo>
                  <a:lnTo>
                    <a:pt x="4077" y="613"/>
                  </a:lnTo>
                  <a:lnTo>
                    <a:pt x="407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82"/>
            <p:cNvSpPr/>
            <p:nvPr/>
          </p:nvSpPr>
          <p:spPr>
            <a:xfrm>
              <a:off x="6465571" y="2469006"/>
              <a:ext cx="73160" cy="288807"/>
            </a:xfrm>
            <a:custGeom>
              <a:rect b="b" l="l" r="r" t="t"/>
              <a:pathLst>
                <a:path extrusionOk="0" h="10998" w="2786">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82"/>
            <p:cNvSpPr/>
            <p:nvPr/>
          </p:nvSpPr>
          <p:spPr>
            <a:xfrm>
              <a:off x="6309508" y="2469006"/>
              <a:ext cx="9585" cy="131983"/>
            </a:xfrm>
            <a:custGeom>
              <a:rect b="b" l="l" r="r" t="t"/>
              <a:pathLst>
                <a:path extrusionOk="0" h="5026" w="365">
                  <a:moveTo>
                    <a:pt x="345" y="1"/>
                  </a:moveTo>
                  <a:cubicBezTo>
                    <a:pt x="288" y="1"/>
                    <a:pt x="29" y="20"/>
                    <a:pt x="1" y="231"/>
                  </a:cubicBezTo>
                  <a:lnTo>
                    <a:pt x="1" y="5025"/>
                  </a:lnTo>
                  <a:lnTo>
                    <a:pt x="364" y="4977"/>
                  </a:lnTo>
                  <a:lnTo>
                    <a:pt x="364"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82"/>
            <p:cNvSpPr/>
            <p:nvPr/>
          </p:nvSpPr>
          <p:spPr>
            <a:xfrm>
              <a:off x="6309770" y="2591692"/>
              <a:ext cx="134477" cy="201283"/>
            </a:xfrm>
            <a:custGeom>
              <a:rect b="b" l="l" r="r" t="t"/>
              <a:pathLst>
                <a:path extrusionOk="0" h="7665" w="5121">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82"/>
            <p:cNvSpPr/>
            <p:nvPr/>
          </p:nvSpPr>
          <p:spPr>
            <a:xfrm>
              <a:off x="6310768" y="2468507"/>
              <a:ext cx="219691" cy="325230"/>
            </a:xfrm>
            <a:custGeom>
              <a:rect b="b" l="l" r="r" t="t"/>
              <a:pathLst>
                <a:path extrusionOk="0" h="12385" w="8366">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82"/>
            <p:cNvSpPr/>
            <p:nvPr/>
          </p:nvSpPr>
          <p:spPr>
            <a:xfrm>
              <a:off x="6230360" y="2591666"/>
              <a:ext cx="204329" cy="204329"/>
            </a:xfrm>
            <a:custGeom>
              <a:rect b="b" l="l" r="r" t="t"/>
              <a:pathLst>
                <a:path extrusionOk="0" h="7781" w="7781">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82"/>
            <p:cNvSpPr/>
            <p:nvPr/>
          </p:nvSpPr>
          <p:spPr>
            <a:xfrm>
              <a:off x="6234115" y="2591666"/>
              <a:ext cx="104331" cy="204329"/>
            </a:xfrm>
            <a:custGeom>
              <a:rect b="b" l="l" r="r" t="t"/>
              <a:pathLst>
                <a:path extrusionOk="0" h="7781" w="3973">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82"/>
            <p:cNvSpPr/>
            <p:nvPr/>
          </p:nvSpPr>
          <p:spPr>
            <a:xfrm>
              <a:off x="6262528" y="2728875"/>
              <a:ext cx="140491" cy="67121"/>
            </a:xfrm>
            <a:custGeom>
              <a:rect b="b" l="l" r="r" t="t"/>
              <a:pathLst>
                <a:path extrusionOk="0" h="2556" w="535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82"/>
            <p:cNvSpPr/>
            <p:nvPr/>
          </p:nvSpPr>
          <p:spPr>
            <a:xfrm>
              <a:off x="6262528" y="2729137"/>
              <a:ext cx="74920" cy="66858"/>
            </a:xfrm>
            <a:custGeom>
              <a:rect b="b" l="l" r="r" t="t"/>
              <a:pathLst>
                <a:path extrusionOk="0" h="2546" w="2853">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82"/>
            <p:cNvSpPr/>
            <p:nvPr/>
          </p:nvSpPr>
          <p:spPr>
            <a:xfrm>
              <a:off x="6283878" y="2609996"/>
              <a:ext cx="98029" cy="64862"/>
            </a:xfrm>
            <a:custGeom>
              <a:rect b="b" l="l" r="r" t="t"/>
              <a:pathLst>
                <a:path extrusionOk="0" h="2470" w="3733">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82"/>
            <p:cNvSpPr/>
            <p:nvPr/>
          </p:nvSpPr>
          <p:spPr>
            <a:xfrm>
              <a:off x="6283878" y="2610258"/>
              <a:ext cx="53308" cy="64600"/>
            </a:xfrm>
            <a:custGeom>
              <a:rect b="b" l="l" r="r" t="t"/>
              <a:pathLst>
                <a:path extrusionOk="0" h="2460" w="203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82"/>
            <p:cNvSpPr/>
            <p:nvPr/>
          </p:nvSpPr>
          <p:spPr>
            <a:xfrm>
              <a:off x="6368566" y="2668319"/>
              <a:ext cx="18119" cy="26917"/>
            </a:xfrm>
            <a:custGeom>
              <a:rect b="b" l="l" r="r" t="t"/>
              <a:pathLst>
                <a:path extrusionOk="0" h="1025" w="69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82"/>
            <p:cNvSpPr/>
            <p:nvPr/>
          </p:nvSpPr>
          <p:spPr>
            <a:xfrm>
              <a:off x="6276079" y="2668319"/>
              <a:ext cx="21402" cy="26917"/>
            </a:xfrm>
            <a:custGeom>
              <a:rect b="b" l="l" r="r" t="t"/>
              <a:pathLst>
                <a:path extrusionOk="0" h="1025" w="815">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82"/>
            <p:cNvSpPr/>
            <p:nvPr/>
          </p:nvSpPr>
          <p:spPr>
            <a:xfrm>
              <a:off x="6315048" y="2715613"/>
              <a:ext cx="35950" cy="38917"/>
            </a:xfrm>
            <a:custGeom>
              <a:rect b="b" l="l" r="r" t="t"/>
              <a:pathLst>
                <a:path extrusionOk="0" h="1482" w="1369">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82"/>
            <p:cNvSpPr/>
            <p:nvPr/>
          </p:nvSpPr>
          <p:spPr>
            <a:xfrm>
              <a:off x="6315048" y="2715745"/>
              <a:ext cx="21875" cy="38786"/>
            </a:xfrm>
            <a:custGeom>
              <a:rect b="b" l="l" r="r" t="t"/>
              <a:pathLst>
                <a:path extrusionOk="0" h="1477" w="833">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82"/>
            <p:cNvSpPr/>
            <p:nvPr/>
          </p:nvSpPr>
          <p:spPr>
            <a:xfrm>
              <a:off x="6294172" y="2648178"/>
              <a:ext cx="76942" cy="77467"/>
            </a:xfrm>
            <a:custGeom>
              <a:rect b="b" l="l" r="r" t="t"/>
              <a:pathLst>
                <a:path extrusionOk="0" h="2950" w="293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82"/>
            <p:cNvSpPr/>
            <p:nvPr/>
          </p:nvSpPr>
          <p:spPr>
            <a:xfrm>
              <a:off x="6294434" y="2648099"/>
              <a:ext cx="56328" cy="77546"/>
            </a:xfrm>
            <a:custGeom>
              <a:rect b="b" l="l" r="r" t="t"/>
              <a:pathLst>
                <a:path extrusionOk="0" h="2953" w="2145">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82"/>
            <p:cNvSpPr/>
            <p:nvPr/>
          </p:nvSpPr>
          <p:spPr>
            <a:xfrm>
              <a:off x="6459557" y="2469268"/>
              <a:ext cx="69878" cy="70140"/>
            </a:xfrm>
            <a:custGeom>
              <a:rect b="b" l="l" r="r" t="t"/>
              <a:pathLst>
                <a:path extrusionOk="0" h="2671" w="2661">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3" name="Google Shape;11543;p82"/>
          <p:cNvGrpSpPr/>
          <p:nvPr/>
        </p:nvGrpSpPr>
        <p:grpSpPr>
          <a:xfrm>
            <a:off x="6633976" y="2459552"/>
            <a:ext cx="387781" cy="286680"/>
            <a:chOff x="6633976" y="2459552"/>
            <a:chExt cx="387781" cy="286680"/>
          </a:xfrm>
        </p:grpSpPr>
        <p:sp>
          <p:nvSpPr>
            <p:cNvPr id="11544" name="Google Shape;11544;p82"/>
            <p:cNvSpPr/>
            <p:nvPr/>
          </p:nvSpPr>
          <p:spPr>
            <a:xfrm>
              <a:off x="6635473" y="2459552"/>
              <a:ext cx="386285" cy="205773"/>
            </a:xfrm>
            <a:custGeom>
              <a:rect b="b" l="l" r="r" t="t"/>
              <a:pathLst>
                <a:path extrusionOk="0" h="7836" w="1471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82"/>
            <p:cNvSpPr/>
            <p:nvPr/>
          </p:nvSpPr>
          <p:spPr>
            <a:xfrm>
              <a:off x="6633976" y="2522051"/>
              <a:ext cx="352856" cy="143012"/>
            </a:xfrm>
            <a:custGeom>
              <a:rect b="b" l="l" r="r" t="t"/>
              <a:pathLst>
                <a:path extrusionOk="0" h="5446" w="13437">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82"/>
            <p:cNvSpPr/>
            <p:nvPr/>
          </p:nvSpPr>
          <p:spPr>
            <a:xfrm>
              <a:off x="6759867" y="2559235"/>
              <a:ext cx="137261" cy="186997"/>
            </a:xfrm>
            <a:custGeom>
              <a:rect b="b" l="l" r="r" t="t"/>
              <a:pathLst>
                <a:path extrusionOk="0" h="7121" w="5227">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82"/>
            <p:cNvSpPr/>
            <p:nvPr/>
          </p:nvSpPr>
          <p:spPr>
            <a:xfrm>
              <a:off x="6792613" y="2632553"/>
              <a:ext cx="72189" cy="84163"/>
            </a:xfrm>
            <a:custGeom>
              <a:rect b="b" l="l" r="r" t="t"/>
              <a:pathLst>
                <a:path extrusionOk="0" h="3205" w="2749">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82"/>
            <p:cNvSpPr/>
            <p:nvPr/>
          </p:nvSpPr>
          <p:spPr>
            <a:xfrm>
              <a:off x="6792429" y="2477882"/>
              <a:ext cx="58875" cy="39416"/>
            </a:xfrm>
            <a:custGeom>
              <a:rect b="b" l="l" r="r" t="t"/>
              <a:pathLst>
                <a:path extrusionOk="0" h="1501" w="2242">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82"/>
            <p:cNvSpPr/>
            <p:nvPr/>
          </p:nvSpPr>
          <p:spPr>
            <a:xfrm>
              <a:off x="6891823" y="2516720"/>
              <a:ext cx="47005" cy="38024"/>
            </a:xfrm>
            <a:custGeom>
              <a:rect b="b" l="l" r="r" t="t"/>
              <a:pathLst>
                <a:path extrusionOk="0" h="1448" w="179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82"/>
            <p:cNvSpPr/>
            <p:nvPr/>
          </p:nvSpPr>
          <p:spPr>
            <a:xfrm>
              <a:off x="6841036" y="2559235"/>
              <a:ext cx="56091" cy="56328"/>
            </a:xfrm>
            <a:custGeom>
              <a:rect b="b" l="l" r="r" t="t"/>
              <a:pathLst>
                <a:path extrusionOk="0" h="2145" w="2136">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1" name="Google Shape;11551;p82"/>
          <p:cNvGrpSpPr/>
          <p:nvPr/>
        </p:nvGrpSpPr>
        <p:grpSpPr>
          <a:xfrm>
            <a:off x="7091110" y="2428565"/>
            <a:ext cx="376989" cy="348864"/>
            <a:chOff x="7091110" y="2428565"/>
            <a:chExt cx="376989" cy="348864"/>
          </a:xfrm>
        </p:grpSpPr>
        <p:sp>
          <p:nvSpPr>
            <p:cNvPr id="11552" name="Google Shape;11552;p82"/>
            <p:cNvSpPr/>
            <p:nvPr/>
          </p:nvSpPr>
          <p:spPr>
            <a:xfrm>
              <a:off x="7213692" y="2609759"/>
              <a:ext cx="124577" cy="104305"/>
            </a:xfrm>
            <a:custGeom>
              <a:rect b="b" l="l" r="r" t="t"/>
              <a:pathLst>
                <a:path extrusionOk="0" h="3972" w="4744">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82"/>
            <p:cNvSpPr/>
            <p:nvPr/>
          </p:nvSpPr>
          <p:spPr>
            <a:xfrm>
              <a:off x="7346699" y="2713539"/>
              <a:ext cx="121400" cy="63891"/>
            </a:xfrm>
            <a:custGeom>
              <a:rect b="b" l="l" r="r" t="t"/>
              <a:pathLst>
                <a:path extrusionOk="0" h="2433" w="4623">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82"/>
            <p:cNvSpPr/>
            <p:nvPr/>
          </p:nvSpPr>
          <p:spPr>
            <a:xfrm>
              <a:off x="7345176" y="2713539"/>
              <a:ext cx="49290" cy="63891"/>
            </a:xfrm>
            <a:custGeom>
              <a:rect b="b" l="l" r="r" t="t"/>
              <a:pathLst>
                <a:path extrusionOk="0" h="2433" w="1877">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82"/>
            <p:cNvSpPr/>
            <p:nvPr/>
          </p:nvSpPr>
          <p:spPr>
            <a:xfrm>
              <a:off x="7367549" y="2612753"/>
              <a:ext cx="76942" cy="54332"/>
            </a:xfrm>
            <a:custGeom>
              <a:rect b="b" l="l" r="r" t="t"/>
              <a:pathLst>
                <a:path extrusionOk="0" h="2069" w="293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82"/>
            <p:cNvSpPr/>
            <p:nvPr/>
          </p:nvSpPr>
          <p:spPr>
            <a:xfrm>
              <a:off x="7367549" y="2612779"/>
              <a:ext cx="41753" cy="54306"/>
            </a:xfrm>
            <a:custGeom>
              <a:rect b="b" l="l" r="r" t="t"/>
              <a:pathLst>
                <a:path extrusionOk="0" h="2068" w="159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82"/>
            <p:cNvSpPr/>
            <p:nvPr/>
          </p:nvSpPr>
          <p:spPr>
            <a:xfrm>
              <a:off x="7434145" y="2661281"/>
              <a:ext cx="16885" cy="22636"/>
            </a:xfrm>
            <a:custGeom>
              <a:rect b="b" l="l" r="r" t="t"/>
              <a:pathLst>
                <a:path extrusionOk="0" h="862" w="643">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82"/>
            <p:cNvSpPr/>
            <p:nvPr/>
          </p:nvSpPr>
          <p:spPr>
            <a:xfrm>
              <a:off x="7361772" y="2661334"/>
              <a:ext cx="16623" cy="22479"/>
            </a:xfrm>
            <a:custGeom>
              <a:rect b="b" l="l" r="r" t="t"/>
              <a:pathLst>
                <a:path extrusionOk="0" h="856" w="633">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82"/>
            <p:cNvSpPr/>
            <p:nvPr/>
          </p:nvSpPr>
          <p:spPr>
            <a:xfrm>
              <a:off x="7391945" y="2700829"/>
              <a:ext cx="28151" cy="32352"/>
            </a:xfrm>
            <a:custGeom>
              <a:rect b="b" l="l" r="r" t="t"/>
              <a:pathLst>
                <a:path extrusionOk="0" h="1232" w="1072">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82"/>
            <p:cNvSpPr/>
            <p:nvPr/>
          </p:nvSpPr>
          <p:spPr>
            <a:xfrm>
              <a:off x="7391945" y="2701144"/>
              <a:ext cx="17095" cy="32037"/>
            </a:xfrm>
            <a:custGeom>
              <a:rect b="b" l="l" r="r" t="t"/>
              <a:pathLst>
                <a:path extrusionOk="0" h="1220" w="651">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82"/>
            <p:cNvSpPr/>
            <p:nvPr/>
          </p:nvSpPr>
          <p:spPr>
            <a:xfrm>
              <a:off x="7375847" y="2644422"/>
              <a:ext cx="60582" cy="64626"/>
            </a:xfrm>
            <a:custGeom>
              <a:rect b="b" l="l" r="r" t="t"/>
              <a:pathLst>
                <a:path extrusionOk="0" h="2461" w="2307">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82"/>
            <p:cNvSpPr/>
            <p:nvPr/>
          </p:nvSpPr>
          <p:spPr>
            <a:xfrm>
              <a:off x="7375847" y="2644580"/>
              <a:ext cx="44012" cy="64731"/>
            </a:xfrm>
            <a:custGeom>
              <a:rect b="b" l="l" r="r" t="t"/>
              <a:pathLst>
                <a:path extrusionOk="0" h="2465" w="1676">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82"/>
            <p:cNvSpPr/>
            <p:nvPr/>
          </p:nvSpPr>
          <p:spPr>
            <a:xfrm>
              <a:off x="7219784" y="2529325"/>
              <a:ext cx="121400" cy="63917"/>
            </a:xfrm>
            <a:custGeom>
              <a:rect b="b" l="l" r="r" t="t"/>
              <a:pathLst>
                <a:path extrusionOk="0" h="2434" w="4623">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82"/>
            <p:cNvSpPr/>
            <p:nvPr/>
          </p:nvSpPr>
          <p:spPr>
            <a:xfrm>
              <a:off x="7218261" y="2529325"/>
              <a:ext cx="49290" cy="63917"/>
            </a:xfrm>
            <a:custGeom>
              <a:rect b="b" l="l" r="r" t="t"/>
              <a:pathLst>
                <a:path extrusionOk="0" h="2434" w="1877">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82"/>
            <p:cNvSpPr/>
            <p:nvPr/>
          </p:nvSpPr>
          <p:spPr>
            <a:xfrm>
              <a:off x="7240897" y="2428565"/>
              <a:ext cx="76916" cy="54043"/>
            </a:xfrm>
            <a:custGeom>
              <a:rect b="b" l="l" r="r" t="t"/>
              <a:pathLst>
                <a:path extrusionOk="0" h="2058" w="2929">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82"/>
            <p:cNvSpPr/>
            <p:nvPr/>
          </p:nvSpPr>
          <p:spPr>
            <a:xfrm>
              <a:off x="7240897" y="2428565"/>
              <a:ext cx="41727" cy="54306"/>
            </a:xfrm>
            <a:custGeom>
              <a:rect b="b" l="l" r="r" t="t"/>
              <a:pathLst>
                <a:path extrusionOk="0" h="2068" w="1589">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82"/>
            <p:cNvSpPr/>
            <p:nvPr/>
          </p:nvSpPr>
          <p:spPr>
            <a:xfrm>
              <a:off x="7307230" y="2477146"/>
              <a:ext cx="17122" cy="22557"/>
            </a:xfrm>
            <a:custGeom>
              <a:rect b="b" l="l" r="r" t="t"/>
              <a:pathLst>
                <a:path extrusionOk="0" h="859" w="652">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82"/>
            <p:cNvSpPr/>
            <p:nvPr/>
          </p:nvSpPr>
          <p:spPr>
            <a:xfrm>
              <a:off x="7234857" y="2477120"/>
              <a:ext cx="16623" cy="22479"/>
            </a:xfrm>
            <a:custGeom>
              <a:rect b="b" l="l" r="r" t="t"/>
              <a:pathLst>
                <a:path extrusionOk="0" h="856" w="633">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82"/>
            <p:cNvSpPr/>
            <p:nvPr/>
          </p:nvSpPr>
          <p:spPr>
            <a:xfrm>
              <a:off x="7265266" y="2516694"/>
              <a:ext cx="27914" cy="32274"/>
            </a:xfrm>
            <a:custGeom>
              <a:rect b="b" l="l" r="r" t="t"/>
              <a:pathLst>
                <a:path extrusionOk="0" h="1229" w="1063">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82"/>
            <p:cNvSpPr/>
            <p:nvPr/>
          </p:nvSpPr>
          <p:spPr>
            <a:xfrm>
              <a:off x="7265266" y="2516956"/>
              <a:ext cx="17122" cy="32247"/>
            </a:xfrm>
            <a:custGeom>
              <a:rect b="b" l="l" r="r" t="t"/>
              <a:pathLst>
                <a:path extrusionOk="0" h="1228" w="652">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82"/>
            <p:cNvSpPr/>
            <p:nvPr/>
          </p:nvSpPr>
          <p:spPr>
            <a:xfrm>
              <a:off x="7249195" y="2460287"/>
              <a:ext cx="60319" cy="64810"/>
            </a:xfrm>
            <a:custGeom>
              <a:rect b="b" l="l" r="r" t="t"/>
              <a:pathLst>
                <a:path extrusionOk="0" h="2468" w="2297">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82"/>
            <p:cNvSpPr/>
            <p:nvPr/>
          </p:nvSpPr>
          <p:spPr>
            <a:xfrm>
              <a:off x="7249195" y="2460471"/>
              <a:ext cx="43749" cy="64626"/>
            </a:xfrm>
            <a:custGeom>
              <a:rect b="b" l="l" r="r" t="t"/>
              <a:pathLst>
                <a:path extrusionOk="0" h="2461" w="1666">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82"/>
            <p:cNvSpPr/>
            <p:nvPr/>
          </p:nvSpPr>
          <p:spPr>
            <a:xfrm>
              <a:off x="7092607" y="2713539"/>
              <a:ext cx="121164" cy="63891"/>
            </a:xfrm>
            <a:custGeom>
              <a:rect b="b" l="l" r="r" t="t"/>
              <a:pathLst>
                <a:path extrusionOk="0" h="2433" w="4614">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82"/>
            <p:cNvSpPr/>
            <p:nvPr/>
          </p:nvSpPr>
          <p:spPr>
            <a:xfrm>
              <a:off x="7091110" y="2713539"/>
              <a:ext cx="49027" cy="63891"/>
            </a:xfrm>
            <a:custGeom>
              <a:rect b="b" l="l" r="r" t="t"/>
              <a:pathLst>
                <a:path extrusionOk="0" h="2433" w="1867">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82"/>
            <p:cNvSpPr/>
            <p:nvPr/>
          </p:nvSpPr>
          <p:spPr>
            <a:xfrm>
              <a:off x="7113484" y="2612753"/>
              <a:ext cx="76916" cy="54332"/>
            </a:xfrm>
            <a:custGeom>
              <a:rect b="b" l="l" r="r" t="t"/>
              <a:pathLst>
                <a:path extrusionOk="0" h="2069" w="2929">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82"/>
            <p:cNvSpPr/>
            <p:nvPr/>
          </p:nvSpPr>
          <p:spPr>
            <a:xfrm>
              <a:off x="7113484" y="2612779"/>
              <a:ext cx="41727" cy="54306"/>
            </a:xfrm>
            <a:custGeom>
              <a:rect b="b" l="l" r="r" t="t"/>
              <a:pathLst>
                <a:path extrusionOk="0" h="2068" w="1589">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82"/>
            <p:cNvSpPr/>
            <p:nvPr/>
          </p:nvSpPr>
          <p:spPr>
            <a:xfrm>
              <a:off x="7180079" y="2661281"/>
              <a:ext cx="16859" cy="22636"/>
            </a:xfrm>
            <a:custGeom>
              <a:rect b="b" l="l" r="r" t="t"/>
              <a:pathLst>
                <a:path extrusionOk="0" h="862" w="642">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82"/>
            <p:cNvSpPr/>
            <p:nvPr/>
          </p:nvSpPr>
          <p:spPr>
            <a:xfrm>
              <a:off x="7107444" y="2661334"/>
              <a:ext cx="16623" cy="22479"/>
            </a:xfrm>
            <a:custGeom>
              <a:rect b="b" l="l" r="r" t="t"/>
              <a:pathLst>
                <a:path extrusionOk="0" h="856" w="633">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82"/>
            <p:cNvSpPr/>
            <p:nvPr/>
          </p:nvSpPr>
          <p:spPr>
            <a:xfrm>
              <a:off x="7137853" y="2700829"/>
              <a:ext cx="28177" cy="32352"/>
            </a:xfrm>
            <a:custGeom>
              <a:rect b="b" l="l" r="r" t="t"/>
              <a:pathLst>
                <a:path extrusionOk="0" h="1232" w="1073">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82"/>
            <p:cNvSpPr/>
            <p:nvPr/>
          </p:nvSpPr>
          <p:spPr>
            <a:xfrm>
              <a:off x="7137590" y="2701144"/>
              <a:ext cx="17384" cy="32037"/>
            </a:xfrm>
            <a:custGeom>
              <a:rect b="b" l="l" r="r" t="t"/>
              <a:pathLst>
                <a:path extrusionOk="0" h="1220" w="662">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82"/>
            <p:cNvSpPr/>
            <p:nvPr/>
          </p:nvSpPr>
          <p:spPr>
            <a:xfrm>
              <a:off x="7121756" y="2644422"/>
              <a:ext cx="60345" cy="64626"/>
            </a:xfrm>
            <a:custGeom>
              <a:rect b="b" l="l" r="r" t="t"/>
              <a:pathLst>
                <a:path extrusionOk="0" h="2461" w="2298">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82"/>
            <p:cNvSpPr/>
            <p:nvPr/>
          </p:nvSpPr>
          <p:spPr>
            <a:xfrm>
              <a:off x="7121756" y="2644580"/>
              <a:ext cx="43775" cy="64731"/>
            </a:xfrm>
            <a:custGeom>
              <a:rect b="b" l="l" r="r" t="t"/>
              <a:pathLst>
                <a:path extrusionOk="0" h="2465" w="1667">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3" name="Google Shape;11583;p82"/>
          <p:cNvGrpSpPr/>
          <p:nvPr/>
        </p:nvGrpSpPr>
        <p:grpSpPr>
          <a:xfrm>
            <a:off x="7536427" y="2415225"/>
            <a:ext cx="369715" cy="375492"/>
            <a:chOff x="7536427" y="2415225"/>
            <a:chExt cx="369715" cy="375492"/>
          </a:xfrm>
        </p:grpSpPr>
        <p:sp>
          <p:nvSpPr>
            <p:cNvPr id="11584" name="Google Shape;11584;p82"/>
            <p:cNvSpPr/>
            <p:nvPr/>
          </p:nvSpPr>
          <p:spPr>
            <a:xfrm>
              <a:off x="7648978" y="2602774"/>
              <a:ext cx="150417" cy="121137"/>
            </a:xfrm>
            <a:custGeom>
              <a:rect b="b" l="l" r="r" t="t"/>
              <a:pathLst>
                <a:path extrusionOk="0" h="4613" w="5728">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82"/>
            <p:cNvSpPr/>
            <p:nvPr/>
          </p:nvSpPr>
          <p:spPr>
            <a:xfrm>
              <a:off x="7681698" y="2421265"/>
              <a:ext cx="30435" cy="66622"/>
            </a:xfrm>
            <a:custGeom>
              <a:rect b="b" l="l" r="r" t="t"/>
              <a:pathLst>
                <a:path extrusionOk="0" h="2537" w="1159">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82"/>
            <p:cNvSpPr/>
            <p:nvPr/>
          </p:nvSpPr>
          <p:spPr>
            <a:xfrm>
              <a:off x="7693751" y="2415225"/>
              <a:ext cx="72924" cy="72661"/>
            </a:xfrm>
            <a:custGeom>
              <a:rect b="b" l="l" r="r" t="t"/>
              <a:pathLst>
                <a:path extrusionOk="0" h="2767" w="2777">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82"/>
            <p:cNvSpPr/>
            <p:nvPr/>
          </p:nvSpPr>
          <p:spPr>
            <a:xfrm>
              <a:off x="7706067" y="2505953"/>
              <a:ext cx="36239" cy="26917"/>
            </a:xfrm>
            <a:custGeom>
              <a:rect b="b" l="l" r="r" t="t"/>
              <a:pathLst>
                <a:path extrusionOk="0" h="1025" w="1380">
                  <a:moveTo>
                    <a:pt x="1" y="1"/>
                  </a:moveTo>
                  <a:lnTo>
                    <a:pt x="1" y="1025"/>
                  </a:lnTo>
                  <a:lnTo>
                    <a:pt x="1379" y="1025"/>
                  </a:lnTo>
                  <a:lnTo>
                    <a:pt x="1379"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82"/>
            <p:cNvSpPr/>
            <p:nvPr/>
          </p:nvSpPr>
          <p:spPr>
            <a:xfrm>
              <a:off x="7706067" y="2505953"/>
              <a:ext cx="36239" cy="14732"/>
            </a:xfrm>
            <a:custGeom>
              <a:rect b="b" l="l" r="r" t="t"/>
              <a:pathLst>
                <a:path extrusionOk="0" h="561" w="138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82"/>
            <p:cNvSpPr/>
            <p:nvPr/>
          </p:nvSpPr>
          <p:spPr>
            <a:xfrm>
              <a:off x="7663604" y="2520790"/>
              <a:ext cx="121164" cy="64101"/>
            </a:xfrm>
            <a:custGeom>
              <a:rect b="b" l="l" r="r" t="t"/>
              <a:pathLst>
                <a:path extrusionOk="0" h="2441" w="4614">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82"/>
            <p:cNvSpPr/>
            <p:nvPr/>
          </p:nvSpPr>
          <p:spPr>
            <a:xfrm>
              <a:off x="7718146" y="2532844"/>
              <a:ext cx="12080" cy="52047"/>
            </a:xfrm>
            <a:custGeom>
              <a:rect b="b" l="l" r="r" t="t"/>
              <a:pathLst>
                <a:path extrusionOk="0" h="1982" w="460">
                  <a:moveTo>
                    <a:pt x="115" y="1"/>
                  </a:moveTo>
                  <a:lnTo>
                    <a:pt x="0" y="1982"/>
                  </a:lnTo>
                  <a:lnTo>
                    <a:pt x="460" y="1982"/>
                  </a:lnTo>
                  <a:lnTo>
                    <a:pt x="34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82"/>
            <p:cNvSpPr/>
            <p:nvPr/>
          </p:nvSpPr>
          <p:spPr>
            <a:xfrm>
              <a:off x="7687737" y="2445398"/>
              <a:ext cx="72898" cy="66622"/>
            </a:xfrm>
            <a:custGeom>
              <a:rect b="b" l="l" r="r" t="t"/>
              <a:pathLst>
                <a:path extrusionOk="0" h="2537" w="2776">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82"/>
            <p:cNvSpPr/>
            <p:nvPr/>
          </p:nvSpPr>
          <p:spPr>
            <a:xfrm>
              <a:off x="7687737" y="2445398"/>
              <a:ext cx="72661" cy="65361"/>
            </a:xfrm>
            <a:custGeom>
              <a:rect b="b" l="l" r="r" t="t"/>
              <a:pathLst>
                <a:path extrusionOk="0" h="2489" w="2767">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82"/>
            <p:cNvSpPr/>
            <p:nvPr/>
          </p:nvSpPr>
          <p:spPr>
            <a:xfrm>
              <a:off x="7663604" y="2536126"/>
              <a:ext cx="24159" cy="48528"/>
            </a:xfrm>
            <a:custGeom>
              <a:rect b="b" l="l" r="r" t="t"/>
              <a:pathLst>
                <a:path extrusionOk="0" h="1848" w="92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82"/>
            <p:cNvSpPr/>
            <p:nvPr/>
          </p:nvSpPr>
          <p:spPr>
            <a:xfrm>
              <a:off x="7760609" y="2536126"/>
              <a:ext cx="24159" cy="48528"/>
            </a:xfrm>
            <a:custGeom>
              <a:rect b="b" l="l" r="r" t="t"/>
              <a:pathLst>
                <a:path extrusionOk="0" h="1848" w="92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82"/>
            <p:cNvSpPr/>
            <p:nvPr/>
          </p:nvSpPr>
          <p:spPr>
            <a:xfrm>
              <a:off x="7717884" y="2532607"/>
              <a:ext cx="12342" cy="12342"/>
            </a:xfrm>
            <a:custGeom>
              <a:rect b="b" l="l" r="r" t="t"/>
              <a:pathLst>
                <a:path extrusionOk="0" h="470" w="47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82"/>
            <p:cNvSpPr/>
            <p:nvPr/>
          </p:nvSpPr>
          <p:spPr>
            <a:xfrm>
              <a:off x="7699292" y="2515906"/>
              <a:ext cx="24894" cy="25446"/>
            </a:xfrm>
            <a:custGeom>
              <a:rect b="b" l="l" r="r" t="t"/>
              <a:pathLst>
                <a:path extrusionOk="0" h="969" w="948">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82"/>
            <p:cNvSpPr/>
            <p:nvPr/>
          </p:nvSpPr>
          <p:spPr>
            <a:xfrm>
              <a:off x="7724160" y="2515906"/>
              <a:ext cx="24921" cy="25446"/>
            </a:xfrm>
            <a:custGeom>
              <a:rect b="b" l="l" r="r" t="t"/>
              <a:pathLst>
                <a:path extrusionOk="0" h="969" w="949">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82"/>
            <p:cNvSpPr/>
            <p:nvPr/>
          </p:nvSpPr>
          <p:spPr>
            <a:xfrm>
              <a:off x="7554547" y="2627091"/>
              <a:ext cx="30435" cy="66622"/>
            </a:xfrm>
            <a:custGeom>
              <a:rect b="b" l="l" r="r" t="t"/>
              <a:pathLst>
                <a:path extrusionOk="0" h="2537" w="1159">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82"/>
            <p:cNvSpPr/>
            <p:nvPr/>
          </p:nvSpPr>
          <p:spPr>
            <a:xfrm>
              <a:off x="7566600" y="2621051"/>
              <a:ext cx="72898" cy="72661"/>
            </a:xfrm>
            <a:custGeom>
              <a:rect b="b" l="l" r="r" t="t"/>
              <a:pathLst>
                <a:path extrusionOk="0" h="2767" w="2776">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82"/>
            <p:cNvSpPr/>
            <p:nvPr/>
          </p:nvSpPr>
          <p:spPr>
            <a:xfrm>
              <a:off x="7578916" y="2711779"/>
              <a:ext cx="36213" cy="26917"/>
            </a:xfrm>
            <a:custGeom>
              <a:rect b="b" l="l" r="r" t="t"/>
              <a:pathLst>
                <a:path extrusionOk="0" h="1025" w="1379">
                  <a:moveTo>
                    <a:pt x="0" y="1"/>
                  </a:moveTo>
                  <a:lnTo>
                    <a:pt x="0" y="1025"/>
                  </a:lnTo>
                  <a:lnTo>
                    <a:pt x="1378" y="1025"/>
                  </a:lnTo>
                  <a:lnTo>
                    <a:pt x="1378"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82"/>
            <p:cNvSpPr/>
            <p:nvPr/>
          </p:nvSpPr>
          <p:spPr>
            <a:xfrm>
              <a:off x="7578916" y="2712042"/>
              <a:ext cx="36213" cy="14653"/>
            </a:xfrm>
            <a:custGeom>
              <a:rect b="b" l="l" r="r" t="t"/>
              <a:pathLst>
                <a:path extrusionOk="0" h="558" w="1379">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82"/>
            <p:cNvSpPr/>
            <p:nvPr/>
          </p:nvSpPr>
          <p:spPr>
            <a:xfrm>
              <a:off x="7536427" y="2726616"/>
              <a:ext cx="121164" cy="64101"/>
            </a:xfrm>
            <a:custGeom>
              <a:rect b="b" l="l" r="r" t="t"/>
              <a:pathLst>
                <a:path extrusionOk="0" h="2441" w="4614">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82"/>
            <p:cNvSpPr/>
            <p:nvPr/>
          </p:nvSpPr>
          <p:spPr>
            <a:xfrm>
              <a:off x="7590969" y="2738670"/>
              <a:ext cx="12106" cy="52047"/>
            </a:xfrm>
            <a:custGeom>
              <a:rect b="b" l="l" r="r" t="t"/>
              <a:pathLst>
                <a:path extrusionOk="0" h="1982" w="461">
                  <a:moveTo>
                    <a:pt x="116" y="1"/>
                  </a:moveTo>
                  <a:lnTo>
                    <a:pt x="1" y="1982"/>
                  </a:lnTo>
                  <a:lnTo>
                    <a:pt x="460" y="1982"/>
                  </a:lnTo>
                  <a:lnTo>
                    <a:pt x="345"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82"/>
            <p:cNvSpPr/>
            <p:nvPr/>
          </p:nvSpPr>
          <p:spPr>
            <a:xfrm>
              <a:off x="7560560" y="2651434"/>
              <a:ext cx="72924" cy="66674"/>
            </a:xfrm>
            <a:custGeom>
              <a:rect b="b" l="l" r="r" t="t"/>
              <a:pathLst>
                <a:path extrusionOk="0" h="2539" w="2777">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82"/>
            <p:cNvSpPr/>
            <p:nvPr/>
          </p:nvSpPr>
          <p:spPr>
            <a:xfrm>
              <a:off x="7560560" y="2651434"/>
              <a:ext cx="72661" cy="65151"/>
            </a:xfrm>
            <a:custGeom>
              <a:rect b="b" l="l" r="r" t="t"/>
              <a:pathLst>
                <a:path extrusionOk="0" h="2481" w="2767">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82"/>
            <p:cNvSpPr/>
            <p:nvPr/>
          </p:nvSpPr>
          <p:spPr>
            <a:xfrm>
              <a:off x="7536427" y="2741952"/>
              <a:ext cx="24159" cy="48528"/>
            </a:xfrm>
            <a:custGeom>
              <a:rect b="b" l="l" r="r" t="t"/>
              <a:pathLst>
                <a:path extrusionOk="0" h="1848" w="92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82"/>
            <p:cNvSpPr/>
            <p:nvPr/>
          </p:nvSpPr>
          <p:spPr>
            <a:xfrm>
              <a:off x="7633195" y="2741952"/>
              <a:ext cx="24396" cy="48528"/>
            </a:xfrm>
            <a:custGeom>
              <a:rect b="b" l="l" r="r" t="t"/>
              <a:pathLst>
                <a:path extrusionOk="0" h="1848" w="929">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82"/>
            <p:cNvSpPr/>
            <p:nvPr/>
          </p:nvSpPr>
          <p:spPr>
            <a:xfrm>
              <a:off x="7590733" y="2738670"/>
              <a:ext cx="12342" cy="12106"/>
            </a:xfrm>
            <a:custGeom>
              <a:rect b="b" l="l" r="r" t="t"/>
              <a:pathLst>
                <a:path extrusionOk="0" h="461" w="47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82"/>
            <p:cNvSpPr/>
            <p:nvPr/>
          </p:nvSpPr>
          <p:spPr>
            <a:xfrm>
              <a:off x="7572115" y="2721863"/>
              <a:ext cx="24921" cy="25498"/>
            </a:xfrm>
            <a:custGeom>
              <a:rect b="b" l="l" r="r" t="t"/>
              <a:pathLst>
                <a:path extrusionOk="0" h="971" w="949">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82"/>
            <p:cNvSpPr/>
            <p:nvPr/>
          </p:nvSpPr>
          <p:spPr>
            <a:xfrm>
              <a:off x="7597009" y="2721863"/>
              <a:ext cx="24894" cy="25498"/>
            </a:xfrm>
            <a:custGeom>
              <a:rect b="b" l="l" r="r" t="t"/>
              <a:pathLst>
                <a:path extrusionOk="0" h="971" w="948">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82"/>
            <p:cNvSpPr/>
            <p:nvPr/>
          </p:nvSpPr>
          <p:spPr>
            <a:xfrm>
              <a:off x="7827204" y="2602958"/>
              <a:ext cx="48528" cy="42515"/>
            </a:xfrm>
            <a:custGeom>
              <a:rect b="b" l="l" r="r" t="t"/>
              <a:pathLst>
                <a:path extrusionOk="0" h="1619" w="1848">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82"/>
            <p:cNvSpPr/>
            <p:nvPr/>
          </p:nvSpPr>
          <p:spPr>
            <a:xfrm>
              <a:off x="7827204" y="2602958"/>
              <a:ext cx="33219" cy="42515"/>
            </a:xfrm>
            <a:custGeom>
              <a:rect b="b" l="l" r="r" t="t"/>
              <a:pathLst>
                <a:path extrusionOk="0" h="1619" w="1265">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82"/>
            <p:cNvSpPr/>
            <p:nvPr/>
          </p:nvSpPr>
          <p:spPr>
            <a:xfrm>
              <a:off x="7796795" y="2706002"/>
              <a:ext cx="109110" cy="84715"/>
            </a:xfrm>
            <a:custGeom>
              <a:rect b="b" l="l" r="r" t="t"/>
              <a:pathLst>
                <a:path extrusionOk="0" h="3226" w="4155">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82"/>
            <p:cNvSpPr/>
            <p:nvPr/>
          </p:nvSpPr>
          <p:spPr>
            <a:xfrm>
              <a:off x="7832745" y="2706002"/>
              <a:ext cx="37210" cy="24159"/>
            </a:xfrm>
            <a:custGeom>
              <a:rect b="b" l="l" r="r" t="t"/>
              <a:pathLst>
                <a:path extrusionOk="0" h="920" w="1417">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82"/>
            <p:cNvSpPr/>
            <p:nvPr/>
          </p:nvSpPr>
          <p:spPr>
            <a:xfrm>
              <a:off x="7797058" y="2737672"/>
              <a:ext cx="109084" cy="53045"/>
            </a:xfrm>
            <a:custGeom>
              <a:rect b="b" l="l" r="r" t="t"/>
              <a:pathLst>
                <a:path extrusionOk="0" h="2020" w="4154">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82"/>
            <p:cNvSpPr/>
            <p:nvPr/>
          </p:nvSpPr>
          <p:spPr>
            <a:xfrm>
              <a:off x="7809111" y="2621051"/>
              <a:ext cx="84715" cy="84741"/>
            </a:xfrm>
            <a:custGeom>
              <a:rect b="b" l="l" r="r" t="t"/>
              <a:pathLst>
                <a:path extrusionOk="0" h="3227" w="3226">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82"/>
            <p:cNvSpPr/>
            <p:nvPr/>
          </p:nvSpPr>
          <p:spPr>
            <a:xfrm>
              <a:off x="7824447" y="2621051"/>
              <a:ext cx="71138" cy="76443"/>
            </a:xfrm>
            <a:custGeom>
              <a:rect b="b" l="l" r="r" t="t"/>
              <a:pathLst>
                <a:path extrusionOk="0" h="2911" w="2709">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82"/>
            <p:cNvSpPr/>
            <p:nvPr/>
          </p:nvSpPr>
          <p:spPr>
            <a:xfrm>
              <a:off x="7814888" y="2658393"/>
              <a:ext cx="72661" cy="59715"/>
            </a:xfrm>
            <a:custGeom>
              <a:rect b="b" l="l" r="r" t="t"/>
              <a:pathLst>
                <a:path extrusionOk="0" h="2274" w="2767">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82"/>
            <p:cNvSpPr/>
            <p:nvPr/>
          </p:nvSpPr>
          <p:spPr>
            <a:xfrm>
              <a:off x="7815151" y="2658393"/>
              <a:ext cx="72661" cy="59190"/>
            </a:xfrm>
            <a:custGeom>
              <a:rect b="b" l="l" r="r" t="t"/>
              <a:pathLst>
                <a:path extrusionOk="0" h="2254" w="2767">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82"/>
            <p:cNvSpPr/>
            <p:nvPr/>
          </p:nvSpPr>
          <p:spPr>
            <a:xfrm>
              <a:off x="7796795" y="2749988"/>
              <a:ext cx="24422" cy="40729"/>
            </a:xfrm>
            <a:custGeom>
              <a:rect b="b" l="l" r="r" t="t"/>
              <a:pathLst>
                <a:path extrusionOk="0" h="1551" w="93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82"/>
            <p:cNvSpPr/>
            <p:nvPr/>
          </p:nvSpPr>
          <p:spPr>
            <a:xfrm>
              <a:off x="7881746" y="2749988"/>
              <a:ext cx="24159" cy="40729"/>
            </a:xfrm>
            <a:custGeom>
              <a:rect b="b" l="l" r="r" t="t"/>
              <a:pathLst>
                <a:path extrusionOk="0" h="1551" w="92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2" name="Google Shape;11622;p82"/>
          <p:cNvGrpSpPr/>
          <p:nvPr/>
        </p:nvGrpSpPr>
        <p:grpSpPr>
          <a:xfrm>
            <a:off x="7980773" y="2428802"/>
            <a:ext cx="353381" cy="358160"/>
            <a:chOff x="7980773" y="2428802"/>
            <a:chExt cx="353381" cy="358160"/>
          </a:xfrm>
        </p:grpSpPr>
        <p:sp>
          <p:nvSpPr>
            <p:cNvPr id="11623" name="Google Shape;11623;p82"/>
            <p:cNvSpPr/>
            <p:nvPr/>
          </p:nvSpPr>
          <p:spPr>
            <a:xfrm>
              <a:off x="8218504" y="2711779"/>
              <a:ext cx="115649" cy="75182"/>
            </a:xfrm>
            <a:custGeom>
              <a:rect b="b" l="l" r="r" t="t"/>
              <a:pathLst>
                <a:path extrusionOk="0" h="2863" w="4404">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82"/>
            <p:cNvSpPr/>
            <p:nvPr/>
          </p:nvSpPr>
          <p:spPr>
            <a:xfrm>
              <a:off x="8218268" y="2727614"/>
              <a:ext cx="115623" cy="59348"/>
            </a:xfrm>
            <a:custGeom>
              <a:rect b="b" l="l" r="r" t="t"/>
              <a:pathLst>
                <a:path extrusionOk="0" h="2260" w="4403">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82"/>
            <p:cNvSpPr/>
            <p:nvPr/>
          </p:nvSpPr>
          <p:spPr>
            <a:xfrm>
              <a:off x="8235600" y="2630872"/>
              <a:ext cx="29175" cy="63602"/>
            </a:xfrm>
            <a:custGeom>
              <a:rect b="b" l="l" r="r" t="t"/>
              <a:pathLst>
                <a:path extrusionOk="0" h="2422" w="1111">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82"/>
            <p:cNvSpPr/>
            <p:nvPr/>
          </p:nvSpPr>
          <p:spPr>
            <a:xfrm>
              <a:off x="8247417" y="2625095"/>
              <a:ext cx="69379" cy="69379"/>
            </a:xfrm>
            <a:custGeom>
              <a:rect b="b" l="l" r="r" t="t"/>
              <a:pathLst>
                <a:path extrusionOk="0" h="2642" w="2642">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82"/>
            <p:cNvSpPr/>
            <p:nvPr/>
          </p:nvSpPr>
          <p:spPr>
            <a:xfrm>
              <a:off x="8258971" y="2711779"/>
              <a:ext cx="34453" cy="14049"/>
            </a:xfrm>
            <a:custGeom>
              <a:rect b="b" l="l" r="r" t="t"/>
              <a:pathLst>
                <a:path extrusionOk="0" h="535" w="1312">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82"/>
            <p:cNvSpPr/>
            <p:nvPr/>
          </p:nvSpPr>
          <p:spPr>
            <a:xfrm>
              <a:off x="8241640" y="2654244"/>
              <a:ext cx="69379" cy="63339"/>
            </a:xfrm>
            <a:custGeom>
              <a:rect b="b" l="l" r="r" t="t"/>
              <a:pathLst>
                <a:path extrusionOk="0" h="2412" w="2642">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82"/>
            <p:cNvSpPr/>
            <p:nvPr/>
          </p:nvSpPr>
          <p:spPr>
            <a:xfrm>
              <a:off x="8241640" y="2654191"/>
              <a:ext cx="69143" cy="62157"/>
            </a:xfrm>
            <a:custGeom>
              <a:rect b="b" l="l" r="r" t="t"/>
              <a:pathLst>
                <a:path extrusionOk="0" h="2367" w="2633">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82"/>
            <p:cNvSpPr/>
            <p:nvPr/>
          </p:nvSpPr>
          <p:spPr>
            <a:xfrm>
              <a:off x="8218504" y="2740692"/>
              <a:ext cx="23161" cy="46270"/>
            </a:xfrm>
            <a:custGeom>
              <a:rect b="b" l="l" r="r" t="t"/>
              <a:pathLst>
                <a:path extrusionOk="0" h="1762" w="882">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82"/>
            <p:cNvSpPr/>
            <p:nvPr/>
          </p:nvSpPr>
          <p:spPr>
            <a:xfrm>
              <a:off x="8310756" y="2740692"/>
              <a:ext cx="23135" cy="46270"/>
            </a:xfrm>
            <a:custGeom>
              <a:rect b="b" l="l" r="r" t="t"/>
              <a:pathLst>
                <a:path extrusionOk="0" h="1762" w="881">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82"/>
            <p:cNvSpPr/>
            <p:nvPr/>
          </p:nvSpPr>
          <p:spPr>
            <a:xfrm>
              <a:off x="8009659" y="2607737"/>
              <a:ext cx="46270" cy="40493"/>
            </a:xfrm>
            <a:custGeom>
              <a:rect b="b" l="l" r="r" t="t"/>
              <a:pathLst>
                <a:path extrusionOk="0" h="1542" w="1762">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82"/>
            <p:cNvSpPr/>
            <p:nvPr/>
          </p:nvSpPr>
          <p:spPr>
            <a:xfrm>
              <a:off x="8009659" y="2607737"/>
              <a:ext cx="31696" cy="40493"/>
            </a:xfrm>
            <a:custGeom>
              <a:rect b="b" l="l" r="r" t="t"/>
              <a:pathLst>
                <a:path extrusionOk="0" h="1542" w="1207">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82"/>
            <p:cNvSpPr/>
            <p:nvPr/>
          </p:nvSpPr>
          <p:spPr>
            <a:xfrm>
              <a:off x="7980773" y="2706002"/>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82"/>
            <p:cNvSpPr/>
            <p:nvPr/>
          </p:nvSpPr>
          <p:spPr>
            <a:xfrm>
              <a:off x="8015200" y="2706002"/>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82"/>
            <p:cNvSpPr/>
            <p:nvPr/>
          </p:nvSpPr>
          <p:spPr>
            <a:xfrm>
              <a:off x="7980773" y="2736411"/>
              <a:ext cx="104068" cy="50551"/>
            </a:xfrm>
            <a:custGeom>
              <a:rect b="b" l="l" r="r" t="t"/>
              <a:pathLst>
                <a:path extrusionOk="0" h="1925" w="3963">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82"/>
            <p:cNvSpPr/>
            <p:nvPr/>
          </p:nvSpPr>
          <p:spPr>
            <a:xfrm>
              <a:off x="7992327" y="2625095"/>
              <a:ext cx="80960" cy="80933"/>
            </a:xfrm>
            <a:custGeom>
              <a:rect b="b" l="l" r="r" t="t"/>
              <a:pathLst>
                <a:path extrusionOk="0" h="3082" w="3083">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82"/>
            <p:cNvSpPr/>
            <p:nvPr/>
          </p:nvSpPr>
          <p:spPr>
            <a:xfrm>
              <a:off x="8007164" y="2625095"/>
              <a:ext cx="67620" cy="72898"/>
            </a:xfrm>
            <a:custGeom>
              <a:rect b="b" l="l" r="r" t="t"/>
              <a:pathLst>
                <a:path extrusionOk="0" h="2776" w="2575">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82"/>
            <p:cNvSpPr/>
            <p:nvPr/>
          </p:nvSpPr>
          <p:spPr>
            <a:xfrm>
              <a:off x="7998104" y="2660809"/>
              <a:ext cx="69379" cy="56774"/>
            </a:xfrm>
            <a:custGeom>
              <a:rect b="b" l="l" r="r" t="t"/>
              <a:pathLst>
                <a:path extrusionOk="0" h="2162" w="2642">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82"/>
            <p:cNvSpPr/>
            <p:nvPr/>
          </p:nvSpPr>
          <p:spPr>
            <a:xfrm>
              <a:off x="7998104" y="2660914"/>
              <a:ext cx="69379" cy="56170"/>
            </a:xfrm>
            <a:custGeom>
              <a:rect b="b" l="l" r="r" t="t"/>
              <a:pathLst>
                <a:path extrusionOk="0" h="2139" w="2642">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82"/>
            <p:cNvSpPr/>
            <p:nvPr/>
          </p:nvSpPr>
          <p:spPr>
            <a:xfrm>
              <a:off x="7980773" y="2748228"/>
              <a:ext cx="23135" cy="38733"/>
            </a:xfrm>
            <a:custGeom>
              <a:rect b="b" l="l" r="r" t="t"/>
              <a:pathLst>
                <a:path extrusionOk="0" h="1475" w="881">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82"/>
            <p:cNvSpPr/>
            <p:nvPr/>
          </p:nvSpPr>
          <p:spPr>
            <a:xfrm>
              <a:off x="8061680" y="2748228"/>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82"/>
            <p:cNvSpPr/>
            <p:nvPr/>
          </p:nvSpPr>
          <p:spPr>
            <a:xfrm>
              <a:off x="8101411" y="2428802"/>
              <a:ext cx="103806" cy="103832"/>
            </a:xfrm>
            <a:custGeom>
              <a:rect b="b" l="l" r="r" t="t"/>
              <a:pathLst>
                <a:path extrusionOk="0" h="3954" w="3953">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82"/>
            <p:cNvSpPr/>
            <p:nvPr/>
          </p:nvSpPr>
          <p:spPr>
            <a:xfrm>
              <a:off x="8129536" y="2428802"/>
              <a:ext cx="75944" cy="103832"/>
            </a:xfrm>
            <a:custGeom>
              <a:rect b="b" l="l" r="r" t="t"/>
              <a:pathLst>
                <a:path extrusionOk="0" h="3954" w="2892">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82"/>
            <p:cNvSpPr/>
            <p:nvPr/>
          </p:nvSpPr>
          <p:spPr>
            <a:xfrm>
              <a:off x="8100650" y="2507214"/>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82"/>
            <p:cNvSpPr/>
            <p:nvPr/>
          </p:nvSpPr>
          <p:spPr>
            <a:xfrm>
              <a:off x="8135076" y="2507214"/>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82"/>
            <p:cNvSpPr/>
            <p:nvPr/>
          </p:nvSpPr>
          <p:spPr>
            <a:xfrm>
              <a:off x="8100650" y="2537623"/>
              <a:ext cx="104068" cy="50551"/>
            </a:xfrm>
            <a:custGeom>
              <a:rect b="b" l="l" r="r" t="t"/>
              <a:pathLst>
                <a:path extrusionOk="0" h="1925" w="3963">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82"/>
            <p:cNvSpPr/>
            <p:nvPr/>
          </p:nvSpPr>
          <p:spPr>
            <a:xfrm>
              <a:off x="8117981" y="2462047"/>
              <a:ext cx="69405" cy="56748"/>
            </a:xfrm>
            <a:custGeom>
              <a:rect b="b" l="l" r="r" t="t"/>
              <a:pathLst>
                <a:path extrusionOk="0" h="2161" w="2643">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82"/>
            <p:cNvSpPr/>
            <p:nvPr/>
          </p:nvSpPr>
          <p:spPr>
            <a:xfrm>
              <a:off x="8117981" y="2462020"/>
              <a:ext cx="69405" cy="56275"/>
            </a:xfrm>
            <a:custGeom>
              <a:rect b="b" l="l" r="r" t="t"/>
              <a:pathLst>
                <a:path extrusionOk="0" h="2143" w="2643">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82"/>
            <p:cNvSpPr/>
            <p:nvPr/>
          </p:nvSpPr>
          <p:spPr>
            <a:xfrm>
              <a:off x="8100650" y="2549440"/>
              <a:ext cx="23135" cy="38733"/>
            </a:xfrm>
            <a:custGeom>
              <a:rect b="b" l="l" r="r" t="t"/>
              <a:pathLst>
                <a:path extrusionOk="0" h="1475" w="881">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82"/>
            <p:cNvSpPr/>
            <p:nvPr/>
          </p:nvSpPr>
          <p:spPr>
            <a:xfrm>
              <a:off x="8181557" y="2549440"/>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82"/>
            <p:cNvSpPr/>
            <p:nvPr/>
          </p:nvSpPr>
          <p:spPr>
            <a:xfrm>
              <a:off x="8082136" y="2607869"/>
              <a:ext cx="144351" cy="115728"/>
            </a:xfrm>
            <a:custGeom>
              <a:rect b="b" l="l" r="r" t="t"/>
              <a:pathLst>
                <a:path extrusionOk="0" h="4407" w="5497">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3" name="Google Shape;11653;p82"/>
          <p:cNvGrpSpPr/>
          <p:nvPr/>
        </p:nvGrpSpPr>
        <p:grpSpPr>
          <a:xfrm>
            <a:off x="4886058" y="4291240"/>
            <a:ext cx="346343" cy="343953"/>
            <a:chOff x="4886058" y="4291240"/>
            <a:chExt cx="346343" cy="343953"/>
          </a:xfrm>
        </p:grpSpPr>
        <p:sp>
          <p:nvSpPr>
            <p:cNvPr id="11654" name="Google Shape;11654;p82"/>
            <p:cNvSpPr/>
            <p:nvPr/>
          </p:nvSpPr>
          <p:spPr>
            <a:xfrm>
              <a:off x="5133611" y="4474508"/>
              <a:ext cx="40493" cy="39994"/>
            </a:xfrm>
            <a:custGeom>
              <a:rect b="b" l="l" r="r" t="t"/>
              <a:pathLst>
                <a:path extrusionOk="0" h="1523" w="1542">
                  <a:moveTo>
                    <a:pt x="0" y="1"/>
                  </a:moveTo>
                  <a:lnTo>
                    <a:pt x="977" y="1522"/>
                  </a:lnTo>
                  <a:lnTo>
                    <a:pt x="1541" y="1522"/>
                  </a:lnTo>
                  <a:cubicBezTo>
                    <a:pt x="1532" y="680"/>
                    <a:pt x="843"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82"/>
            <p:cNvSpPr/>
            <p:nvPr/>
          </p:nvSpPr>
          <p:spPr>
            <a:xfrm>
              <a:off x="5093407" y="4474508"/>
              <a:ext cx="66123" cy="39994"/>
            </a:xfrm>
            <a:custGeom>
              <a:rect b="b" l="l" r="r" t="t"/>
              <a:pathLst>
                <a:path extrusionOk="0" h="1523" w="2518">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82"/>
            <p:cNvSpPr/>
            <p:nvPr/>
          </p:nvSpPr>
          <p:spPr>
            <a:xfrm>
              <a:off x="5133112"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82"/>
            <p:cNvSpPr/>
            <p:nvPr/>
          </p:nvSpPr>
          <p:spPr>
            <a:xfrm>
              <a:off x="4985084" y="4474508"/>
              <a:ext cx="40493" cy="39994"/>
            </a:xfrm>
            <a:custGeom>
              <a:rect b="b" l="l" r="r" t="t"/>
              <a:pathLst>
                <a:path extrusionOk="0" h="1523" w="1542">
                  <a:moveTo>
                    <a:pt x="0" y="1"/>
                  </a:moveTo>
                  <a:lnTo>
                    <a:pt x="976" y="1522"/>
                  </a:lnTo>
                  <a:lnTo>
                    <a:pt x="1541" y="1522"/>
                  </a:lnTo>
                  <a:cubicBezTo>
                    <a:pt x="1532" y="680"/>
                    <a:pt x="842"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82"/>
            <p:cNvSpPr/>
            <p:nvPr/>
          </p:nvSpPr>
          <p:spPr>
            <a:xfrm>
              <a:off x="4944880" y="4474508"/>
              <a:ext cx="66123" cy="39994"/>
            </a:xfrm>
            <a:custGeom>
              <a:rect b="b" l="l" r="r" t="t"/>
              <a:pathLst>
                <a:path extrusionOk="0" h="1523" w="2518">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82"/>
            <p:cNvSpPr/>
            <p:nvPr/>
          </p:nvSpPr>
          <p:spPr>
            <a:xfrm>
              <a:off x="4984585"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82"/>
            <p:cNvSpPr/>
            <p:nvPr/>
          </p:nvSpPr>
          <p:spPr>
            <a:xfrm>
              <a:off x="5059479" y="4476530"/>
              <a:ext cx="54043" cy="54043"/>
            </a:xfrm>
            <a:custGeom>
              <a:rect b="b" l="l" r="r" t="t"/>
              <a:pathLst>
                <a:path extrusionOk="0" h="2058" w="2058">
                  <a:moveTo>
                    <a:pt x="0" y="0"/>
                  </a:moveTo>
                  <a:lnTo>
                    <a:pt x="1225" y="2058"/>
                  </a:lnTo>
                  <a:lnTo>
                    <a:pt x="2058" y="2058"/>
                  </a:lnTo>
                  <a:cubicBezTo>
                    <a:pt x="2058" y="919"/>
                    <a:pt x="1139" y="0"/>
                    <a:pt x="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82"/>
            <p:cNvSpPr/>
            <p:nvPr/>
          </p:nvSpPr>
          <p:spPr>
            <a:xfrm>
              <a:off x="5005436" y="4476530"/>
              <a:ext cx="86238" cy="54043"/>
            </a:xfrm>
            <a:custGeom>
              <a:rect b="b" l="l" r="r" t="t"/>
              <a:pathLst>
                <a:path extrusionOk="0" h="2058" w="3284">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82"/>
            <p:cNvSpPr/>
            <p:nvPr/>
          </p:nvSpPr>
          <p:spPr>
            <a:xfrm>
              <a:off x="5059715" y="4394835"/>
              <a:ext cx="29936" cy="59847"/>
            </a:xfrm>
            <a:custGeom>
              <a:rect b="b" l="l" r="r" t="t"/>
              <a:pathLst>
                <a:path extrusionOk="0" h="2279" w="114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82"/>
            <p:cNvSpPr/>
            <p:nvPr/>
          </p:nvSpPr>
          <p:spPr>
            <a:xfrm>
              <a:off x="5029070" y="4394835"/>
              <a:ext cx="45509" cy="59847"/>
            </a:xfrm>
            <a:custGeom>
              <a:rect b="b" l="l" r="r" t="t"/>
              <a:pathLst>
                <a:path extrusionOk="0" h="2279" w="1733">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82"/>
            <p:cNvSpPr/>
            <p:nvPr/>
          </p:nvSpPr>
          <p:spPr>
            <a:xfrm>
              <a:off x="4962711"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82"/>
            <p:cNvSpPr/>
            <p:nvPr/>
          </p:nvSpPr>
          <p:spPr>
            <a:xfrm>
              <a:off x="5111237"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82"/>
            <p:cNvSpPr/>
            <p:nvPr/>
          </p:nvSpPr>
          <p:spPr>
            <a:xfrm>
              <a:off x="4886058" y="4291240"/>
              <a:ext cx="346343" cy="343953"/>
            </a:xfrm>
            <a:custGeom>
              <a:rect b="b" l="l" r="r" t="t"/>
              <a:pathLst>
                <a:path extrusionOk="0" h="13098" w="13189">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7" name="Google Shape;11667;p82"/>
          <p:cNvGrpSpPr/>
          <p:nvPr/>
        </p:nvGrpSpPr>
        <p:grpSpPr>
          <a:xfrm>
            <a:off x="5344216" y="4291056"/>
            <a:ext cx="304616" cy="343560"/>
            <a:chOff x="5344216" y="4291056"/>
            <a:chExt cx="304616" cy="343560"/>
          </a:xfrm>
        </p:grpSpPr>
        <p:sp>
          <p:nvSpPr>
            <p:cNvPr id="11668" name="Google Shape;11668;p82"/>
            <p:cNvSpPr/>
            <p:nvPr/>
          </p:nvSpPr>
          <p:spPr>
            <a:xfrm>
              <a:off x="5344216" y="4297148"/>
              <a:ext cx="251334" cy="247264"/>
            </a:xfrm>
            <a:custGeom>
              <a:rect b="b" l="l" r="r" t="t"/>
              <a:pathLst>
                <a:path extrusionOk="0" h="9416" w="9571">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82"/>
            <p:cNvSpPr/>
            <p:nvPr/>
          </p:nvSpPr>
          <p:spPr>
            <a:xfrm>
              <a:off x="5544501" y="4291056"/>
              <a:ext cx="55330" cy="53807"/>
            </a:xfrm>
            <a:custGeom>
              <a:rect b="b" l="l" r="r" t="t"/>
              <a:pathLst>
                <a:path extrusionOk="0" h="2049" w="2107">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82"/>
            <p:cNvSpPr/>
            <p:nvPr/>
          </p:nvSpPr>
          <p:spPr>
            <a:xfrm>
              <a:off x="5349494" y="4566497"/>
              <a:ext cx="102309" cy="68118"/>
            </a:xfrm>
            <a:custGeom>
              <a:rect b="b" l="l" r="r" t="t"/>
              <a:pathLst>
                <a:path extrusionOk="0" h="2594" w="3896">
                  <a:moveTo>
                    <a:pt x="316" y="0"/>
                  </a:moveTo>
                  <a:cubicBezTo>
                    <a:pt x="48" y="10"/>
                    <a:pt x="10" y="144"/>
                    <a:pt x="0" y="201"/>
                  </a:cubicBezTo>
                  <a:lnTo>
                    <a:pt x="0" y="2594"/>
                  </a:lnTo>
                  <a:lnTo>
                    <a:pt x="3895" y="2594"/>
                  </a:lnTo>
                  <a:lnTo>
                    <a:pt x="389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82"/>
            <p:cNvSpPr/>
            <p:nvPr/>
          </p:nvSpPr>
          <p:spPr>
            <a:xfrm>
              <a:off x="5447996" y="4480784"/>
              <a:ext cx="102309" cy="153831"/>
            </a:xfrm>
            <a:custGeom>
              <a:rect b="b" l="l" r="r" t="t"/>
              <a:pathLst>
                <a:path extrusionOk="0" h="5858" w="3896">
                  <a:moveTo>
                    <a:pt x="297" y="1"/>
                  </a:moveTo>
                  <a:cubicBezTo>
                    <a:pt x="58" y="10"/>
                    <a:pt x="10" y="125"/>
                    <a:pt x="1" y="183"/>
                  </a:cubicBezTo>
                  <a:lnTo>
                    <a:pt x="1" y="5858"/>
                  </a:lnTo>
                  <a:lnTo>
                    <a:pt x="3896" y="5858"/>
                  </a:lnTo>
                  <a:lnTo>
                    <a:pt x="389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82"/>
            <p:cNvSpPr/>
            <p:nvPr/>
          </p:nvSpPr>
          <p:spPr>
            <a:xfrm>
              <a:off x="5546523" y="4388297"/>
              <a:ext cx="102309" cy="246319"/>
            </a:xfrm>
            <a:custGeom>
              <a:rect b="b" l="l" r="r" t="t"/>
              <a:pathLst>
                <a:path extrusionOk="0" h="9380" w="3896">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82"/>
            <p:cNvSpPr/>
            <p:nvPr/>
          </p:nvSpPr>
          <p:spPr>
            <a:xfrm>
              <a:off x="5349731" y="4566497"/>
              <a:ext cx="8587" cy="68118"/>
            </a:xfrm>
            <a:custGeom>
              <a:rect b="b" l="l" r="r" t="t"/>
              <a:pathLst>
                <a:path extrusionOk="0" h="2594" w="327">
                  <a:moveTo>
                    <a:pt x="307" y="0"/>
                  </a:moveTo>
                  <a:cubicBezTo>
                    <a:pt x="39" y="10"/>
                    <a:pt x="1" y="144"/>
                    <a:pt x="1" y="201"/>
                  </a:cubicBezTo>
                  <a:lnTo>
                    <a:pt x="1" y="2594"/>
                  </a:lnTo>
                  <a:lnTo>
                    <a:pt x="326" y="2594"/>
                  </a:lnTo>
                  <a:lnTo>
                    <a:pt x="32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82"/>
            <p:cNvSpPr/>
            <p:nvPr/>
          </p:nvSpPr>
          <p:spPr>
            <a:xfrm>
              <a:off x="5447996" y="4480784"/>
              <a:ext cx="8823" cy="153831"/>
            </a:xfrm>
            <a:custGeom>
              <a:rect b="b" l="l" r="r" t="t"/>
              <a:pathLst>
                <a:path extrusionOk="0" h="5858" w="336">
                  <a:moveTo>
                    <a:pt x="297" y="1"/>
                  </a:moveTo>
                  <a:cubicBezTo>
                    <a:pt x="58" y="20"/>
                    <a:pt x="10" y="135"/>
                    <a:pt x="1" y="183"/>
                  </a:cubicBezTo>
                  <a:lnTo>
                    <a:pt x="1" y="5858"/>
                  </a:lnTo>
                  <a:lnTo>
                    <a:pt x="336" y="5858"/>
                  </a:lnTo>
                  <a:lnTo>
                    <a:pt x="33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82"/>
            <p:cNvSpPr/>
            <p:nvPr/>
          </p:nvSpPr>
          <p:spPr>
            <a:xfrm>
              <a:off x="5546523" y="4388297"/>
              <a:ext cx="8823" cy="246319"/>
            </a:xfrm>
            <a:custGeom>
              <a:rect b="b" l="l" r="r" t="t"/>
              <a:pathLst>
                <a:path extrusionOk="0" h="9380" w="336">
                  <a:moveTo>
                    <a:pt x="335" y="1"/>
                  </a:moveTo>
                  <a:cubicBezTo>
                    <a:pt x="39" y="1"/>
                    <a:pt x="10" y="154"/>
                    <a:pt x="0" y="211"/>
                  </a:cubicBezTo>
                  <a:lnTo>
                    <a:pt x="0" y="9380"/>
                  </a:lnTo>
                  <a:lnTo>
                    <a:pt x="335" y="9380"/>
                  </a:lnTo>
                  <a:lnTo>
                    <a:pt x="335"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82"/>
            <p:cNvSpPr/>
            <p:nvPr/>
          </p:nvSpPr>
          <p:spPr>
            <a:xfrm>
              <a:off x="5365828" y="4585089"/>
              <a:ext cx="68381" cy="11082"/>
            </a:xfrm>
            <a:custGeom>
              <a:rect b="b" l="l" r="r" t="t"/>
              <a:pathLst>
                <a:path extrusionOk="0" h="422" w="2604">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82"/>
            <p:cNvSpPr/>
            <p:nvPr/>
          </p:nvSpPr>
          <p:spPr>
            <a:xfrm>
              <a:off x="5464592" y="4499376"/>
              <a:ext cx="68381" cy="11108"/>
            </a:xfrm>
            <a:custGeom>
              <a:rect b="b" l="l" r="r" t="t"/>
              <a:pathLst>
                <a:path extrusionOk="0" h="423" w="2604">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82"/>
            <p:cNvSpPr/>
            <p:nvPr/>
          </p:nvSpPr>
          <p:spPr>
            <a:xfrm>
              <a:off x="5562516" y="4406889"/>
              <a:ext cx="70324" cy="11108"/>
            </a:xfrm>
            <a:custGeom>
              <a:rect b="b" l="l" r="r" t="t"/>
              <a:pathLst>
                <a:path extrusionOk="0" h="423" w="2678">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9" name="Google Shape;11679;p82"/>
          <p:cNvGrpSpPr/>
          <p:nvPr/>
        </p:nvGrpSpPr>
        <p:grpSpPr>
          <a:xfrm>
            <a:off x="6279999" y="4264422"/>
            <a:ext cx="204093" cy="343743"/>
            <a:chOff x="6271562" y="4290872"/>
            <a:chExt cx="204093" cy="343743"/>
          </a:xfrm>
        </p:grpSpPr>
        <p:sp>
          <p:nvSpPr>
            <p:cNvPr id="11680" name="Google Shape;11680;p82"/>
            <p:cNvSpPr/>
            <p:nvPr/>
          </p:nvSpPr>
          <p:spPr>
            <a:xfrm>
              <a:off x="6298452" y="4602421"/>
              <a:ext cx="150312" cy="10845"/>
            </a:xfrm>
            <a:custGeom>
              <a:rect b="b" l="l" r="r" t="t"/>
              <a:pathLst>
                <a:path extrusionOk="0" h="413" w="5724">
                  <a:moveTo>
                    <a:pt x="1" y="1"/>
                  </a:moveTo>
                  <a:lnTo>
                    <a:pt x="1" y="412"/>
                  </a:lnTo>
                  <a:lnTo>
                    <a:pt x="5724" y="412"/>
                  </a:lnTo>
                  <a:lnTo>
                    <a:pt x="572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82"/>
            <p:cNvSpPr/>
            <p:nvPr/>
          </p:nvSpPr>
          <p:spPr>
            <a:xfrm>
              <a:off x="6368330" y="4290872"/>
              <a:ext cx="10583" cy="343743"/>
            </a:xfrm>
            <a:custGeom>
              <a:rect b="b" l="l" r="r" t="t"/>
              <a:pathLst>
                <a:path extrusionOk="0" h="13090" w="403">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82"/>
            <p:cNvSpPr/>
            <p:nvPr/>
          </p:nvSpPr>
          <p:spPr>
            <a:xfrm>
              <a:off x="6287160" y="4511351"/>
              <a:ext cx="33403" cy="123264"/>
            </a:xfrm>
            <a:custGeom>
              <a:rect b="b" l="l" r="r" t="t"/>
              <a:pathLst>
                <a:path extrusionOk="0" h="4694" w="1272">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82"/>
            <p:cNvSpPr/>
            <p:nvPr/>
          </p:nvSpPr>
          <p:spPr>
            <a:xfrm>
              <a:off x="6426522" y="4511088"/>
              <a:ext cx="33298" cy="123527"/>
            </a:xfrm>
            <a:custGeom>
              <a:rect b="b" l="l" r="r" t="t"/>
              <a:pathLst>
                <a:path extrusionOk="0" h="4704" w="1268">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82"/>
            <p:cNvSpPr/>
            <p:nvPr/>
          </p:nvSpPr>
          <p:spPr>
            <a:xfrm>
              <a:off x="6368330" y="4511193"/>
              <a:ext cx="10583" cy="21402"/>
            </a:xfrm>
            <a:custGeom>
              <a:rect b="b" l="l" r="r" t="t"/>
              <a:pathLst>
                <a:path extrusionOk="0" h="815" w="403">
                  <a:moveTo>
                    <a:pt x="0" y="1"/>
                  </a:moveTo>
                  <a:lnTo>
                    <a:pt x="0" y="814"/>
                  </a:lnTo>
                  <a:lnTo>
                    <a:pt x="402" y="814"/>
                  </a:lnTo>
                  <a:lnTo>
                    <a:pt x="40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82"/>
            <p:cNvSpPr/>
            <p:nvPr/>
          </p:nvSpPr>
          <p:spPr>
            <a:xfrm>
              <a:off x="6306251" y="4511115"/>
              <a:ext cx="14338" cy="21481"/>
            </a:xfrm>
            <a:custGeom>
              <a:rect b="b" l="l" r="r" t="t"/>
              <a:pathLst>
                <a:path extrusionOk="0" h="818" w="546">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82"/>
            <p:cNvSpPr/>
            <p:nvPr/>
          </p:nvSpPr>
          <p:spPr>
            <a:xfrm>
              <a:off x="6426653" y="4511088"/>
              <a:ext cx="14574" cy="21507"/>
            </a:xfrm>
            <a:custGeom>
              <a:rect b="b" l="l" r="r" t="t"/>
              <a:pathLst>
                <a:path extrusionOk="0" h="819" w="555">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82"/>
            <p:cNvSpPr/>
            <p:nvPr/>
          </p:nvSpPr>
          <p:spPr>
            <a:xfrm>
              <a:off x="6282118" y="4328502"/>
              <a:ext cx="182743" cy="193536"/>
            </a:xfrm>
            <a:custGeom>
              <a:rect b="b" l="l" r="r" t="t"/>
              <a:pathLst>
                <a:path extrusionOk="0" h="7370" w="6959">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82"/>
            <p:cNvSpPr/>
            <p:nvPr/>
          </p:nvSpPr>
          <p:spPr>
            <a:xfrm>
              <a:off x="6282381" y="4328503"/>
              <a:ext cx="182481" cy="16097"/>
            </a:xfrm>
            <a:custGeom>
              <a:rect b="b" l="l" r="r" t="t"/>
              <a:pathLst>
                <a:path extrusionOk="0" h="613" w="6949">
                  <a:moveTo>
                    <a:pt x="0" y="0"/>
                  </a:moveTo>
                  <a:lnTo>
                    <a:pt x="0" y="613"/>
                  </a:lnTo>
                  <a:lnTo>
                    <a:pt x="6948" y="613"/>
                  </a:lnTo>
                  <a:lnTo>
                    <a:pt x="6948"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82"/>
            <p:cNvSpPr/>
            <p:nvPr/>
          </p:nvSpPr>
          <p:spPr>
            <a:xfrm>
              <a:off x="6271562" y="4312405"/>
              <a:ext cx="204093" cy="21638"/>
            </a:xfrm>
            <a:custGeom>
              <a:rect b="b" l="l" r="r" t="t"/>
              <a:pathLst>
                <a:path extrusionOk="0" h="824" w="7772">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82"/>
            <p:cNvSpPr/>
            <p:nvPr/>
          </p:nvSpPr>
          <p:spPr>
            <a:xfrm>
              <a:off x="6299713" y="4375482"/>
              <a:ext cx="145034" cy="104620"/>
            </a:xfrm>
            <a:custGeom>
              <a:rect b="b" l="l" r="r" t="t"/>
              <a:pathLst>
                <a:path extrusionOk="0" h="3984" w="5523">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82"/>
            <p:cNvSpPr/>
            <p:nvPr/>
          </p:nvSpPr>
          <p:spPr>
            <a:xfrm>
              <a:off x="6271562" y="4323224"/>
              <a:ext cx="204093" cy="10819"/>
            </a:xfrm>
            <a:custGeom>
              <a:rect b="b" l="l" r="r" t="t"/>
              <a:pathLst>
                <a:path extrusionOk="0" h="412" w="7772">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2" name="Google Shape;11692;p82"/>
          <p:cNvGrpSpPr/>
          <p:nvPr/>
        </p:nvGrpSpPr>
        <p:grpSpPr>
          <a:xfrm>
            <a:off x="6639491" y="4329238"/>
            <a:ext cx="344085" cy="267195"/>
            <a:chOff x="6639491" y="4329238"/>
            <a:chExt cx="344085" cy="267195"/>
          </a:xfrm>
        </p:grpSpPr>
        <p:sp>
          <p:nvSpPr>
            <p:cNvPr id="11693" name="Google Shape;11693;p82"/>
            <p:cNvSpPr/>
            <p:nvPr/>
          </p:nvSpPr>
          <p:spPr>
            <a:xfrm>
              <a:off x="6697788" y="4352609"/>
              <a:ext cx="275467" cy="177465"/>
            </a:xfrm>
            <a:custGeom>
              <a:rect b="b" l="l" r="r" t="t"/>
              <a:pathLst>
                <a:path extrusionOk="0" h="6758" w="1049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82"/>
            <p:cNvSpPr/>
            <p:nvPr/>
          </p:nvSpPr>
          <p:spPr>
            <a:xfrm>
              <a:off x="6735734" y="4530311"/>
              <a:ext cx="46533" cy="22137"/>
            </a:xfrm>
            <a:custGeom>
              <a:rect b="b" l="l" r="r" t="t"/>
              <a:pathLst>
                <a:path extrusionOk="0" h="843" w="1772">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82"/>
            <p:cNvSpPr/>
            <p:nvPr/>
          </p:nvSpPr>
          <p:spPr>
            <a:xfrm>
              <a:off x="6746290" y="4472250"/>
              <a:ext cx="35976" cy="58087"/>
            </a:xfrm>
            <a:custGeom>
              <a:rect b="b" l="l" r="r" t="t"/>
              <a:pathLst>
                <a:path extrusionOk="0" h="2212" w="137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82"/>
            <p:cNvSpPr/>
            <p:nvPr/>
          </p:nvSpPr>
          <p:spPr>
            <a:xfrm>
              <a:off x="6701307" y="4462455"/>
              <a:ext cx="39994" cy="23897"/>
            </a:xfrm>
            <a:custGeom>
              <a:rect b="b" l="l" r="r" t="t"/>
              <a:pathLst>
                <a:path extrusionOk="0" h="910" w="1523">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82"/>
            <p:cNvSpPr/>
            <p:nvPr/>
          </p:nvSpPr>
          <p:spPr>
            <a:xfrm>
              <a:off x="6697788" y="4352609"/>
              <a:ext cx="9086" cy="109609"/>
            </a:xfrm>
            <a:custGeom>
              <a:rect b="b" l="l" r="r" t="t"/>
              <a:pathLst>
                <a:path extrusionOk="0" h="4174" w="346">
                  <a:moveTo>
                    <a:pt x="1" y="1"/>
                  </a:moveTo>
                  <a:lnTo>
                    <a:pt x="1" y="4174"/>
                  </a:lnTo>
                  <a:lnTo>
                    <a:pt x="345" y="4174"/>
                  </a:lnTo>
                  <a:lnTo>
                    <a:pt x="345"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82"/>
            <p:cNvSpPr/>
            <p:nvPr/>
          </p:nvSpPr>
          <p:spPr>
            <a:xfrm>
              <a:off x="6697788" y="4351874"/>
              <a:ext cx="275467" cy="9060"/>
            </a:xfrm>
            <a:custGeom>
              <a:rect b="b" l="l" r="r" t="t"/>
              <a:pathLst>
                <a:path extrusionOk="0" h="345" w="10490">
                  <a:moveTo>
                    <a:pt x="1" y="0"/>
                  </a:moveTo>
                  <a:lnTo>
                    <a:pt x="1" y="345"/>
                  </a:lnTo>
                  <a:lnTo>
                    <a:pt x="10490" y="345"/>
                  </a:lnTo>
                  <a:lnTo>
                    <a:pt x="10490"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82"/>
            <p:cNvSpPr/>
            <p:nvPr/>
          </p:nvSpPr>
          <p:spPr>
            <a:xfrm>
              <a:off x="6726201" y="4529050"/>
              <a:ext cx="257374" cy="24658"/>
            </a:xfrm>
            <a:custGeom>
              <a:rect b="b" l="l" r="r" t="t"/>
              <a:pathLst>
                <a:path extrusionOk="0" h="939" w="9801">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82"/>
            <p:cNvSpPr/>
            <p:nvPr/>
          </p:nvSpPr>
          <p:spPr>
            <a:xfrm>
              <a:off x="6687757" y="4329238"/>
              <a:ext cx="295819" cy="24422"/>
            </a:xfrm>
            <a:custGeom>
              <a:rect b="b" l="l" r="r" t="t"/>
              <a:pathLst>
                <a:path extrusionOk="0" h="930" w="11265">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82"/>
            <p:cNvSpPr/>
            <p:nvPr/>
          </p:nvSpPr>
          <p:spPr>
            <a:xfrm>
              <a:off x="6799073" y="4445097"/>
              <a:ext cx="23398" cy="54306"/>
            </a:xfrm>
            <a:custGeom>
              <a:rect b="b" l="l" r="r" t="t"/>
              <a:pathLst>
                <a:path extrusionOk="0" h="2068" w="891">
                  <a:moveTo>
                    <a:pt x="1" y="1"/>
                  </a:moveTo>
                  <a:lnTo>
                    <a:pt x="1" y="2068"/>
                  </a:lnTo>
                  <a:lnTo>
                    <a:pt x="891" y="2068"/>
                  </a:lnTo>
                  <a:lnTo>
                    <a:pt x="891"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82"/>
            <p:cNvSpPr/>
            <p:nvPr/>
          </p:nvSpPr>
          <p:spPr>
            <a:xfrm>
              <a:off x="6838778" y="4421988"/>
              <a:ext cx="23398" cy="77414"/>
            </a:xfrm>
            <a:custGeom>
              <a:rect b="b" l="l" r="r" t="t"/>
              <a:pathLst>
                <a:path extrusionOk="0" h="2948" w="891">
                  <a:moveTo>
                    <a:pt x="1" y="0"/>
                  </a:moveTo>
                  <a:lnTo>
                    <a:pt x="1" y="2948"/>
                  </a:lnTo>
                  <a:lnTo>
                    <a:pt x="891" y="2948"/>
                  </a:lnTo>
                  <a:lnTo>
                    <a:pt x="8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82"/>
            <p:cNvSpPr/>
            <p:nvPr/>
          </p:nvSpPr>
          <p:spPr>
            <a:xfrm>
              <a:off x="6877485" y="4435801"/>
              <a:ext cx="23161" cy="63365"/>
            </a:xfrm>
            <a:custGeom>
              <a:rect b="b" l="l" r="r" t="t"/>
              <a:pathLst>
                <a:path extrusionOk="0" h="2413" w="882">
                  <a:moveTo>
                    <a:pt x="1" y="1"/>
                  </a:moveTo>
                  <a:lnTo>
                    <a:pt x="1" y="2412"/>
                  </a:lnTo>
                  <a:lnTo>
                    <a:pt x="881" y="2412"/>
                  </a:lnTo>
                  <a:lnTo>
                    <a:pt x="88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82"/>
            <p:cNvSpPr/>
            <p:nvPr/>
          </p:nvSpPr>
          <p:spPr>
            <a:xfrm>
              <a:off x="6918214" y="4390319"/>
              <a:ext cx="23398" cy="108848"/>
            </a:xfrm>
            <a:custGeom>
              <a:rect b="b" l="l" r="r" t="t"/>
              <a:pathLst>
                <a:path extrusionOk="0" h="4145" w="891">
                  <a:moveTo>
                    <a:pt x="0" y="0"/>
                  </a:moveTo>
                  <a:lnTo>
                    <a:pt x="0" y="4144"/>
                  </a:lnTo>
                  <a:lnTo>
                    <a:pt x="890" y="4144"/>
                  </a:lnTo>
                  <a:lnTo>
                    <a:pt x="890" y="0"/>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82"/>
            <p:cNvSpPr/>
            <p:nvPr/>
          </p:nvSpPr>
          <p:spPr>
            <a:xfrm>
              <a:off x="6720923" y="4382283"/>
              <a:ext cx="44248" cy="11082"/>
            </a:xfrm>
            <a:custGeom>
              <a:rect b="b" l="l" r="r" t="t"/>
              <a:pathLst>
                <a:path extrusionOk="0" h="422" w="1685">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82"/>
            <p:cNvSpPr/>
            <p:nvPr/>
          </p:nvSpPr>
          <p:spPr>
            <a:xfrm>
              <a:off x="6720923" y="4400875"/>
              <a:ext cx="60345" cy="11082"/>
            </a:xfrm>
            <a:custGeom>
              <a:rect b="b" l="l" r="r" t="t"/>
              <a:pathLst>
                <a:path extrusionOk="0" h="422" w="2298">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82"/>
            <p:cNvSpPr/>
            <p:nvPr/>
          </p:nvSpPr>
          <p:spPr>
            <a:xfrm>
              <a:off x="6720923" y="4419231"/>
              <a:ext cx="60345" cy="11082"/>
            </a:xfrm>
            <a:custGeom>
              <a:rect b="b" l="l" r="r" t="t"/>
              <a:pathLst>
                <a:path extrusionOk="0" h="422" w="2298">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82"/>
            <p:cNvSpPr/>
            <p:nvPr/>
          </p:nvSpPr>
          <p:spPr>
            <a:xfrm>
              <a:off x="6720923" y="4437560"/>
              <a:ext cx="60345" cy="11082"/>
            </a:xfrm>
            <a:custGeom>
              <a:rect b="b" l="l" r="r" t="t"/>
              <a:pathLst>
                <a:path extrusionOk="0" h="422" w="2298">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82"/>
            <p:cNvSpPr/>
            <p:nvPr/>
          </p:nvSpPr>
          <p:spPr>
            <a:xfrm>
              <a:off x="6639491" y="4461956"/>
              <a:ext cx="134740" cy="134477"/>
            </a:xfrm>
            <a:custGeom>
              <a:rect b="b" l="l" r="r" t="t"/>
              <a:pathLst>
                <a:path extrusionOk="0" h="5121" w="5131">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82"/>
            <p:cNvSpPr/>
            <p:nvPr/>
          </p:nvSpPr>
          <p:spPr>
            <a:xfrm>
              <a:off x="6673918" y="4502396"/>
              <a:ext cx="29936" cy="53807"/>
            </a:xfrm>
            <a:custGeom>
              <a:rect b="b" l="l" r="r" t="t"/>
              <a:pathLst>
                <a:path extrusionOk="0" h="2049" w="114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1" name="Google Shape;11711;p82"/>
          <p:cNvGrpSpPr/>
          <p:nvPr/>
        </p:nvGrpSpPr>
        <p:grpSpPr>
          <a:xfrm>
            <a:off x="7133336" y="4291056"/>
            <a:ext cx="232979" cy="343560"/>
            <a:chOff x="7133336" y="4291056"/>
            <a:chExt cx="232979" cy="343560"/>
          </a:xfrm>
        </p:grpSpPr>
        <p:sp>
          <p:nvSpPr>
            <p:cNvPr id="11712" name="Google Shape;11712;p82"/>
            <p:cNvSpPr/>
            <p:nvPr/>
          </p:nvSpPr>
          <p:spPr>
            <a:xfrm>
              <a:off x="7224800" y="4396358"/>
              <a:ext cx="49789" cy="50025"/>
            </a:xfrm>
            <a:custGeom>
              <a:rect b="b" l="l" r="r" t="t"/>
              <a:pathLst>
                <a:path extrusionOk="0" h="1905" w="1896">
                  <a:moveTo>
                    <a:pt x="1" y="0"/>
                  </a:moveTo>
                  <a:lnTo>
                    <a:pt x="1" y="1905"/>
                  </a:lnTo>
                  <a:lnTo>
                    <a:pt x="1896" y="1905"/>
                  </a:lnTo>
                  <a:lnTo>
                    <a:pt x="18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82"/>
            <p:cNvSpPr/>
            <p:nvPr/>
          </p:nvSpPr>
          <p:spPr>
            <a:xfrm>
              <a:off x="7224800" y="4396358"/>
              <a:ext cx="50052" cy="27652"/>
            </a:xfrm>
            <a:custGeom>
              <a:rect b="b" l="l" r="r" t="t"/>
              <a:pathLst>
                <a:path extrusionOk="0" h="1053" w="1906">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82"/>
            <p:cNvSpPr/>
            <p:nvPr/>
          </p:nvSpPr>
          <p:spPr>
            <a:xfrm>
              <a:off x="7199932" y="4291056"/>
              <a:ext cx="99788" cy="77414"/>
            </a:xfrm>
            <a:custGeom>
              <a:rect b="b" l="l" r="r" t="t"/>
              <a:pathLst>
                <a:path extrusionOk="0" h="2948" w="380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82"/>
            <p:cNvSpPr/>
            <p:nvPr/>
          </p:nvSpPr>
          <p:spPr>
            <a:xfrm>
              <a:off x="7199932" y="4291056"/>
              <a:ext cx="41990" cy="77414"/>
            </a:xfrm>
            <a:custGeom>
              <a:rect b="b" l="l" r="r" t="t"/>
              <a:pathLst>
                <a:path extrusionOk="0" h="2948" w="1599">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82"/>
            <p:cNvSpPr/>
            <p:nvPr/>
          </p:nvSpPr>
          <p:spPr>
            <a:xfrm>
              <a:off x="7172043" y="4429525"/>
              <a:ext cx="155065" cy="72162"/>
            </a:xfrm>
            <a:custGeom>
              <a:rect b="b" l="l" r="r" t="t"/>
              <a:pathLst>
                <a:path extrusionOk="0" h="2748" w="5905">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82"/>
            <p:cNvSpPr/>
            <p:nvPr/>
          </p:nvSpPr>
          <p:spPr>
            <a:xfrm>
              <a:off x="7241396" y="4451636"/>
              <a:ext cx="16623" cy="50052"/>
            </a:xfrm>
            <a:custGeom>
              <a:rect b="b" l="l" r="r" t="t"/>
              <a:pathLst>
                <a:path extrusionOk="0" h="1906" w="633">
                  <a:moveTo>
                    <a:pt x="163" y="1"/>
                  </a:moveTo>
                  <a:lnTo>
                    <a:pt x="0" y="1905"/>
                  </a:lnTo>
                  <a:lnTo>
                    <a:pt x="632" y="1905"/>
                  </a:lnTo>
                  <a:lnTo>
                    <a:pt x="479"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82"/>
            <p:cNvSpPr/>
            <p:nvPr/>
          </p:nvSpPr>
          <p:spPr>
            <a:xfrm>
              <a:off x="7172043" y="4450139"/>
              <a:ext cx="27914" cy="51548"/>
            </a:xfrm>
            <a:custGeom>
              <a:rect b="b" l="l" r="r" t="t"/>
              <a:pathLst>
                <a:path extrusionOk="0" h="1963" w="1063">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82"/>
            <p:cNvSpPr/>
            <p:nvPr/>
          </p:nvSpPr>
          <p:spPr>
            <a:xfrm>
              <a:off x="7299693" y="4450139"/>
              <a:ext cx="27678" cy="51548"/>
            </a:xfrm>
            <a:custGeom>
              <a:rect b="b" l="l" r="r" t="t"/>
              <a:pathLst>
                <a:path extrusionOk="0" h="1963" w="1054">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82"/>
            <p:cNvSpPr/>
            <p:nvPr/>
          </p:nvSpPr>
          <p:spPr>
            <a:xfrm>
              <a:off x="7241396" y="4446620"/>
              <a:ext cx="16623" cy="13340"/>
            </a:xfrm>
            <a:custGeom>
              <a:rect b="b" l="l" r="r" t="t"/>
              <a:pathLst>
                <a:path extrusionOk="0" h="508" w="633">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82"/>
            <p:cNvSpPr/>
            <p:nvPr/>
          </p:nvSpPr>
          <p:spPr>
            <a:xfrm>
              <a:off x="7215267" y="4424115"/>
              <a:ext cx="34453" cy="31013"/>
            </a:xfrm>
            <a:custGeom>
              <a:rect b="b" l="l" r="r" t="t"/>
              <a:pathLst>
                <a:path extrusionOk="0" h="1181" w="1312">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82"/>
            <p:cNvSpPr/>
            <p:nvPr/>
          </p:nvSpPr>
          <p:spPr>
            <a:xfrm>
              <a:off x="7249694" y="4424246"/>
              <a:ext cx="34453" cy="30882"/>
            </a:xfrm>
            <a:custGeom>
              <a:rect b="b" l="l" r="r" t="t"/>
              <a:pathLst>
                <a:path extrusionOk="0" h="1176" w="1312">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82"/>
            <p:cNvSpPr/>
            <p:nvPr/>
          </p:nvSpPr>
          <p:spPr>
            <a:xfrm>
              <a:off x="7205210" y="4329658"/>
              <a:ext cx="88733" cy="83349"/>
            </a:xfrm>
            <a:custGeom>
              <a:rect b="b" l="l" r="r" t="t"/>
              <a:pathLst>
                <a:path extrusionOk="0" h="3174" w="3379">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82"/>
            <p:cNvSpPr/>
            <p:nvPr/>
          </p:nvSpPr>
          <p:spPr>
            <a:xfrm>
              <a:off x="7205210" y="4329789"/>
              <a:ext cx="77940" cy="82430"/>
            </a:xfrm>
            <a:custGeom>
              <a:rect b="b" l="l" r="r" t="t"/>
              <a:pathLst>
                <a:path extrusionOk="0" h="3139" w="2968">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82"/>
            <p:cNvSpPr/>
            <p:nvPr/>
          </p:nvSpPr>
          <p:spPr>
            <a:xfrm>
              <a:off x="7238639"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82"/>
            <p:cNvSpPr/>
            <p:nvPr/>
          </p:nvSpPr>
          <p:spPr>
            <a:xfrm>
              <a:off x="7133336"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82"/>
            <p:cNvSpPr/>
            <p:nvPr/>
          </p:nvSpPr>
          <p:spPr>
            <a:xfrm>
              <a:off x="7343941" y="4612478"/>
              <a:ext cx="22374" cy="22137"/>
            </a:xfrm>
            <a:custGeom>
              <a:rect b="b" l="l" r="r" t="t"/>
              <a:pathLst>
                <a:path extrusionOk="0" h="843" w="852">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82"/>
            <p:cNvSpPr/>
            <p:nvPr/>
          </p:nvSpPr>
          <p:spPr>
            <a:xfrm>
              <a:off x="7156891" y="4529181"/>
              <a:ext cx="186105" cy="72399"/>
            </a:xfrm>
            <a:custGeom>
              <a:rect b="b" l="l" r="r" t="t"/>
              <a:pathLst>
                <a:path extrusionOk="0" h="2757" w="7087">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9" name="Google Shape;11729;p82"/>
          <p:cNvGrpSpPr/>
          <p:nvPr/>
        </p:nvGrpSpPr>
        <p:grpSpPr>
          <a:xfrm>
            <a:off x="7571379" y="4291056"/>
            <a:ext cx="232979" cy="343560"/>
            <a:chOff x="7571379" y="4291056"/>
            <a:chExt cx="232979" cy="343560"/>
          </a:xfrm>
        </p:grpSpPr>
        <p:sp>
          <p:nvSpPr>
            <p:cNvPr id="11730" name="Google Shape;11730;p82"/>
            <p:cNvSpPr/>
            <p:nvPr/>
          </p:nvSpPr>
          <p:spPr>
            <a:xfrm>
              <a:off x="7676682"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82"/>
            <p:cNvSpPr/>
            <p:nvPr/>
          </p:nvSpPr>
          <p:spPr>
            <a:xfrm>
              <a:off x="7571379"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82"/>
            <p:cNvSpPr/>
            <p:nvPr/>
          </p:nvSpPr>
          <p:spPr>
            <a:xfrm>
              <a:off x="7781985" y="4612478"/>
              <a:ext cx="22374" cy="22137"/>
            </a:xfrm>
            <a:custGeom>
              <a:rect b="b" l="l" r="r" t="t"/>
              <a:pathLst>
                <a:path extrusionOk="0" h="843" w="852">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82"/>
            <p:cNvSpPr/>
            <p:nvPr/>
          </p:nvSpPr>
          <p:spPr>
            <a:xfrm>
              <a:off x="7594698" y="4529181"/>
              <a:ext cx="186341" cy="72399"/>
            </a:xfrm>
            <a:custGeom>
              <a:rect b="b" l="l" r="r" t="t"/>
              <a:pathLst>
                <a:path extrusionOk="0" h="2757" w="7096">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82"/>
            <p:cNvSpPr/>
            <p:nvPr/>
          </p:nvSpPr>
          <p:spPr>
            <a:xfrm>
              <a:off x="7665626" y="4423984"/>
              <a:ext cx="44511" cy="44274"/>
            </a:xfrm>
            <a:custGeom>
              <a:rect b="b" l="l" r="r" t="t"/>
              <a:pathLst>
                <a:path extrusionOk="0" h="1686" w="1695">
                  <a:moveTo>
                    <a:pt x="0" y="1"/>
                  </a:moveTo>
                  <a:lnTo>
                    <a:pt x="0" y="1685"/>
                  </a:lnTo>
                  <a:lnTo>
                    <a:pt x="1694" y="1685"/>
                  </a:lnTo>
                  <a:lnTo>
                    <a:pt x="169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82"/>
            <p:cNvSpPr/>
            <p:nvPr/>
          </p:nvSpPr>
          <p:spPr>
            <a:xfrm>
              <a:off x="7665626" y="4423984"/>
              <a:ext cx="44511" cy="22163"/>
            </a:xfrm>
            <a:custGeom>
              <a:rect b="b" l="l" r="r" t="t"/>
              <a:pathLst>
                <a:path extrusionOk="0" h="844" w="1695">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82"/>
            <p:cNvSpPr/>
            <p:nvPr/>
          </p:nvSpPr>
          <p:spPr>
            <a:xfrm>
              <a:off x="7660086" y="4291056"/>
              <a:ext cx="55566" cy="44248"/>
            </a:xfrm>
            <a:custGeom>
              <a:rect b="b" l="l" r="r" t="t"/>
              <a:pathLst>
                <a:path extrusionOk="0" h="1685" w="2116">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82"/>
            <p:cNvSpPr/>
            <p:nvPr/>
          </p:nvSpPr>
          <p:spPr>
            <a:xfrm>
              <a:off x="7660086" y="4291056"/>
              <a:ext cx="37473" cy="44248"/>
            </a:xfrm>
            <a:custGeom>
              <a:rect b="b" l="l" r="r" t="t"/>
              <a:pathLst>
                <a:path extrusionOk="0" h="1685" w="1427">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82"/>
            <p:cNvSpPr/>
            <p:nvPr/>
          </p:nvSpPr>
          <p:spPr>
            <a:xfrm>
              <a:off x="7632434" y="4313167"/>
              <a:ext cx="110870" cy="110843"/>
            </a:xfrm>
            <a:custGeom>
              <a:rect b="b" l="l" r="r" t="t"/>
              <a:pathLst>
                <a:path extrusionOk="0" h="4221" w="4222">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82"/>
            <p:cNvSpPr/>
            <p:nvPr/>
          </p:nvSpPr>
          <p:spPr>
            <a:xfrm>
              <a:off x="7658641" y="4313140"/>
              <a:ext cx="88181" cy="109636"/>
            </a:xfrm>
            <a:custGeom>
              <a:rect b="b" l="l" r="r" t="t"/>
              <a:pathLst>
                <a:path extrusionOk="0" h="4175" w="3358">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82"/>
            <p:cNvSpPr/>
            <p:nvPr/>
          </p:nvSpPr>
          <p:spPr>
            <a:xfrm>
              <a:off x="7643489" y="4352504"/>
              <a:ext cx="88759" cy="82561"/>
            </a:xfrm>
            <a:custGeom>
              <a:rect b="b" l="l" r="r" t="t"/>
              <a:pathLst>
                <a:path extrusionOk="0" h="3144" w="338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82"/>
            <p:cNvSpPr/>
            <p:nvPr/>
          </p:nvSpPr>
          <p:spPr>
            <a:xfrm>
              <a:off x="7615601" y="4454157"/>
              <a:ext cx="144272" cy="58586"/>
            </a:xfrm>
            <a:custGeom>
              <a:rect b="b" l="l" r="r" t="t"/>
              <a:pathLst>
                <a:path extrusionOk="0" h="2231" w="5494">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82"/>
            <p:cNvSpPr/>
            <p:nvPr/>
          </p:nvSpPr>
          <p:spPr>
            <a:xfrm>
              <a:off x="7615864" y="4473011"/>
              <a:ext cx="27652" cy="39731"/>
            </a:xfrm>
            <a:custGeom>
              <a:rect b="b" l="l" r="r" t="t"/>
              <a:pathLst>
                <a:path extrusionOk="0" h="1513" w="1053">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82"/>
            <p:cNvSpPr/>
            <p:nvPr/>
          </p:nvSpPr>
          <p:spPr>
            <a:xfrm>
              <a:off x="7732222" y="4473011"/>
              <a:ext cx="27652" cy="39731"/>
            </a:xfrm>
            <a:custGeom>
              <a:rect b="b" l="l" r="r" t="t"/>
              <a:pathLst>
                <a:path extrusionOk="0" h="1513" w="1053">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82"/>
            <p:cNvSpPr/>
            <p:nvPr/>
          </p:nvSpPr>
          <p:spPr>
            <a:xfrm>
              <a:off x="7656068" y="4447592"/>
              <a:ext cx="63602" cy="65151"/>
            </a:xfrm>
            <a:custGeom>
              <a:rect b="b" l="l" r="r" t="t"/>
              <a:pathLst>
                <a:path extrusionOk="0" h="2481" w="2422">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82"/>
            <p:cNvSpPr/>
            <p:nvPr/>
          </p:nvSpPr>
          <p:spPr>
            <a:xfrm>
              <a:off x="7643489" y="4352504"/>
              <a:ext cx="88759" cy="81826"/>
            </a:xfrm>
            <a:custGeom>
              <a:rect b="b" l="l" r="r" t="t"/>
              <a:pathLst>
                <a:path extrusionOk="0" h="3116" w="338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6" name="Google Shape;11746;p82"/>
          <p:cNvGrpSpPr/>
          <p:nvPr/>
        </p:nvGrpSpPr>
        <p:grpSpPr>
          <a:xfrm>
            <a:off x="6666381" y="3347875"/>
            <a:ext cx="295819" cy="370712"/>
            <a:chOff x="6666381" y="3347875"/>
            <a:chExt cx="295819" cy="370712"/>
          </a:xfrm>
        </p:grpSpPr>
        <p:sp>
          <p:nvSpPr>
            <p:cNvPr id="11747" name="Google Shape;11747;p82"/>
            <p:cNvSpPr/>
            <p:nvPr/>
          </p:nvSpPr>
          <p:spPr>
            <a:xfrm>
              <a:off x="6666381" y="3347875"/>
              <a:ext cx="295819" cy="310892"/>
            </a:xfrm>
            <a:custGeom>
              <a:rect b="b" l="l" r="r" t="t"/>
              <a:pathLst>
                <a:path extrusionOk="0" h="11839" w="11265">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82"/>
            <p:cNvSpPr/>
            <p:nvPr/>
          </p:nvSpPr>
          <p:spPr>
            <a:xfrm>
              <a:off x="6666381" y="3351132"/>
              <a:ext cx="252096" cy="307636"/>
            </a:xfrm>
            <a:custGeom>
              <a:rect b="b" l="l" r="r" t="t"/>
              <a:pathLst>
                <a:path extrusionOk="0" h="11715" w="960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82"/>
            <p:cNvSpPr/>
            <p:nvPr/>
          </p:nvSpPr>
          <p:spPr>
            <a:xfrm>
              <a:off x="6666644" y="3348112"/>
              <a:ext cx="295320" cy="310393"/>
            </a:xfrm>
            <a:custGeom>
              <a:rect b="b" l="l" r="r" t="t"/>
              <a:pathLst>
                <a:path extrusionOk="0" h="11820" w="11246">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82"/>
            <p:cNvSpPr/>
            <p:nvPr/>
          </p:nvSpPr>
          <p:spPr>
            <a:xfrm>
              <a:off x="6666644" y="3351394"/>
              <a:ext cx="222921" cy="307111"/>
            </a:xfrm>
            <a:custGeom>
              <a:rect b="b" l="l" r="r" t="t"/>
              <a:pathLst>
                <a:path extrusionOk="0" h="11695" w="8489">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82"/>
            <p:cNvSpPr/>
            <p:nvPr/>
          </p:nvSpPr>
          <p:spPr>
            <a:xfrm>
              <a:off x="6711863"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82"/>
            <p:cNvSpPr/>
            <p:nvPr/>
          </p:nvSpPr>
          <p:spPr>
            <a:xfrm>
              <a:off x="6710865" y="3586868"/>
              <a:ext cx="24894" cy="18067"/>
            </a:xfrm>
            <a:custGeom>
              <a:rect b="b" l="l" r="r" t="t"/>
              <a:pathLst>
                <a:path extrusionOk="0" h="688" w="948">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82"/>
            <p:cNvSpPr/>
            <p:nvPr/>
          </p:nvSpPr>
          <p:spPr>
            <a:xfrm>
              <a:off x="6688991" y="3605722"/>
              <a:ext cx="68407" cy="88995"/>
            </a:xfrm>
            <a:custGeom>
              <a:rect b="b" l="l" r="r" t="t"/>
              <a:pathLst>
                <a:path extrusionOk="0" h="3389" w="2605">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82"/>
            <p:cNvSpPr/>
            <p:nvPr/>
          </p:nvSpPr>
          <p:spPr>
            <a:xfrm>
              <a:off x="6700571" y="3694691"/>
              <a:ext cx="45509" cy="23897"/>
            </a:xfrm>
            <a:custGeom>
              <a:rect b="b" l="l" r="r" t="t"/>
              <a:pathLst>
                <a:path extrusionOk="0" h="910" w="1733">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82"/>
            <p:cNvSpPr/>
            <p:nvPr/>
          </p:nvSpPr>
          <p:spPr>
            <a:xfrm>
              <a:off x="6689253"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82"/>
            <p:cNvSpPr/>
            <p:nvPr/>
          </p:nvSpPr>
          <p:spPr>
            <a:xfrm>
              <a:off x="6746054" y="3615754"/>
              <a:ext cx="11344" cy="78964"/>
            </a:xfrm>
            <a:custGeom>
              <a:rect b="b" l="l" r="r" t="t"/>
              <a:pathLst>
                <a:path extrusionOk="0" h="3007" w="432">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82"/>
            <p:cNvSpPr/>
            <p:nvPr/>
          </p:nvSpPr>
          <p:spPr>
            <a:xfrm>
              <a:off x="6705850" y="3599052"/>
              <a:ext cx="34952" cy="95665"/>
            </a:xfrm>
            <a:custGeom>
              <a:rect b="b" l="l" r="r" t="t"/>
              <a:pathLst>
                <a:path extrusionOk="0" h="3643" w="1331">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82"/>
            <p:cNvSpPr/>
            <p:nvPr/>
          </p:nvSpPr>
          <p:spPr>
            <a:xfrm>
              <a:off x="6720161"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82"/>
            <p:cNvSpPr/>
            <p:nvPr/>
          </p:nvSpPr>
          <p:spPr>
            <a:xfrm>
              <a:off x="6700309" y="3539127"/>
              <a:ext cx="46008" cy="53807"/>
            </a:xfrm>
            <a:custGeom>
              <a:rect b="b" l="l" r="r" t="t"/>
              <a:pathLst>
                <a:path extrusionOk="0" h="2049" w="1752">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82"/>
            <p:cNvSpPr/>
            <p:nvPr/>
          </p:nvSpPr>
          <p:spPr>
            <a:xfrm>
              <a:off x="6700309" y="3539127"/>
              <a:ext cx="31433" cy="53807"/>
            </a:xfrm>
            <a:custGeom>
              <a:rect b="b" l="l" r="r" t="t"/>
              <a:pathLst>
                <a:path extrusionOk="0" h="2049" w="1197">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82"/>
            <p:cNvSpPr/>
            <p:nvPr/>
          </p:nvSpPr>
          <p:spPr>
            <a:xfrm>
              <a:off x="6700309" y="3539127"/>
              <a:ext cx="46008" cy="23897"/>
            </a:xfrm>
            <a:custGeom>
              <a:rect b="b" l="l" r="r" t="t"/>
              <a:pathLst>
                <a:path extrusionOk="0" h="910" w="1752">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82"/>
            <p:cNvSpPr/>
            <p:nvPr/>
          </p:nvSpPr>
          <p:spPr>
            <a:xfrm>
              <a:off x="6700309" y="3539127"/>
              <a:ext cx="31433" cy="21875"/>
            </a:xfrm>
            <a:custGeom>
              <a:rect b="b" l="l" r="r" t="t"/>
              <a:pathLst>
                <a:path extrusionOk="0" h="833" w="1197">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82"/>
            <p:cNvSpPr/>
            <p:nvPr/>
          </p:nvSpPr>
          <p:spPr>
            <a:xfrm>
              <a:off x="6802854" y="3586868"/>
              <a:ext cx="22899" cy="23897"/>
            </a:xfrm>
            <a:custGeom>
              <a:rect b="b" l="l" r="r" t="t"/>
              <a:pathLst>
                <a:path extrusionOk="0" h="910" w="872">
                  <a:moveTo>
                    <a:pt x="0" y="0"/>
                  </a:moveTo>
                  <a:lnTo>
                    <a:pt x="0" y="910"/>
                  </a:lnTo>
                  <a:lnTo>
                    <a:pt x="871" y="910"/>
                  </a:lnTo>
                  <a:lnTo>
                    <a:pt x="871"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82"/>
            <p:cNvSpPr/>
            <p:nvPr/>
          </p:nvSpPr>
          <p:spPr>
            <a:xfrm>
              <a:off x="6801594" y="3586868"/>
              <a:ext cx="24894" cy="18067"/>
            </a:xfrm>
            <a:custGeom>
              <a:rect b="b" l="l" r="r" t="t"/>
              <a:pathLst>
                <a:path extrusionOk="0" h="688" w="948">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82"/>
            <p:cNvSpPr/>
            <p:nvPr/>
          </p:nvSpPr>
          <p:spPr>
            <a:xfrm>
              <a:off x="6779982" y="3605722"/>
              <a:ext cx="68381" cy="88995"/>
            </a:xfrm>
            <a:custGeom>
              <a:rect b="b" l="l" r="r" t="t"/>
              <a:pathLst>
                <a:path extrusionOk="0" h="3389" w="2604">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82"/>
            <p:cNvSpPr/>
            <p:nvPr/>
          </p:nvSpPr>
          <p:spPr>
            <a:xfrm>
              <a:off x="6791536" y="3694691"/>
              <a:ext cx="45509" cy="23897"/>
            </a:xfrm>
            <a:custGeom>
              <a:rect b="b" l="l" r="r" t="t"/>
              <a:pathLst>
                <a:path extrusionOk="0" h="910" w="1733">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82"/>
            <p:cNvSpPr/>
            <p:nvPr/>
          </p:nvSpPr>
          <p:spPr>
            <a:xfrm>
              <a:off x="6780218" y="3615754"/>
              <a:ext cx="11344" cy="78964"/>
            </a:xfrm>
            <a:custGeom>
              <a:rect b="b" l="l" r="r" t="t"/>
              <a:pathLst>
                <a:path extrusionOk="0" h="3007" w="432">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82"/>
            <p:cNvSpPr/>
            <p:nvPr/>
          </p:nvSpPr>
          <p:spPr>
            <a:xfrm>
              <a:off x="6837018" y="3615754"/>
              <a:ext cx="11344" cy="78964"/>
            </a:xfrm>
            <a:custGeom>
              <a:rect b="b" l="l" r="r" t="t"/>
              <a:pathLst>
                <a:path extrusionOk="0" h="3007" w="432">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82"/>
            <p:cNvSpPr/>
            <p:nvPr/>
          </p:nvSpPr>
          <p:spPr>
            <a:xfrm>
              <a:off x="6796814" y="3599052"/>
              <a:ext cx="34952" cy="95665"/>
            </a:xfrm>
            <a:custGeom>
              <a:rect b="b" l="l" r="r" t="t"/>
              <a:pathLst>
                <a:path extrusionOk="0" h="3643" w="1331">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82"/>
            <p:cNvSpPr/>
            <p:nvPr/>
          </p:nvSpPr>
          <p:spPr>
            <a:xfrm>
              <a:off x="6811152" y="3706482"/>
              <a:ext cx="6040" cy="12106"/>
            </a:xfrm>
            <a:custGeom>
              <a:rect b="b" l="l" r="r" t="t"/>
              <a:pathLst>
                <a:path extrusionOk="0" h="461" w="23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82"/>
            <p:cNvSpPr/>
            <p:nvPr/>
          </p:nvSpPr>
          <p:spPr>
            <a:xfrm>
              <a:off x="6791300" y="3539127"/>
              <a:ext cx="46008" cy="53807"/>
            </a:xfrm>
            <a:custGeom>
              <a:rect b="b" l="l" r="r" t="t"/>
              <a:pathLst>
                <a:path extrusionOk="0" h="2049" w="1752">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82"/>
            <p:cNvSpPr/>
            <p:nvPr/>
          </p:nvSpPr>
          <p:spPr>
            <a:xfrm>
              <a:off x="6791300" y="3539127"/>
              <a:ext cx="31433" cy="53807"/>
            </a:xfrm>
            <a:custGeom>
              <a:rect b="b" l="l" r="r" t="t"/>
              <a:pathLst>
                <a:path extrusionOk="0" h="2049" w="1197">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82"/>
            <p:cNvSpPr/>
            <p:nvPr/>
          </p:nvSpPr>
          <p:spPr>
            <a:xfrm>
              <a:off x="6791300" y="3539127"/>
              <a:ext cx="46008" cy="23897"/>
            </a:xfrm>
            <a:custGeom>
              <a:rect b="b" l="l" r="r" t="t"/>
              <a:pathLst>
                <a:path extrusionOk="0" h="910" w="1752">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82"/>
            <p:cNvSpPr/>
            <p:nvPr/>
          </p:nvSpPr>
          <p:spPr>
            <a:xfrm>
              <a:off x="6791300" y="3539127"/>
              <a:ext cx="31433" cy="21875"/>
            </a:xfrm>
            <a:custGeom>
              <a:rect b="b" l="l" r="r" t="t"/>
              <a:pathLst>
                <a:path extrusionOk="0" h="833" w="1197">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82"/>
            <p:cNvSpPr/>
            <p:nvPr/>
          </p:nvSpPr>
          <p:spPr>
            <a:xfrm>
              <a:off x="6893819"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82"/>
            <p:cNvSpPr/>
            <p:nvPr/>
          </p:nvSpPr>
          <p:spPr>
            <a:xfrm>
              <a:off x="6892821" y="3586868"/>
              <a:ext cx="24894" cy="18067"/>
            </a:xfrm>
            <a:custGeom>
              <a:rect b="b" l="l" r="r" t="t"/>
              <a:pathLst>
                <a:path extrusionOk="0" h="688" w="948">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82"/>
            <p:cNvSpPr/>
            <p:nvPr/>
          </p:nvSpPr>
          <p:spPr>
            <a:xfrm>
              <a:off x="6870946" y="3605722"/>
              <a:ext cx="68381" cy="88995"/>
            </a:xfrm>
            <a:custGeom>
              <a:rect b="b" l="l" r="r" t="t"/>
              <a:pathLst>
                <a:path extrusionOk="0" h="3389" w="2604">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82"/>
            <p:cNvSpPr/>
            <p:nvPr/>
          </p:nvSpPr>
          <p:spPr>
            <a:xfrm>
              <a:off x="6882527" y="3694691"/>
              <a:ext cx="45509" cy="23897"/>
            </a:xfrm>
            <a:custGeom>
              <a:rect b="b" l="l" r="r" t="t"/>
              <a:pathLst>
                <a:path extrusionOk="0" h="910" w="1733">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82"/>
            <p:cNvSpPr/>
            <p:nvPr/>
          </p:nvSpPr>
          <p:spPr>
            <a:xfrm>
              <a:off x="6871209"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82"/>
            <p:cNvSpPr/>
            <p:nvPr/>
          </p:nvSpPr>
          <p:spPr>
            <a:xfrm>
              <a:off x="6928009" y="3615754"/>
              <a:ext cx="11318" cy="78964"/>
            </a:xfrm>
            <a:custGeom>
              <a:rect b="b" l="l" r="r" t="t"/>
              <a:pathLst>
                <a:path extrusionOk="0" h="3007" w="431">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82"/>
            <p:cNvSpPr/>
            <p:nvPr/>
          </p:nvSpPr>
          <p:spPr>
            <a:xfrm>
              <a:off x="6887805" y="3599052"/>
              <a:ext cx="34952" cy="95665"/>
            </a:xfrm>
            <a:custGeom>
              <a:rect b="b" l="l" r="r" t="t"/>
              <a:pathLst>
                <a:path extrusionOk="0" h="3643" w="1331">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82"/>
            <p:cNvSpPr/>
            <p:nvPr/>
          </p:nvSpPr>
          <p:spPr>
            <a:xfrm>
              <a:off x="6902117"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82"/>
            <p:cNvSpPr/>
            <p:nvPr/>
          </p:nvSpPr>
          <p:spPr>
            <a:xfrm>
              <a:off x="6882264" y="3539127"/>
              <a:ext cx="46008" cy="53807"/>
            </a:xfrm>
            <a:custGeom>
              <a:rect b="b" l="l" r="r" t="t"/>
              <a:pathLst>
                <a:path extrusionOk="0" h="2049" w="1752">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82"/>
            <p:cNvSpPr/>
            <p:nvPr/>
          </p:nvSpPr>
          <p:spPr>
            <a:xfrm>
              <a:off x="6882264" y="3539127"/>
              <a:ext cx="31433" cy="53807"/>
            </a:xfrm>
            <a:custGeom>
              <a:rect b="b" l="l" r="r" t="t"/>
              <a:pathLst>
                <a:path extrusionOk="0" h="2049" w="1197">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82"/>
            <p:cNvSpPr/>
            <p:nvPr/>
          </p:nvSpPr>
          <p:spPr>
            <a:xfrm>
              <a:off x="6882264" y="3539127"/>
              <a:ext cx="46008" cy="23897"/>
            </a:xfrm>
            <a:custGeom>
              <a:rect b="b" l="l" r="r" t="t"/>
              <a:pathLst>
                <a:path extrusionOk="0" h="910" w="1752">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82"/>
            <p:cNvSpPr/>
            <p:nvPr/>
          </p:nvSpPr>
          <p:spPr>
            <a:xfrm>
              <a:off x="6882264" y="3539127"/>
              <a:ext cx="31433" cy="21875"/>
            </a:xfrm>
            <a:custGeom>
              <a:rect b="b" l="l" r="r" t="t"/>
              <a:pathLst>
                <a:path extrusionOk="0" h="833" w="1197">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7" name="Google Shape;11787;p82"/>
          <p:cNvGrpSpPr/>
          <p:nvPr/>
        </p:nvGrpSpPr>
        <p:grpSpPr>
          <a:xfrm>
            <a:off x="4877760" y="2887459"/>
            <a:ext cx="389567" cy="390329"/>
            <a:chOff x="4877760" y="2887459"/>
            <a:chExt cx="389567" cy="390329"/>
          </a:xfrm>
        </p:grpSpPr>
        <p:sp>
          <p:nvSpPr>
            <p:cNvPr id="11788" name="Google Shape;11788;p82"/>
            <p:cNvSpPr/>
            <p:nvPr/>
          </p:nvSpPr>
          <p:spPr>
            <a:xfrm>
              <a:off x="5124079" y="2893052"/>
              <a:ext cx="118695" cy="91411"/>
            </a:xfrm>
            <a:custGeom>
              <a:rect b="b" l="l" r="r" t="t"/>
              <a:pathLst>
                <a:path extrusionOk="0" h="3481" w="452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82"/>
            <p:cNvSpPr/>
            <p:nvPr/>
          </p:nvSpPr>
          <p:spPr>
            <a:xfrm>
              <a:off x="4903390" y="2892396"/>
              <a:ext cx="120139" cy="92278"/>
            </a:xfrm>
            <a:custGeom>
              <a:rect b="b" l="l" r="r" t="t"/>
              <a:pathLst>
                <a:path extrusionOk="0" h="3514" w="4575">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82"/>
            <p:cNvSpPr/>
            <p:nvPr/>
          </p:nvSpPr>
          <p:spPr>
            <a:xfrm>
              <a:off x="4901735" y="3179155"/>
              <a:ext cx="100313" cy="84347"/>
            </a:xfrm>
            <a:custGeom>
              <a:rect b="b" l="l" r="r" t="t"/>
              <a:pathLst>
                <a:path extrusionOk="0" h="3212" w="382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82"/>
            <p:cNvSpPr/>
            <p:nvPr/>
          </p:nvSpPr>
          <p:spPr>
            <a:xfrm>
              <a:off x="5145428" y="3179759"/>
              <a:ext cx="97346" cy="82929"/>
            </a:xfrm>
            <a:custGeom>
              <a:rect b="b" l="l" r="r" t="t"/>
              <a:pathLst>
                <a:path extrusionOk="0" h="3158" w="3707">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82"/>
            <p:cNvSpPr/>
            <p:nvPr/>
          </p:nvSpPr>
          <p:spPr>
            <a:xfrm>
              <a:off x="4878784" y="3101320"/>
              <a:ext cx="125680" cy="66438"/>
            </a:xfrm>
            <a:custGeom>
              <a:rect b="b" l="l" r="r" t="t"/>
              <a:pathLst>
                <a:path extrusionOk="0" h="2530" w="4786">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82"/>
            <p:cNvSpPr/>
            <p:nvPr/>
          </p:nvSpPr>
          <p:spPr>
            <a:xfrm>
              <a:off x="4877760" y="3101819"/>
              <a:ext cx="51049" cy="65939"/>
            </a:xfrm>
            <a:custGeom>
              <a:rect b="b" l="l" r="r" t="t"/>
              <a:pathLst>
                <a:path extrusionOk="0" h="2511" w="1944">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82"/>
            <p:cNvSpPr/>
            <p:nvPr/>
          </p:nvSpPr>
          <p:spPr>
            <a:xfrm>
              <a:off x="4901131" y="2997278"/>
              <a:ext cx="79463" cy="56328"/>
            </a:xfrm>
            <a:custGeom>
              <a:rect b="b" l="l" r="r" t="t"/>
              <a:pathLst>
                <a:path extrusionOk="0" h="2145" w="3026">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82"/>
            <p:cNvSpPr/>
            <p:nvPr/>
          </p:nvSpPr>
          <p:spPr>
            <a:xfrm>
              <a:off x="4901131" y="2997541"/>
              <a:ext cx="43250" cy="56065"/>
            </a:xfrm>
            <a:custGeom>
              <a:rect b="b" l="l" r="r" t="t"/>
              <a:pathLst>
                <a:path extrusionOk="0" h="2135" w="1647">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82"/>
            <p:cNvSpPr/>
            <p:nvPr/>
          </p:nvSpPr>
          <p:spPr>
            <a:xfrm>
              <a:off x="4969749" y="3047802"/>
              <a:ext cx="17620" cy="23371"/>
            </a:xfrm>
            <a:custGeom>
              <a:rect b="b" l="l" r="r" t="t"/>
              <a:pathLst>
                <a:path extrusionOk="0" h="890" w="671">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82"/>
            <p:cNvSpPr/>
            <p:nvPr/>
          </p:nvSpPr>
          <p:spPr>
            <a:xfrm>
              <a:off x="4894592" y="3047802"/>
              <a:ext cx="17620" cy="23371"/>
            </a:xfrm>
            <a:custGeom>
              <a:rect b="b" l="l" r="r" t="t"/>
              <a:pathLst>
                <a:path extrusionOk="0" h="890" w="671">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82"/>
            <p:cNvSpPr/>
            <p:nvPr/>
          </p:nvSpPr>
          <p:spPr>
            <a:xfrm>
              <a:off x="4926262" y="3088610"/>
              <a:ext cx="29437" cy="33350"/>
            </a:xfrm>
            <a:custGeom>
              <a:rect b="b" l="l" r="r" t="t"/>
              <a:pathLst>
                <a:path extrusionOk="0" h="1270" w="1121">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82"/>
            <p:cNvSpPr/>
            <p:nvPr/>
          </p:nvSpPr>
          <p:spPr>
            <a:xfrm>
              <a:off x="4926262" y="3088952"/>
              <a:ext cx="17883" cy="33245"/>
            </a:xfrm>
            <a:custGeom>
              <a:rect b="b" l="l" r="r" t="t"/>
              <a:pathLst>
                <a:path extrusionOk="0" h="1266" w="681">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82"/>
            <p:cNvSpPr/>
            <p:nvPr/>
          </p:nvSpPr>
          <p:spPr>
            <a:xfrm>
              <a:off x="4909692" y="3030261"/>
              <a:ext cx="62341" cy="66805"/>
            </a:xfrm>
            <a:custGeom>
              <a:rect b="b" l="l" r="r" t="t"/>
              <a:pathLst>
                <a:path extrusionOk="0" h="2544" w="2374">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82"/>
            <p:cNvSpPr/>
            <p:nvPr/>
          </p:nvSpPr>
          <p:spPr>
            <a:xfrm>
              <a:off x="4909692"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82"/>
            <p:cNvSpPr/>
            <p:nvPr/>
          </p:nvSpPr>
          <p:spPr>
            <a:xfrm>
              <a:off x="5142408" y="3101583"/>
              <a:ext cx="124919" cy="66175"/>
            </a:xfrm>
            <a:custGeom>
              <a:rect b="b" l="l" r="r" t="t"/>
              <a:pathLst>
                <a:path extrusionOk="0" h="2520" w="4757">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82"/>
            <p:cNvSpPr/>
            <p:nvPr/>
          </p:nvSpPr>
          <p:spPr>
            <a:xfrm>
              <a:off x="5140885" y="3101819"/>
              <a:ext cx="51049" cy="65939"/>
            </a:xfrm>
            <a:custGeom>
              <a:rect b="b" l="l" r="r" t="t"/>
              <a:pathLst>
                <a:path extrusionOk="0" h="2511" w="1944">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82"/>
            <p:cNvSpPr/>
            <p:nvPr/>
          </p:nvSpPr>
          <p:spPr>
            <a:xfrm>
              <a:off x="5164256" y="2997278"/>
              <a:ext cx="79699" cy="56328"/>
            </a:xfrm>
            <a:custGeom>
              <a:rect b="b" l="l" r="r" t="t"/>
              <a:pathLst>
                <a:path extrusionOk="0" h="2145" w="3035">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82"/>
            <p:cNvSpPr/>
            <p:nvPr/>
          </p:nvSpPr>
          <p:spPr>
            <a:xfrm>
              <a:off x="5164256" y="2997541"/>
              <a:ext cx="43250" cy="56065"/>
            </a:xfrm>
            <a:custGeom>
              <a:rect b="b" l="l" r="r" t="t"/>
              <a:pathLst>
                <a:path extrusionOk="0" h="2135" w="1647">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82"/>
            <p:cNvSpPr/>
            <p:nvPr/>
          </p:nvSpPr>
          <p:spPr>
            <a:xfrm>
              <a:off x="5233136" y="3047802"/>
              <a:ext cx="17358" cy="23371"/>
            </a:xfrm>
            <a:custGeom>
              <a:rect b="b" l="l" r="r" t="t"/>
              <a:pathLst>
                <a:path extrusionOk="0" h="890" w="661">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82"/>
            <p:cNvSpPr/>
            <p:nvPr/>
          </p:nvSpPr>
          <p:spPr>
            <a:xfrm>
              <a:off x="5157980" y="3047802"/>
              <a:ext cx="17358" cy="23371"/>
            </a:xfrm>
            <a:custGeom>
              <a:rect b="b" l="l" r="r" t="t"/>
              <a:pathLst>
                <a:path extrusionOk="0" h="890" w="661">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82"/>
            <p:cNvSpPr/>
            <p:nvPr/>
          </p:nvSpPr>
          <p:spPr>
            <a:xfrm>
              <a:off x="5189387" y="3088610"/>
              <a:ext cx="29700" cy="33587"/>
            </a:xfrm>
            <a:custGeom>
              <a:rect b="b" l="l" r="r" t="t"/>
              <a:pathLst>
                <a:path extrusionOk="0" h="1279" w="1131">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82"/>
            <p:cNvSpPr/>
            <p:nvPr/>
          </p:nvSpPr>
          <p:spPr>
            <a:xfrm>
              <a:off x="5189650" y="3088952"/>
              <a:ext cx="17857" cy="33245"/>
            </a:xfrm>
            <a:custGeom>
              <a:rect b="b" l="l" r="r" t="t"/>
              <a:pathLst>
                <a:path extrusionOk="0" h="1266" w="68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82"/>
            <p:cNvSpPr/>
            <p:nvPr/>
          </p:nvSpPr>
          <p:spPr>
            <a:xfrm>
              <a:off x="5173054" y="3030261"/>
              <a:ext cx="62368" cy="66805"/>
            </a:xfrm>
            <a:custGeom>
              <a:rect b="b" l="l" r="r" t="t"/>
              <a:pathLst>
                <a:path extrusionOk="0" h="2544" w="2375">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82"/>
            <p:cNvSpPr/>
            <p:nvPr/>
          </p:nvSpPr>
          <p:spPr>
            <a:xfrm>
              <a:off x="5172817"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82"/>
            <p:cNvSpPr/>
            <p:nvPr/>
          </p:nvSpPr>
          <p:spPr>
            <a:xfrm>
              <a:off x="5009953" y="2992000"/>
              <a:ext cx="125680" cy="66149"/>
            </a:xfrm>
            <a:custGeom>
              <a:rect b="b" l="l" r="r" t="t"/>
              <a:pathLst>
                <a:path extrusionOk="0" h="2519" w="4786">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82"/>
            <p:cNvSpPr/>
            <p:nvPr/>
          </p:nvSpPr>
          <p:spPr>
            <a:xfrm>
              <a:off x="5009217" y="2992262"/>
              <a:ext cx="51286" cy="65913"/>
            </a:xfrm>
            <a:custGeom>
              <a:rect b="b" l="l" r="r" t="t"/>
              <a:pathLst>
                <a:path extrusionOk="0" h="2510" w="1953">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82"/>
            <p:cNvSpPr/>
            <p:nvPr/>
          </p:nvSpPr>
          <p:spPr>
            <a:xfrm>
              <a:off x="5032825" y="2887695"/>
              <a:ext cx="79436" cy="56091"/>
            </a:xfrm>
            <a:custGeom>
              <a:rect b="b" l="l" r="r" t="t"/>
              <a:pathLst>
                <a:path extrusionOk="0" h="2136" w="3025">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82"/>
            <p:cNvSpPr/>
            <p:nvPr/>
          </p:nvSpPr>
          <p:spPr>
            <a:xfrm>
              <a:off x="5032825" y="2887459"/>
              <a:ext cx="43014" cy="56328"/>
            </a:xfrm>
            <a:custGeom>
              <a:rect b="b" l="l" r="r" t="t"/>
              <a:pathLst>
                <a:path extrusionOk="0" h="2145" w="1638">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82"/>
            <p:cNvSpPr/>
            <p:nvPr/>
          </p:nvSpPr>
          <p:spPr>
            <a:xfrm>
              <a:off x="5101442" y="2937983"/>
              <a:ext cx="17358" cy="23371"/>
            </a:xfrm>
            <a:custGeom>
              <a:rect b="b" l="l" r="r" t="t"/>
              <a:pathLst>
                <a:path extrusionOk="0" h="890" w="661">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82"/>
            <p:cNvSpPr/>
            <p:nvPr/>
          </p:nvSpPr>
          <p:spPr>
            <a:xfrm>
              <a:off x="5026286" y="2937957"/>
              <a:ext cx="17620" cy="23398"/>
            </a:xfrm>
            <a:custGeom>
              <a:rect b="b" l="l" r="r" t="t"/>
              <a:pathLst>
                <a:path extrusionOk="0" h="891" w="671">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82"/>
            <p:cNvSpPr/>
            <p:nvPr/>
          </p:nvSpPr>
          <p:spPr>
            <a:xfrm>
              <a:off x="5057956" y="2979027"/>
              <a:ext cx="29175" cy="33350"/>
            </a:xfrm>
            <a:custGeom>
              <a:rect b="b" l="l" r="r" t="t"/>
              <a:pathLst>
                <a:path extrusionOk="0" h="1270" w="1111">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82"/>
            <p:cNvSpPr/>
            <p:nvPr/>
          </p:nvSpPr>
          <p:spPr>
            <a:xfrm>
              <a:off x="5057956" y="2979369"/>
              <a:ext cx="17883" cy="33271"/>
            </a:xfrm>
            <a:custGeom>
              <a:rect b="b" l="l" r="r" t="t"/>
              <a:pathLst>
                <a:path extrusionOk="0" h="1267" w="681">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82"/>
            <p:cNvSpPr/>
            <p:nvPr/>
          </p:nvSpPr>
          <p:spPr>
            <a:xfrm>
              <a:off x="5041386" y="2920520"/>
              <a:ext cx="62341" cy="66989"/>
            </a:xfrm>
            <a:custGeom>
              <a:rect b="b" l="l" r="r" t="t"/>
              <a:pathLst>
                <a:path extrusionOk="0" h="2551" w="2374">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82"/>
            <p:cNvSpPr/>
            <p:nvPr/>
          </p:nvSpPr>
          <p:spPr>
            <a:xfrm>
              <a:off x="5041386" y="2920625"/>
              <a:ext cx="45246" cy="66884"/>
            </a:xfrm>
            <a:custGeom>
              <a:rect b="b" l="l" r="r" t="t"/>
              <a:pathLst>
                <a:path extrusionOk="0" h="2547" w="1723">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82"/>
            <p:cNvSpPr/>
            <p:nvPr/>
          </p:nvSpPr>
          <p:spPr>
            <a:xfrm>
              <a:off x="5010714" y="3211139"/>
              <a:ext cx="125680" cy="66648"/>
            </a:xfrm>
            <a:custGeom>
              <a:rect b="b" l="l" r="r" t="t"/>
              <a:pathLst>
                <a:path extrusionOk="0" h="2538" w="4786">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82"/>
            <p:cNvSpPr/>
            <p:nvPr/>
          </p:nvSpPr>
          <p:spPr>
            <a:xfrm>
              <a:off x="5009217" y="3211402"/>
              <a:ext cx="51286" cy="65939"/>
            </a:xfrm>
            <a:custGeom>
              <a:rect b="b" l="l" r="r" t="t"/>
              <a:pathLst>
                <a:path extrusionOk="0" h="2511" w="1953">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82"/>
            <p:cNvSpPr/>
            <p:nvPr/>
          </p:nvSpPr>
          <p:spPr>
            <a:xfrm>
              <a:off x="5032825" y="3106861"/>
              <a:ext cx="79436" cy="56301"/>
            </a:xfrm>
            <a:custGeom>
              <a:rect b="b" l="l" r="r" t="t"/>
              <a:pathLst>
                <a:path extrusionOk="0" h="2144" w="3025">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82"/>
            <p:cNvSpPr/>
            <p:nvPr/>
          </p:nvSpPr>
          <p:spPr>
            <a:xfrm>
              <a:off x="5032825" y="3106861"/>
              <a:ext cx="43014" cy="56301"/>
            </a:xfrm>
            <a:custGeom>
              <a:rect b="b" l="l" r="r" t="t"/>
              <a:pathLst>
                <a:path extrusionOk="0" h="2144" w="1638">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82"/>
            <p:cNvSpPr/>
            <p:nvPr/>
          </p:nvSpPr>
          <p:spPr>
            <a:xfrm>
              <a:off x="5101442" y="3157385"/>
              <a:ext cx="17358" cy="23345"/>
            </a:xfrm>
            <a:custGeom>
              <a:rect b="b" l="l" r="r" t="t"/>
              <a:pathLst>
                <a:path extrusionOk="0" h="889" w="661">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82"/>
            <p:cNvSpPr/>
            <p:nvPr/>
          </p:nvSpPr>
          <p:spPr>
            <a:xfrm>
              <a:off x="5026286" y="3157359"/>
              <a:ext cx="17620" cy="23371"/>
            </a:xfrm>
            <a:custGeom>
              <a:rect b="b" l="l" r="r" t="t"/>
              <a:pathLst>
                <a:path extrusionOk="0" h="890" w="671">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82"/>
            <p:cNvSpPr/>
            <p:nvPr/>
          </p:nvSpPr>
          <p:spPr>
            <a:xfrm>
              <a:off x="5057956" y="3198272"/>
              <a:ext cx="29175" cy="33271"/>
            </a:xfrm>
            <a:custGeom>
              <a:rect b="b" l="l" r="r" t="t"/>
              <a:pathLst>
                <a:path extrusionOk="0" h="1267" w="1111">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82"/>
            <p:cNvSpPr/>
            <p:nvPr/>
          </p:nvSpPr>
          <p:spPr>
            <a:xfrm>
              <a:off x="5057956" y="3198508"/>
              <a:ext cx="17883" cy="33350"/>
            </a:xfrm>
            <a:custGeom>
              <a:rect b="b" l="l" r="r" t="t"/>
              <a:pathLst>
                <a:path extrusionOk="0" h="1270" w="681">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82"/>
            <p:cNvSpPr/>
            <p:nvPr/>
          </p:nvSpPr>
          <p:spPr>
            <a:xfrm>
              <a:off x="5041386" y="3139844"/>
              <a:ext cx="62341" cy="66805"/>
            </a:xfrm>
            <a:custGeom>
              <a:rect b="b" l="l" r="r" t="t"/>
              <a:pathLst>
                <a:path extrusionOk="0" h="2544" w="2374">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82"/>
            <p:cNvSpPr/>
            <p:nvPr/>
          </p:nvSpPr>
          <p:spPr>
            <a:xfrm>
              <a:off x="5041386" y="3139844"/>
              <a:ext cx="45246" cy="67068"/>
            </a:xfrm>
            <a:custGeom>
              <a:rect b="b" l="l" r="r" t="t"/>
              <a:pathLst>
                <a:path extrusionOk="0" h="2554" w="1723">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32" name="Google Shape;11832;p82"/>
          <p:cNvSpPr/>
          <p:nvPr/>
        </p:nvSpPr>
        <p:spPr>
          <a:xfrm>
            <a:off x="5911170" y="2887695"/>
            <a:ext cx="50288" cy="25157"/>
          </a:xfrm>
          <a:custGeom>
            <a:rect b="b" l="l" r="r" t="t"/>
            <a:pathLst>
              <a:path extrusionOk="0" h="958" w="1915">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82"/>
          <p:cNvSpPr/>
          <p:nvPr/>
        </p:nvSpPr>
        <p:spPr>
          <a:xfrm>
            <a:off x="5911170" y="2887695"/>
            <a:ext cx="34716" cy="22899"/>
          </a:xfrm>
          <a:custGeom>
            <a:rect b="b" l="l" r="r" t="t"/>
            <a:pathLst>
              <a:path extrusionOk="0" h="872" w="1322">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82"/>
          <p:cNvSpPr/>
          <p:nvPr/>
        </p:nvSpPr>
        <p:spPr>
          <a:xfrm>
            <a:off x="5798094" y="3145306"/>
            <a:ext cx="28177" cy="75681"/>
          </a:xfrm>
          <a:custGeom>
            <a:rect b="b" l="l" r="r" t="t"/>
            <a:pathLst>
              <a:path extrusionOk="0" h="2882" w="1073">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82"/>
          <p:cNvSpPr/>
          <p:nvPr/>
        </p:nvSpPr>
        <p:spPr>
          <a:xfrm>
            <a:off x="5797831" y="3145568"/>
            <a:ext cx="28440" cy="56065"/>
          </a:xfrm>
          <a:custGeom>
            <a:rect b="b" l="l" r="r" t="t"/>
            <a:pathLst>
              <a:path extrusionOk="0" h="2135" w="1083">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82"/>
          <p:cNvSpPr/>
          <p:nvPr/>
        </p:nvSpPr>
        <p:spPr>
          <a:xfrm>
            <a:off x="5779239" y="3228996"/>
            <a:ext cx="18881" cy="48528"/>
          </a:xfrm>
          <a:custGeom>
            <a:rect b="b" l="l" r="r" t="t"/>
            <a:pathLst>
              <a:path extrusionOk="0" h="1848" w="719">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37" name="Google Shape;11837;p82"/>
          <p:cNvGrpSpPr/>
          <p:nvPr/>
        </p:nvGrpSpPr>
        <p:grpSpPr>
          <a:xfrm>
            <a:off x="5779239" y="2887695"/>
            <a:ext cx="314411" cy="389830"/>
            <a:chOff x="5779239" y="2887695"/>
            <a:chExt cx="314411" cy="389830"/>
          </a:xfrm>
        </p:grpSpPr>
        <p:sp>
          <p:nvSpPr>
            <p:cNvPr id="11838" name="Google Shape;11838;p82"/>
            <p:cNvSpPr/>
            <p:nvPr/>
          </p:nvSpPr>
          <p:spPr>
            <a:xfrm>
              <a:off x="5898617" y="2937957"/>
              <a:ext cx="75419" cy="62866"/>
            </a:xfrm>
            <a:custGeom>
              <a:rect b="b" l="l" r="r" t="t"/>
              <a:pathLst>
                <a:path extrusionOk="0" h="2394" w="2872">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82"/>
            <p:cNvSpPr/>
            <p:nvPr/>
          </p:nvSpPr>
          <p:spPr>
            <a:xfrm>
              <a:off x="5922488" y="2937957"/>
              <a:ext cx="27678" cy="18750"/>
            </a:xfrm>
            <a:custGeom>
              <a:rect b="b" l="l" r="r" t="t"/>
              <a:pathLst>
                <a:path extrusionOk="0" h="714" w="1054">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82"/>
            <p:cNvSpPr/>
            <p:nvPr/>
          </p:nvSpPr>
          <p:spPr>
            <a:xfrm>
              <a:off x="5898617" y="2957836"/>
              <a:ext cx="75419" cy="42988"/>
            </a:xfrm>
            <a:custGeom>
              <a:rect b="b" l="l" r="r" t="t"/>
              <a:pathLst>
                <a:path extrusionOk="0" h="1637" w="2872">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82"/>
            <p:cNvSpPr/>
            <p:nvPr/>
          </p:nvSpPr>
          <p:spPr>
            <a:xfrm>
              <a:off x="5898617" y="2968891"/>
              <a:ext cx="18881" cy="31932"/>
            </a:xfrm>
            <a:custGeom>
              <a:rect b="b" l="l" r="r" t="t"/>
              <a:pathLst>
                <a:path extrusionOk="0" h="1216" w="719">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82"/>
            <p:cNvSpPr/>
            <p:nvPr/>
          </p:nvSpPr>
          <p:spPr>
            <a:xfrm>
              <a:off x="5955155" y="2968891"/>
              <a:ext cx="18881" cy="31932"/>
            </a:xfrm>
            <a:custGeom>
              <a:rect b="b" l="l" r="r" t="t"/>
              <a:pathLst>
                <a:path extrusionOk="0" h="1216" w="719">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82"/>
            <p:cNvSpPr/>
            <p:nvPr/>
          </p:nvSpPr>
          <p:spPr>
            <a:xfrm>
              <a:off x="5911170" y="2887695"/>
              <a:ext cx="50288" cy="56590"/>
            </a:xfrm>
            <a:custGeom>
              <a:rect b="b" l="l" r="r" t="t"/>
              <a:pathLst>
                <a:path extrusionOk="0" h="2155" w="1915">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82"/>
            <p:cNvSpPr/>
            <p:nvPr/>
          </p:nvSpPr>
          <p:spPr>
            <a:xfrm>
              <a:off x="5911170" y="2887695"/>
              <a:ext cx="34716" cy="56485"/>
            </a:xfrm>
            <a:custGeom>
              <a:rect b="b" l="l" r="r" t="t"/>
              <a:pathLst>
                <a:path extrusionOk="0" h="2151" w="1322">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82"/>
            <p:cNvSpPr/>
            <p:nvPr/>
          </p:nvSpPr>
          <p:spPr>
            <a:xfrm>
              <a:off x="5892341" y="3013375"/>
              <a:ext cx="87971" cy="150811"/>
            </a:xfrm>
            <a:custGeom>
              <a:rect b="b" l="l" r="r" t="t"/>
              <a:pathLst>
                <a:path extrusionOk="0" h="5743" w="3350">
                  <a:moveTo>
                    <a:pt x="0" y="0"/>
                  </a:moveTo>
                  <a:lnTo>
                    <a:pt x="0" y="5742"/>
                  </a:lnTo>
                  <a:lnTo>
                    <a:pt x="3350" y="5742"/>
                  </a:lnTo>
                  <a:lnTo>
                    <a:pt x="335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82"/>
            <p:cNvSpPr/>
            <p:nvPr/>
          </p:nvSpPr>
          <p:spPr>
            <a:xfrm>
              <a:off x="5892341" y="3101320"/>
              <a:ext cx="87971" cy="62866"/>
            </a:xfrm>
            <a:custGeom>
              <a:rect b="b" l="l" r="r" t="t"/>
              <a:pathLst>
                <a:path extrusionOk="0" h="2394" w="3350">
                  <a:moveTo>
                    <a:pt x="0" y="1"/>
                  </a:moveTo>
                  <a:lnTo>
                    <a:pt x="0" y="2393"/>
                  </a:lnTo>
                  <a:lnTo>
                    <a:pt x="3350" y="2393"/>
                  </a:lnTo>
                  <a:lnTo>
                    <a:pt x="3350"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82"/>
            <p:cNvSpPr/>
            <p:nvPr/>
          </p:nvSpPr>
          <p:spPr>
            <a:xfrm>
              <a:off x="5967734" y="3082466"/>
              <a:ext cx="50288" cy="75419"/>
            </a:xfrm>
            <a:custGeom>
              <a:rect b="b" l="l" r="r" t="t"/>
              <a:pathLst>
                <a:path extrusionOk="0" h="2872" w="1915">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82"/>
            <p:cNvSpPr/>
            <p:nvPr/>
          </p:nvSpPr>
          <p:spPr>
            <a:xfrm>
              <a:off x="5967734" y="3082466"/>
              <a:ext cx="28413" cy="75419"/>
            </a:xfrm>
            <a:custGeom>
              <a:rect b="b" l="l" r="r" t="t"/>
              <a:pathLst>
                <a:path extrusionOk="0" h="2872" w="1082">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82"/>
            <p:cNvSpPr/>
            <p:nvPr/>
          </p:nvSpPr>
          <p:spPr>
            <a:xfrm>
              <a:off x="5967734" y="3082466"/>
              <a:ext cx="50288" cy="56590"/>
            </a:xfrm>
            <a:custGeom>
              <a:rect b="b" l="l" r="r" t="t"/>
              <a:pathLst>
                <a:path extrusionOk="0" h="2155" w="1915">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82"/>
            <p:cNvSpPr/>
            <p:nvPr/>
          </p:nvSpPr>
          <p:spPr>
            <a:xfrm>
              <a:off x="5967734" y="3082466"/>
              <a:ext cx="28177" cy="56328"/>
            </a:xfrm>
            <a:custGeom>
              <a:rect b="b" l="l" r="r" t="t"/>
              <a:pathLst>
                <a:path extrusionOk="0" h="2145" w="1073">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82"/>
            <p:cNvSpPr/>
            <p:nvPr/>
          </p:nvSpPr>
          <p:spPr>
            <a:xfrm>
              <a:off x="5948879" y="3151582"/>
              <a:ext cx="87971" cy="100812"/>
            </a:xfrm>
            <a:custGeom>
              <a:rect b="b" l="l" r="r" t="t"/>
              <a:pathLst>
                <a:path extrusionOk="0" h="3839" w="335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82"/>
            <p:cNvSpPr/>
            <p:nvPr/>
          </p:nvSpPr>
          <p:spPr>
            <a:xfrm>
              <a:off x="5948879" y="3165920"/>
              <a:ext cx="18881" cy="86474"/>
            </a:xfrm>
            <a:custGeom>
              <a:rect b="b" l="l" r="r" t="t"/>
              <a:pathLst>
                <a:path extrusionOk="0" h="3293" w="719">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82"/>
            <p:cNvSpPr/>
            <p:nvPr/>
          </p:nvSpPr>
          <p:spPr>
            <a:xfrm>
              <a:off x="6017995" y="3165920"/>
              <a:ext cx="18855" cy="86474"/>
            </a:xfrm>
            <a:custGeom>
              <a:rect b="b" l="l" r="r" t="t"/>
              <a:pathLst>
                <a:path extrusionOk="0" h="3293" w="718">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82"/>
            <p:cNvSpPr/>
            <p:nvPr/>
          </p:nvSpPr>
          <p:spPr>
            <a:xfrm>
              <a:off x="5854632" y="3082466"/>
              <a:ext cx="50288" cy="75419"/>
            </a:xfrm>
            <a:custGeom>
              <a:rect b="b" l="l" r="r" t="t"/>
              <a:pathLst>
                <a:path extrusionOk="0" h="2872" w="1915">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82"/>
            <p:cNvSpPr/>
            <p:nvPr/>
          </p:nvSpPr>
          <p:spPr>
            <a:xfrm>
              <a:off x="5854632" y="3082466"/>
              <a:ext cx="28177" cy="75419"/>
            </a:xfrm>
            <a:custGeom>
              <a:rect b="b" l="l" r="r" t="t"/>
              <a:pathLst>
                <a:path extrusionOk="0" h="2872" w="1073">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82"/>
            <p:cNvSpPr/>
            <p:nvPr/>
          </p:nvSpPr>
          <p:spPr>
            <a:xfrm>
              <a:off x="5854632" y="3082466"/>
              <a:ext cx="50288" cy="56590"/>
            </a:xfrm>
            <a:custGeom>
              <a:rect b="b" l="l" r="r" t="t"/>
              <a:pathLst>
                <a:path extrusionOk="0" h="2155" w="1915">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82"/>
            <p:cNvSpPr/>
            <p:nvPr/>
          </p:nvSpPr>
          <p:spPr>
            <a:xfrm>
              <a:off x="5854632" y="3082466"/>
              <a:ext cx="28177" cy="56328"/>
            </a:xfrm>
            <a:custGeom>
              <a:rect b="b" l="l" r="r" t="t"/>
              <a:pathLst>
                <a:path extrusionOk="0" h="2145" w="1073">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82"/>
            <p:cNvSpPr/>
            <p:nvPr/>
          </p:nvSpPr>
          <p:spPr>
            <a:xfrm>
              <a:off x="5835777" y="3151582"/>
              <a:ext cx="87997" cy="100812"/>
            </a:xfrm>
            <a:custGeom>
              <a:rect b="b" l="l" r="r" t="t"/>
              <a:pathLst>
                <a:path extrusionOk="0" h="3839" w="3351">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82"/>
            <p:cNvSpPr/>
            <p:nvPr/>
          </p:nvSpPr>
          <p:spPr>
            <a:xfrm>
              <a:off x="5835777" y="3165920"/>
              <a:ext cx="18881" cy="86474"/>
            </a:xfrm>
            <a:custGeom>
              <a:rect b="b" l="l" r="r" t="t"/>
              <a:pathLst>
                <a:path extrusionOk="0" h="3293" w="719">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82"/>
            <p:cNvSpPr/>
            <p:nvPr/>
          </p:nvSpPr>
          <p:spPr>
            <a:xfrm>
              <a:off x="5904893" y="3165920"/>
              <a:ext cx="18881" cy="86474"/>
            </a:xfrm>
            <a:custGeom>
              <a:rect b="b" l="l" r="r" t="t"/>
              <a:pathLst>
                <a:path extrusionOk="0" h="3293" w="719">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82"/>
            <p:cNvSpPr/>
            <p:nvPr/>
          </p:nvSpPr>
          <p:spPr>
            <a:xfrm>
              <a:off x="6024271" y="3145306"/>
              <a:ext cx="50288" cy="75419"/>
            </a:xfrm>
            <a:custGeom>
              <a:rect b="b" l="l" r="r" t="t"/>
              <a:pathLst>
                <a:path extrusionOk="0" h="2872" w="1915">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82"/>
            <p:cNvSpPr/>
            <p:nvPr/>
          </p:nvSpPr>
          <p:spPr>
            <a:xfrm>
              <a:off x="6024271" y="3145306"/>
              <a:ext cx="28413" cy="75681"/>
            </a:xfrm>
            <a:custGeom>
              <a:rect b="b" l="l" r="r" t="t"/>
              <a:pathLst>
                <a:path extrusionOk="0" h="2882" w="1082">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82"/>
            <p:cNvSpPr/>
            <p:nvPr/>
          </p:nvSpPr>
          <p:spPr>
            <a:xfrm>
              <a:off x="6024271" y="3145306"/>
              <a:ext cx="50288" cy="56564"/>
            </a:xfrm>
            <a:custGeom>
              <a:rect b="b" l="l" r="r" t="t"/>
              <a:pathLst>
                <a:path extrusionOk="0" h="2154" w="1915">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82"/>
            <p:cNvSpPr/>
            <p:nvPr/>
          </p:nvSpPr>
          <p:spPr>
            <a:xfrm>
              <a:off x="6024271" y="3145568"/>
              <a:ext cx="28177" cy="56065"/>
            </a:xfrm>
            <a:custGeom>
              <a:rect b="b" l="l" r="r" t="t"/>
              <a:pathLst>
                <a:path extrusionOk="0" h="2135" w="1073">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82"/>
            <p:cNvSpPr/>
            <p:nvPr/>
          </p:nvSpPr>
          <p:spPr>
            <a:xfrm>
              <a:off x="6005417" y="3214422"/>
              <a:ext cx="87997" cy="63103"/>
            </a:xfrm>
            <a:custGeom>
              <a:rect b="b" l="l" r="r" t="t"/>
              <a:pathLst>
                <a:path extrusionOk="0" h="2403" w="3351">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82"/>
            <p:cNvSpPr/>
            <p:nvPr/>
          </p:nvSpPr>
          <p:spPr>
            <a:xfrm>
              <a:off x="6005417" y="3228996"/>
              <a:ext cx="18881" cy="48528"/>
            </a:xfrm>
            <a:custGeom>
              <a:rect b="b" l="l" r="r" t="t"/>
              <a:pathLst>
                <a:path extrusionOk="0" h="1848" w="719">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82"/>
            <p:cNvSpPr/>
            <p:nvPr/>
          </p:nvSpPr>
          <p:spPr>
            <a:xfrm>
              <a:off x="6074796" y="3228996"/>
              <a:ext cx="18855" cy="48528"/>
            </a:xfrm>
            <a:custGeom>
              <a:rect b="b" l="l" r="r" t="t"/>
              <a:pathLst>
                <a:path extrusionOk="0" h="1848" w="718">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82"/>
            <p:cNvSpPr/>
            <p:nvPr/>
          </p:nvSpPr>
          <p:spPr>
            <a:xfrm>
              <a:off x="5911170" y="3145306"/>
              <a:ext cx="50288" cy="75419"/>
            </a:xfrm>
            <a:custGeom>
              <a:rect b="b" l="l" r="r" t="t"/>
              <a:pathLst>
                <a:path extrusionOk="0" h="2872" w="1915">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82"/>
            <p:cNvSpPr/>
            <p:nvPr/>
          </p:nvSpPr>
          <p:spPr>
            <a:xfrm>
              <a:off x="5911170" y="3145306"/>
              <a:ext cx="28440" cy="75681"/>
            </a:xfrm>
            <a:custGeom>
              <a:rect b="b" l="l" r="r" t="t"/>
              <a:pathLst>
                <a:path extrusionOk="0" h="2882" w="1083">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82"/>
            <p:cNvSpPr/>
            <p:nvPr/>
          </p:nvSpPr>
          <p:spPr>
            <a:xfrm>
              <a:off x="5911170" y="3145306"/>
              <a:ext cx="50288" cy="56564"/>
            </a:xfrm>
            <a:custGeom>
              <a:rect b="b" l="l" r="r" t="t"/>
              <a:pathLst>
                <a:path extrusionOk="0" h="2154" w="1915">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82"/>
            <p:cNvSpPr/>
            <p:nvPr/>
          </p:nvSpPr>
          <p:spPr>
            <a:xfrm>
              <a:off x="5911170" y="3145568"/>
              <a:ext cx="28177" cy="56065"/>
            </a:xfrm>
            <a:custGeom>
              <a:rect b="b" l="l" r="r" t="t"/>
              <a:pathLst>
                <a:path extrusionOk="0" h="2135" w="1073">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82"/>
            <p:cNvSpPr/>
            <p:nvPr/>
          </p:nvSpPr>
          <p:spPr>
            <a:xfrm>
              <a:off x="5892341" y="3214422"/>
              <a:ext cx="87971" cy="63103"/>
            </a:xfrm>
            <a:custGeom>
              <a:rect b="b" l="l" r="r" t="t"/>
              <a:pathLst>
                <a:path extrusionOk="0" h="2403" w="335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82"/>
            <p:cNvSpPr/>
            <p:nvPr/>
          </p:nvSpPr>
          <p:spPr>
            <a:xfrm>
              <a:off x="5892341" y="3228996"/>
              <a:ext cx="18855" cy="48528"/>
            </a:xfrm>
            <a:custGeom>
              <a:rect b="b" l="l" r="r" t="t"/>
              <a:pathLst>
                <a:path extrusionOk="0" h="1848" w="718">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82"/>
            <p:cNvSpPr/>
            <p:nvPr/>
          </p:nvSpPr>
          <p:spPr>
            <a:xfrm>
              <a:off x="5961431" y="3228996"/>
              <a:ext cx="18881" cy="48528"/>
            </a:xfrm>
            <a:custGeom>
              <a:rect b="b" l="l" r="r" t="t"/>
              <a:pathLst>
                <a:path extrusionOk="0" h="1848" w="719">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82"/>
            <p:cNvSpPr/>
            <p:nvPr/>
          </p:nvSpPr>
          <p:spPr>
            <a:xfrm>
              <a:off x="5798094" y="3145306"/>
              <a:ext cx="50288" cy="75419"/>
            </a:xfrm>
            <a:custGeom>
              <a:rect b="b" l="l" r="r" t="t"/>
              <a:pathLst>
                <a:path extrusionOk="0" h="2872" w="1915">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82"/>
            <p:cNvSpPr/>
            <p:nvPr/>
          </p:nvSpPr>
          <p:spPr>
            <a:xfrm>
              <a:off x="5798094" y="3145306"/>
              <a:ext cx="50288" cy="56564"/>
            </a:xfrm>
            <a:custGeom>
              <a:rect b="b" l="l" r="r" t="t"/>
              <a:pathLst>
                <a:path extrusionOk="0" h="2154" w="1915">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82"/>
            <p:cNvSpPr/>
            <p:nvPr/>
          </p:nvSpPr>
          <p:spPr>
            <a:xfrm>
              <a:off x="5779239" y="3214422"/>
              <a:ext cx="87997" cy="63103"/>
            </a:xfrm>
            <a:custGeom>
              <a:rect b="b" l="l" r="r" t="t"/>
              <a:pathLst>
                <a:path extrusionOk="0" h="2403" w="3351">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82"/>
            <p:cNvSpPr/>
            <p:nvPr/>
          </p:nvSpPr>
          <p:spPr>
            <a:xfrm>
              <a:off x="5848356" y="3228996"/>
              <a:ext cx="18881" cy="48528"/>
            </a:xfrm>
            <a:custGeom>
              <a:rect b="b" l="l" r="r" t="t"/>
              <a:pathLst>
                <a:path extrusionOk="0" h="1848" w="719">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82"/>
            <p:cNvSpPr/>
            <p:nvPr/>
          </p:nvSpPr>
          <p:spPr>
            <a:xfrm>
              <a:off x="5875482" y="2994521"/>
              <a:ext cx="121925" cy="25157"/>
            </a:xfrm>
            <a:custGeom>
              <a:rect b="b" l="l" r="r" t="t"/>
              <a:pathLst>
                <a:path extrusionOk="0" h="958" w="4643">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82"/>
            <p:cNvSpPr/>
            <p:nvPr/>
          </p:nvSpPr>
          <p:spPr>
            <a:xfrm>
              <a:off x="5917472" y="3038506"/>
              <a:ext cx="37709" cy="18855"/>
            </a:xfrm>
            <a:custGeom>
              <a:rect b="b" l="l" r="r" t="t"/>
              <a:pathLst>
                <a:path extrusionOk="0" h="718" w="1436">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82"/>
            <p:cNvSpPr/>
            <p:nvPr/>
          </p:nvSpPr>
          <p:spPr>
            <a:xfrm>
              <a:off x="5892341" y="3007073"/>
              <a:ext cx="87971" cy="12605"/>
            </a:xfrm>
            <a:custGeom>
              <a:rect b="b" l="l" r="r" t="t"/>
              <a:pathLst>
                <a:path extrusionOk="0" h="480" w="335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2" name="Google Shape;11882;p82"/>
          <p:cNvGrpSpPr/>
          <p:nvPr/>
        </p:nvGrpSpPr>
        <p:grpSpPr>
          <a:xfrm>
            <a:off x="6190130" y="2940977"/>
            <a:ext cx="389830" cy="283004"/>
            <a:chOff x="6190130" y="2940977"/>
            <a:chExt cx="389830" cy="283004"/>
          </a:xfrm>
        </p:grpSpPr>
        <p:sp>
          <p:nvSpPr>
            <p:cNvPr id="11883" name="Google Shape;11883;p82"/>
            <p:cNvSpPr/>
            <p:nvPr/>
          </p:nvSpPr>
          <p:spPr>
            <a:xfrm>
              <a:off x="6208984" y="2940977"/>
              <a:ext cx="352120" cy="257873"/>
            </a:xfrm>
            <a:custGeom>
              <a:rect b="b" l="l" r="r" t="t"/>
              <a:pathLst>
                <a:path extrusionOk="0" h="9820" w="13409">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82"/>
            <p:cNvSpPr/>
            <p:nvPr/>
          </p:nvSpPr>
          <p:spPr>
            <a:xfrm>
              <a:off x="6234115" y="2966370"/>
              <a:ext cx="301859" cy="201073"/>
            </a:xfrm>
            <a:custGeom>
              <a:rect b="b" l="l" r="r" t="t"/>
              <a:pathLst>
                <a:path extrusionOk="0" h="7657" w="11495">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82"/>
            <p:cNvSpPr/>
            <p:nvPr/>
          </p:nvSpPr>
          <p:spPr>
            <a:xfrm>
              <a:off x="6234115" y="3129734"/>
              <a:ext cx="175942" cy="37709"/>
            </a:xfrm>
            <a:custGeom>
              <a:rect b="b" l="l" r="r" t="t"/>
              <a:pathLst>
                <a:path extrusionOk="0" h="1436" w="670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82"/>
            <p:cNvSpPr/>
            <p:nvPr/>
          </p:nvSpPr>
          <p:spPr>
            <a:xfrm>
              <a:off x="6410293" y="2966370"/>
              <a:ext cx="125680" cy="100550"/>
            </a:xfrm>
            <a:custGeom>
              <a:rect b="b" l="l" r="r" t="t"/>
              <a:pathLst>
                <a:path extrusionOk="0" h="3829" w="4786">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82"/>
            <p:cNvSpPr/>
            <p:nvPr/>
          </p:nvSpPr>
          <p:spPr>
            <a:xfrm>
              <a:off x="6410293" y="3066893"/>
              <a:ext cx="125680" cy="100550"/>
            </a:xfrm>
            <a:custGeom>
              <a:rect b="b" l="l" r="r" t="t"/>
              <a:pathLst>
                <a:path extrusionOk="0" h="3829" w="4786">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82"/>
            <p:cNvSpPr/>
            <p:nvPr/>
          </p:nvSpPr>
          <p:spPr>
            <a:xfrm>
              <a:off x="6190130" y="3192547"/>
              <a:ext cx="389830" cy="31433"/>
            </a:xfrm>
            <a:custGeom>
              <a:rect b="b" l="l" r="r" t="t"/>
              <a:pathLst>
                <a:path extrusionOk="0" h="1197" w="14845">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82"/>
            <p:cNvSpPr/>
            <p:nvPr/>
          </p:nvSpPr>
          <p:spPr>
            <a:xfrm>
              <a:off x="6190130" y="3192547"/>
              <a:ext cx="389830" cy="12605"/>
            </a:xfrm>
            <a:custGeom>
              <a:rect b="b" l="l" r="r" t="t"/>
              <a:pathLst>
                <a:path extrusionOk="0" h="480" w="14845">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82"/>
            <p:cNvSpPr/>
            <p:nvPr/>
          </p:nvSpPr>
          <p:spPr>
            <a:xfrm>
              <a:off x="6347217" y="3192547"/>
              <a:ext cx="75419" cy="18881"/>
            </a:xfrm>
            <a:custGeom>
              <a:rect b="b" l="l" r="r" t="t"/>
              <a:pathLst>
                <a:path extrusionOk="0" h="719" w="2872">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82"/>
            <p:cNvSpPr/>
            <p:nvPr/>
          </p:nvSpPr>
          <p:spPr>
            <a:xfrm>
              <a:off x="6441700" y="3041763"/>
              <a:ext cx="62866" cy="25157"/>
            </a:xfrm>
            <a:custGeom>
              <a:rect b="b" l="l" r="r" t="t"/>
              <a:pathLst>
                <a:path extrusionOk="0" h="958" w="2394">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82"/>
            <p:cNvSpPr/>
            <p:nvPr/>
          </p:nvSpPr>
          <p:spPr>
            <a:xfrm>
              <a:off x="6460555" y="3022908"/>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82"/>
            <p:cNvSpPr/>
            <p:nvPr/>
          </p:nvSpPr>
          <p:spPr>
            <a:xfrm>
              <a:off x="6454279" y="2991501"/>
              <a:ext cx="37709" cy="44012"/>
            </a:xfrm>
            <a:custGeom>
              <a:rect b="b" l="l" r="r" t="t"/>
              <a:pathLst>
                <a:path extrusionOk="0" h="1676" w="1436">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82"/>
            <p:cNvSpPr/>
            <p:nvPr/>
          </p:nvSpPr>
          <p:spPr>
            <a:xfrm>
              <a:off x="6454069" y="2991501"/>
              <a:ext cx="25367" cy="43907"/>
            </a:xfrm>
            <a:custGeom>
              <a:rect b="b" l="l" r="r" t="t"/>
              <a:pathLst>
                <a:path extrusionOk="0" h="1672" w="966">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82"/>
            <p:cNvSpPr/>
            <p:nvPr/>
          </p:nvSpPr>
          <p:spPr>
            <a:xfrm>
              <a:off x="6454279" y="2991501"/>
              <a:ext cx="37709" cy="18881"/>
            </a:xfrm>
            <a:custGeom>
              <a:rect b="b" l="l" r="r" t="t"/>
              <a:pathLst>
                <a:path extrusionOk="0" h="719" w="1436">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82"/>
            <p:cNvSpPr/>
            <p:nvPr/>
          </p:nvSpPr>
          <p:spPr>
            <a:xfrm>
              <a:off x="6454279" y="2991501"/>
              <a:ext cx="25157" cy="15598"/>
            </a:xfrm>
            <a:custGeom>
              <a:rect b="b" l="l" r="r" t="t"/>
              <a:pathLst>
                <a:path extrusionOk="0" h="594" w="958">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82"/>
            <p:cNvSpPr/>
            <p:nvPr/>
          </p:nvSpPr>
          <p:spPr>
            <a:xfrm>
              <a:off x="6441700" y="3142286"/>
              <a:ext cx="62866" cy="25157"/>
            </a:xfrm>
            <a:custGeom>
              <a:rect b="b" l="l" r="r" t="t"/>
              <a:pathLst>
                <a:path extrusionOk="0" h="958" w="2394">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82"/>
            <p:cNvSpPr/>
            <p:nvPr/>
          </p:nvSpPr>
          <p:spPr>
            <a:xfrm>
              <a:off x="6460555" y="3123431"/>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82"/>
            <p:cNvSpPr/>
            <p:nvPr/>
          </p:nvSpPr>
          <p:spPr>
            <a:xfrm>
              <a:off x="6454279" y="3092024"/>
              <a:ext cx="37709" cy="44012"/>
            </a:xfrm>
            <a:custGeom>
              <a:rect b="b" l="l" r="r" t="t"/>
              <a:pathLst>
                <a:path extrusionOk="0" h="1676" w="1436">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82"/>
            <p:cNvSpPr/>
            <p:nvPr/>
          </p:nvSpPr>
          <p:spPr>
            <a:xfrm>
              <a:off x="6454069" y="3092024"/>
              <a:ext cx="25367" cy="43933"/>
            </a:xfrm>
            <a:custGeom>
              <a:rect b="b" l="l" r="r" t="t"/>
              <a:pathLst>
                <a:path extrusionOk="0" h="1673" w="966">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82"/>
            <p:cNvSpPr/>
            <p:nvPr/>
          </p:nvSpPr>
          <p:spPr>
            <a:xfrm>
              <a:off x="6454279" y="3092024"/>
              <a:ext cx="37709" cy="18881"/>
            </a:xfrm>
            <a:custGeom>
              <a:rect b="b" l="l" r="r" t="t"/>
              <a:pathLst>
                <a:path extrusionOk="0" h="719" w="1436">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82"/>
            <p:cNvSpPr/>
            <p:nvPr/>
          </p:nvSpPr>
          <p:spPr>
            <a:xfrm>
              <a:off x="6454279" y="3092024"/>
              <a:ext cx="25157" cy="15598"/>
            </a:xfrm>
            <a:custGeom>
              <a:rect b="b" l="l" r="r" t="t"/>
              <a:pathLst>
                <a:path extrusionOk="0" h="594" w="958">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82"/>
            <p:cNvSpPr/>
            <p:nvPr/>
          </p:nvSpPr>
          <p:spPr>
            <a:xfrm>
              <a:off x="6284377" y="3048039"/>
              <a:ext cx="75419" cy="94273"/>
            </a:xfrm>
            <a:custGeom>
              <a:rect b="b" l="l" r="r" t="t"/>
              <a:pathLst>
                <a:path extrusionOk="0" h="3590" w="2872">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82"/>
            <p:cNvSpPr/>
            <p:nvPr/>
          </p:nvSpPr>
          <p:spPr>
            <a:xfrm>
              <a:off x="6308247" y="3048039"/>
              <a:ext cx="27678" cy="18750"/>
            </a:xfrm>
            <a:custGeom>
              <a:rect b="b" l="l" r="r" t="t"/>
              <a:pathLst>
                <a:path extrusionOk="0" h="714" w="1054">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82"/>
            <p:cNvSpPr/>
            <p:nvPr/>
          </p:nvSpPr>
          <p:spPr>
            <a:xfrm>
              <a:off x="6284377" y="3067891"/>
              <a:ext cx="75681" cy="74421"/>
            </a:xfrm>
            <a:custGeom>
              <a:rect b="b" l="l" r="r" t="t"/>
              <a:pathLst>
                <a:path extrusionOk="0" h="2834" w="2882">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82"/>
            <p:cNvSpPr/>
            <p:nvPr/>
          </p:nvSpPr>
          <p:spPr>
            <a:xfrm>
              <a:off x="6296955" y="2997777"/>
              <a:ext cx="50288" cy="56590"/>
            </a:xfrm>
            <a:custGeom>
              <a:rect b="b" l="l" r="r" t="t"/>
              <a:pathLst>
                <a:path extrusionOk="0" h="2155" w="1915">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82"/>
            <p:cNvSpPr/>
            <p:nvPr/>
          </p:nvSpPr>
          <p:spPr>
            <a:xfrm>
              <a:off x="6296955" y="2997777"/>
              <a:ext cx="34689" cy="56485"/>
            </a:xfrm>
            <a:custGeom>
              <a:rect b="b" l="l" r="r" t="t"/>
              <a:pathLst>
                <a:path extrusionOk="0" h="2151" w="1321">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82"/>
            <p:cNvSpPr/>
            <p:nvPr/>
          </p:nvSpPr>
          <p:spPr>
            <a:xfrm>
              <a:off x="6296955" y="2997777"/>
              <a:ext cx="50288" cy="25157"/>
            </a:xfrm>
            <a:custGeom>
              <a:rect b="b" l="l" r="r" t="t"/>
              <a:pathLst>
                <a:path extrusionOk="0" h="958" w="1915">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82"/>
            <p:cNvSpPr/>
            <p:nvPr/>
          </p:nvSpPr>
          <p:spPr>
            <a:xfrm>
              <a:off x="6296955" y="2997777"/>
              <a:ext cx="34689" cy="22899"/>
            </a:xfrm>
            <a:custGeom>
              <a:rect b="b" l="l" r="r" t="t"/>
              <a:pathLst>
                <a:path extrusionOk="0" h="872" w="1321">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82"/>
            <p:cNvSpPr/>
            <p:nvPr/>
          </p:nvSpPr>
          <p:spPr>
            <a:xfrm>
              <a:off x="6284377" y="3078947"/>
              <a:ext cx="31459" cy="63365"/>
            </a:xfrm>
            <a:custGeom>
              <a:rect b="b" l="l" r="r" t="t"/>
              <a:pathLst>
                <a:path extrusionOk="0" h="2413" w="1198">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82"/>
            <p:cNvSpPr/>
            <p:nvPr/>
          </p:nvSpPr>
          <p:spPr>
            <a:xfrm>
              <a:off x="6328625" y="3078947"/>
              <a:ext cx="31433" cy="63365"/>
            </a:xfrm>
            <a:custGeom>
              <a:rect b="b" l="l" r="r" t="t"/>
              <a:pathLst>
                <a:path extrusionOk="0" h="2413" w="1197">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82"/>
            <p:cNvSpPr/>
            <p:nvPr/>
          </p:nvSpPr>
          <p:spPr>
            <a:xfrm>
              <a:off x="6309770" y="3129734"/>
              <a:ext cx="25157" cy="12579"/>
            </a:xfrm>
            <a:custGeom>
              <a:rect b="b" l="l" r="r" t="t"/>
              <a:pathLst>
                <a:path extrusionOk="0" h="479" w="958">
                  <a:moveTo>
                    <a:pt x="0" y="0"/>
                  </a:moveTo>
                  <a:lnTo>
                    <a:pt x="0" y="479"/>
                  </a:lnTo>
                  <a:lnTo>
                    <a:pt x="957" y="479"/>
                  </a:lnTo>
                  <a:lnTo>
                    <a:pt x="9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3" name="Google Shape;11913;p82"/>
          <p:cNvGrpSpPr/>
          <p:nvPr/>
        </p:nvGrpSpPr>
        <p:grpSpPr>
          <a:xfrm>
            <a:off x="6633976" y="2900274"/>
            <a:ext cx="389803" cy="364673"/>
            <a:chOff x="6633976" y="2900274"/>
            <a:chExt cx="389803" cy="364673"/>
          </a:xfrm>
        </p:grpSpPr>
        <p:sp>
          <p:nvSpPr>
            <p:cNvPr id="11914" name="Google Shape;11914;p82"/>
            <p:cNvSpPr/>
            <p:nvPr/>
          </p:nvSpPr>
          <p:spPr>
            <a:xfrm>
              <a:off x="6847838" y="2937957"/>
              <a:ext cx="175942" cy="184109"/>
            </a:xfrm>
            <a:custGeom>
              <a:rect b="b" l="l" r="r" t="t"/>
              <a:pathLst>
                <a:path extrusionOk="0" h="7011" w="670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82"/>
            <p:cNvSpPr/>
            <p:nvPr/>
          </p:nvSpPr>
          <p:spPr>
            <a:xfrm>
              <a:off x="6910651" y="2937957"/>
              <a:ext cx="50288" cy="119404"/>
            </a:xfrm>
            <a:custGeom>
              <a:rect b="b" l="l" r="r" t="t"/>
              <a:pathLst>
                <a:path extrusionOk="0" h="4547" w="1915">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82"/>
            <p:cNvSpPr/>
            <p:nvPr/>
          </p:nvSpPr>
          <p:spPr>
            <a:xfrm>
              <a:off x="6923493" y="2900274"/>
              <a:ext cx="24632" cy="100550"/>
            </a:xfrm>
            <a:custGeom>
              <a:rect b="b" l="l" r="r" t="t"/>
              <a:pathLst>
                <a:path extrusionOk="0" h="3829" w="938">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82"/>
            <p:cNvSpPr/>
            <p:nvPr/>
          </p:nvSpPr>
          <p:spPr>
            <a:xfrm>
              <a:off x="6923230" y="3019652"/>
              <a:ext cx="25157" cy="25157"/>
            </a:xfrm>
            <a:custGeom>
              <a:rect b="b" l="l" r="r" t="t"/>
              <a:pathLst>
                <a:path extrusionOk="0" h="958" w="958">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82"/>
            <p:cNvSpPr/>
            <p:nvPr/>
          </p:nvSpPr>
          <p:spPr>
            <a:xfrm>
              <a:off x="6633976" y="3176713"/>
              <a:ext cx="213625" cy="88234"/>
            </a:xfrm>
            <a:custGeom>
              <a:rect b="b" l="l" r="r" t="t"/>
              <a:pathLst>
                <a:path extrusionOk="0" h="3360" w="8135">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82"/>
            <p:cNvSpPr/>
            <p:nvPr/>
          </p:nvSpPr>
          <p:spPr>
            <a:xfrm>
              <a:off x="6728460" y="3201843"/>
              <a:ext cx="25157" cy="63103"/>
            </a:xfrm>
            <a:custGeom>
              <a:rect b="b" l="l" r="r" t="t"/>
              <a:pathLst>
                <a:path extrusionOk="0" h="2403" w="958">
                  <a:moveTo>
                    <a:pt x="221" y="1"/>
                  </a:moveTo>
                  <a:lnTo>
                    <a:pt x="0" y="2403"/>
                  </a:lnTo>
                  <a:lnTo>
                    <a:pt x="957" y="2403"/>
                  </a:lnTo>
                  <a:lnTo>
                    <a:pt x="728"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82"/>
            <p:cNvSpPr/>
            <p:nvPr/>
          </p:nvSpPr>
          <p:spPr>
            <a:xfrm>
              <a:off x="6729956" y="3189291"/>
              <a:ext cx="21901" cy="21376"/>
            </a:xfrm>
            <a:custGeom>
              <a:rect b="b" l="l" r="r" t="t"/>
              <a:pathLst>
                <a:path extrusionOk="0" h="814" w="834">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82"/>
            <p:cNvSpPr/>
            <p:nvPr/>
          </p:nvSpPr>
          <p:spPr>
            <a:xfrm>
              <a:off x="6810128" y="3202605"/>
              <a:ext cx="37736" cy="62341"/>
            </a:xfrm>
            <a:custGeom>
              <a:rect b="b" l="l" r="r" t="t"/>
              <a:pathLst>
                <a:path extrusionOk="0" h="2374" w="1437">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82"/>
            <p:cNvSpPr/>
            <p:nvPr/>
          </p:nvSpPr>
          <p:spPr>
            <a:xfrm>
              <a:off x="6671922" y="2981942"/>
              <a:ext cx="138233" cy="100550"/>
            </a:xfrm>
            <a:custGeom>
              <a:rect b="b" l="l" r="r" t="t"/>
              <a:pathLst>
                <a:path extrusionOk="0" h="3829" w="5264">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82"/>
            <p:cNvSpPr/>
            <p:nvPr/>
          </p:nvSpPr>
          <p:spPr>
            <a:xfrm>
              <a:off x="6703066" y="2981942"/>
              <a:ext cx="107088" cy="100550"/>
            </a:xfrm>
            <a:custGeom>
              <a:rect b="b" l="l" r="r" t="t"/>
              <a:pathLst>
                <a:path extrusionOk="0" h="3829" w="4078">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82"/>
            <p:cNvSpPr/>
            <p:nvPr/>
          </p:nvSpPr>
          <p:spPr>
            <a:xfrm>
              <a:off x="6703066" y="3132727"/>
              <a:ext cx="75681" cy="56590"/>
            </a:xfrm>
            <a:custGeom>
              <a:rect b="b" l="l" r="r" t="t"/>
              <a:pathLst>
                <a:path extrusionOk="0" h="2155" w="2882">
                  <a:moveTo>
                    <a:pt x="1" y="1"/>
                  </a:moveTo>
                  <a:lnTo>
                    <a:pt x="1" y="2154"/>
                  </a:lnTo>
                  <a:lnTo>
                    <a:pt x="2882" y="2154"/>
                  </a:lnTo>
                  <a:lnTo>
                    <a:pt x="288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82"/>
            <p:cNvSpPr/>
            <p:nvPr/>
          </p:nvSpPr>
          <p:spPr>
            <a:xfrm>
              <a:off x="6703329" y="3132727"/>
              <a:ext cx="75419" cy="31565"/>
            </a:xfrm>
            <a:custGeom>
              <a:rect b="b" l="l" r="r" t="t"/>
              <a:pathLst>
                <a:path extrusionOk="0" h="1202" w="2872">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82"/>
            <p:cNvSpPr/>
            <p:nvPr/>
          </p:nvSpPr>
          <p:spPr>
            <a:xfrm>
              <a:off x="6690750" y="3166314"/>
              <a:ext cx="50288" cy="45036"/>
            </a:xfrm>
            <a:custGeom>
              <a:rect b="b" l="l" r="r" t="t"/>
              <a:pathLst>
                <a:path extrusionOk="0" h="1715" w="1915">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82"/>
            <p:cNvSpPr/>
            <p:nvPr/>
          </p:nvSpPr>
          <p:spPr>
            <a:xfrm>
              <a:off x="6741012" y="3166314"/>
              <a:ext cx="50314" cy="45036"/>
            </a:xfrm>
            <a:custGeom>
              <a:rect b="b" l="l" r="r" t="t"/>
              <a:pathLst>
                <a:path extrusionOk="0" h="1715" w="1916">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82"/>
            <p:cNvSpPr/>
            <p:nvPr/>
          </p:nvSpPr>
          <p:spPr>
            <a:xfrm>
              <a:off x="6677935" y="3032887"/>
              <a:ext cx="125943" cy="118721"/>
            </a:xfrm>
            <a:custGeom>
              <a:rect b="b" l="l" r="r" t="t"/>
              <a:pathLst>
                <a:path extrusionOk="0" h="4521" w="4796">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82"/>
            <p:cNvSpPr/>
            <p:nvPr/>
          </p:nvSpPr>
          <p:spPr>
            <a:xfrm>
              <a:off x="6677935" y="3033044"/>
              <a:ext cx="113391" cy="118328"/>
            </a:xfrm>
            <a:custGeom>
              <a:rect b="b" l="l" r="r" t="t"/>
              <a:pathLst>
                <a:path extrusionOk="0" h="4506" w="4318">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82"/>
            <p:cNvSpPr/>
            <p:nvPr/>
          </p:nvSpPr>
          <p:spPr>
            <a:xfrm>
              <a:off x="6633976" y="3202605"/>
              <a:ext cx="37709" cy="62341"/>
            </a:xfrm>
            <a:custGeom>
              <a:rect b="b" l="l" r="r" t="t"/>
              <a:pathLst>
                <a:path extrusionOk="0" h="2374" w="1436">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1" name="Google Shape;11931;p82"/>
          <p:cNvGrpSpPr/>
          <p:nvPr/>
        </p:nvGrpSpPr>
        <p:grpSpPr>
          <a:xfrm>
            <a:off x="7517835" y="2885437"/>
            <a:ext cx="364935" cy="382529"/>
            <a:chOff x="7517835" y="2885437"/>
            <a:chExt cx="364935" cy="382529"/>
          </a:xfrm>
        </p:grpSpPr>
        <p:sp>
          <p:nvSpPr>
            <p:cNvPr id="11932" name="Google Shape;11932;p82"/>
            <p:cNvSpPr/>
            <p:nvPr/>
          </p:nvSpPr>
          <p:spPr>
            <a:xfrm>
              <a:off x="7517835" y="3182752"/>
              <a:ext cx="72924" cy="57063"/>
            </a:xfrm>
            <a:custGeom>
              <a:rect b="b" l="l" r="r" t="t"/>
              <a:pathLst>
                <a:path extrusionOk="0" h="2173" w="2777">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82"/>
            <p:cNvSpPr/>
            <p:nvPr/>
          </p:nvSpPr>
          <p:spPr>
            <a:xfrm>
              <a:off x="7517835" y="3202106"/>
              <a:ext cx="73160" cy="65860"/>
            </a:xfrm>
            <a:custGeom>
              <a:rect b="b" l="l" r="r" t="t"/>
              <a:pathLst>
                <a:path extrusionOk="0" h="2508" w="2786">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82"/>
            <p:cNvSpPr/>
            <p:nvPr/>
          </p:nvSpPr>
          <p:spPr>
            <a:xfrm>
              <a:off x="7540970" y="3182752"/>
              <a:ext cx="26654" cy="18303"/>
            </a:xfrm>
            <a:custGeom>
              <a:rect b="b" l="l" r="r" t="t"/>
              <a:pathLst>
                <a:path extrusionOk="0" h="697" w="1015">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82"/>
            <p:cNvSpPr/>
            <p:nvPr/>
          </p:nvSpPr>
          <p:spPr>
            <a:xfrm>
              <a:off x="7530151" y="3133988"/>
              <a:ext cx="48528" cy="55067"/>
            </a:xfrm>
            <a:custGeom>
              <a:rect b="b" l="l" r="r" t="t"/>
              <a:pathLst>
                <a:path extrusionOk="0" h="2097" w="1848">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82"/>
            <p:cNvSpPr/>
            <p:nvPr/>
          </p:nvSpPr>
          <p:spPr>
            <a:xfrm>
              <a:off x="7529915" y="3133988"/>
              <a:ext cx="33692" cy="54883"/>
            </a:xfrm>
            <a:custGeom>
              <a:rect b="b" l="l" r="r" t="t"/>
              <a:pathLst>
                <a:path extrusionOk="0" h="2090" w="1283">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82"/>
            <p:cNvSpPr/>
            <p:nvPr/>
          </p:nvSpPr>
          <p:spPr>
            <a:xfrm>
              <a:off x="7529915" y="3133988"/>
              <a:ext cx="48765" cy="24658"/>
            </a:xfrm>
            <a:custGeom>
              <a:rect b="b" l="l" r="r" t="t"/>
              <a:pathLst>
                <a:path extrusionOk="0" h="939" w="1857">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82"/>
            <p:cNvSpPr/>
            <p:nvPr/>
          </p:nvSpPr>
          <p:spPr>
            <a:xfrm>
              <a:off x="7529915"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82"/>
            <p:cNvSpPr/>
            <p:nvPr/>
          </p:nvSpPr>
          <p:spPr>
            <a:xfrm>
              <a:off x="7517835" y="3212899"/>
              <a:ext cx="18382" cy="55067"/>
            </a:xfrm>
            <a:custGeom>
              <a:rect b="b" l="l" r="r" t="t"/>
              <a:pathLst>
                <a:path extrusionOk="0" h="2097" w="70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82"/>
            <p:cNvSpPr/>
            <p:nvPr/>
          </p:nvSpPr>
          <p:spPr>
            <a:xfrm>
              <a:off x="7572640" y="3212663"/>
              <a:ext cx="18119" cy="55304"/>
            </a:xfrm>
            <a:custGeom>
              <a:rect b="b" l="l" r="r" t="t"/>
              <a:pathLst>
                <a:path extrusionOk="0" h="2106" w="69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82"/>
            <p:cNvSpPr/>
            <p:nvPr/>
          </p:nvSpPr>
          <p:spPr>
            <a:xfrm>
              <a:off x="7615102" y="3182752"/>
              <a:ext cx="73160" cy="57063"/>
            </a:xfrm>
            <a:custGeom>
              <a:rect b="b" l="l" r="r" t="t"/>
              <a:pathLst>
                <a:path extrusionOk="0" h="2173" w="2786">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82"/>
            <p:cNvSpPr/>
            <p:nvPr/>
          </p:nvSpPr>
          <p:spPr>
            <a:xfrm>
              <a:off x="7615102" y="3202106"/>
              <a:ext cx="73160" cy="65860"/>
            </a:xfrm>
            <a:custGeom>
              <a:rect b="b" l="l" r="r" t="t"/>
              <a:pathLst>
                <a:path extrusionOk="0" h="2508" w="2786">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82"/>
            <p:cNvSpPr/>
            <p:nvPr/>
          </p:nvSpPr>
          <p:spPr>
            <a:xfrm>
              <a:off x="7638211" y="3182752"/>
              <a:ext cx="26916" cy="18303"/>
            </a:xfrm>
            <a:custGeom>
              <a:rect b="b" l="l" r="r" t="t"/>
              <a:pathLst>
                <a:path extrusionOk="0" h="697" w="1025">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82"/>
            <p:cNvSpPr/>
            <p:nvPr/>
          </p:nvSpPr>
          <p:spPr>
            <a:xfrm>
              <a:off x="7627418" y="3133988"/>
              <a:ext cx="48791" cy="55067"/>
            </a:xfrm>
            <a:custGeom>
              <a:rect b="b" l="l" r="r" t="t"/>
              <a:pathLst>
                <a:path extrusionOk="0" h="2097" w="1858">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82"/>
            <p:cNvSpPr/>
            <p:nvPr/>
          </p:nvSpPr>
          <p:spPr>
            <a:xfrm>
              <a:off x="7627156" y="3133988"/>
              <a:ext cx="33718" cy="54883"/>
            </a:xfrm>
            <a:custGeom>
              <a:rect b="b" l="l" r="r" t="t"/>
              <a:pathLst>
                <a:path extrusionOk="0" h="2090" w="1284">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82"/>
            <p:cNvSpPr/>
            <p:nvPr/>
          </p:nvSpPr>
          <p:spPr>
            <a:xfrm>
              <a:off x="7627418" y="3133988"/>
              <a:ext cx="48791" cy="24658"/>
            </a:xfrm>
            <a:custGeom>
              <a:rect b="b" l="l" r="r" t="t"/>
              <a:pathLst>
                <a:path extrusionOk="0" h="939" w="1858">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82"/>
            <p:cNvSpPr/>
            <p:nvPr/>
          </p:nvSpPr>
          <p:spPr>
            <a:xfrm>
              <a:off x="7627156" y="3133988"/>
              <a:ext cx="33718" cy="22137"/>
            </a:xfrm>
            <a:custGeom>
              <a:rect b="b" l="l" r="r" t="t"/>
              <a:pathLst>
                <a:path extrusionOk="0" h="843" w="1284">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82"/>
            <p:cNvSpPr/>
            <p:nvPr/>
          </p:nvSpPr>
          <p:spPr>
            <a:xfrm>
              <a:off x="7615102" y="3212899"/>
              <a:ext cx="18382" cy="55067"/>
            </a:xfrm>
            <a:custGeom>
              <a:rect b="b" l="l" r="r" t="t"/>
              <a:pathLst>
                <a:path extrusionOk="0" h="2097" w="70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82"/>
            <p:cNvSpPr/>
            <p:nvPr/>
          </p:nvSpPr>
          <p:spPr>
            <a:xfrm>
              <a:off x="7669881" y="3212663"/>
              <a:ext cx="18119" cy="55304"/>
            </a:xfrm>
            <a:custGeom>
              <a:rect b="b" l="l" r="r" t="t"/>
              <a:pathLst>
                <a:path extrusionOk="0" h="2106" w="69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82"/>
            <p:cNvSpPr/>
            <p:nvPr/>
          </p:nvSpPr>
          <p:spPr>
            <a:xfrm>
              <a:off x="7712369" y="3182752"/>
              <a:ext cx="73160" cy="57063"/>
            </a:xfrm>
            <a:custGeom>
              <a:rect b="b" l="l" r="r" t="t"/>
              <a:pathLst>
                <a:path extrusionOk="0" h="2173" w="2786">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82"/>
            <p:cNvSpPr/>
            <p:nvPr/>
          </p:nvSpPr>
          <p:spPr>
            <a:xfrm>
              <a:off x="7712369" y="3202106"/>
              <a:ext cx="73160" cy="65860"/>
            </a:xfrm>
            <a:custGeom>
              <a:rect b="b" l="l" r="r" t="t"/>
              <a:pathLst>
                <a:path extrusionOk="0" h="2508" w="2786">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82"/>
            <p:cNvSpPr/>
            <p:nvPr/>
          </p:nvSpPr>
          <p:spPr>
            <a:xfrm>
              <a:off x="7735741" y="3182752"/>
              <a:ext cx="26654" cy="18303"/>
            </a:xfrm>
            <a:custGeom>
              <a:rect b="b" l="l" r="r" t="t"/>
              <a:pathLst>
                <a:path extrusionOk="0" h="697" w="1015">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82"/>
            <p:cNvSpPr/>
            <p:nvPr/>
          </p:nvSpPr>
          <p:spPr>
            <a:xfrm>
              <a:off x="7724685" y="3133988"/>
              <a:ext cx="48765" cy="55067"/>
            </a:xfrm>
            <a:custGeom>
              <a:rect b="b" l="l" r="r" t="t"/>
              <a:pathLst>
                <a:path extrusionOk="0" h="2097" w="1857">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82"/>
            <p:cNvSpPr/>
            <p:nvPr/>
          </p:nvSpPr>
          <p:spPr>
            <a:xfrm>
              <a:off x="7724423" y="3133988"/>
              <a:ext cx="33692" cy="54883"/>
            </a:xfrm>
            <a:custGeom>
              <a:rect b="b" l="l" r="r" t="t"/>
              <a:pathLst>
                <a:path extrusionOk="0" h="2090" w="1283">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82"/>
            <p:cNvSpPr/>
            <p:nvPr/>
          </p:nvSpPr>
          <p:spPr>
            <a:xfrm>
              <a:off x="7724685" y="3133988"/>
              <a:ext cx="48528" cy="24422"/>
            </a:xfrm>
            <a:custGeom>
              <a:rect b="b" l="l" r="r" t="t"/>
              <a:pathLst>
                <a:path extrusionOk="0" h="930" w="1848">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82"/>
            <p:cNvSpPr/>
            <p:nvPr/>
          </p:nvSpPr>
          <p:spPr>
            <a:xfrm>
              <a:off x="7724423" y="3133988"/>
              <a:ext cx="33692" cy="22137"/>
            </a:xfrm>
            <a:custGeom>
              <a:rect b="b" l="l" r="r" t="t"/>
              <a:pathLst>
                <a:path extrusionOk="0" h="843" w="1283">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82"/>
            <p:cNvSpPr/>
            <p:nvPr/>
          </p:nvSpPr>
          <p:spPr>
            <a:xfrm>
              <a:off x="7712369" y="3212899"/>
              <a:ext cx="18356" cy="55067"/>
            </a:xfrm>
            <a:custGeom>
              <a:rect b="b" l="l" r="r" t="t"/>
              <a:pathLst>
                <a:path extrusionOk="0" h="2097" w="699">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82"/>
            <p:cNvSpPr/>
            <p:nvPr/>
          </p:nvSpPr>
          <p:spPr>
            <a:xfrm>
              <a:off x="7767148" y="3212663"/>
              <a:ext cx="18382" cy="55304"/>
            </a:xfrm>
            <a:custGeom>
              <a:rect b="b" l="l" r="r" t="t"/>
              <a:pathLst>
                <a:path extrusionOk="0" h="2106" w="70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82"/>
            <p:cNvSpPr/>
            <p:nvPr/>
          </p:nvSpPr>
          <p:spPr>
            <a:xfrm>
              <a:off x="7809873" y="3182752"/>
              <a:ext cx="72898" cy="57063"/>
            </a:xfrm>
            <a:custGeom>
              <a:rect b="b" l="l" r="r" t="t"/>
              <a:pathLst>
                <a:path extrusionOk="0" h="2173" w="2776">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82"/>
            <p:cNvSpPr/>
            <p:nvPr/>
          </p:nvSpPr>
          <p:spPr>
            <a:xfrm>
              <a:off x="7809610" y="3202106"/>
              <a:ext cx="73160" cy="65860"/>
            </a:xfrm>
            <a:custGeom>
              <a:rect b="b" l="l" r="r" t="t"/>
              <a:pathLst>
                <a:path extrusionOk="0" h="2508" w="2786">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82"/>
            <p:cNvSpPr/>
            <p:nvPr/>
          </p:nvSpPr>
          <p:spPr>
            <a:xfrm>
              <a:off x="7832981" y="3182752"/>
              <a:ext cx="26680" cy="18303"/>
            </a:xfrm>
            <a:custGeom>
              <a:rect b="b" l="l" r="r" t="t"/>
              <a:pathLst>
                <a:path extrusionOk="0" h="697" w="1016">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82"/>
            <p:cNvSpPr/>
            <p:nvPr/>
          </p:nvSpPr>
          <p:spPr>
            <a:xfrm>
              <a:off x="7821926" y="3133988"/>
              <a:ext cx="48791" cy="55067"/>
            </a:xfrm>
            <a:custGeom>
              <a:rect b="b" l="l" r="r" t="t"/>
              <a:pathLst>
                <a:path extrusionOk="0" h="2097" w="1858">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82"/>
            <p:cNvSpPr/>
            <p:nvPr/>
          </p:nvSpPr>
          <p:spPr>
            <a:xfrm>
              <a:off x="7821690" y="3133988"/>
              <a:ext cx="33692" cy="54883"/>
            </a:xfrm>
            <a:custGeom>
              <a:rect b="b" l="l" r="r" t="t"/>
              <a:pathLst>
                <a:path extrusionOk="0" h="2090" w="1283">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82"/>
            <p:cNvSpPr/>
            <p:nvPr/>
          </p:nvSpPr>
          <p:spPr>
            <a:xfrm>
              <a:off x="7821926" y="3133988"/>
              <a:ext cx="48528" cy="24422"/>
            </a:xfrm>
            <a:custGeom>
              <a:rect b="b" l="l" r="r" t="t"/>
              <a:pathLst>
                <a:path extrusionOk="0" h="930" w="1848">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82"/>
            <p:cNvSpPr/>
            <p:nvPr/>
          </p:nvSpPr>
          <p:spPr>
            <a:xfrm>
              <a:off x="7821690"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82"/>
            <p:cNvSpPr/>
            <p:nvPr/>
          </p:nvSpPr>
          <p:spPr>
            <a:xfrm>
              <a:off x="7809610" y="3212899"/>
              <a:ext cx="18382" cy="55067"/>
            </a:xfrm>
            <a:custGeom>
              <a:rect b="b" l="l" r="r" t="t"/>
              <a:pathLst>
                <a:path extrusionOk="0" h="2097" w="70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82"/>
            <p:cNvSpPr/>
            <p:nvPr/>
          </p:nvSpPr>
          <p:spPr>
            <a:xfrm>
              <a:off x="7864415" y="3212663"/>
              <a:ext cx="18356" cy="55304"/>
            </a:xfrm>
            <a:custGeom>
              <a:rect b="b" l="l" r="r" t="t"/>
              <a:pathLst>
                <a:path extrusionOk="0" h="2106" w="699">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82"/>
            <p:cNvSpPr/>
            <p:nvPr/>
          </p:nvSpPr>
          <p:spPr>
            <a:xfrm>
              <a:off x="7548008" y="2885437"/>
              <a:ext cx="304616" cy="237075"/>
            </a:xfrm>
            <a:custGeom>
              <a:rect b="b" l="l" r="r" t="t"/>
              <a:pathLst>
                <a:path extrusionOk="0" h="9028" w="1160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9" name="Google Shape;11969;p82"/>
          <p:cNvGrpSpPr/>
          <p:nvPr/>
        </p:nvGrpSpPr>
        <p:grpSpPr>
          <a:xfrm>
            <a:off x="7087591" y="2887144"/>
            <a:ext cx="358160" cy="385602"/>
            <a:chOff x="7087591" y="2887144"/>
            <a:chExt cx="358160" cy="385602"/>
          </a:xfrm>
        </p:grpSpPr>
        <p:sp>
          <p:nvSpPr>
            <p:cNvPr id="11970" name="Google Shape;11970;p82"/>
            <p:cNvSpPr/>
            <p:nvPr/>
          </p:nvSpPr>
          <p:spPr>
            <a:xfrm>
              <a:off x="7266527" y="2904554"/>
              <a:ext cx="89494" cy="49264"/>
            </a:xfrm>
            <a:custGeom>
              <a:rect b="b" l="l" r="r" t="t"/>
              <a:pathLst>
                <a:path extrusionOk="0" h="1876" w="3408">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82"/>
            <p:cNvSpPr/>
            <p:nvPr/>
          </p:nvSpPr>
          <p:spPr>
            <a:xfrm>
              <a:off x="7266527" y="2904554"/>
              <a:ext cx="18382" cy="49264"/>
            </a:xfrm>
            <a:custGeom>
              <a:rect b="b" l="l" r="r" t="t"/>
              <a:pathLst>
                <a:path extrusionOk="0" h="1876" w="700">
                  <a:moveTo>
                    <a:pt x="0" y="0"/>
                  </a:moveTo>
                  <a:lnTo>
                    <a:pt x="0" y="1876"/>
                  </a:lnTo>
                  <a:lnTo>
                    <a:pt x="699" y="1876"/>
                  </a:lnTo>
                  <a:lnTo>
                    <a:pt x="69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82"/>
            <p:cNvSpPr/>
            <p:nvPr/>
          </p:nvSpPr>
          <p:spPr>
            <a:xfrm>
              <a:off x="7260251" y="2887144"/>
              <a:ext cx="12342" cy="275284"/>
            </a:xfrm>
            <a:custGeom>
              <a:rect b="b" l="l" r="r" t="t"/>
              <a:pathLst>
                <a:path extrusionOk="0" h="10483" w="47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82"/>
            <p:cNvSpPr/>
            <p:nvPr/>
          </p:nvSpPr>
          <p:spPr>
            <a:xfrm>
              <a:off x="7162222" y="3107097"/>
              <a:ext cx="49027" cy="110371"/>
            </a:xfrm>
            <a:custGeom>
              <a:rect b="b" l="l" r="r" t="t"/>
              <a:pathLst>
                <a:path extrusionOk="0" h="4203" w="1867">
                  <a:moveTo>
                    <a:pt x="1" y="1"/>
                  </a:moveTo>
                  <a:lnTo>
                    <a:pt x="1" y="4202"/>
                  </a:lnTo>
                  <a:lnTo>
                    <a:pt x="1867" y="4202"/>
                  </a:lnTo>
                  <a:lnTo>
                    <a:pt x="1867"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82"/>
            <p:cNvSpPr/>
            <p:nvPr/>
          </p:nvSpPr>
          <p:spPr>
            <a:xfrm>
              <a:off x="7149906" y="2990503"/>
              <a:ext cx="130959" cy="129199"/>
            </a:xfrm>
            <a:custGeom>
              <a:rect b="b" l="l" r="r" t="t"/>
              <a:pathLst>
                <a:path extrusionOk="0" h="4920" w="4987">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82"/>
            <p:cNvSpPr/>
            <p:nvPr/>
          </p:nvSpPr>
          <p:spPr>
            <a:xfrm>
              <a:off x="7186618" y="3119413"/>
              <a:ext cx="6302" cy="98291"/>
            </a:xfrm>
            <a:custGeom>
              <a:rect b="b" l="l" r="r" t="t"/>
              <a:pathLst>
                <a:path extrusionOk="0" h="3743" w="24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82"/>
            <p:cNvSpPr/>
            <p:nvPr/>
          </p:nvSpPr>
          <p:spPr>
            <a:xfrm>
              <a:off x="7087828" y="3143284"/>
              <a:ext cx="357924" cy="129462"/>
            </a:xfrm>
            <a:custGeom>
              <a:rect b="b" l="l" r="r" t="t"/>
              <a:pathLst>
                <a:path extrusionOk="0" h="4930" w="1363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82"/>
            <p:cNvSpPr/>
            <p:nvPr/>
          </p:nvSpPr>
          <p:spPr>
            <a:xfrm>
              <a:off x="7293890" y="3179365"/>
              <a:ext cx="60372" cy="43119"/>
            </a:xfrm>
            <a:custGeom>
              <a:rect b="b" l="l" r="r" t="t"/>
              <a:pathLst>
                <a:path extrusionOk="0" h="1642" w="2299">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82"/>
            <p:cNvSpPr/>
            <p:nvPr/>
          </p:nvSpPr>
          <p:spPr>
            <a:xfrm>
              <a:off x="7269521" y="3162007"/>
              <a:ext cx="23424" cy="16990"/>
            </a:xfrm>
            <a:custGeom>
              <a:rect b="b" l="l" r="r" t="t"/>
              <a:pathLst>
                <a:path extrusionOk="0" h="647" w="892">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82"/>
            <p:cNvSpPr/>
            <p:nvPr/>
          </p:nvSpPr>
          <p:spPr>
            <a:xfrm>
              <a:off x="7087591" y="3143257"/>
              <a:ext cx="186000" cy="129488"/>
            </a:xfrm>
            <a:custGeom>
              <a:rect b="b" l="l" r="r" t="t"/>
              <a:pathLst>
                <a:path extrusionOk="0" h="4931" w="7083">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82"/>
            <p:cNvSpPr/>
            <p:nvPr/>
          </p:nvSpPr>
          <p:spPr>
            <a:xfrm>
              <a:off x="7174039" y="2990503"/>
              <a:ext cx="25420" cy="18356"/>
            </a:xfrm>
            <a:custGeom>
              <a:rect b="b" l="l" r="r" t="t"/>
              <a:pathLst>
                <a:path extrusionOk="0" h="699" w="968">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82"/>
            <p:cNvSpPr/>
            <p:nvPr/>
          </p:nvSpPr>
          <p:spPr>
            <a:xfrm>
              <a:off x="7162222" y="2947515"/>
              <a:ext cx="49027" cy="55330"/>
            </a:xfrm>
            <a:custGeom>
              <a:rect b="b" l="l" r="r" t="t"/>
              <a:pathLst>
                <a:path extrusionOk="0" h="2107" w="1867">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82"/>
            <p:cNvSpPr/>
            <p:nvPr/>
          </p:nvSpPr>
          <p:spPr>
            <a:xfrm>
              <a:off x="7162038" y="2947515"/>
              <a:ext cx="33902" cy="55382"/>
            </a:xfrm>
            <a:custGeom>
              <a:rect b="b" l="l" r="r" t="t"/>
              <a:pathLst>
                <a:path extrusionOk="0" h="2109" w="1291">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82"/>
            <p:cNvSpPr/>
            <p:nvPr/>
          </p:nvSpPr>
          <p:spPr>
            <a:xfrm>
              <a:off x="7162222" y="2947515"/>
              <a:ext cx="49027" cy="24658"/>
            </a:xfrm>
            <a:custGeom>
              <a:rect b="b" l="l" r="r" t="t"/>
              <a:pathLst>
                <a:path extrusionOk="0" h="939" w="1867">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82"/>
            <p:cNvSpPr/>
            <p:nvPr/>
          </p:nvSpPr>
          <p:spPr>
            <a:xfrm>
              <a:off x="7162222" y="2947515"/>
              <a:ext cx="33718" cy="22400"/>
            </a:xfrm>
            <a:custGeom>
              <a:rect b="b" l="l" r="r" t="t"/>
              <a:pathLst>
                <a:path extrusionOk="0" h="853" w="1284">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82"/>
            <p:cNvSpPr/>
            <p:nvPr/>
          </p:nvSpPr>
          <p:spPr>
            <a:xfrm>
              <a:off x="7149906" y="3011353"/>
              <a:ext cx="119667" cy="95770"/>
            </a:xfrm>
            <a:custGeom>
              <a:rect b="b" l="l" r="r" t="t"/>
              <a:pathLst>
                <a:path extrusionOk="0" h="3647" w="4557">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82"/>
            <p:cNvSpPr/>
            <p:nvPr/>
          </p:nvSpPr>
          <p:spPr>
            <a:xfrm>
              <a:off x="7211223" y="3019153"/>
              <a:ext cx="58586" cy="45929"/>
            </a:xfrm>
            <a:custGeom>
              <a:rect b="b" l="l" r="r" t="t"/>
              <a:pathLst>
                <a:path extrusionOk="0" h="1749" w="2231">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82"/>
            <p:cNvSpPr/>
            <p:nvPr/>
          </p:nvSpPr>
          <p:spPr>
            <a:xfrm>
              <a:off x="7149906" y="3018890"/>
              <a:ext cx="18645" cy="100550"/>
            </a:xfrm>
            <a:custGeom>
              <a:rect b="b" l="l" r="r" t="t"/>
              <a:pathLst>
                <a:path extrusionOk="0" h="3829" w="71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82"/>
            <p:cNvSpPr/>
            <p:nvPr/>
          </p:nvSpPr>
          <p:spPr>
            <a:xfrm>
              <a:off x="7155946" y="3119177"/>
              <a:ext cx="12605" cy="12579"/>
            </a:xfrm>
            <a:custGeom>
              <a:rect b="b" l="l" r="r" t="t"/>
              <a:pathLst>
                <a:path extrusionOk="0" h="479" w="48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9" name="Google Shape;11989;p82"/>
          <p:cNvGrpSpPr/>
          <p:nvPr/>
        </p:nvGrpSpPr>
        <p:grpSpPr>
          <a:xfrm>
            <a:off x="7951362" y="2885437"/>
            <a:ext cx="382529" cy="382529"/>
            <a:chOff x="7951362" y="2885437"/>
            <a:chExt cx="382529" cy="382529"/>
          </a:xfrm>
        </p:grpSpPr>
        <p:sp>
          <p:nvSpPr>
            <p:cNvPr id="11990" name="Google Shape;11990;p82"/>
            <p:cNvSpPr/>
            <p:nvPr/>
          </p:nvSpPr>
          <p:spPr>
            <a:xfrm>
              <a:off x="8141615" y="2898514"/>
              <a:ext cx="96768" cy="94510"/>
            </a:xfrm>
            <a:custGeom>
              <a:rect b="b" l="l" r="r" t="t"/>
              <a:pathLst>
                <a:path extrusionOk="0" h="3599" w="3685">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82"/>
            <p:cNvSpPr/>
            <p:nvPr/>
          </p:nvSpPr>
          <p:spPr>
            <a:xfrm>
              <a:off x="8141615" y="2969390"/>
              <a:ext cx="76916" cy="23634"/>
            </a:xfrm>
            <a:custGeom>
              <a:rect b="b" l="l" r="r" t="t"/>
              <a:pathLst>
                <a:path extrusionOk="0" h="900" w="2929">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82"/>
            <p:cNvSpPr/>
            <p:nvPr/>
          </p:nvSpPr>
          <p:spPr>
            <a:xfrm>
              <a:off x="8047105" y="3161902"/>
              <a:ext cx="96794" cy="94247"/>
            </a:xfrm>
            <a:custGeom>
              <a:rect b="b" l="l" r="r" t="t"/>
              <a:pathLst>
                <a:path extrusionOk="0" h="3589" w="3686">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82"/>
            <p:cNvSpPr/>
            <p:nvPr/>
          </p:nvSpPr>
          <p:spPr>
            <a:xfrm>
              <a:off x="8067221" y="3161902"/>
              <a:ext cx="76679" cy="23398"/>
            </a:xfrm>
            <a:custGeom>
              <a:rect b="b" l="l" r="r" t="t"/>
              <a:pathLst>
                <a:path extrusionOk="0" h="891" w="292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82"/>
            <p:cNvSpPr/>
            <p:nvPr/>
          </p:nvSpPr>
          <p:spPr>
            <a:xfrm>
              <a:off x="7958137" y="3102318"/>
              <a:ext cx="132744" cy="165648"/>
            </a:xfrm>
            <a:custGeom>
              <a:rect b="b" l="l" r="r" t="t"/>
              <a:pathLst>
                <a:path extrusionOk="0" h="6308" w="5055">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82"/>
            <p:cNvSpPr/>
            <p:nvPr/>
          </p:nvSpPr>
          <p:spPr>
            <a:xfrm>
              <a:off x="7958137" y="3102318"/>
              <a:ext cx="24159" cy="129225"/>
            </a:xfrm>
            <a:custGeom>
              <a:rect b="b" l="l" r="r" t="t"/>
              <a:pathLst>
                <a:path extrusionOk="0" h="4921" w="92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82"/>
            <p:cNvSpPr/>
            <p:nvPr/>
          </p:nvSpPr>
          <p:spPr>
            <a:xfrm>
              <a:off x="7980773" y="3188661"/>
              <a:ext cx="17857" cy="68749"/>
            </a:xfrm>
            <a:custGeom>
              <a:rect b="b" l="l" r="r" t="t"/>
              <a:pathLst>
                <a:path extrusionOk="0" h="2618" w="68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82"/>
            <p:cNvSpPr/>
            <p:nvPr/>
          </p:nvSpPr>
          <p:spPr>
            <a:xfrm>
              <a:off x="8029012" y="3205231"/>
              <a:ext cx="13603" cy="51995"/>
            </a:xfrm>
            <a:custGeom>
              <a:rect b="b" l="l" r="r" t="t"/>
              <a:pathLst>
                <a:path extrusionOk="0" h="1980" w="518">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82"/>
            <p:cNvSpPr/>
            <p:nvPr/>
          </p:nvSpPr>
          <p:spPr>
            <a:xfrm>
              <a:off x="8003146" y="3209328"/>
              <a:ext cx="17358" cy="58639"/>
            </a:xfrm>
            <a:custGeom>
              <a:rect b="b" l="l" r="r" t="t"/>
              <a:pathLst>
                <a:path extrusionOk="0" h="2233" w="661">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82"/>
            <p:cNvSpPr/>
            <p:nvPr/>
          </p:nvSpPr>
          <p:spPr>
            <a:xfrm>
              <a:off x="8051885" y="3184013"/>
              <a:ext cx="26155" cy="27520"/>
            </a:xfrm>
            <a:custGeom>
              <a:rect b="b" l="l" r="r" t="t"/>
              <a:pathLst>
                <a:path extrusionOk="0" h="1048" w="996">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82"/>
            <p:cNvSpPr/>
            <p:nvPr/>
          </p:nvSpPr>
          <p:spPr>
            <a:xfrm>
              <a:off x="7963940" y="2981706"/>
              <a:ext cx="94510" cy="96768"/>
            </a:xfrm>
            <a:custGeom>
              <a:rect b="b" l="l" r="r" t="t"/>
              <a:pathLst>
                <a:path extrusionOk="0" h="3685" w="3599">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82"/>
            <p:cNvSpPr/>
            <p:nvPr/>
          </p:nvSpPr>
          <p:spPr>
            <a:xfrm>
              <a:off x="8227065" y="3076189"/>
              <a:ext cx="94772" cy="96794"/>
            </a:xfrm>
            <a:custGeom>
              <a:rect b="b" l="l" r="r" t="t"/>
              <a:pathLst>
                <a:path extrusionOk="0" h="3686" w="3609">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82"/>
            <p:cNvSpPr/>
            <p:nvPr/>
          </p:nvSpPr>
          <p:spPr>
            <a:xfrm>
              <a:off x="8227065" y="3076189"/>
              <a:ext cx="23897" cy="76942"/>
            </a:xfrm>
            <a:custGeom>
              <a:rect b="b" l="l" r="r" t="t"/>
              <a:pathLst>
                <a:path extrusionOk="0" h="2930" w="91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82"/>
            <p:cNvSpPr/>
            <p:nvPr/>
          </p:nvSpPr>
          <p:spPr>
            <a:xfrm>
              <a:off x="7963940" y="2957836"/>
              <a:ext cx="23634" cy="120638"/>
            </a:xfrm>
            <a:custGeom>
              <a:rect b="b" l="l" r="r" t="t"/>
              <a:pathLst>
                <a:path extrusionOk="0" h="4594" w="90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82"/>
            <p:cNvSpPr/>
            <p:nvPr/>
          </p:nvSpPr>
          <p:spPr>
            <a:xfrm>
              <a:off x="8194634" y="2885437"/>
              <a:ext cx="132718" cy="165412"/>
            </a:xfrm>
            <a:custGeom>
              <a:rect b="b" l="l" r="r" t="t"/>
              <a:pathLst>
                <a:path extrusionOk="0" h="6299" w="5054">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82"/>
            <p:cNvSpPr/>
            <p:nvPr/>
          </p:nvSpPr>
          <p:spPr>
            <a:xfrm>
              <a:off x="8194634" y="2941738"/>
              <a:ext cx="48528" cy="109110"/>
            </a:xfrm>
            <a:custGeom>
              <a:rect b="b" l="l" r="r" t="t"/>
              <a:pathLst>
                <a:path extrusionOk="0" h="4155" w="1848">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82"/>
            <p:cNvSpPr/>
            <p:nvPr/>
          </p:nvSpPr>
          <p:spPr>
            <a:xfrm>
              <a:off x="8281345" y="2895993"/>
              <a:ext cx="13603" cy="52179"/>
            </a:xfrm>
            <a:custGeom>
              <a:rect b="b" l="l" r="r" t="t"/>
              <a:pathLst>
                <a:path extrusionOk="0" h="1987" w="518">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82"/>
            <p:cNvSpPr/>
            <p:nvPr/>
          </p:nvSpPr>
          <p:spPr>
            <a:xfrm>
              <a:off x="8304217" y="2922096"/>
              <a:ext cx="13340" cy="35635"/>
            </a:xfrm>
            <a:custGeom>
              <a:rect b="b" l="l" r="r" t="t"/>
              <a:pathLst>
                <a:path extrusionOk="0" h="1357" w="508">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82"/>
            <p:cNvSpPr/>
            <p:nvPr/>
          </p:nvSpPr>
          <p:spPr>
            <a:xfrm>
              <a:off x="8255452" y="2885437"/>
              <a:ext cx="17620" cy="58665"/>
            </a:xfrm>
            <a:custGeom>
              <a:rect b="b" l="l" r="r" t="t"/>
              <a:pathLst>
                <a:path extrusionOk="0" h="2234" w="671">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82"/>
            <p:cNvSpPr/>
            <p:nvPr/>
          </p:nvSpPr>
          <p:spPr>
            <a:xfrm>
              <a:off x="8233341" y="2895993"/>
              <a:ext cx="17620" cy="73160"/>
            </a:xfrm>
            <a:custGeom>
              <a:rect b="b" l="l" r="r" t="t"/>
              <a:pathLst>
                <a:path extrusionOk="0" h="2786" w="671">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82"/>
            <p:cNvSpPr/>
            <p:nvPr/>
          </p:nvSpPr>
          <p:spPr>
            <a:xfrm>
              <a:off x="7951362" y="2892737"/>
              <a:ext cx="165648" cy="128674"/>
            </a:xfrm>
            <a:custGeom>
              <a:rect b="b" l="l" r="r" t="t"/>
              <a:pathLst>
                <a:path extrusionOk="0" h="4900" w="6308">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82"/>
            <p:cNvSpPr/>
            <p:nvPr/>
          </p:nvSpPr>
          <p:spPr>
            <a:xfrm>
              <a:off x="7988047" y="2892737"/>
              <a:ext cx="128963" cy="21875"/>
            </a:xfrm>
            <a:custGeom>
              <a:rect b="b" l="l" r="r" t="t"/>
              <a:pathLst>
                <a:path extrusionOk="0" h="833" w="4911">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82"/>
            <p:cNvSpPr/>
            <p:nvPr/>
          </p:nvSpPr>
          <p:spPr>
            <a:xfrm>
              <a:off x="7961918" y="2914848"/>
              <a:ext cx="70140" cy="17883"/>
            </a:xfrm>
            <a:custGeom>
              <a:rect b="b" l="l" r="r" t="t"/>
              <a:pathLst>
                <a:path extrusionOk="0" h="681" w="2671">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82"/>
            <p:cNvSpPr/>
            <p:nvPr/>
          </p:nvSpPr>
          <p:spPr>
            <a:xfrm>
              <a:off x="7961918" y="2963114"/>
              <a:ext cx="53807" cy="13576"/>
            </a:xfrm>
            <a:custGeom>
              <a:rect b="b" l="l" r="r" t="t"/>
              <a:pathLst>
                <a:path extrusionOk="0" h="517" w="2049">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82"/>
            <p:cNvSpPr/>
            <p:nvPr/>
          </p:nvSpPr>
          <p:spPr>
            <a:xfrm>
              <a:off x="7951624" y="2937221"/>
              <a:ext cx="59820" cy="17620"/>
            </a:xfrm>
            <a:custGeom>
              <a:rect b="b" l="l" r="r" t="t"/>
              <a:pathLst>
                <a:path extrusionOk="0" h="671" w="2278">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82"/>
            <p:cNvSpPr/>
            <p:nvPr/>
          </p:nvSpPr>
          <p:spPr>
            <a:xfrm>
              <a:off x="8007663" y="2985960"/>
              <a:ext cx="27652" cy="26181"/>
            </a:xfrm>
            <a:custGeom>
              <a:rect b="b" l="l" r="r" t="t"/>
              <a:pathLst>
                <a:path extrusionOk="0" h="997" w="1053">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82"/>
            <p:cNvSpPr/>
            <p:nvPr/>
          </p:nvSpPr>
          <p:spPr>
            <a:xfrm>
              <a:off x="8168505" y="3131992"/>
              <a:ext cx="165385" cy="128700"/>
            </a:xfrm>
            <a:custGeom>
              <a:rect b="b" l="l" r="r" t="t"/>
              <a:pathLst>
                <a:path extrusionOk="0" h="4901" w="6298">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82"/>
            <p:cNvSpPr/>
            <p:nvPr/>
          </p:nvSpPr>
          <p:spPr>
            <a:xfrm>
              <a:off x="8168505" y="3132123"/>
              <a:ext cx="109583" cy="45115"/>
            </a:xfrm>
            <a:custGeom>
              <a:rect b="b" l="l" r="r" t="t"/>
              <a:pathLst>
                <a:path extrusionOk="0" h="1718" w="4173">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82"/>
            <p:cNvSpPr/>
            <p:nvPr/>
          </p:nvSpPr>
          <p:spPr>
            <a:xfrm>
              <a:off x="8269790" y="3215420"/>
              <a:ext cx="53807" cy="13603"/>
            </a:xfrm>
            <a:custGeom>
              <a:rect b="b" l="l" r="r" t="t"/>
              <a:pathLst>
                <a:path extrusionOk="0" h="518" w="2049">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82"/>
            <p:cNvSpPr/>
            <p:nvPr/>
          </p:nvSpPr>
          <p:spPr>
            <a:xfrm>
              <a:off x="8260494" y="3238292"/>
              <a:ext cx="37210" cy="13340"/>
            </a:xfrm>
            <a:custGeom>
              <a:rect b="b" l="l" r="r" t="t"/>
              <a:pathLst>
                <a:path extrusionOk="0" h="508" w="1417">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82"/>
            <p:cNvSpPr/>
            <p:nvPr/>
          </p:nvSpPr>
          <p:spPr>
            <a:xfrm>
              <a:off x="8274044" y="3189528"/>
              <a:ext cx="59847" cy="17620"/>
            </a:xfrm>
            <a:custGeom>
              <a:rect b="b" l="l" r="r" t="t"/>
              <a:pathLst>
                <a:path extrusionOk="0" h="671" w="2279">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82"/>
            <p:cNvSpPr/>
            <p:nvPr/>
          </p:nvSpPr>
          <p:spPr>
            <a:xfrm>
              <a:off x="8250174" y="3167180"/>
              <a:ext cx="73160" cy="17857"/>
            </a:xfrm>
            <a:custGeom>
              <a:rect b="b" l="l" r="r" t="t"/>
              <a:pathLst>
                <a:path extrusionOk="0" h="680" w="2786">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82"/>
            <p:cNvSpPr/>
            <p:nvPr/>
          </p:nvSpPr>
          <p:spPr>
            <a:xfrm>
              <a:off x="8169241" y="3170699"/>
              <a:ext cx="9349" cy="75156"/>
            </a:xfrm>
            <a:custGeom>
              <a:rect b="b" l="l" r="r" t="t"/>
              <a:pathLst>
                <a:path extrusionOk="0" h="2862" w="356">
                  <a:moveTo>
                    <a:pt x="1" y="0"/>
                  </a:moveTo>
                  <a:lnTo>
                    <a:pt x="1" y="2862"/>
                  </a:lnTo>
                  <a:lnTo>
                    <a:pt x="355" y="2862"/>
                  </a:lnTo>
                  <a:lnTo>
                    <a:pt x="355"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82"/>
            <p:cNvSpPr/>
            <p:nvPr/>
          </p:nvSpPr>
          <p:spPr>
            <a:xfrm>
              <a:off x="8158185" y="2907548"/>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82"/>
            <p:cNvSpPr/>
            <p:nvPr/>
          </p:nvSpPr>
          <p:spPr>
            <a:xfrm>
              <a:off x="8179797" y="2907548"/>
              <a:ext cx="15861" cy="15861"/>
            </a:xfrm>
            <a:custGeom>
              <a:rect b="b" l="l" r="r" t="t"/>
              <a:pathLst>
                <a:path extrusionOk="0" h="604" w="604">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82"/>
            <p:cNvSpPr/>
            <p:nvPr/>
          </p:nvSpPr>
          <p:spPr>
            <a:xfrm>
              <a:off x="8297915" y="3093521"/>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82"/>
            <p:cNvSpPr/>
            <p:nvPr/>
          </p:nvSpPr>
          <p:spPr>
            <a:xfrm>
              <a:off x="8297915" y="3115159"/>
              <a:ext cx="15861" cy="15835"/>
            </a:xfrm>
            <a:custGeom>
              <a:rect b="b" l="l" r="r" t="t"/>
              <a:pathLst>
                <a:path extrusionOk="0" h="603" w="604">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82"/>
            <p:cNvSpPr/>
            <p:nvPr/>
          </p:nvSpPr>
          <p:spPr>
            <a:xfrm>
              <a:off x="7972212" y="3025928"/>
              <a:ext cx="15861" cy="15598"/>
            </a:xfrm>
            <a:custGeom>
              <a:rect b="b" l="l" r="r" t="t"/>
              <a:pathLst>
                <a:path extrusionOk="0" h="594" w="604">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82"/>
            <p:cNvSpPr/>
            <p:nvPr/>
          </p:nvSpPr>
          <p:spPr>
            <a:xfrm>
              <a:off x="7972212" y="3047540"/>
              <a:ext cx="15861" cy="15598"/>
            </a:xfrm>
            <a:custGeom>
              <a:rect b="b" l="l" r="r" t="t"/>
              <a:pathLst>
                <a:path extrusionOk="0" h="594" w="604">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82"/>
            <p:cNvSpPr/>
            <p:nvPr/>
          </p:nvSpPr>
          <p:spPr>
            <a:xfrm>
              <a:off x="8090592" y="3233277"/>
              <a:ext cx="15598" cy="15835"/>
            </a:xfrm>
            <a:custGeom>
              <a:rect b="b" l="l" r="r" t="t"/>
              <a:pathLst>
                <a:path extrusionOk="0" h="603" w="594">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82"/>
            <p:cNvSpPr/>
            <p:nvPr/>
          </p:nvSpPr>
          <p:spPr>
            <a:xfrm>
              <a:off x="8111941" y="3233277"/>
              <a:ext cx="15861" cy="15835"/>
            </a:xfrm>
            <a:custGeom>
              <a:rect b="b" l="l" r="r" t="t"/>
              <a:pathLst>
                <a:path extrusionOk="0" h="603" w="604">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82"/>
            <p:cNvSpPr/>
            <p:nvPr/>
          </p:nvSpPr>
          <p:spPr>
            <a:xfrm>
              <a:off x="7963415" y="3074693"/>
              <a:ext cx="95534" cy="32694"/>
            </a:xfrm>
            <a:custGeom>
              <a:rect b="b" l="l" r="r" t="t"/>
              <a:pathLst>
                <a:path extrusionOk="0" h="1245" w="3638">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82"/>
            <p:cNvSpPr/>
            <p:nvPr/>
          </p:nvSpPr>
          <p:spPr>
            <a:xfrm>
              <a:off x="7987548" y="3074693"/>
              <a:ext cx="71401" cy="32694"/>
            </a:xfrm>
            <a:custGeom>
              <a:rect b="b" l="l" r="r" t="t"/>
              <a:pathLst>
                <a:path extrusionOk="0" h="1245" w="2719">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82"/>
            <p:cNvSpPr/>
            <p:nvPr/>
          </p:nvSpPr>
          <p:spPr>
            <a:xfrm>
              <a:off x="8139856" y="3161587"/>
              <a:ext cx="32694" cy="94825"/>
            </a:xfrm>
            <a:custGeom>
              <a:rect b="b" l="l" r="r" t="t"/>
              <a:pathLst>
                <a:path extrusionOk="0" h="3611" w="1245">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82"/>
            <p:cNvSpPr/>
            <p:nvPr/>
          </p:nvSpPr>
          <p:spPr>
            <a:xfrm>
              <a:off x="8139593" y="3185510"/>
              <a:ext cx="32956" cy="70718"/>
            </a:xfrm>
            <a:custGeom>
              <a:rect b="b" l="l" r="r" t="t"/>
              <a:pathLst>
                <a:path extrusionOk="0" h="2693" w="1255">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82"/>
            <p:cNvSpPr/>
            <p:nvPr/>
          </p:nvSpPr>
          <p:spPr>
            <a:xfrm>
              <a:off x="8226803" y="3047303"/>
              <a:ext cx="95534" cy="32694"/>
            </a:xfrm>
            <a:custGeom>
              <a:rect b="b" l="l" r="r" t="t"/>
              <a:pathLst>
                <a:path extrusionOk="0" h="1245" w="3638">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82"/>
            <p:cNvSpPr/>
            <p:nvPr/>
          </p:nvSpPr>
          <p:spPr>
            <a:xfrm>
              <a:off x="8226803" y="3047303"/>
              <a:ext cx="71401" cy="32930"/>
            </a:xfrm>
            <a:custGeom>
              <a:rect b="b" l="l" r="r" t="t"/>
              <a:pathLst>
                <a:path extrusionOk="0" h="1254" w="2719">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82"/>
            <p:cNvSpPr/>
            <p:nvPr/>
          </p:nvSpPr>
          <p:spPr>
            <a:xfrm>
              <a:off x="8114226" y="2898252"/>
              <a:ext cx="32694" cy="94851"/>
            </a:xfrm>
            <a:custGeom>
              <a:rect b="b" l="l" r="r" t="t"/>
              <a:pathLst>
                <a:path extrusionOk="0" h="3612" w="1245">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82"/>
            <p:cNvSpPr/>
            <p:nvPr/>
          </p:nvSpPr>
          <p:spPr>
            <a:xfrm>
              <a:off x="8114226" y="2898252"/>
              <a:ext cx="32930" cy="70902"/>
            </a:xfrm>
            <a:custGeom>
              <a:rect b="b" l="l" r="r" t="t"/>
              <a:pathLst>
                <a:path extrusionOk="0" h="2700" w="1254">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9" name="Google Shape;12039;p82"/>
          <p:cNvGrpSpPr/>
          <p:nvPr/>
        </p:nvGrpSpPr>
        <p:grpSpPr>
          <a:xfrm>
            <a:off x="8054406" y="3814489"/>
            <a:ext cx="276964" cy="336601"/>
            <a:chOff x="8054406" y="3814489"/>
            <a:chExt cx="276964" cy="336601"/>
          </a:xfrm>
        </p:grpSpPr>
        <p:sp>
          <p:nvSpPr>
            <p:cNvPr id="12040" name="Google Shape;12040;p82"/>
            <p:cNvSpPr/>
            <p:nvPr/>
          </p:nvSpPr>
          <p:spPr>
            <a:xfrm>
              <a:off x="8054406" y="3843218"/>
              <a:ext cx="276964" cy="307872"/>
            </a:xfrm>
            <a:custGeom>
              <a:rect b="b" l="l" r="r" t="t"/>
              <a:pathLst>
                <a:path extrusionOk="0" h="11724" w="10547">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82"/>
            <p:cNvSpPr/>
            <p:nvPr/>
          </p:nvSpPr>
          <p:spPr>
            <a:xfrm>
              <a:off x="8313251" y="3861311"/>
              <a:ext cx="18119" cy="289543"/>
            </a:xfrm>
            <a:custGeom>
              <a:rect b="b" l="l" r="r" t="t"/>
              <a:pathLst>
                <a:path extrusionOk="0" h="11026" w="69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82"/>
            <p:cNvSpPr/>
            <p:nvPr/>
          </p:nvSpPr>
          <p:spPr>
            <a:xfrm>
              <a:off x="8138333" y="3904036"/>
              <a:ext cx="109110" cy="225757"/>
            </a:xfrm>
            <a:custGeom>
              <a:rect b="b" l="l" r="r" t="t"/>
              <a:pathLst>
                <a:path extrusionOk="0" h="8597" w="4155">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82"/>
            <p:cNvSpPr/>
            <p:nvPr/>
          </p:nvSpPr>
          <p:spPr>
            <a:xfrm>
              <a:off x="8180322" y="3904036"/>
              <a:ext cx="67121" cy="225705"/>
            </a:xfrm>
            <a:custGeom>
              <a:rect b="b" l="l" r="r" t="t"/>
              <a:pathLst>
                <a:path extrusionOk="0" h="8595" w="2556">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82"/>
            <p:cNvSpPr/>
            <p:nvPr/>
          </p:nvSpPr>
          <p:spPr>
            <a:xfrm>
              <a:off x="8155927" y="3857267"/>
              <a:ext cx="74158" cy="55566"/>
            </a:xfrm>
            <a:custGeom>
              <a:rect b="b" l="l" r="r" t="t"/>
              <a:pathLst>
                <a:path extrusionOk="0" h="2116" w="2824">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82"/>
            <p:cNvSpPr/>
            <p:nvPr/>
          </p:nvSpPr>
          <p:spPr>
            <a:xfrm>
              <a:off x="8195895" y="3882660"/>
              <a:ext cx="34191" cy="30173"/>
            </a:xfrm>
            <a:custGeom>
              <a:rect b="b" l="l" r="r" t="t"/>
              <a:pathLst>
                <a:path extrusionOk="0" h="1149" w="1302">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82"/>
            <p:cNvSpPr/>
            <p:nvPr/>
          </p:nvSpPr>
          <p:spPr>
            <a:xfrm>
              <a:off x="8122761" y="3814568"/>
              <a:ext cx="138758" cy="52546"/>
            </a:xfrm>
            <a:custGeom>
              <a:rect b="b" l="l" r="r" t="t"/>
              <a:pathLst>
                <a:path extrusionOk="0" h="2001" w="5284">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82"/>
            <p:cNvSpPr/>
            <p:nvPr/>
          </p:nvSpPr>
          <p:spPr>
            <a:xfrm>
              <a:off x="8113464" y="3814489"/>
              <a:ext cx="84452" cy="93092"/>
            </a:xfrm>
            <a:custGeom>
              <a:rect b="b" l="l" r="r" t="t"/>
              <a:pathLst>
                <a:path extrusionOk="0" h="3545" w="3216">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82"/>
            <p:cNvSpPr/>
            <p:nvPr/>
          </p:nvSpPr>
          <p:spPr>
            <a:xfrm>
              <a:off x="8187360" y="3814489"/>
              <a:ext cx="84951" cy="93092"/>
            </a:xfrm>
            <a:custGeom>
              <a:rect b="b" l="l" r="r" t="t"/>
              <a:pathLst>
                <a:path extrusionOk="0" h="3545" w="3235">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9" name="Google Shape;12049;p82"/>
          <p:cNvGrpSpPr/>
          <p:nvPr/>
        </p:nvGrpSpPr>
        <p:grpSpPr>
          <a:xfrm>
            <a:off x="7936787" y="4295074"/>
            <a:ext cx="378249" cy="335524"/>
            <a:chOff x="7936787" y="4295074"/>
            <a:chExt cx="378249" cy="335524"/>
          </a:xfrm>
        </p:grpSpPr>
        <p:sp>
          <p:nvSpPr>
            <p:cNvPr id="12050" name="Google Shape;12050;p82"/>
            <p:cNvSpPr/>
            <p:nvPr/>
          </p:nvSpPr>
          <p:spPr>
            <a:xfrm>
              <a:off x="8095371" y="4295074"/>
              <a:ext cx="219665" cy="182980"/>
            </a:xfrm>
            <a:custGeom>
              <a:rect b="b" l="l" r="r" t="t"/>
              <a:pathLst>
                <a:path extrusionOk="0" h="6968" w="8365">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82"/>
            <p:cNvSpPr/>
            <p:nvPr/>
          </p:nvSpPr>
          <p:spPr>
            <a:xfrm>
              <a:off x="7937286" y="4441342"/>
              <a:ext cx="109609" cy="109846"/>
            </a:xfrm>
            <a:custGeom>
              <a:rect b="b" l="l" r="r" t="t"/>
              <a:pathLst>
                <a:path extrusionOk="0" h="4183" w="4174">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82"/>
            <p:cNvSpPr/>
            <p:nvPr/>
          </p:nvSpPr>
          <p:spPr>
            <a:xfrm>
              <a:off x="7966934" y="4441342"/>
              <a:ext cx="79962" cy="110108"/>
            </a:xfrm>
            <a:custGeom>
              <a:rect b="b" l="l" r="r" t="t"/>
              <a:pathLst>
                <a:path extrusionOk="0" h="4193" w="3045">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82"/>
            <p:cNvSpPr/>
            <p:nvPr/>
          </p:nvSpPr>
          <p:spPr>
            <a:xfrm>
              <a:off x="7936787" y="4446541"/>
              <a:ext cx="207612" cy="184056"/>
            </a:xfrm>
            <a:custGeom>
              <a:rect b="b" l="l" r="r" t="t"/>
              <a:pathLst>
                <a:path extrusionOk="0" h="7009" w="7906">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82"/>
            <p:cNvSpPr/>
            <p:nvPr/>
          </p:nvSpPr>
          <p:spPr>
            <a:xfrm>
              <a:off x="7936787" y="4473747"/>
              <a:ext cx="189019" cy="156851"/>
            </a:xfrm>
            <a:custGeom>
              <a:rect b="b" l="l" r="r" t="t"/>
              <a:pathLst>
                <a:path extrusionOk="0" h="5973" w="7198">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82"/>
            <p:cNvSpPr/>
            <p:nvPr/>
          </p:nvSpPr>
          <p:spPr>
            <a:xfrm>
              <a:off x="7971976" y="4526792"/>
              <a:ext cx="39232" cy="21875"/>
            </a:xfrm>
            <a:custGeom>
              <a:rect b="b" l="l" r="r" t="t"/>
              <a:pathLst>
                <a:path extrusionOk="0" h="833" w="1494">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82"/>
            <p:cNvSpPr/>
            <p:nvPr/>
          </p:nvSpPr>
          <p:spPr>
            <a:xfrm>
              <a:off x="7954880" y="4476661"/>
              <a:ext cx="73160" cy="59952"/>
            </a:xfrm>
            <a:custGeom>
              <a:rect b="b" l="l" r="r" t="t"/>
              <a:pathLst>
                <a:path extrusionOk="0" h="2283" w="2786">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82"/>
            <p:cNvSpPr/>
            <p:nvPr/>
          </p:nvSpPr>
          <p:spPr>
            <a:xfrm>
              <a:off x="7954880" y="4476583"/>
              <a:ext cx="73423" cy="59531"/>
            </a:xfrm>
            <a:custGeom>
              <a:rect b="b" l="l" r="r" t="t"/>
              <a:pathLst>
                <a:path extrusionOk="0" h="2267" w="2796">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82"/>
            <p:cNvSpPr/>
            <p:nvPr/>
          </p:nvSpPr>
          <p:spPr>
            <a:xfrm>
              <a:off x="7936787" y="4566234"/>
              <a:ext cx="24396" cy="64363"/>
            </a:xfrm>
            <a:custGeom>
              <a:rect b="b" l="l" r="r" t="t"/>
              <a:pathLst>
                <a:path extrusionOk="0" h="2451" w="929">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82"/>
            <p:cNvSpPr/>
            <p:nvPr/>
          </p:nvSpPr>
          <p:spPr>
            <a:xfrm>
              <a:off x="8150150" y="4337799"/>
              <a:ext cx="109846" cy="109846"/>
            </a:xfrm>
            <a:custGeom>
              <a:rect b="b" l="l" r="r" t="t"/>
              <a:pathLst>
                <a:path extrusionOk="0" h="4183" w="4183">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82"/>
            <p:cNvSpPr/>
            <p:nvPr/>
          </p:nvSpPr>
          <p:spPr>
            <a:xfrm>
              <a:off x="8168505" y="4355892"/>
              <a:ext cx="73397" cy="73397"/>
            </a:xfrm>
            <a:custGeom>
              <a:rect b="b" l="l" r="r" t="t"/>
              <a:pathLst>
                <a:path extrusionOk="0" h="2795" w="2795">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82"/>
            <p:cNvSpPr/>
            <p:nvPr/>
          </p:nvSpPr>
          <p:spPr>
            <a:xfrm>
              <a:off x="8022237" y="4473747"/>
              <a:ext cx="103569" cy="130460"/>
            </a:xfrm>
            <a:custGeom>
              <a:rect b="b" l="l" r="r" t="t"/>
              <a:pathLst>
                <a:path extrusionOk="0" h="4968" w="3944">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82"/>
            <p:cNvSpPr/>
            <p:nvPr/>
          </p:nvSpPr>
          <p:spPr>
            <a:xfrm>
              <a:off x="8186835" y="4374221"/>
              <a:ext cx="36738" cy="36738"/>
            </a:xfrm>
            <a:custGeom>
              <a:rect b="b" l="l" r="r" t="t"/>
              <a:pathLst>
                <a:path extrusionOk="0" h="1399" w="1399">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82"/>
            <p:cNvSpPr/>
            <p:nvPr/>
          </p:nvSpPr>
          <p:spPr>
            <a:xfrm>
              <a:off x="8196893" y="4319285"/>
              <a:ext cx="84111" cy="79594"/>
            </a:xfrm>
            <a:custGeom>
              <a:rect b="b" l="l" r="r" t="t"/>
              <a:pathLst>
                <a:path extrusionOk="0" h="3031" w="3203">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82"/>
            <p:cNvSpPr/>
            <p:nvPr/>
          </p:nvSpPr>
          <p:spPr>
            <a:xfrm>
              <a:off x="8243635" y="4322095"/>
              <a:ext cx="38734" cy="32063"/>
            </a:xfrm>
            <a:custGeom>
              <a:rect b="b" l="l" r="r" t="t"/>
              <a:pathLst>
                <a:path extrusionOk="0" h="1221" w="1475">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82"/>
            <p:cNvSpPr/>
            <p:nvPr/>
          </p:nvSpPr>
          <p:spPr>
            <a:xfrm>
              <a:off x="8217822" y="4319312"/>
              <a:ext cx="61291" cy="58245"/>
            </a:xfrm>
            <a:custGeom>
              <a:rect b="b" l="l" r="r" t="t"/>
              <a:pathLst>
                <a:path extrusionOk="0" h="2218" w="2334">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6" name="Google Shape;12066;p82"/>
          <p:cNvGrpSpPr/>
          <p:nvPr/>
        </p:nvGrpSpPr>
        <p:grpSpPr>
          <a:xfrm>
            <a:off x="4886058" y="1965890"/>
            <a:ext cx="388569" cy="388307"/>
            <a:chOff x="4886058" y="1965890"/>
            <a:chExt cx="388569" cy="388307"/>
          </a:xfrm>
        </p:grpSpPr>
        <p:sp>
          <p:nvSpPr>
            <p:cNvPr id="12067" name="Google Shape;12067;p82"/>
            <p:cNvSpPr/>
            <p:nvPr/>
          </p:nvSpPr>
          <p:spPr>
            <a:xfrm>
              <a:off x="4886058" y="1965890"/>
              <a:ext cx="388569" cy="388307"/>
            </a:xfrm>
            <a:custGeom>
              <a:rect b="b" l="l" r="r" t="t"/>
              <a:pathLst>
                <a:path extrusionOk="0" h="14787" w="14797">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82"/>
            <p:cNvSpPr/>
            <p:nvPr/>
          </p:nvSpPr>
          <p:spPr>
            <a:xfrm>
              <a:off x="4896352" y="1992150"/>
              <a:ext cx="368218" cy="335787"/>
            </a:xfrm>
            <a:custGeom>
              <a:rect b="b" l="l" r="r" t="t"/>
              <a:pathLst>
                <a:path extrusionOk="0" h="12787" w="14022">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82"/>
            <p:cNvSpPr/>
            <p:nvPr/>
          </p:nvSpPr>
          <p:spPr>
            <a:xfrm>
              <a:off x="5056958" y="1992072"/>
              <a:ext cx="207612" cy="336102"/>
            </a:xfrm>
            <a:custGeom>
              <a:rect b="b" l="l" r="r" t="t"/>
              <a:pathLst>
                <a:path extrusionOk="0" h="12799" w="7906">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82"/>
            <p:cNvSpPr/>
            <p:nvPr/>
          </p:nvSpPr>
          <p:spPr>
            <a:xfrm>
              <a:off x="5074158" y="1993647"/>
              <a:ext cx="12342" cy="39364"/>
            </a:xfrm>
            <a:custGeom>
              <a:rect b="b" l="l" r="r" t="t"/>
              <a:pathLst>
                <a:path extrusionOk="0" h="1499" w="47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82"/>
            <p:cNvSpPr/>
            <p:nvPr/>
          </p:nvSpPr>
          <p:spPr>
            <a:xfrm>
              <a:off x="5074158" y="2286866"/>
              <a:ext cx="12342" cy="39416"/>
            </a:xfrm>
            <a:custGeom>
              <a:rect b="b" l="l" r="r" t="t"/>
              <a:pathLst>
                <a:path extrusionOk="0" h="1501" w="47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82"/>
            <p:cNvSpPr/>
            <p:nvPr/>
          </p:nvSpPr>
          <p:spPr>
            <a:xfrm>
              <a:off x="5205984" y="2153597"/>
              <a:ext cx="42515" cy="11633"/>
            </a:xfrm>
            <a:custGeom>
              <a:rect b="b" l="l" r="r" t="t"/>
              <a:pathLst>
                <a:path extrusionOk="0" h="443" w="1619">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82"/>
            <p:cNvSpPr/>
            <p:nvPr/>
          </p:nvSpPr>
          <p:spPr>
            <a:xfrm>
              <a:off x="4912948" y="2153623"/>
              <a:ext cx="41753" cy="11581"/>
            </a:xfrm>
            <a:custGeom>
              <a:rect b="b" l="l" r="r" t="t"/>
              <a:pathLst>
                <a:path extrusionOk="0" h="441" w="159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82"/>
            <p:cNvSpPr/>
            <p:nvPr/>
          </p:nvSpPr>
          <p:spPr>
            <a:xfrm>
              <a:off x="5002101" y="2140808"/>
              <a:ext cx="97608" cy="96400"/>
            </a:xfrm>
            <a:custGeom>
              <a:rect b="b" l="l" r="r" t="t"/>
              <a:pathLst>
                <a:path extrusionOk="0" h="3671" w="3717">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82"/>
            <p:cNvSpPr/>
            <p:nvPr/>
          </p:nvSpPr>
          <p:spPr>
            <a:xfrm>
              <a:off x="5002101" y="2165177"/>
              <a:ext cx="97608" cy="72031"/>
            </a:xfrm>
            <a:custGeom>
              <a:rect b="b" l="l" r="r" t="t"/>
              <a:pathLst>
                <a:path extrusionOk="0" h="2743" w="3717">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82"/>
            <p:cNvSpPr/>
            <p:nvPr/>
          </p:nvSpPr>
          <p:spPr>
            <a:xfrm>
              <a:off x="5061238" y="2082984"/>
              <a:ext cx="97503" cy="96532"/>
            </a:xfrm>
            <a:custGeom>
              <a:rect b="b" l="l" r="r" t="t"/>
              <a:pathLst>
                <a:path extrusionOk="0" h="3676" w="3713">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82"/>
            <p:cNvSpPr/>
            <p:nvPr/>
          </p:nvSpPr>
          <p:spPr>
            <a:xfrm>
              <a:off x="5085345" y="2083089"/>
              <a:ext cx="73213" cy="96190"/>
            </a:xfrm>
            <a:custGeom>
              <a:rect b="b" l="l" r="r" t="t"/>
              <a:pathLst>
                <a:path extrusionOk="0" h="3663" w="2788">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2" name="Shape 672"/>
        <p:cNvGrpSpPr/>
        <p:nvPr/>
      </p:nvGrpSpPr>
      <p:grpSpPr>
        <a:xfrm>
          <a:off x="0" y="0"/>
          <a:ext cx="0" cy="0"/>
          <a:chOff x="0" y="0"/>
          <a:chExt cx="0" cy="0"/>
        </a:xfrm>
      </p:grpSpPr>
      <p:sp>
        <p:nvSpPr>
          <p:cNvPr id="673" name="Google Shape;673;p38"/>
          <p:cNvSpPr/>
          <p:nvPr/>
        </p:nvSpPr>
        <p:spPr>
          <a:xfrm rot="-5400000">
            <a:off x="693750" y="686225"/>
            <a:ext cx="381900" cy="391200"/>
          </a:xfrm>
          <a:prstGeom prst="round2SameRect">
            <a:avLst>
              <a:gd fmla="val 16667" name="adj1"/>
              <a:gd fmla="val 0" name="adj2"/>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38"/>
          <p:cNvSpPr txBox="1"/>
          <p:nvPr>
            <p:ph type="title"/>
          </p:nvPr>
        </p:nvSpPr>
        <p:spPr>
          <a:xfrm>
            <a:off x="752400" y="689650"/>
            <a:ext cx="3075600" cy="467400"/>
          </a:xfrm>
          <a:prstGeom prst="rect">
            <a:avLst/>
          </a:prstGeom>
        </p:spPr>
        <p:txBody>
          <a:bodyPr anchorCtr="0" anchor="ctr" bIns="91425" lIns="36000" spcFirstLastPara="1" rIns="91425" wrap="square" tIns="91425">
            <a:noAutofit/>
          </a:bodyPr>
          <a:lstStyle/>
          <a:p>
            <a:pPr indent="0" lvl="0" marL="0" rtl="0" algn="ctr">
              <a:spcBef>
                <a:spcPts val="0"/>
              </a:spcBef>
              <a:spcAft>
                <a:spcPts val="0"/>
              </a:spcAft>
              <a:buNone/>
            </a:pPr>
            <a:r>
              <a:rPr lang="en"/>
              <a:t>INTRODUCTION</a:t>
            </a:r>
            <a:endParaRPr/>
          </a:p>
        </p:txBody>
      </p:sp>
      <p:grpSp>
        <p:nvGrpSpPr>
          <p:cNvPr id="675" name="Google Shape;675;p38"/>
          <p:cNvGrpSpPr/>
          <p:nvPr/>
        </p:nvGrpSpPr>
        <p:grpSpPr>
          <a:xfrm>
            <a:off x="5926087" y="1588813"/>
            <a:ext cx="2529173" cy="3554689"/>
            <a:chOff x="5926087" y="1588813"/>
            <a:chExt cx="2529173" cy="3554689"/>
          </a:xfrm>
        </p:grpSpPr>
        <p:sp>
          <p:nvSpPr>
            <p:cNvPr id="676" name="Google Shape;676;p38"/>
            <p:cNvSpPr/>
            <p:nvPr/>
          </p:nvSpPr>
          <p:spPr>
            <a:xfrm flipH="1">
              <a:off x="6651871" y="2397569"/>
              <a:ext cx="1566907" cy="81125"/>
            </a:xfrm>
            <a:custGeom>
              <a:rect b="b" l="l" r="r" t="t"/>
              <a:pathLst>
                <a:path extrusionOk="0" h="3618" w="69881">
                  <a:moveTo>
                    <a:pt x="10122" y="1"/>
                  </a:moveTo>
                  <a:cubicBezTo>
                    <a:pt x="6414" y="396"/>
                    <a:pt x="2979" y="1672"/>
                    <a:pt x="0" y="3618"/>
                  </a:cubicBezTo>
                  <a:lnTo>
                    <a:pt x="69880" y="3618"/>
                  </a:lnTo>
                  <a:lnTo>
                    <a:pt x="69880" y="1"/>
                  </a:lnTo>
                  <a:close/>
                </a:path>
              </a:pathLst>
            </a:custGeom>
            <a:solidFill>
              <a:srgbClr val="DB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38"/>
            <p:cNvSpPr/>
            <p:nvPr/>
          </p:nvSpPr>
          <p:spPr>
            <a:xfrm flipH="1">
              <a:off x="6651863" y="2397569"/>
              <a:ext cx="1803397" cy="1333130"/>
            </a:xfrm>
            <a:custGeom>
              <a:rect b="b" l="l" r="r" t="t"/>
              <a:pathLst>
                <a:path extrusionOk="0" h="59455" w="80428">
                  <a:moveTo>
                    <a:pt x="23101" y="1"/>
                  </a:moveTo>
                  <a:cubicBezTo>
                    <a:pt x="10335" y="1"/>
                    <a:pt x="0" y="10335"/>
                    <a:pt x="0" y="23101"/>
                  </a:cubicBezTo>
                  <a:lnTo>
                    <a:pt x="0" y="59454"/>
                  </a:lnTo>
                  <a:lnTo>
                    <a:pt x="80427" y="59454"/>
                  </a:lnTo>
                  <a:lnTo>
                    <a:pt x="8042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38"/>
            <p:cNvSpPr/>
            <p:nvPr/>
          </p:nvSpPr>
          <p:spPr>
            <a:xfrm flipH="1">
              <a:off x="7850705" y="2397569"/>
              <a:ext cx="604555" cy="1333130"/>
            </a:xfrm>
            <a:custGeom>
              <a:rect b="b" l="l" r="r" t="t"/>
              <a:pathLst>
                <a:path extrusionOk="0" h="59455" w="26962">
                  <a:moveTo>
                    <a:pt x="23101" y="1"/>
                  </a:moveTo>
                  <a:cubicBezTo>
                    <a:pt x="10335" y="1"/>
                    <a:pt x="0" y="10335"/>
                    <a:pt x="0" y="23101"/>
                  </a:cubicBezTo>
                  <a:lnTo>
                    <a:pt x="0" y="59454"/>
                  </a:lnTo>
                  <a:lnTo>
                    <a:pt x="3860" y="59454"/>
                  </a:lnTo>
                  <a:lnTo>
                    <a:pt x="3860" y="23101"/>
                  </a:lnTo>
                  <a:cubicBezTo>
                    <a:pt x="3860" y="10335"/>
                    <a:pt x="14195" y="1"/>
                    <a:pt x="269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38"/>
            <p:cNvSpPr/>
            <p:nvPr/>
          </p:nvSpPr>
          <p:spPr>
            <a:xfrm flipH="1">
              <a:off x="6651905" y="2397569"/>
              <a:ext cx="604555" cy="1333130"/>
            </a:xfrm>
            <a:custGeom>
              <a:rect b="b" l="l" r="r" t="t"/>
              <a:pathLst>
                <a:path extrusionOk="0" h="59455" w="26962">
                  <a:moveTo>
                    <a:pt x="23101" y="1"/>
                  </a:moveTo>
                  <a:cubicBezTo>
                    <a:pt x="10335" y="1"/>
                    <a:pt x="0" y="10335"/>
                    <a:pt x="0" y="23101"/>
                  </a:cubicBezTo>
                  <a:lnTo>
                    <a:pt x="0" y="59454"/>
                  </a:lnTo>
                  <a:lnTo>
                    <a:pt x="3860" y="59454"/>
                  </a:lnTo>
                  <a:lnTo>
                    <a:pt x="3860" y="23101"/>
                  </a:lnTo>
                  <a:cubicBezTo>
                    <a:pt x="3860" y="10335"/>
                    <a:pt x="14195" y="1"/>
                    <a:pt x="269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38"/>
            <p:cNvSpPr/>
            <p:nvPr/>
          </p:nvSpPr>
          <p:spPr>
            <a:xfrm flipH="1">
              <a:off x="6651863" y="2394161"/>
              <a:ext cx="1803397" cy="521413"/>
            </a:xfrm>
            <a:custGeom>
              <a:rect b="b" l="l" r="r" t="t"/>
              <a:pathLst>
                <a:path extrusionOk="0" h="23254" w="80428">
                  <a:moveTo>
                    <a:pt x="23222" y="1"/>
                  </a:moveTo>
                  <a:cubicBezTo>
                    <a:pt x="22371" y="1"/>
                    <a:pt x="21520" y="61"/>
                    <a:pt x="20669" y="153"/>
                  </a:cubicBezTo>
                  <a:cubicBezTo>
                    <a:pt x="16961" y="548"/>
                    <a:pt x="13526" y="1824"/>
                    <a:pt x="10547" y="3770"/>
                  </a:cubicBezTo>
                  <a:cubicBezTo>
                    <a:pt x="7508" y="5776"/>
                    <a:pt x="4924" y="8451"/>
                    <a:pt x="3100" y="11642"/>
                  </a:cubicBezTo>
                  <a:cubicBezTo>
                    <a:pt x="1125" y="15046"/>
                    <a:pt x="0" y="19028"/>
                    <a:pt x="0" y="23253"/>
                  </a:cubicBezTo>
                  <a:lnTo>
                    <a:pt x="80427" y="23253"/>
                  </a:lnTo>
                  <a:lnTo>
                    <a:pt x="8042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38"/>
            <p:cNvSpPr/>
            <p:nvPr/>
          </p:nvSpPr>
          <p:spPr>
            <a:xfrm flipH="1">
              <a:off x="6651866" y="2393845"/>
              <a:ext cx="1733887" cy="257657"/>
            </a:xfrm>
            <a:custGeom>
              <a:rect b="b" l="l" r="r" t="t"/>
              <a:pathLst>
                <a:path extrusionOk="0" h="11491" w="77328">
                  <a:moveTo>
                    <a:pt x="17569" y="1"/>
                  </a:moveTo>
                  <a:cubicBezTo>
                    <a:pt x="13861" y="396"/>
                    <a:pt x="10426" y="1672"/>
                    <a:pt x="7447" y="3618"/>
                  </a:cubicBezTo>
                  <a:cubicBezTo>
                    <a:pt x="4408" y="5624"/>
                    <a:pt x="1824" y="8299"/>
                    <a:pt x="0" y="11490"/>
                  </a:cubicBezTo>
                  <a:lnTo>
                    <a:pt x="77327" y="11490"/>
                  </a:lnTo>
                  <a:lnTo>
                    <a:pt x="7732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38"/>
            <p:cNvSpPr/>
            <p:nvPr/>
          </p:nvSpPr>
          <p:spPr>
            <a:xfrm flipH="1">
              <a:off x="6133948" y="2397569"/>
              <a:ext cx="1035964" cy="1333130"/>
            </a:xfrm>
            <a:custGeom>
              <a:rect b="b" l="l" r="r" t="t"/>
              <a:pathLst>
                <a:path extrusionOk="0" h="59455" w="46202">
                  <a:moveTo>
                    <a:pt x="23101" y="1"/>
                  </a:moveTo>
                  <a:cubicBezTo>
                    <a:pt x="10335" y="1"/>
                    <a:pt x="0" y="10335"/>
                    <a:pt x="0" y="23101"/>
                  </a:cubicBezTo>
                  <a:lnTo>
                    <a:pt x="0" y="59454"/>
                  </a:lnTo>
                  <a:lnTo>
                    <a:pt x="46202" y="59454"/>
                  </a:lnTo>
                  <a:lnTo>
                    <a:pt x="46202" y="23101"/>
                  </a:lnTo>
                  <a:cubicBezTo>
                    <a:pt x="46202" y="10335"/>
                    <a:pt x="35867" y="1"/>
                    <a:pt x="2310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38"/>
            <p:cNvSpPr/>
            <p:nvPr/>
          </p:nvSpPr>
          <p:spPr>
            <a:xfrm flipH="1">
              <a:off x="6931368" y="3226976"/>
              <a:ext cx="22" cy="353065"/>
            </a:xfrm>
            <a:custGeom>
              <a:rect b="b" l="l" r="r" t="t"/>
              <a:pathLst>
                <a:path extrusionOk="0" fill="none" h="15746" w="1">
                  <a:moveTo>
                    <a:pt x="1" y="1"/>
                  </a:moveTo>
                  <a:lnTo>
                    <a:pt x="1" y="15746"/>
                  </a:lnTo>
                </a:path>
              </a:pathLst>
            </a:custGeom>
            <a:noFill/>
            <a:ln cap="flat" cmpd="sng" w="9875">
              <a:solidFill>
                <a:srgbClr val="003075"/>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38"/>
            <p:cNvSpPr/>
            <p:nvPr/>
          </p:nvSpPr>
          <p:spPr>
            <a:xfrm flipH="1">
              <a:off x="6837982" y="3226976"/>
              <a:ext cx="22" cy="353065"/>
            </a:xfrm>
            <a:custGeom>
              <a:rect b="b" l="l" r="r" t="t"/>
              <a:pathLst>
                <a:path extrusionOk="0" fill="none" h="15746" w="1">
                  <a:moveTo>
                    <a:pt x="0" y="1"/>
                  </a:moveTo>
                  <a:lnTo>
                    <a:pt x="0" y="15746"/>
                  </a:lnTo>
                </a:path>
              </a:pathLst>
            </a:custGeom>
            <a:noFill/>
            <a:ln cap="flat" cmpd="sng" w="9875">
              <a:solidFill>
                <a:srgbClr val="003075"/>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38"/>
            <p:cNvSpPr/>
            <p:nvPr/>
          </p:nvSpPr>
          <p:spPr>
            <a:xfrm flipH="1">
              <a:off x="6744617" y="3226976"/>
              <a:ext cx="22" cy="353065"/>
            </a:xfrm>
            <a:custGeom>
              <a:rect b="b" l="l" r="r" t="t"/>
              <a:pathLst>
                <a:path extrusionOk="0" fill="none" h="15746" w="1">
                  <a:moveTo>
                    <a:pt x="0" y="1"/>
                  </a:moveTo>
                  <a:lnTo>
                    <a:pt x="0" y="15746"/>
                  </a:lnTo>
                </a:path>
              </a:pathLst>
            </a:custGeom>
            <a:noFill/>
            <a:ln cap="flat" cmpd="sng" w="9875">
              <a:solidFill>
                <a:srgbClr val="003075"/>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38"/>
            <p:cNvSpPr/>
            <p:nvPr/>
          </p:nvSpPr>
          <p:spPr>
            <a:xfrm flipH="1">
              <a:off x="6650581" y="3226976"/>
              <a:ext cx="22" cy="353065"/>
            </a:xfrm>
            <a:custGeom>
              <a:rect b="b" l="l" r="r" t="t"/>
              <a:pathLst>
                <a:path extrusionOk="0" fill="none" h="15746" w="1">
                  <a:moveTo>
                    <a:pt x="1" y="1"/>
                  </a:moveTo>
                  <a:lnTo>
                    <a:pt x="1" y="15746"/>
                  </a:lnTo>
                </a:path>
              </a:pathLst>
            </a:custGeom>
            <a:noFill/>
            <a:ln cap="flat" cmpd="sng" w="9875">
              <a:solidFill>
                <a:srgbClr val="003075"/>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38"/>
            <p:cNvSpPr/>
            <p:nvPr/>
          </p:nvSpPr>
          <p:spPr>
            <a:xfrm flipH="1">
              <a:off x="6557194" y="3226976"/>
              <a:ext cx="22" cy="353065"/>
            </a:xfrm>
            <a:custGeom>
              <a:rect b="b" l="l" r="r" t="t"/>
              <a:pathLst>
                <a:path extrusionOk="0" fill="none" h="15746" w="1">
                  <a:moveTo>
                    <a:pt x="0" y="1"/>
                  </a:moveTo>
                  <a:lnTo>
                    <a:pt x="0" y="15746"/>
                  </a:lnTo>
                </a:path>
              </a:pathLst>
            </a:custGeom>
            <a:noFill/>
            <a:ln cap="flat" cmpd="sng" w="9875">
              <a:solidFill>
                <a:srgbClr val="003075"/>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38"/>
            <p:cNvSpPr/>
            <p:nvPr/>
          </p:nvSpPr>
          <p:spPr>
            <a:xfrm flipH="1">
              <a:off x="6463830" y="3226976"/>
              <a:ext cx="22" cy="353065"/>
            </a:xfrm>
            <a:custGeom>
              <a:rect b="b" l="l" r="r" t="t"/>
              <a:pathLst>
                <a:path extrusionOk="0" fill="none" h="15746" w="1">
                  <a:moveTo>
                    <a:pt x="0" y="1"/>
                  </a:moveTo>
                  <a:lnTo>
                    <a:pt x="0" y="15746"/>
                  </a:lnTo>
                </a:path>
              </a:pathLst>
            </a:custGeom>
            <a:noFill/>
            <a:ln cap="flat" cmpd="sng" w="9875">
              <a:solidFill>
                <a:srgbClr val="003075"/>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38"/>
            <p:cNvSpPr/>
            <p:nvPr/>
          </p:nvSpPr>
          <p:spPr>
            <a:xfrm flipH="1">
              <a:off x="6370466" y="3226976"/>
              <a:ext cx="22" cy="353065"/>
            </a:xfrm>
            <a:custGeom>
              <a:rect b="b" l="l" r="r" t="t"/>
              <a:pathLst>
                <a:path extrusionOk="0" fill="none" h="15746" w="1">
                  <a:moveTo>
                    <a:pt x="0" y="1"/>
                  </a:moveTo>
                  <a:lnTo>
                    <a:pt x="0" y="15746"/>
                  </a:lnTo>
                </a:path>
              </a:pathLst>
            </a:custGeom>
            <a:noFill/>
            <a:ln cap="flat" cmpd="sng" w="9875">
              <a:solidFill>
                <a:srgbClr val="003075"/>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38"/>
            <p:cNvSpPr/>
            <p:nvPr/>
          </p:nvSpPr>
          <p:spPr>
            <a:xfrm flipH="1">
              <a:off x="6300935" y="3176549"/>
              <a:ext cx="699291" cy="232432"/>
            </a:xfrm>
            <a:custGeom>
              <a:rect b="b" l="l" r="r" t="t"/>
              <a:pathLst>
                <a:path extrusionOk="0" fill="none" h="10366" w="31187">
                  <a:moveTo>
                    <a:pt x="1" y="10366"/>
                  </a:moveTo>
                  <a:lnTo>
                    <a:pt x="1" y="2311"/>
                  </a:lnTo>
                  <a:lnTo>
                    <a:pt x="1" y="2311"/>
                  </a:lnTo>
                  <a:cubicBezTo>
                    <a:pt x="670" y="2311"/>
                    <a:pt x="1247" y="2037"/>
                    <a:pt x="1642" y="1642"/>
                  </a:cubicBezTo>
                  <a:cubicBezTo>
                    <a:pt x="2068" y="1217"/>
                    <a:pt x="2341" y="639"/>
                    <a:pt x="2341" y="1"/>
                  </a:cubicBezTo>
                  <a:lnTo>
                    <a:pt x="28816" y="1"/>
                  </a:lnTo>
                  <a:cubicBezTo>
                    <a:pt x="28816" y="639"/>
                    <a:pt x="29090" y="1217"/>
                    <a:pt x="29515" y="1642"/>
                  </a:cubicBezTo>
                  <a:cubicBezTo>
                    <a:pt x="29910" y="2037"/>
                    <a:pt x="30518" y="2311"/>
                    <a:pt x="31156" y="2311"/>
                  </a:cubicBezTo>
                  <a:lnTo>
                    <a:pt x="31187" y="2311"/>
                  </a:lnTo>
                  <a:lnTo>
                    <a:pt x="31187" y="10366"/>
                  </a:lnTo>
                </a:path>
              </a:pathLst>
            </a:custGeom>
            <a:noFill/>
            <a:ln cap="flat" cmpd="sng" w="9875">
              <a:solidFill>
                <a:srgbClr val="003075"/>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38"/>
            <p:cNvSpPr/>
            <p:nvPr/>
          </p:nvSpPr>
          <p:spPr>
            <a:xfrm flipH="1">
              <a:off x="6300935" y="3408279"/>
              <a:ext cx="699291" cy="232432"/>
            </a:xfrm>
            <a:custGeom>
              <a:rect b="b" l="l" r="r" t="t"/>
              <a:pathLst>
                <a:path extrusionOk="0" fill="none" h="10366" w="31187">
                  <a:moveTo>
                    <a:pt x="31187" y="0"/>
                  </a:moveTo>
                  <a:lnTo>
                    <a:pt x="31187" y="8055"/>
                  </a:lnTo>
                  <a:lnTo>
                    <a:pt x="31156" y="8055"/>
                  </a:lnTo>
                  <a:cubicBezTo>
                    <a:pt x="30518" y="8055"/>
                    <a:pt x="29941" y="8329"/>
                    <a:pt x="29515" y="8724"/>
                  </a:cubicBezTo>
                  <a:cubicBezTo>
                    <a:pt x="29090" y="9149"/>
                    <a:pt x="28846" y="9727"/>
                    <a:pt x="28846" y="10365"/>
                  </a:cubicBezTo>
                  <a:lnTo>
                    <a:pt x="2341" y="10365"/>
                  </a:lnTo>
                  <a:cubicBezTo>
                    <a:pt x="2341" y="9727"/>
                    <a:pt x="2098" y="9149"/>
                    <a:pt x="1673" y="8724"/>
                  </a:cubicBezTo>
                  <a:cubicBezTo>
                    <a:pt x="1247" y="8298"/>
                    <a:pt x="670" y="8055"/>
                    <a:pt x="31" y="8055"/>
                  </a:cubicBezTo>
                  <a:lnTo>
                    <a:pt x="1" y="8055"/>
                  </a:lnTo>
                  <a:lnTo>
                    <a:pt x="1" y="0"/>
                  </a:lnTo>
                </a:path>
              </a:pathLst>
            </a:custGeom>
            <a:noFill/>
            <a:ln cap="flat" cmpd="sng" w="9875">
              <a:solidFill>
                <a:srgbClr val="003075"/>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38"/>
            <p:cNvSpPr/>
            <p:nvPr/>
          </p:nvSpPr>
          <p:spPr>
            <a:xfrm flipH="1">
              <a:off x="7236671" y="3730638"/>
              <a:ext cx="395309" cy="1412864"/>
            </a:xfrm>
            <a:custGeom>
              <a:rect b="b" l="l" r="r" t="t"/>
              <a:pathLst>
                <a:path extrusionOk="0" h="63011" w="17630">
                  <a:moveTo>
                    <a:pt x="0" y="0"/>
                  </a:moveTo>
                  <a:lnTo>
                    <a:pt x="0" y="63010"/>
                  </a:lnTo>
                  <a:lnTo>
                    <a:pt x="17630" y="63010"/>
                  </a:lnTo>
                  <a:lnTo>
                    <a:pt x="17630" y="0"/>
                  </a:ln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38"/>
            <p:cNvSpPr/>
            <p:nvPr/>
          </p:nvSpPr>
          <p:spPr>
            <a:xfrm flipH="1">
              <a:off x="7236671" y="3909878"/>
              <a:ext cx="395309" cy="158819"/>
            </a:xfrm>
            <a:custGeom>
              <a:rect b="b" l="l" r="r" t="t"/>
              <a:pathLst>
                <a:path extrusionOk="0" h="7083" w="17630">
                  <a:moveTo>
                    <a:pt x="0" y="0"/>
                  </a:moveTo>
                  <a:lnTo>
                    <a:pt x="0" y="7083"/>
                  </a:lnTo>
                  <a:lnTo>
                    <a:pt x="17630" y="7083"/>
                  </a:lnTo>
                  <a:lnTo>
                    <a:pt x="1763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38"/>
            <p:cNvSpPr/>
            <p:nvPr/>
          </p:nvSpPr>
          <p:spPr>
            <a:xfrm flipH="1">
              <a:off x="6210277" y="2496382"/>
              <a:ext cx="882617" cy="1234314"/>
            </a:xfrm>
            <a:custGeom>
              <a:rect b="b" l="l" r="r" t="t"/>
              <a:pathLst>
                <a:path extrusionOk="0" h="55048" w="39363">
                  <a:moveTo>
                    <a:pt x="19666" y="1"/>
                  </a:moveTo>
                  <a:cubicBezTo>
                    <a:pt x="8815" y="1"/>
                    <a:pt x="0" y="8816"/>
                    <a:pt x="0" y="19667"/>
                  </a:cubicBezTo>
                  <a:lnTo>
                    <a:pt x="0" y="55047"/>
                  </a:lnTo>
                  <a:lnTo>
                    <a:pt x="39362" y="55047"/>
                  </a:lnTo>
                  <a:lnTo>
                    <a:pt x="39362" y="19667"/>
                  </a:lnTo>
                  <a:cubicBezTo>
                    <a:pt x="39362" y="8816"/>
                    <a:pt x="30548" y="1"/>
                    <a:pt x="196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38"/>
            <p:cNvSpPr/>
            <p:nvPr/>
          </p:nvSpPr>
          <p:spPr>
            <a:xfrm flipH="1">
              <a:off x="6302975" y="3014349"/>
              <a:ext cx="697923" cy="107023"/>
            </a:xfrm>
            <a:custGeom>
              <a:rect b="b" l="l" r="r" t="t"/>
              <a:pathLst>
                <a:path extrusionOk="0" h="4773" w="31126">
                  <a:moveTo>
                    <a:pt x="0" y="1"/>
                  </a:moveTo>
                  <a:lnTo>
                    <a:pt x="0" y="4773"/>
                  </a:lnTo>
                  <a:lnTo>
                    <a:pt x="31126" y="4773"/>
                  </a:lnTo>
                  <a:lnTo>
                    <a:pt x="311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38"/>
            <p:cNvSpPr/>
            <p:nvPr/>
          </p:nvSpPr>
          <p:spPr>
            <a:xfrm flipH="1">
              <a:off x="7161687" y="3730638"/>
              <a:ext cx="544598" cy="179268"/>
            </a:xfrm>
            <a:custGeom>
              <a:rect b="b" l="l" r="r" t="t"/>
              <a:pathLst>
                <a:path extrusionOk="0" h="7995" w="24288">
                  <a:moveTo>
                    <a:pt x="1" y="0"/>
                  </a:moveTo>
                  <a:lnTo>
                    <a:pt x="1" y="7994"/>
                  </a:lnTo>
                  <a:lnTo>
                    <a:pt x="24287" y="7994"/>
                  </a:lnTo>
                  <a:lnTo>
                    <a:pt x="2428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38"/>
            <p:cNvSpPr/>
            <p:nvPr/>
          </p:nvSpPr>
          <p:spPr>
            <a:xfrm flipH="1">
              <a:off x="7306878" y="3730638"/>
              <a:ext cx="254226" cy="179268"/>
            </a:xfrm>
            <a:custGeom>
              <a:rect b="b" l="l" r="r" t="t"/>
              <a:pathLst>
                <a:path extrusionOk="0" h="7995" w="11338">
                  <a:moveTo>
                    <a:pt x="0" y="0"/>
                  </a:moveTo>
                  <a:lnTo>
                    <a:pt x="0" y="7994"/>
                  </a:lnTo>
                  <a:lnTo>
                    <a:pt x="11338" y="7994"/>
                  </a:lnTo>
                  <a:lnTo>
                    <a:pt x="11338" y="0"/>
                  </a:ln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38"/>
            <p:cNvSpPr/>
            <p:nvPr/>
          </p:nvSpPr>
          <p:spPr>
            <a:xfrm flipH="1">
              <a:off x="7161687" y="3730638"/>
              <a:ext cx="544598" cy="38858"/>
            </a:xfrm>
            <a:custGeom>
              <a:rect b="b" l="l" r="r" t="t"/>
              <a:pathLst>
                <a:path extrusionOk="0" h="1733" w="24288">
                  <a:moveTo>
                    <a:pt x="1" y="0"/>
                  </a:moveTo>
                  <a:lnTo>
                    <a:pt x="1" y="1733"/>
                  </a:lnTo>
                  <a:lnTo>
                    <a:pt x="24287" y="1733"/>
                  </a:lnTo>
                  <a:lnTo>
                    <a:pt x="2428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38"/>
            <p:cNvSpPr/>
            <p:nvPr/>
          </p:nvSpPr>
          <p:spPr>
            <a:xfrm flipH="1">
              <a:off x="8455238" y="2915536"/>
              <a:ext cx="22" cy="22"/>
            </a:xfrm>
            <a:custGeom>
              <a:rect b="b" l="l" r="r" t="t"/>
              <a:pathLst>
                <a:path extrusionOk="0" h="1" w="1">
                  <a:moveTo>
                    <a:pt x="0" y="0"/>
                  </a:move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38"/>
            <p:cNvSpPr/>
            <p:nvPr/>
          </p:nvSpPr>
          <p:spPr>
            <a:xfrm flipH="1">
              <a:off x="6302975" y="2615666"/>
              <a:ext cx="697923" cy="348961"/>
            </a:xfrm>
            <a:custGeom>
              <a:rect b="b" l="l" r="r" t="t"/>
              <a:pathLst>
                <a:path extrusionOk="0" h="15563" w="31126">
                  <a:moveTo>
                    <a:pt x="15563" y="0"/>
                  </a:moveTo>
                  <a:cubicBezTo>
                    <a:pt x="6981" y="0"/>
                    <a:pt x="33" y="6928"/>
                    <a:pt x="1" y="15502"/>
                  </a:cubicBezTo>
                  <a:lnTo>
                    <a:pt x="31126" y="15502"/>
                  </a:lnTo>
                  <a:cubicBezTo>
                    <a:pt x="31093" y="6928"/>
                    <a:pt x="24145" y="0"/>
                    <a:pt x="15563" y="0"/>
                  </a:cubicBezTo>
                  <a:close/>
                  <a:moveTo>
                    <a:pt x="0" y="15502"/>
                  </a:moveTo>
                  <a:lnTo>
                    <a:pt x="0" y="15563"/>
                  </a:lnTo>
                  <a:cubicBezTo>
                    <a:pt x="0" y="15542"/>
                    <a:pt x="0" y="15522"/>
                    <a:pt x="1" y="15502"/>
                  </a:cubicBezTo>
                  <a:close/>
                  <a:moveTo>
                    <a:pt x="31126" y="15502"/>
                  </a:moveTo>
                  <a:cubicBezTo>
                    <a:pt x="31126" y="15522"/>
                    <a:pt x="31126" y="15542"/>
                    <a:pt x="31126" y="15563"/>
                  </a:cubicBezTo>
                  <a:lnTo>
                    <a:pt x="31126" y="15502"/>
                  </a:ln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38"/>
            <p:cNvSpPr/>
            <p:nvPr/>
          </p:nvSpPr>
          <p:spPr>
            <a:xfrm flipH="1">
              <a:off x="7667403" y="2994237"/>
              <a:ext cx="70227" cy="69846"/>
            </a:xfrm>
            <a:custGeom>
              <a:rect b="b" l="l" r="r" t="t"/>
              <a:pathLst>
                <a:path extrusionOk="0" h="3115" w="3132">
                  <a:moveTo>
                    <a:pt x="2390" y="1"/>
                  </a:moveTo>
                  <a:cubicBezTo>
                    <a:pt x="1960" y="1"/>
                    <a:pt x="1362" y="356"/>
                    <a:pt x="852" y="958"/>
                  </a:cubicBezTo>
                  <a:cubicBezTo>
                    <a:pt x="213" y="1779"/>
                    <a:pt x="1" y="2661"/>
                    <a:pt x="396" y="2995"/>
                  </a:cubicBezTo>
                  <a:cubicBezTo>
                    <a:pt x="492" y="3076"/>
                    <a:pt x="613" y="3114"/>
                    <a:pt x="750" y="3114"/>
                  </a:cubicBezTo>
                  <a:cubicBezTo>
                    <a:pt x="1180" y="3114"/>
                    <a:pt x="1774" y="2742"/>
                    <a:pt x="2280" y="2144"/>
                  </a:cubicBezTo>
                  <a:cubicBezTo>
                    <a:pt x="2919" y="1354"/>
                    <a:pt x="3131" y="442"/>
                    <a:pt x="2736" y="107"/>
                  </a:cubicBezTo>
                  <a:cubicBezTo>
                    <a:pt x="2642" y="35"/>
                    <a:pt x="2525" y="1"/>
                    <a:pt x="2390"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38"/>
            <p:cNvSpPr/>
            <p:nvPr/>
          </p:nvSpPr>
          <p:spPr>
            <a:xfrm flipH="1">
              <a:off x="7428715" y="2972625"/>
              <a:ext cx="285209" cy="285209"/>
            </a:xfrm>
            <a:custGeom>
              <a:rect b="b" l="l" r="r" t="t"/>
              <a:pathLst>
                <a:path extrusionOk="0" h="7600" w="7600">
                  <a:moveTo>
                    <a:pt x="3800" y="1"/>
                  </a:moveTo>
                  <a:cubicBezTo>
                    <a:pt x="1703" y="1"/>
                    <a:pt x="1" y="1703"/>
                    <a:pt x="1" y="3800"/>
                  </a:cubicBezTo>
                  <a:cubicBezTo>
                    <a:pt x="1" y="5897"/>
                    <a:pt x="1703" y="7600"/>
                    <a:pt x="3800" y="7600"/>
                  </a:cubicBezTo>
                  <a:cubicBezTo>
                    <a:pt x="5898" y="7600"/>
                    <a:pt x="7600" y="5897"/>
                    <a:pt x="7600" y="3800"/>
                  </a:cubicBezTo>
                  <a:cubicBezTo>
                    <a:pt x="7600" y="1703"/>
                    <a:pt x="5898" y="1"/>
                    <a:pt x="380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38"/>
            <p:cNvSpPr/>
            <p:nvPr/>
          </p:nvSpPr>
          <p:spPr>
            <a:xfrm flipH="1">
              <a:off x="7531774" y="2053394"/>
              <a:ext cx="79084" cy="1108232"/>
            </a:xfrm>
            <a:custGeom>
              <a:rect b="b" l="l" r="r" t="t"/>
              <a:pathLst>
                <a:path extrusionOk="0" h="49425" w="3527">
                  <a:moveTo>
                    <a:pt x="0" y="1"/>
                  </a:moveTo>
                  <a:lnTo>
                    <a:pt x="0" y="47661"/>
                  </a:lnTo>
                  <a:cubicBezTo>
                    <a:pt x="0" y="48634"/>
                    <a:pt x="791" y="49424"/>
                    <a:pt x="1763" y="49424"/>
                  </a:cubicBezTo>
                  <a:cubicBezTo>
                    <a:pt x="2736" y="49424"/>
                    <a:pt x="3526" y="48634"/>
                    <a:pt x="3526" y="47691"/>
                  </a:cubicBezTo>
                  <a:lnTo>
                    <a:pt x="3526" y="2676"/>
                  </a:lnTo>
                  <a:cubicBezTo>
                    <a:pt x="3526" y="1186"/>
                    <a:pt x="2310" y="1"/>
                    <a:pt x="821"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38"/>
            <p:cNvSpPr/>
            <p:nvPr/>
          </p:nvSpPr>
          <p:spPr>
            <a:xfrm flipH="1">
              <a:off x="7531762" y="2052721"/>
              <a:ext cx="432822" cy="237208"/>
            </a:xfrm>
            <a:custGeom>
              <a:rect b="b" l="l" r="r" t="t"/>
              <a:pathLst>
                <a:path extrusionOk="0" h="10579" w="19303">
                  <a:moveTo>
                    <a:pt x="2706" y="0"/>
                  </a:moveTo>
                  <a:cubicBezTo>
                    <a:pt x="1217" y="0"/>
                    <a:pt x="1" y="1216"/>
                    <a:pt x="1" y="2706"/>
                  </a:cubicBezTo>
                  <a:lnTo>
                    <a:pt x="1" y="7903"/>
                  </a:lnTo>
                  <a:cubicBezTo>
                    <a:pt x="1" y="9393"/>
                    <a:pt x="1217" y="10578"/>
                    <a:pt x="2706" y="10578"/>
                  </a:cubicBezTo>
                  <a:lnTo>
                    <a:pt x="19302" y="10578"/>
                  </a:lnTo>
                  <a:lnTo>
                    <a:pt x="19302" y="2706"/>
                  </a:lnTo>
                  <a:cubicBezTo>
                    <a:pt x="19302" y="1216"/>
                    <a:pt x="18086" y="0"/>
                    <a:pt x="16597"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38"/>
            <p:cNvSpPr/>
            <p:nvPr/>
          </p:nvSpPr>
          <p:spPr>
            <a:xfrm flipH="1">
              <a:off x="6623984" y="2261939"/>
              <a:ext cx="142473" cy="176555"/>
            </a:xfrm>
            <a:custGeom>
              <a:rect b="b" l="l" r="r" t="t"/>
              <a:pathLst>
                <a:path extrusionOk="0" fill="none" h="7874" w="6354">
                  <a:moveTo>
                    <a:pt x="1" y="1"/>
                  </a:moveTo>
                  <a:lnTo>
                    <a:pt x="2280" y="6323"/>
                  </a:lnTo>
                  <a:lnTo>
                    <a:pt x="4803" y="6323"/>
                  </a:lnTo>
                  <a:cubicBezTo>
                    <a:pt x="5654" y="6323"/>
                    <a:pt x="6353" y="6992"/>
                    <a:pt x="6353" y="7873"/>
                  </a:cubicBezTo>
                  <a:lnTo>
                    <a:pt x="6353" y="7873"/>
                  </a:lnTo>
                </a:path>
              </a:pathLst>
            </a:custGeom>
            <a:noFill/>
            <a:ln cap="rnd" cmpd="sng" w="19000">
              <a:solidFill>
                <a:srgbClr val="FFAA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38"/>
            <p:cNvSpPr/>
            <p:nvPr/>
          </p:nvSpPr>
          <p:spPr>
            <a:xfrm flipH="1">
              <a:off x="6566070" y="2403713"/>
              <a:ext cx="91349" cy="34777"/>
            </a:xfrm>
            <a:custGeom>
              <a:rect b="b" l="l" r="r" t="t"/>
              <a:pathLst>
                <a:path extrusionOk="0" fill="none" h="1551" w="4074">
                  <a:moveTo>
                    <a:pt x="1" y="0"/>
                  </a:moveTo>
                  <a:lnTo>
                    <a:pt x="2524" y="0"/>
                  </a:lnTo>
                  <a:cubicBezTo>
                    <a:pt x="3375" y="0"/>
                    <a:pt x="4074" y="669"/>
                    <a:pt x="4074" y="1550"/>
                  </a:cubicBezTo>
                  <a:lnTo>
                    <a:pt x="4074" y="1550"/>
                  </a:lnTo>
                </a:path>
              </a:pathLst>
            </a:custGeom>
            <a:noFill/>
            <a:ln cap="rnd" cmpd="sng" w="19000">
              <a:solidFill>
                <a:srgbClr val="FFAA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38"/>
            <p:cNvSpPr/>
            <p:nvPr/>
          </p:nvSpPr>
          <p:spPr>
            <a:xfrm flipH="1">
              <a:off x="6842752" y="2261939"/>
              <a:ext cx="142473" cy="176555"/>
            </a:xfrm>
            <a:custGeom>
              <a:rect b="b" l="l" r="r" t="t"/>
              <a:pathLst>
                <a:path extrusionOk="0" fill="none" h="7874" w="6354">
                  <a:moveTo>
                    <a:pt x="1" y="1"/>
                  </a:moveTo>
                  <a:lnTo>
                    <a:pt x="2311" y="6323"/>
                  </a:lnTo>
                  <a:lnTo>
                    <a:pt x="4803" y="6323"/>
                  </a:lnTo>
                  <a:cubicBezTo>
                    <a:pt x="5685" y="6323"/>
                    <a:pt x="6353" y="6992"/>
                    <a:pt x="6353" y="7873"/>
                  </a:cubicBezTo>
                  <a:lnTo>
                    <a:pt x="6353" y="7873"/>
                  </a:lnTo>
                </a:path>
              </a:pathLst>
            </a:custGeom>
            <a:noFill/>
            <a:ln cap="rnd" cmpd="sng" w="19000">
              <a:solidFill>
                <a:srgbClr val="FFAA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38"/>
            <p:cNvSpPr/>
            <p:nvPr/>
          </p:nvSpPr>
          <p:spPr>
            <a:xfrm flipH="1">
              <a:off x="6784839" y="2403713"/>
              <a:ext cx="91349" cy="34777"/>
            </a:xfrm>
            <a:custGeom>
              <a:rect b="b" l="l" r="r" t="t"/>
              <a:pathLst>
                <a:path extrusionOk="0" fill="none" h="1551" w="4074">
                  <a:moveTo>
                    <a:pt x="1" y="0"/>
                  </a:moveTo>
                  <a:lnTo>
                    <a:pt x="2524" y="0"/>
                  </a:lnTo>
                  <a:cubicBezTo>
                    <a:pt x="3375" y="0"/>
                    <a:pt x="4074" y="669"/>
                    <a:pt x="4074" y="1550"/>
                  </a:cubicBezTo>
                  <a:lnTo>
                    <a:pt x="4074" y="1550"/>
                  </a:lnTo>
                </a:path>
              </a:pathLst>
            </a:custGeom>
            <a:noFill/>
            <a:ln cap="rnd" cmpd="sng" w="19000">
              <a:solidFill>
                <a:srgbClr val="FFAA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38"/>
            <p:cNvSpPr/>
            <p:nvPr/>
          </p:nvSpPr>
          <p:spPr>
            <a:xfrm flipH="1">
              <a:off x="7217430" y="1667267"/>
              <a:ext cx="476725" cy="488115"/>
            </a:xfrm>
            <a:custGeom>
              <a:rect b="b" l="l" r="r" t="t"/>
              <a:pathLst>
                <a:path extrusionOk="0" h="21769" w="21261">
                  <a:moveTo>
                    <a:pt x="591" y="0"/>
                  </a:moveTo>
                  <a:cubicBezTo>
                    <a:pt x="206" y="0"/>
                    <a:pt x="1" y="201"/>
                    <a:pt x="7" y="626"/>
                  </a:cubicBezTo>
                  <a:cubicBezTo>
                    <a:pt x="37" y="2632"/>
                    <a:pt x="4840" y="8833"/>
                    <a:pt x="10706" y="14517"/>
                  </a:cubicBezTo>
                  <a:cubicBezTo>
                    <a:pt x="15307" y="18974"/>
                    <a:pt x="19228" y="21769"/>
                    <a:pt x="20667" y="21769"/>
                  </a:cubicBezTo>
                  <a:cubicBezTo>
                    <a:pt x="21053" y="21769"/>
                    <a:pt x="21260" y="21567"/>
                    <a:pt x="21254" y="21143"/>
                  </a:cubicBezTo>
                  <a:cubicBezTo>
                    <a:pt x="21223" y="19137"/>
                    <a:pt x="16421" y="12906"/>
                    <a:pt x="10554" y="7252"/>
                  </a:cubicBezTo>
                  <a:cubicBezTo>
                    <a:pt x="5929" y="2795"/>
                    <a:pt x="2022" y="0"/>
                    <a:pt x="591"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38"/>
            <p:cNvSpPr/>
            <p:nvPr/>
          </p:nvSpPr>
          <p:spPr>
            <a:xfrm flipH="1">
              <a:off x="7241872" y="1909737"/>
              <a:ext cx="423785" cy="260617"/>
            </a:xfrm>
            <a:custGeom>
              <a:rect b="b" l="l" r="r" t="t"/>
              <a:pathLst>
                <a:path extrusionOk="0" h="11623" w="18900">
                  <a:moveTo>
                    <a:pt x="926" y="0"/>
                  </a:moveTo>
                  <a:cubicBezTo>
                    <a:pt x="304" y="0"/>
                    <a:pt x="0" y="223"/>
                    <a:pt x="104" y="693"/>
                  </a:cubicBezTo>
                  <a:cubicBezTo>
                    <a:pt x="438" y="2213"/>
                    <a:pt x="4906" y="5709"/>
                    <a:pt x="10074" y="8536"/>
                  </a:cubicBezTo>
                  <a:cubicBezTo>
                    <a:pt x="13636" y="10496"/>
                    <a:pt x="16613" y="11623"/>
                    <a:pt x="17993" y="11623"/>
                  </a:cubicBezTo>
                  <a:cubicBezTo>
                    <a:pt x="18602" y="11623"/>
                    <a:pt x="18900" y="11403"/>
                    <a:pt x="18797" y="10937"/>
                  </a:cubicBezTo>
                  <a:cubicBezTo>
                    <a:pt x="18463" y="9417"/>
                    <a:pt x="14025" y="5891"/>
                    <a:pt x="8858" y="3064"/>
                  </a:cubicBezTo>
                  <a:cubicBezTo>
                    <a:pt x="5289" y="1112"/>
                    <a:pt x="2314" y="0"/>
                    <a:pt x="926"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38"/>
            <p:cNvSpPr/>
            <p:nvPr/>
          </p:nvSpPr>
          <p:spPr>
            <a:xfrm flipH="1">
              <a:off x="6375882" y="1588813"/>
              <a:ext cx="936476" cy="710076"/>
            </a:xfrm>
            <a:custGeom>
              <a:rect b="b" l="l" r="r" t="t"/>
              <a:pathLst>
                <a:path extrusionOk="0" h="31668" w="41765">
                  <a:moveTo>
                    <a:pt x="31691" y="0"/>
                  </a:moveTo>
                  <a:cubicBezTo>
                    <a:pt x="29294" y="0"/>
                    <a:pt x="26936" y="878"/>
                    <a:pt x="25107" y="2544"/>
                  </a:cubicBezTo>
                  <a:lnTo>
                    <a:pt x="17569" y="9444"/>
                  </a:lnTo>
                  <a:lnTo>
                    <a:pt x="16657" y="10265"/>
                  </a:lnTo>
                  <a:lnTo>
                    <a:pt x="1" y="25493"/>
                  </a:lnTo>
                  <a:lnTo>
                    <a:pt x="12341" y="30265"/>
                  </a:lnTo>
                  <a:cubicBezTo>
                    <a:pt x="14813" y="31220"/>
                    <a:pt x="17339" y="31668"/>
                    <a:pt x="19813" y="31668"/>
                  </a:cubicBezTo>
                  <a:cubicBezTo>
                    <a:pt x="27502" y="31668"/>
                    <a:pt x="34697" y="27338"/>
                    <a:pt x="38238" y="20417"/>
                  </a:cubicBezTo>
                  <a:cubicBezTo>
                    <a:pt x="38421" y="20052"/>
                    <a:pt x="38603" y="19687"/>
                    <a:pt x="38755" y="19292"/>
                  </a:cubicBezTo>
                  <a:cubicBezTo>
                    <a:pt x="38877" y="19049"/>
                    <a:pt x="38998" y="18745"/>
                    <a:pt x="39120" y="18472"/>
                  </a:cubicBezTo>
                  <a:cubicBezTo>
                    <a:pt x="39515" y="17408"/>
                    <a:pt x="39849" y="16283"/>
                    <a:pt x="40093" y="15128"/>
                  </a:cubicBezTo>
                  <a:lnTo>
                    <a:pt x="40792" y="13274"/>
                  </a:lnTo>
                  <a:cubicBezTo>
                    <a:pt x="41764" y="10781"/>
                    <a:pt x="41643" y="8107"/>
                    <a:pt x="40640" y="5797"/>
                  </a:cubicBezTo>
                  <a:cubicBezTo>
                    <a:pt x="39606" y="3517"/>
                    <a:pt x="37752" y="1632"/>
                    <a:pt x="35229" y="660"/>
                  </a:cubicBezTo>
                  <a:cubicBezTo>
                    <a:pt x="34080" y="216"/>
                    <a:pt x="32881" y="0"/>
                    <a:pt x="3169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38"/>
            <p:cNvSpPr/>
            <p:nvPr/>
          </p:nvSpPr>
          <p:spPr>
            <a:xfrm flipH="1">
              <a:off x="6397023" y="1805475"/>
              <a:ext cx="382371" cy="146195"/>
            </a:xfrm>
            <a:custGeom>
              <a:rect b="b" l="l" r="r" t="t"/>
              <a:pathLst>
                <a:path extrusionOk="0" h="6520" w="17053">
                  <a:moveTo>
                    <a:pt x="4839" y="1"/>
                  </a:moveTo>
                  <a:cubicBezTo>
                    <a:pt x="4148" y="1"/>
                    <a:pt x="3456" y="48"/>
                    <a:pt x="2766" y="146"/>
                  </a:cubicBezTo>
                  <a:lnTo>
                    <a:pt x="0" y="541"/>
                  </a:lnTo>
                  <a:cubicBezTo>
                    <a:pt x="2165" y="4291"/>
                    <a:pt x="6163" y="6520"/>
                    <a:pt x="10373" y="6520"/>
                  </a:cubicBezTo>
                  <a:cubicBezTo>
                    <a:pt x="11248" y="6520"/>
                    <a:pt x="12131" y="6424"/>
                    <a:pt x="13009" y="6225"/>
                  </a:cubicBezTo>
                  <a:lnTo>
                    <a:pt x="16323" y="5465"/>
                  </a:lnTo>
                  <a:lnTo>
                    <a:pt x="17052" y="3611"/>
                  </a:lnTo>
                  <a:lnTo>
                    <a:pt x="10395" y="1027"/>
                  </a:lnTo>
                  <a:cubicBezTo>
                    <a:pt x="8613" y="359"/>
                    <a:pt x="6733" y="1"/>
                    <a:pt x="4839" y="1"/>
                  </a:cubicBezTo>
                  <a:close/>
                </a:path>
              </a:pathLst>
            </a:custGeom>
            <a:solidFill>
              <a:srgbClr val="DB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38"/>
            <p:cNvSpPr/>
            <p:nvPr/>
          </p:nvSpPr>
          <p:spPr>
            <a:xfrm flipH="1">
              <a:off x="6465869" y="1766910"/>
              <a:ext cx="55922" cy="49599"/>
            </a:xfrm>
            <a:custGeom>
              <a:rect b="b" l="l" r="r" t="t"/>
              <a:pathLst>
                <a:path extrusionOk="0" h="2212" w="2494">
                  <a:moveTo>
                    <a:pt x="1255" y="0"/>
                  </a:moveTo>
                  <a:cubicBezTo>
                    <a:pt x="822" y="0"/>
                    <a:pt x="401" y="259"/>
                    <a:pt x="213" y="680"/>
                  </a:cubicBezTo>
                  <a:cubicBezTo>
                    <a:pt x="1" y="1258"/>
                    <a:pt x="274" y="1896"/>
                    <a:pt x="852" y="2139"/>
                  </a:cubicBezTo>
                  <a:cubicBezTo>
                    <a:pt x="984" y="2188"/>
                    <a:pt x="1119" y="2211"/>
                    <a:pt x="1251" y="2211"/>
                  </a:cubicBezTo>
                  <a:cubicBezTo>
                    <a:pt x="1699" y="2211"/>
                    <a:pt x="2116" y="1947"/>
                    <a:pt x="2280" y="1501"/>
                  </a:cubicBezTo>
                  <a:cubicBezTo>
                    <a:pt x="2493" y="924"/>
                    <a:pt x="2220" y="285"/>
                    <a:pt x="1642" y="72"/>
                  </a:cubicBezTo>
                  <a:cubicBezTo>
                    <a:pt x="1516" y="23"/>
                    <a:pt x="1385" y="0"/>
                    <a:pt x="1255"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38"/>
            <p:cNvSpPr/>
            <p:nvPr/>
          </p:nvSpPr>
          <p:spPr>
            <a:xfrm flipH="1">
              <a:off x="6769821" y="1800587"/>
              <a:ext cx="589555" cy="370083"/>
            </a:xfrm>
            <a:custGeom>
              <a:rect b="b" l="l" r="r" t="t"/>
              <a:pathLst>
                <a:path extrusionOk="0" h="16505" w="26293">
                  <a:moveTo>
                    <a:pt x="19613" y="0"/>
                  </a:moveTo>
                  <a:cubicBezTo>
                    <a:pt x="18195" y="0"/>
                    <a:pt x="16767" y="480"/>
                    <a:pt x="15593" y="1458"/>
                  </a:cubicBezTo>
                  <a:lnTo>
                    <a:pt x="10791" y="5470"/>
                  </a:lnTo>
                  <a:lnTo>
                    <a:pt x="0" y="14498"/>
                  </a:lnTo>
                  <a:cubicBezTo>
                    <a:pt x="2936" y="15848"/>
                    <a:pt x="6069" y="16504"/>
                    <a:pt x="9180" y="16504"/>
                  </a:cubicBezTo>
                  <a:cubicBezTo>
                    <a:pt x="11673" y="16504"/>
                    <a:pt x="14152" y="16083"/>
                    <a:pt x="16505" y="15258"/>
                  </a:cubicBezTo>
                  <a:cubicBezTo>
                    <a:pt x="18967" y="14407"/>
                    <a:pt x="21308" y="13100"/>
                    <a:pt x="23375" y="11367"/>
                  </a:cubicBezTo>
                  <a:lnTo>
                    <a:pt x="23648" y="11124"/>
                  </a:lnTo>
                  <a:cubicBezTo>
                    <a:pt x="24499" y="10425"/>
                    <a:pt x="25107" y="9543"/>
                    <a:pt x="25502" y="8571"/>
                  </a:cubicBezTo>
                  <a:cubicBezTo>
                    <a:pt x="26293" y="6504"/>
                    <a:pt x="25989" y="4072"/>
                    <a:pt x="24438" y="2279"/>
                  </a:cubicBezTo>
                  <a:cubicBezTo>
                    <a:pt x="24195" y="1975"/>
                    <a:pt x="23922" y="1701"/>
                    <a:pt x="23648" y="1458"/>
                  </a:cubicBezTo>
                  <a:cubicBezTo>
                    <a:pt x="23466" y="1306"/>
                    <a:pt x="23283" y="1184"/>
                    <a:pt x="23101" y="1063"/>
                  </a:cubicBezTo>
                  <a:cubicBezTo>
                    <a:pt x="22058" y="358"/>
                    <a:pt x="20839" y="0"/>
                    <a:pt x="19613"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38"/>
            <p:cNvSpPr/>
            <p:nvPr/>
          </p:nvSpPr>
          <p:spPr>
            <a:xfrm flipH="1">
              <a:off x="6769829" y="1800587"/>
              <a:ext cx="357146" cy="342123"/>
            </a:xfrm>
            <a:custGeom>
              <a:rect b="b" l="l" r="r" t="t"/>
              <a:pathLst>
                <a:path extrusionOk="0" h="15258" w="15928">
                  <a:moveTo>
                    <a:pt x="9248" y="0"/>
                  </a:moveTo>
                  <a:cubicBezTo>
                    <a:pt x="7830" y="0"/>
                    <a:pt x="6402" y="480"/>
                    <a:pt x="5228" y="1458"/>
                  </a:cubicBezTo>
                  <a:lnTo>
                    <a:pt x="426" y="5470"/>
                  </a:lnTo>
                  <a:cubicBezTo>
                    <a:pt x="0" y="6716"/>
                    <a:pt x="31" y="7811"/>
                    <a:pt x="608" y="8540"/>
                  </a:cubicBezTo>
                  <a:cubicBezTo>
                    <a:pt x="1089" y="9136"/>
                    <a:pt x="1881" y="9421"/>
                    <a:pt x="2841" y="9421"/>
                  </a:cubicBezTo>
                  <a:cubicBezTo>
                    <a:pt x="3154" y="9421"/>
                    <a:pt x="3486" y="9390"/>
                    <a:pt x="3830" y="9330"/>
                  </a:cubicBezTo>
                  <a:lnTo>
                    <a:pt x="3830" y="9330"/>
                  </a:lnTo>
                  <a:cubicBezTo>
                    <a:pt x="2888" y="11306"/>
                    <a:pt x="2736" y="13069"/>
                    <a:pt x="3648" y="14163"/>
                  </a:cubicBezTo>
                  <a:cubicBezTo>
                    <a:pt x="4195" y="14862"/>
                    <a:pt x="5076" y="15197"/>
                    <a:pt x="6140" y="15258"/>
                  </a:cubicBezTo>
                  <a:cubicBezTo>
                    <a:pt x="8602" y="14407"/>
                    <a:pt x="10943" y="13100"/>
                    <a:pt x="13010" y="11367"/>
                  </a:cubicBezTo>
                  <a:lnTo>
                    <a:pt x="13314" y="11124"/>
                  </a:lnTo>
                  <a:cubicBezTo>
                    <a:pt x="14165" y="10425"/>
                    <a:pt x="14773" y="9543"/>
                    <a:pt x="15137" y="8571"/>
                  </a:cubicBezTo>
                  <a:cubicBezTo>
                    <a:pt x="15928" y="6504"/>
                    <a:pt x="15624" y="4072"/>
                    <a:pt x="14104" y="2279"/>
                  </a:cubicBezTo>
                  <a:cubicBezTo>
                    <a:pt x="13830" y="1975"/>
                    <a:pt x="13557" y="1701"/>
                    <a:pt x="13283" y="1458"/>
                  </a:cubicBezTo>
                  <a:cubicBezTo>
                    <a:pt x="13101" y="1306"/>
                    <a:pt x="12918" y="1184"/>
                    <a:pt x="12736" y="1063"/>
                  </a:cubicBezTo>
                  <a:cubicBezTo>
                    <a:pt x="11693" y="358"/>
                    <a:pt x="10474" y="0"/>
                    <a:pt x="9248" y="0"/>
                  </a:cubicBezTo>
                  <a:close/>
                </a:path>
              </a:pathLst>
            </a:custGeom>
            <a:solidFill>
              <a:srgbClr val="DB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38"/>
            <p:cNvSpPr/>
            <p:nvPr/>
          </p:nvSpPr>
          <p:spPr>
            <a:xfrm flipH="1">
              <a:off x="6580377" y="2138597"/>
              <a:ext cx="36818" cy="24284"/>
            </a:xfrm>
            <a:custGeom>
              <a:rect b="b" l="l" r="r" t="t"/>
              <a:pathLst>
                <a:path extrusionOk="0" h="1083" w="1642">
                  <a:moveTo>
                    <a:pt x="152" y="0"/>
                  </a:moveTo>
                  <a:lnTo>
                    <a:pt x="152" y="0"/>
                  </a:lnTo>
                  <a:cubicBezTo>
                    <a:pt x="0" y="395"/>
                    <a:pt x="213" y="882"/>
                    <a:pt x="608" y="1034"/>
                  </a:cubicBezTo>
                  <a:cubicBezTo>
                    <a:pt x="702" y="1067"/>
                    <a:pt x="797" y="1083"/>
                    <a:pt x="890" y="1083"/>
                  </a:cubicBezTo>
                  <a:cubicBezTo>
                    <a:pt x="1220" y="1083"/>
                    <a:pt x="1523" y="886"/>
                    <a:pt x="1642" y="578"/>
                  </a:cubicBezTo>
                  <a:lnTo>
                    <a:pt x="152" y="0"/>
                  </a:ln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38"/>
            <p:cNvSpPr/>
            <p:nvPr/>
          </p:nvSpPr>
          <p:spPr>
            <a:xfrm flipH="1">
              <a:off x="6662844" y="2122229"/>
              <a:ext cx="36818" cy="24306"/>
            </a:xfrm>
            <a:custGeom>
              <a:rect b="b" l="l" r="r" t="t"/>
              <a:pathLst>
                <a:path extrusionOk="0" h="1084" w="1642">
                  <a:moveTo>
                    <a:pt x="152" y="1"/>
                  </a:moveTo>
                  <a:cubicBezTo>
                    <a:pt x="0" y="426"/>
                    <a:pt x="213" y="882"/>
                    <a:pt x="608" y="1034"/>
                  </a:cubicBezTo>
                  <a:cubicBezTo>
                    <a:pt x="702" y="1068"/>
                    <a:pt x="797" y="1083"/>
                    <a:pt x="891" y="1083"/>
                  </a:cubicBezTo>
                  <a:cubicBezTo>
                    <a:pt x="1220" y="1083"/>
                    <a:pt x="1523" y="886"/>
                    <a:pt x="1642" y="578"/>
                  </a:cubicBezTo>
                  <a:lnTo>
                    <a:pt x="152" y="1"/>
                  </a:ln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38"/>
            <p:cNvSpPr/>
            <p:nvPr/>
          </p:nvSpPr>
          <p:spPr>
            <a:xfrm flipH="1">
              <a:off x="6632171" y="2172678"/>
              <a:ext cx="36818" cy="24373"/>
            </a:xfrm>
            <a:custGeom>
              <a:rect b="b" l="l" r="r" t="t"/>
              <a:pathLst>
                <a:path extrusionOk="0" h="1087" w="1642">
                  <a:moveTo>
                    <a:pt x="152" y="0"/>
                  </a:moveTo>
                  <a:lnTo>
                    <a:pt x="152" y="0"/>
                  </a:lnTo>
                  <a:cubicBezTo>
                    <a:pt x="0" y="426"/>
                    <a:pt x="213" y="882"/>
                    <a:pt x="608" y="1033"/>
                  </a:cubicBezTo>
                  <a:cubicBezTo>
                    <a:pt x="708" y="1069"/>
                    <a:pt x="810" y="1086"/>
                    <a:pt x="909" y="1086"/>
                  </a:cubicBezTo>
                  <a:cubicBezTo>
                    <a:pt x="1231" y="1086"/>
                    <a:pt x="1525" y="903"/>
                    <a:pt x="1642" y="578"/>
                  </a:cubicBezTo>
                  <a:lnTo>
                    <a:pt x="152" y="0"/>
                  </a:ln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38"/>
            <p:cNvSpPr/>
            <p:nvPr/>
          </p:nvSpPr>
          <p:spPr>
            <a:xfrm flipH="1">
              <a:off x="6714638" y="2156310"/>
              <a:ext cx="36818" cy="24373"/>
            </a:xfrm>
            <a:custGeom>
              <a:rect b="b" l="l" r="r" t="t"/>
              <a:pathLst>
                <a:path extrusionOk="0" h="1087" w="1642">
                  <a:moveTo>
                    <a:pt x="152" y="1"/>
                  </a:moveTo>
                  <a:cubicBezTo>
                    <a:pt x="0" y="426"/>
                    <a:pt x="213" y="882"/>
                    <a:pt x="608" y="1034"/>
                  </a:cubicBezTo>
                  <a:cubicBezTo>
                    <a:pt x="708" y="1070"/>
                    <a:pt x="810" y="1087"/>
                    <a:pt x="909" y="1087"/>
                  </a:cubicBezTo>
                  <a:cubicBezTo>
                    <a:pt x="1231" y="1087"/>
                    <a:pt x="1525" y="904"/>
                    <a:pt x="1642" y="578"/>
                  </a:cubicBezTo>
                  <a:lnTo>
                    <a:pt x="152" y="1"/>
                  </a:ln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38"/>
            <p:cNvSpPr/>
            <p:nvPr/>
          </p:nvSpPr>
          <p:spPr>
            <a:xfrm flipH="1">
              <a:off x="6683965" y="2207432"/>
              <a:ext cx="36818" cy="24284"/>
            </a:xfrm>
            <a:custGeom>
              <a:rect b="b" l="l" r="r" t="t"/>
              <a:pathLst>
                <a:path extrusionOk="0" h="1083" w="1642">
                  <a:moveTo>
                    <a:pt x="152" y="0"/>
                  </a:moveTo>
                  <a:lnTo>
                    <a:pt x="152" y="0"/>
                  </a:lnTo>
                  <a:cubicBezTo>
                    <a:pt x="0" y="395"/>
                    <a:pt x="213" y="851"/>
                    <a:pt x="608" y="1034"/>
                  </a:cubicBezTo>
                  <a:cubicBezTo>
                    <a:pt x="702" y="1067"/>
                    <a:pt x="797" y="1083"/>
                    <a:pt x="890" y="1083"/>
                  </a:cubicBezTo>
                  <a:cubicBezTo>
                    <a:pt x="1220" y="1083"/>
                    <a:pt x="1523" y="886"/>
                    <a:pt x="1641" y="578"/>
                  </a:cubicBezTo>
                  <a:lnTo>
                    <a:pt x="152" y="0"/>
                  </a:ln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38"/>
            <p:cNvSpPr/>
            <p:nvPr/>
          </p:nvSpPr>
          <p:spPr>
            <a:xfrm flipH="1">
              <a:off x="6766433" y="2191064"/>
              <a:ext cx="36818" cy="24306"/>
            </a:xfrm>
            <a:custGeom>
              <a:rect b="b" l="l" r="r" t="t"/>
              <a:pathLst>
                <a:path extrusionOk="0" h="1084" w="1642">
                  <a:moveTo>
                    <a:pt x="152" y="1"/>
                  </a:moveTo>
                  <a:lnTo>
                    <a:pt x="152" y="1"/>
                  </a:lnTo>
                  <a:cubicBezTo>
                    <a:pt x="0" y="396"/>
                    <a:pt x="183" y="852"/>
                    <a:pt x="608" y="1034"/>
                  </a:cubicBezTo>
                  <a:cubicBezTo>
                    <a:pt x="695" y="1068"/>
                    <a:pt x="785" y="1083"/>
                    <a:pt x="875" y="1083"/>
                  </a:cubicBezTo>
                  <a:cubicBezTo>
                    <a:pt x="1191" y="1083"/>
                    <a:pt x="1499" y="886"/>
                    <a:pt x="1642" y="578"/>
                  </a:cubicBezTo>
                  <a:lnTo>
                    <a:pt x="152" y="1"/>
                  </a:ln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38"/>
            <p:cNvSpPr/>
            <p:nvPr/>
          </p:nvSpPr>
          <p:spPr>
            <a:xfrm flipH="1">
              <a:off x="5926087" y="1946397"/>
              <a:ext cx="738149" cy="259025"/>
            </a:xfrm>
            <a:custGeom>
              <a:rect b="b" l="l" r="r" t="t"/>
              <a:pathLst>
                <a:path extrusionOk="0" h="11552" w="32920">
                  <a:moveTo>
                    <a:pt x="26962" y="1"/>
                  </a:moveTo>
                  <a:lnTo>
                    <a:pt x="1" y="1065"/>
                  </a:lnTo>
                  <a:lnTo>
                    <a:pt x="5958" y="11551"/>
                  </a:lnTo>
                  <a:lnTo>
                    <a:pt x="32919" y="10487"/>
                  </a:lnTo>
                  <a:lnTo>
                    <a:pt x="2696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38"/>
            <p:cNvSpPr/>
            <p:nvPr/>
          </p:nvSpPr>
          <p:spPr>
            <a:xfrm flipH="1">
              <a:off x="6285278" y="2100435"/>
              <a:ext cx="229696" cy="59980"/>
            </a:xfrm>
            <a:custGeom>
              <a:rect b="b" l="l" r="r" t="t"/>
              <a:pathLst>
                <a:path extrusionOk="0" h="2675" w="10244">
                  <a:moveTo>
                    <a:pt x="8907" y="0"/>
                  </a:moveTo>
                  <a:lnTo>
                    <a:pt x="1" y="334"/>
                  </a:lnTo>
                  <a:lnTo>
                    <a:pt x="1338" y="2675"/>
                  </a:lnTo>
                  <a:lnTo>
                    <a:pt x="10244" y="2341"/>
                  </a:lnTo>
                  <a:lnTo>
                    <a:pt x="890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38"/>
            <p:cNvSpPr/>
            <p:nvPr/>
          </p:nvSpPr>
          <p:spPr>
            <a:xfrm flipH="1">
              <a:off x="6336270" y="1842808"/>
              <a:ext cx="83300" cy="128346"/>
            </a:xfrm>
            <a:custGeom>
              <a:rect b="b" l="l" r="r" t="t"/>
              <a:pathLst>
                <a:path extrusionOk="0" h="5724" w="3715">
                  <a:moveTo>
                    <a:pt x="1521" y="1"/>
                  </a:moveTo>
                  <a:cubicBezTo>
                    <a:pt x="1399" y="669"/>
                    <a:pt x="1247" y="1308"/>
                    <a:pt x="974" y="1946"/>
                  </a:cubicBezTo>
                  <a:lnTo>
                    <a:pt x="275" y="3800"/>
                  </a:lnTo>
                  <a:cubicBezTo>
                    <a:pt x="183" y="4195"/>
                    <a:pt x="92" y="4590"/>
                    <a:pt x="1" y="4955"/>
                  </a:cubicBezTo>
                  <a:lnTo>
                    <a:pt x="913" y="5289"/>
                  </a:lnTo>
                  <a:lnTo>
                    <a:pt x="2007" y="5654"/>
                  </a:lnTo>
                  <a:cubicBezTo>
                    <a:pt x="2136" y="5701"/>
                    <a:pt x="2264" y="5723"/>
                    <a:pt x="2387" y="5723"/>
                  </a:cubicBezTo>
                  <a:cubicBezTo>
                    <a:pt x="3135" y="5723"/>
                    <a:pt x="3714" y="4922"/>
                    <a:pt x="3375" y="4165"/>
                  </a:cubicBezTo>
                  <a:lnTo>
                    <a:pt x="2889" y="3131"/>
                  </a:lnTo>
                  <a:lnTo>
                    <a:pt x="1521" y="1"/>
                  </a:ln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 name="Google Shape;725;p38"/>
          <p:cNvGrpSpPr/>
          <p:nvPr/>
        </p:nvGrpSpPr>
        <p:grpSpPr>
          <a:xfrm>
            <a:off x="5101434" y="478657"/>
            <a:ext cx="2444620" cy="806348"/>
            <a:chOff x="5101434" y="478657"/>
            <a:chExt cx="2444620" cy="806348"/>
          </a:xfrm>
        </p:grpSpPr>
        <p:grpSp>
          <p:nvGrpSpPr>
            <p:cNvPr id="726" name="Google Shape;726;p38"/>
            <p:cNvGrpSpPr/>
            <p:nvPr/>
          </p:nvGrpSpPr>
          <p:grpSpPr>
            <a:xfrm rot="563164">
              <a:off x="5147422" y="538319"/>
              <a:ext cx="778714" cy="687025"/>
              <a:chOff x="7993069" y="988879"/>
              <a:chExt cx="306018" cy="258328"/>
            </a:xfrm>
          </p:grpSpPr>
          <p:sp>
            <p:nvSpPr>
              <p:cNvPr id="727" name="Google Shape;727;p38"/>
              <p:cNvSpPr/>
              <p:nvPr/>
            </p:nvSpPr>
            <p:spPr>
              <a:xfrm flipH="1">
                <a:off x="7993072" y="988879"/>
                <a:ext cx="306015" cy="258328"/>
              </a:xfrm>
              <a:custGeom>
                <a:rect b="b" l="l" r="r" t="t"/>
                <a:pathLst>
                  <a:path extrusionOk="0" h="13679" w="16202">
                    <a:moveTo>
                      <a:pt x="3709" y="1"/>
                    </a:moveTo>
                    <a:lnTo>
                      <a:pt x="0" y="7599"/>
                    </a:lnTo>
                    <a:lnTo>
                      <a:pt x="12523" y="13679"/>
                    </a:lnTo>
                    <a:lnTo>
                      <a:pt x="16201" y="6049"/>
                    </a:lnTo>
                    <a:lnTo>
                      <a:pt x="370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38"/>
              <p:cNvSpPr/>
              <p:nvPr/>
            </p:nvSpPr>
            <p:spPr>
              <a:xfrm flipH="1">
                <a:off x="7993069" y="988879"/>
                <a:ext cx="235980" cy="150986"/>
              </a:xfrm>
              <a:custGeom>
                <a:rect b="b" l="l" r="r" t="t"/>
                <a:pathLst>
                  <a:path extrusionOk="0" h="7995" w="12494">
                    <a:moveTo>
                      <a:pt x="1" y="1"/>
                    </a:moveTo>
                    <a:lnTo>
                      <a:pt x="4013" y="7995"/>
                    </a:lnTo>
                    <a:lnTo>
                      <a:pt x="12493" y="6049"/>
                    </a:lnTo>
                    <a:lnTo>
                      <a:pt x="4317" y="7387"/>
                    </a:ln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 name="Google Shape;729;p38"/>
            <p:cNvGrpSpPr/>
            <p:nvPr/>
          </p:nvGrpSpPr>
          <p:grpSpPr>
            <a:xfrm rot="-2320936">
              <a:off x="7053556" y="741770"/>
              <a:ext cx="426711" cy="360264"/>
              <a:chOff x="7993069" y="988879"/>
              <a:chExt cx="306018" cy="258328"/>
            </a:xfrm>
          </p:grpSpPr>
          <p:sp>
            <p:nvSpPr>
              <p:cNvPr id="730" name="Google Shape;730;p38"/>
              <p:cNvSpPr/>
              <p:nvPr/>
            </p:nvSpPr>
            <p:spPr>
              <a:xfrm flipH="1">
                <a:off x="7993072" y="988879"/>
                <a:ext cx="306015" cy="258328"/>
              </a:xfrm>
              <a:custGeom>
                <a:rect b="b" l="l" r="r" t="t"/>
                <a:pathLst>
                  <a:path extrusionOk="0" h="13679" w="16202">
                    <a:moveTo>
                      <a:pt x="3709" y="1"/>
                    </a:moveTo>
                    <a:lnTo>
                      <a:pt x="0" y="7599"/>
                    </a:lnTo>
                    <a:lnTo>
                      <a:pt x="12523" y="13679"/>
                    </a:lnTo>
                    <a:lnTo>
                      <a:pt x="16201" y="6049"/>
                    </a:lnTo>
                    <a:lnTo>
                      <a:pt x="3709" y="1"/>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38"/>
              <p:cNvSpPr/>
              <p:nvPr/>
            </p:nvSpPr>
            <p:spPr>
              <a:xfrm flipH="1">
                <a:off x="7993069" y="988879"/>
                <a:ext cx="235980" cy="150986"/>
              </a:xfrm>
              <a:custGeom>
                <a:rect b="b" l="l" r="r" t="t"/>
                <a:pathLst>
                  <a:path extrusionOk="0" h="7995" w="12494">
                    <a:moveTo>
                      <a:pt x="1" y="1"/>
                    </a:moveTo>
                    <a:lnTo>
                      <a:pt x="4013" y="7995"/>
                    </a:lnTo>
                    <a:lnTo>
                      <a:pt x="12493" y="6049"/>
                    </a:lnTo>
                    <a:lnTo>
                      <a:pt x="4317" y="7387"/>
                    </a:lnTo>
                    <a:lnTo>
                      <a:pt x="1" y="1"/>
                    </a:lnTo>
                    <a:close/>
                  </a:path>
                </a:pathLst>
              </a:custGeom>
              <a:solidFill>
                <a:srgbClr val="DB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32" name="Google Shape;732;p38"/>
          <p:cNvSpPr txBox="1"/>
          <p:nvPr>
            <p:ph idx="1" type="subTitle"/>
          </p:nvPr>
        </p:nvSpPr>
        <p:spPr>
          <a:xfrm>
            <a:off x="1064425" y="1480027"/>
            <a:ext cx="2433000" cy="3228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Mercury is the closest planet to the Sun and the smallest one in the Solar System—it’s only a bit larger than the Moon. The planet’s name has nothing to do with the liquid metal</a:t>
            </a:r>
            <a:endParaRPr/>
          </a:p>
        </p:txBody>
      </p:sp>
      <p:grpSp>
        <p:nvGrpSpPr>
          <p:cNvPr id="733" name="Google Shape;733;p38"/>
          <p:cNvGrpSpPr/>
          <p:nvPr/>
        </p:nvGrpSpPr>
        <p:grpSpPr>
          <a:xfrm>
            <a:off x="689621" y="1952156"/>
            <a:ext cx="3173656" cy="2498675"/>
            <a:chOff x="1117450" y="1996850"/>
            <a:chExt cx="2450700" cy="2498675"/>
          </a:xfrm>
        </p:grpSpPr>
        <p:cxnSp>
          <p:nvCxnSpPr>
            <p:cNvPr id="734" name="Google Shape;734;p38"/>
            <p:cNvCxnSpPr/>
            <p:nvPr/>
          </p:nvCxnSpPr>
          <p:spPr>
            <a:xfrm>
              <a:off x="1117450" y="1996850"/>
              <a:ext cx="2450700" cy="0"/>
            </a:xfrm>
            <a:prstGeom prst="straightConnector1">
              <a:avLst/>
            </a:prstGeom>
            <a:noFill/>
            <a:ln cap="flat" cmpd="sng" w="9525">
              <a:solidFill>
                <a:schemeClr val="accent3"/>
              </a:solidFill>
              <a:prstDash val="lgDash"/>
              <a:round/>
              <a:headEnd len="med" w="med" type="none"/>
              <a:tailEnd len="med" w="med" type="none"/>
            </a:ln>
          </p:spPr>
        </p:cxnSp>
        <p:cxnSp>
          <p:nvCxnSpPr>
            <p:cNvPr id="735" name="Google Shape;735;p38"/>
            <p:cNvCxnSpPr/>
            <p:nvPr/>
          </p:nvCxnSpPr>
          <p:spPr>
            <a:xfrm>
              <a:off x="1117450" y="2353804"/>
              <a:ext cx="2450700" cy="0"/>
            </a:xfrm>
            <a:prstGeom prst="straightConnector1">
              <a:avLst/>
            </a:prstGeom>
            <a:noFill/>
            <a:ln cap="flat" cmpd="sng" w="9525">
              <a:solidFill>
                <a:schemeClr val="accent3"/>
              </a:solidFill>
              <a:prstDash val="lgDash"/>
              <a:round/>
              <a:headEnd len="med" w="med" type="none"/>
              <a:tailEnd len="med" w="med" type="none"/>
            </a:ln>
          </p:spPr>
        </p:cxnSp>
        <p:cxnSp>
          <p:nvCxnSpPr>
            <p:cNvPr id="736" name="Google Shape;736;p38"/>
            <p:cNvCxnSpPr/>
            <p:nvPr/>
          </p:nvCxnSpPr>
          <p:spPr>
            <a:xfrm>
              <a:off x="1117450" y="2710757"/>
              <a:ext cx="2450700" cy="0"/>
            </a:xfrm>
            <a:prstGeom prst="straightConnector1">
              <a:avLst/>
            </a:prstGeom>
            <a:noFill/>
            <a:ln cap="flat" cmpd="sng" w="9525">
              <a:solidFill>
                <a:schemeClr val="accent3"/>
              </a:solidFill>
              <a:prstDash val="lgDash"/>
              <a:round/>
              <a:headEnd len="med" w="med" type="none"/>
              <a:tailEnd len="med" w="med" type="none"/>
            </a:ln>
          </p:spPr>
        </p:cxnSp>
        <p:cxnSp>
          <p:nvCxnSpPr>
            <p:cNvPr id="737" name="Google Shape;737;p38"/>
            <p:cNvCxnSpPr/>
            <p:nvPr/>
          </p:nvCxnSpPr>
          <p:spPr>
            <a:xfrm>
              <a:off x="1117450" y="3067711"/>
              <a:ext cx="2450700" cy="0"/>
            </a:xfrm>
            <a:prstGeom prst="straightConnector1">
              <a:avLst/>
            </a:prstGeom>
            <a:noFill/>
            <a:ln cap="flat" cmpd="sng" w="9525">
              <a:solidFill>
                <a:schemeClr val="accent3"/>
              </a:solidFill>
              <a:prstDash val="lgDash"/>
              <a:round/>
              <a:headEnd len="med" w="med" type="none"/>
              <a:tailEnd len="med" w="med" type="none"/>
            </a:ln>
          </p:spPr>
        </p:cxnSp>
        <p:cxnSp>
          <p:nvCxnSpPr>
            <p:cNvPr id="738" name="Google Shape;738;p38"/>
            <p:cNvCxnSpPr/>
            <p:nvPr/>
          </p:nvCxnSpPr>
          <p:spPr>
            <a:xfrm>
              <a:off x="1117450" y="3424664"/>
              <a:ext cx="2450700" cy="0"/>
            </a:xfrm>
            <a:prstGeom prst="straightConnector1">
              <a:avLst/>
            </a:prstGeom>
            <a:noFill/>
            <a:ln cap="flat" cmpd="sng" w="9525">
              <a:solidFill>
                <a:schemeClr val="accent3"/>
              </a:solidFill>
              <a:prstDash val="lgDash"/>
              <a:round/>
              <a:headEnd len="med" w="med" type="none"/>
              <a:tailEnd len="med" w="med" type="none"/>
            </a:ln>
          </p:spPr>
        </p:cxnSp>
        <p:cxnSp>
          <p:nvCxnSpPr>
            <p:cNvPr id="739" name="Google Shape;739;p38"/>
            <p:cNvCxnSpPr/>
            <p:nvPr/>
          </p:nvCxnSpPr>
          <p:spPr>
            <a:xfrm>
              <a:off x="1117450" y="3781618"/>
              <a:ext cx="2450700" cy="0"/>
            </a:xfrm>
            <a:prstGeom prst="straightConnector1">
              <a:avLst/>
            </a:prstGeom>
            <a:noFill/>
            <a:ln cap="flat" cmpd="sng" w="9525">
              <a:solidFill>
                <a:schemeClr val="accent3"/>
              </a:solidFill>
              <a:prstDash val="lgDash"/>
              <a:round/>
              <a:headEnd len="med" w="med" type="none"/>
              <a:tailEnd len="med" w="med" type="none"/>
            </a:ln>
          </p:spPr>
        </p:cxnSp>
        <p:cxnSp>
          <p:nvCxnSpPr>
            <p:cNvPr id="740" name="Google Shape;740;p38"/>
            <p:cNvCxnSpPr/>
            <p:nvPr/>
          </p:nvCxnSpPr>
          <p:spPr>
            <a:xfrm>
              <a:off x="1117450" y="4138571"/>
              <a:ext cx="2450700" cy="0"/>
            </a:xfrm>
            <a:prstGeom prst="straightConnector1">
              <a:avLst/>
            </a:prstGeom>
            <a:noFill/>
            <a:ln cap="flat" cmpd="sng" w="9525">
              <a:solidFill>
                <a:schemeClr val="accent3"/>
              </a:solidFill>
              <a:prstDash val="lgDash"/>
              <a:round/>
              <a:headEnd len="med" w="med" type="none"/>
              <a:tailEnd len="med" w="med" type="none"/>
            </a:ln>
          </p:spPr>
        </p:cxnSp>
        <p:cxnSp>
          <p:nvCxnSpPr>
            <p:cNvPr id="741" name="Google Shape;741;p38"/>
            <p:cNvCxnSpPr/>
            <p:nvPr/>
          </p:nvCxnSpPr>
          <p:spPr>
            <a:xfrm>
              <a:off x="1117450" y="4495525"/>
              <a:ext cx="2450700" cy="0"/>
            </a:xfrm>
            <a:prstGeom prst="straightConnector1">
              <a:avLst/>
            </a:prstGeom>
            <a:noFill/>
            <a:ln cap="flat" cmpd="sng" w="9525">
              <a:solidFill>
                <a:schemeClr val="accent3"/>
              </a:solidFill>
              <a:prstDash val="lgDash"/>
              <a:round/>
              <a:headEnd len="med" w="med" type="none"/>
              <a:tailEnd len="med" w="med" type="none"/>
            </a:ln>
          </p:spPr>
        </p:cxnSp>
      </p:grpSp>
      <p:grpSp>
        <p:nvGrpSpPr>
          <p:cNvPr id="742" name="Google Shape;742;p38"/>
          <p:cNvGrpSpPr/>
          <p:nvPr/>
        </p:nvGrpSpPr>
        <p:grpSpPr>
          <a:xfrm>
            <a:off x="4879632" y="3040862"/>
            <a:ext cx="1785624" cy="1887280"/>
            <a:chOff x="4879632" y="3040862"/>
            <a:chExt cx="1785624" cy="1887280"/>
          </a:xfrm>
        </p:grpSpPr>
        <p:grpSp>
          <p:nvGrpSpPr>
            <p:cNvPr id="743" name="Google Shape;743;p38"/>
            <p:cNvGrpSpPr/>
            <p:nvPr/>
          </p:nvGrpSpPr>
          <p:grpSpPr>
            <a:xfrm rot="-133278">
              <a:off x="5690253" y="4200153"/>
              <a:ext cx="576359" cy="508508"/>
              <a:chOff x="7993069" y="988879"/>
              <a:chExt cx="306018" cy="258328"/>
            </a:xfrm>
          </p:grpSpPr>
          <p:sp>
            <p:nvSpPr>
              <p:cNvPr id="744" name="Google Shape;744;p38"/>
              <p:cNvSpPr/>
              <p:nvPr/>
            </p:nvSpPr>
            <p:spPr>
              <a:xfrm flipH="1">
                <a:off x="7993072" y="988879"/>
                <a:ext cx="306015" cy="258328"/>
              </a:xfrm>
              <a:custGeom>
                <a:rect b="b" l="l" r="r" t="t"/>
                <a:pathLst>
                  <a:path extrusionOk="0" h="13679" w="16202">
                    <a:moveTo>
                      <a:pt x="3709" y="1"/>
                    </a:moveTo>
                    <a:lnTo>
                      <a:pt x="0" y="7599"/>
                    </a:lnTo>
                    <a:lnTo>
                      <a:pt x="12523" y="13679"/>
                    </a:lnTo>
                    <a:lnTo>
                      <a:pt x="16201" y="6049"/>
                    </a:lnTo>
                    <a:lnTo>
                      <a:pt x="370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38"/>
              <p:cNvSpPr/>
              <p:nvPr/>
            </p:nvSpPr>
            <p:spPr>
              <a:xfrm flipH="1">
                <a:off x="7993069" y="988879"/>
                <a:ext cx="235980" cy="150986"/>
              </a:xfrm>
              <a:custGeom>
                <a:rect b="b" l="l" r="r" t="t"/>
                <a:pathLst>
                  <a:path extrusionOk="0" h="7995" w="12494">
                    <a:moveTo>
                      <a:pt x="1" y="1"/>
                    </a:moveTo>
                    <a:lnTo>
                      <a:pt x="4013" y="7995"/>
                    </a:lnTo>
                    <a:lnTo>
                      <a:pt x="12493" y="6049"/>
                    </a:lnTo>
                    <a:lnTo>
                      <a:pt x="4317" y="7387"/>
                    </a:ln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 name="Google Shape;746;p38"/>
            <p:cNvGrpSpPr/>
            <p:nvPr/>
          </p:nvGrpSpPr>
          <p:grpSpPr>
            <a:xfrm rot="2533052">
              <a:off x="5212700" y="3700401"/>
              <a:ext cx="531338" cy="448590"/>
              <a:chOff x="7993069" y="988879"/>
              <a:chExt cx="306018" cy="258328"/>
            </a:xfrm>
          </p:grpSpPr>
          <p:sp>
            <p:nvSpPr>
              <p:cNvPr id="747" name="Google Shape;747;p38"/>
              <p:cNvSpPr/>
              <p:nvPr/>
            </p:nvSpPr>
            <p:spPr>
              <a:xfrm flipH="1">
                <a:off x="7993072" y="988879"/>
                <a:ext cx="306015" cy="258328"/>
              </a:xfrm>
              <a:custGeom>
                <a:rect b="b" l="l" r="r" t="t"/>
                <a:pathLst>
                  <a:path extrusionOk="0" h="13679" w="16202">
                    <a:moveTo>
                      <a:pt x="3709" y="1"/>
                    </a:moveTo>
                    <a:lnTo>
                      <a:pt x="0" y="7599"/>
                    </a:lnTo>
                    <a:lnTo>
                      <a:pt x="12523" y="13679"/>
                    </a:lnTo>
                    <a:lnTo>
                      <a:pt x="16201" y="6049"/>
                    </a:lnTo>
                    <a:lnTo>
                      <a:pt x="370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38"/>
              <p:cNvSpPr/>
              <p:nvPr/>
            </p:nvSpPr>
            <p:spPr>
              <a:xfrm flipH="1">
                <a:off x="7993069" y="988879"/>
                <a:ext cx="235980" cy="150986"/>
              </a:xfrm>
              <a:custGeom>
                <a:rect b="b" l="l" r="r" t="t"/>
                <a:pathLst>
                  <a:path extrusionOk="0" h="7995" w="12494">
                    <a:moveTo>
                      <a:pt x="1" y="1"/>
                    </a:moveTo>
                    <a:lnTo>
                      <a:pt x="4013" y="7995"/>
                    </a:lnTo>
                    <a:lnTo>
                      <a:pt x="12493" y="6049"/>
                    </a:lnTo>
                    <a:lnTo>
                      <a:pt x="4317" y="7387"/>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 name="Google Shape;749;p38"/>
            <p:cNvGrpSpPr/>
            <p:nvPr/>
          </p:nvGrpSpPr>
          <p:grpSpPr>
            <a:xfrm rot="4866308">
              <a:off x="4877232" y="4509352"/>
              <a:ext cx="426702" cy="360263"/>
              <a:chOff x="7993069" y="988879"/>
              <a:chExt cx="306018" cy="258328"/>
            </a:xfrm>
          </p:grpSpPr>
          <p:sp>
            <p:nvSpPr>
              <p:cNvPr id="750" name="Google Shape;750;p38"/>
              <p:cNvSpPr/>
              <p:nvPr/>
            </p:nvSpPr>
            <p:spPr>
              <a:xfrm flipH="1">
                <a:off x="7993072" y="988879"/>
                <a:ext cx="306015" cy="258328"/>
              </a:xfrm>
              <a:custGeom>
                <a:rect b="b" l="l" r="r" t="t"/>
                <a:pathLst>
                  <a:path extrusionOk="0" h="13679" w="16202">
                    <a:moveTo>
                      <a:pt x="3709" y="1"/>
                    </a:moveTo>
                    <a:lnTo>
                      <a:pt x="0" y="7599"/>
                    </a:lnTo>
                    <a:lnTo>
                      <a:pt x="12523" y="13679"/>
                    </a:lnTo>
                    <a:lnTo>
                      <a:pt x="16201" y="6049"/>
                    </a:lnTo>
                    <a:lnTo>
                      <a:pt x="3709" y="1"/>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38"/>
              <p:cNvSpPr/>
              <p:nvPr/>
            </p:nvSpPr>
            <p:spPr>
              <a:xfrm flipH="1">
                <a:off x="7993069" y="988879"/>
                <a:ext cx="235980" cy="150986"/>
              </a:xfrm>
              <a:custGeom>
                <a:rect b="b" l="l" r="r" t="t"/>
                <a:pathLst>
                  <a:path extrusionOk="0" h="7995" w="12494">
                    <a:moveTo>
                      <a:pt x="1" y="1"/>
                    </a:moveTo>
                    <a:lnTo>
                      <a:pt x="4013" y="7995"/>
                    </a:lnTo>
                    <a:lnTo>
                      <a:pt x="12493" y="6049"/>
                    </a:lnTo>
                    <a:lnTo>
                      <a:pt x="4317" y="7387"/>
                    </a:lnTo>
                    <a:lnTo>
                      <a:pt x="1" y="1"/>
                    </a:lnTo>
                    <a:close/>
                  </a:path>
                </a:pathLst>
              </a:custGeom>
              <a:solidFill>
                <a:srgbClr val="DB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 name="Google Shape;752;p38"/>
            <p:cNvGrpSpPr/>
            <p:nvPr/>
          </p:nvGrpSpPr>
          <p:grpSpPr>
            <a:xfrm rot="-705276">
              <a:off x="5819962" y="3111951"/>
              <a:ext cx="778713" cy="687029"/>
              <a:chOff x="7993069" y="988879"/>
              <a:chExt cx="306018" cy="258328"/>
            </a:xfrm>
          </p:grpSpPr>
          <p:sp>
            <p:nvSpPr>
              <p:cNvPr id="753" name="Google Shape;753;p38"/>
              <p:cNvSpPr/>
              <p:nvPr/>
            </p:nvSpPr>
            <p:spPr>
              <a:xfrm flipH="1">
                <a:off x="7993072" y="988879"/>
                <a:ext cx="306015" cy="258328"/>
              </a:xfrm>
              <a:custGeom>
                <a:rect b="b" l="l" r="r" t="t"/>
                <a:pathLst>
                  <a:path extrusionOk="0" h="13679" w="16202">
                    <a:moveTo>
                      <a:pt x="3709" y="1"/>
                    </a:moveTo>
                    <a:lnTo>
                      <a:pt x="0" y="7599"/>
                    </a:lnTo>
                    <a:lnTo>
                      <a:pt x="12523" y="13679"/>
                    </a:lnTo>
                    <a:lnTo>
                      <a:pt x="16201" y="6049"/>
                    </a:lnTo>
                    <a:lnTo>
                      <a:pt x="370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38"/>
              <p:cNvSpPr/>
              <p:nvPr/>
            </p:nvSpPr>
            <p:spPr>
              <a:xfrm flipH="1">
                <a:off x="7993069" y="988879"/>
                <a:ext cx="235980" cy="150986"/>
              </a:xfrm>
              <a:custGeom>
                <a:rect b="b" l="l" r="r" t="t"/>
                <a:pathLst>
                  <a:path extrusionOk="0" h="7995" w="12494">
                    <a:moveTo>
                      <a:pt x="1" y="1"/>
                    </a:moveTo>
                    <a:lnTo>
                      <a:pt x="4013" y="7995"/>
                    </a:lnTo>
                    <a:lnTo>
                      <a:pt x="12493" y="6049"/>
                    </a:lnTo>
                    <a:lnTo>
                      <a:pt x="4317" y="7387"/>
                    </a:ln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5" name="Google Shape;755;p38"/>
          <p:cNvGrpSpPr/>
          <p:nvPr/>
        </p:nvGrpSpPr>
        <p:grpSpPr>
          <a:xfrm>
            <a:off x="3781366" y="712118"/>
            <a:ext cx="529462" cy="424042"/>
            <a:chOff x="3751763" y="712118"/>
            <a:chExt cx="529462" cy="424042"/>
          </a:xfrm>
        </p:grpSpPr>
        <p:sp>
          <p:nvSpPr>
            <p:cNvPr id="756" name="Google Shape;756;p38"/>
            <p:cNvSpPr/>
            <p:nvPr/>
          </p:nvSpPr>
          <p:spPr>
            <a:xfrm>
              <a:off x="3751763" y="712118"/>
              <a:ext cx="529462" cy="108336"/>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sp>
          <p:nvSpPr>
            <p:cNvPr id="757" name="Google Shape;757;p38"/>
            <p:cNvSpPr/>
            <p:nvPr/>
          </p:nvSpPr>
          <p:spPr>
            <a:xfrm>
              <a:off x="3751763" y="820454"/>
              <a:ext cx="529462" cy="108336"/>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sp>
          <p:nvSpPr>
            <p:cNvPr id="758" name="Google Shape;758;p38"/>
            <p:cNvSpPr/>
            <p:nvPr/>
          </p:nvSpPr>
          <p:spPr>
            <a:xfrm>
              <a:off x="3751763" y="919457"/>
              <a:ext cx="529462" cy="108336"/>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sp>
          <p:nvSpPr>
            <p:cNvPr id="759" name="Google Shape;759;p38"/>
            <p:cNvSpPr/>
            <p:nvPr/>
          </p:nvSpPr>
          <p:spPr>
            <a:xfrm>
              <a:off x="3751763" y="1027823"/>
              <a:ext cx="529462" cy="108336"/>
            </a:xfrm>
            <a:custGeom>
              <a:rect b="b" l="l" r="r" t="t"/>
              <a:pathLst>
                <a:path extrusionOk="0" h="3552" w="35227">
                  <a:moveTo>
                    <a:pt x="0" y="3552"/>
                  </a:moveTo>
                  <a:cubicBezTo>
                    <a:pt x="8345" y="-4793"/>
                    <a:pt x="26882" y="8345"/>
                    <a:pt x="35227" y="0"/>
                  </a:cubicBezTo>
                </a:path>
              </a:pathLst>
            </a:custGeom>
            <a:noFill/>
            <a:ln cap="flat" cmpd="sng" w="28575">
              <a:solidFill>
                <a:schemeClr val="accent3"/>
              </a:solidFill>
              <a:prstDash val="solid"/>
              <a:round/>
              <a:headEnd len="med" w="med" type="none"/>
              <a:tailEnd len="med" w="med" type="none"/>
            </a:ln>
          </p:spPr>
        </p:sp>
      </p:gr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081" name="Shape 12081"/>
        <p:cNvGrpSpPr/>
        <p:nvPr/>
      </p:nvGrpSpPr>
      <p:grpSpPr>
        <a:xfrm>
          <a:off x="0" y="0"/>
          <a:ext cx="0" cy="0"/>
          <a:chOff x="0" y="0"/>
          <a:chExt cx="0" cy="0"/>
        </a:xfrm>
      </p:grpSpPr>
      <p:sp>
        <p:nvSpPr>
          <p:cNvPr id="12082" name="Google Shape;12082;p83"/>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083" name="Google Shape;12083;p83"/>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2084" name="Google Shape;12084;p83"/>
          <p:cNvGrpSpPr/>
          <p:nvPr/>
        </p:nvGrpSpPr>
        <p:grpSpPr>
          <a:xfrm>
            <a:off x="1765162" y="3346789"/>
            <a:ext cx="292801" cy="359258"/>
            <a:chOff x="1765162" y="3346789"/>
            <a:chExt cx="292801" cy="359258"/>
          </a:xfrm>
        </p:grpSpPr>
        <p:sp>
          <p:nvSpPr>
            <p:cNvPr id="12085" name="Google Shape;12085;p83"/>
            <p:cNvSpPr/>
            <p:nvPr/>
          </p:nvSpPr>
          <p:spPr>
            <a:xfrm>
              <a:off x="1765423" y="3394001"/>
              <a:ext cx="230821" cy="312047"/>
            </a:xfrm>
            <a:custGeom>
              <a:rect b="b" l="l" r="r" t="t"/>
              <a:pathLst>
                <a:path extrusionOk="0" h="11917" w="8815">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83"/>
            <p:cNvSpPr/>
            <p:nvPr/>
          </p:nvSpPr>
          <p:spPr>
            <a:xfrm>
              <a:off x="1765162" y="3624088"/>
              <a:ext cx="81959" cy="81959"/>
            </a:xfrm>
            <a:custGeom>
              <a:rect b="b" l="l" r="r" t="t"/>
              <a:pathLst>
                <a:path extrusionOk="0" h="3130" w="313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83"/>
            <p:cNvSpPr/>
            <p:nvPr/>
          </p:nvSpPr>
          <p:spPr>
            <a:xfrm>
              <a:off x="1896558" y="3394001"/>
              <a:ext cx="99686" cy="103719"/>
            </a:xfrm>
            <a:custGeom>
              <a:rect b="b" l="l" r="r" t="t"/>
              <a:pathLst>
                <a:path extrusionOk="0" h="3961" w="3807">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83"/>
            <p:cNvSpPr/>
            <p:nvPr/>
          </p:nvSpPr>
          <p:spPr>
            <a:xfrm>
              <a:off x="1816379" y="3394001"/>
              <a:ext cx="179629" cy="312047"/>
            </a:xfrm>
            <a:custGeom>
              <a:rect b="b" l="l" r="r" t="t"/>
              <a:pathLst>
                <a:path extrusionOk="0" h="11917" w="686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83"/>
            <p:cNvSpPr/>
            <p:nvPr/>
          </p:nvSpPr>
          <p:spPr>
            <a:xfrm>
              <a:off x="1799647" y="3462448"/>
              <a:ext cx="162138" cy="23776"/>
            </a:xfrm>
            <a:custGeom>
              <a:rect b="b" l="l" r="r" t="t"/>
              <a:pathLst>
                <a:path extrusionOk="0" h="908" w="6192">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83"/>
            <p:cNvSpPr/>
            <p:nvPr/>
          </p:nvSpPr>
          <p:spPr>
            <a:xfrm>
              <a:off x="1922795" y="3462710"/>
              <a:ext cx="38989" cy="23514"/>
            </a:xfrm>
            <a:custGeom>
              <a:rect b="b" l="l" r="r" t="t"/>
              <a:pathLst>
                <a:path extrusionOk="0" h="898" w="1489">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83"/>
            <p:cNvSpPr/>
            <p:nvPr/>
          </p:nvSpPr>
          <p:spPr>
            <a:xfrm>
              <a:off x="1765162" y="3637076"/>
              <a:ext cx="68971" cy="68971"/>
            </a:xfrm>
            <a:custGeom>
              <a:rect b="b" l="l" r="r" t="t"/>
              <a:pathLst>
                <a:path extrusionOk="0" h="2634" w="2634">
                  <a:moveTo>
                    <a:pt x="1" y="0"/>
                  </a:moveTo>
                  <a:lnTo>
                    <a:pt x="2634" y="2633"/>
                  </a:lnTo>
                  <a:lnTo>
                    <a:pt x="2634" y="220"/>
                  </a:lnTo>
                  <a:cubicBezTo>
                    <a:pt x="2634" y="96"/>
                    <a:pt x="2538" y="0"/>
                    <a:pt x="241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83"/>
            <p:cNvSpPr/>
            <p:nvPr/>
          </p:nvSpPr>
          <p:spPr>
            <a:xfrm>
              <a:off x="1923528" y="3346789"/>
              <a:ext cx="134434" cy="134434"/>
            </a:xfrm>
            <a:custGeom>
              <a:rect b="b" l="l" r="r" t="t"/>
              <a:pathLst>
                <a:path extrusionOk="0" h="5134" w="5134">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83"/>
            <p:cNvSpPr/>
            <p:nvPr/>
          </p:nvSpPr>
          <p:spPr>
            <a:xfrm>
              <a:off x="1978255" y="3377033"/>
              <a:ext cx="48730" cy="48730"/>
            </a:xfrm>
            <a:custGeom>
              <a:rect b="b" l="l" r="r" t="t"/>
              <a:pathLst>
                <a:path extrusionOk="0" h="1861" w="1861">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83"/>
            <p:cNvSpPr/>
            <p:nvPr/>
          </p:nvSpPr>
          <p:spPr>
            <a:xfrm>
              <a:off x="1960999" y="3371560"/>
              <a:ext cx="82587" cy="59702"/>
            </a:xfrm>
            <a:custGeom>
              <a:rect b="b" l="l" r="r" t="t"/>
              <a:pathLst>
                <a:path extrusionOk="0" h="2280" w="3154">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83"/>
            <p:cNvSpPr/>
            <p:nvPr/>
          </p:nvSpPr>
          <p:spPr>
            <a:xfrm>
              <a:off x="1950028" y="3412592"/>
              <a:ext cx="43755" cy="39408"/>
            </a:xfrm>
            <a:custGeom>
              <a:rect b="b" l="l" r="r" t="t"/>
              <a:pathLst>
                <a:path extrusionOk="0" h="1505" w="1671">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83"/>
            <p:cNvSpPr/>
            <p:nvPr/>
          </p:nvSpPr>
          <p:spPr>
            <a:xfrm>
              <a:off x="1792054" y="3504659"/>
              <a:ext cx="176225" cy="10814"/>
            </a:xfrm>
            <a:custGeom>
              <a:rect b="b" l="l" r="r" t="t"/>
              <a:pathLst>
                <a:path extrusionOk="0" h="413" w="673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83"/>
            <p:cNvSpPr/>
            <p:nvPr/>
          </p:nvSpPr>
          <p:spPr>
            <a:xfrm>
              <a:off x="1792891" y="3528408"/>
              <a:ext cx="175387" cy="11024"/>
            </a:xfrm>
            <a:custGeom>
              <a:rect b="b" l="l" r="r" t="t"/>
              <a:pathLst>
                <a:path extrusionOk="0" h="421" w="6698">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83"/>
            <p:cNvSpPr/>
            <p:nvPr/>
          </p:nvSpPr>
          <p:spPr>
            <a:xfrm>
              <a:off x="1792891" y="3552394"/>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83"/>
            <p:cNvSpPr/>
            <p:nvPr/>
          </p:nvSpPr>
          <p:spPr>
            <a:xfrm>
              <a:off x="1792891" y="3576379"/>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0" name="Google Shape;12100;p83"/>
          <p:cNvGrpSpPr/>
          <p:nvPr/>
        </p:nvGrpSpPr>
        <p:grpSpPr>
          <a:xfrm>
            <a:off x="3077632" y="2445004"/>
            <a:ext cx="358996" cy="296309"/>
            <a:chOff x="3077632" y="2445004"/>
            <a:chExt cx="358996" cy="296309"/>
          </a:xfrm>
        </p:grpSpPr>
        <p:sp>
          <p:nvSpPr>
            <p:cNvPr id="12101" name="Google Shape;12101;p83"/>
            <p:cNvSpPr/>
            <p:nvPr/>
          </p:nvSpPr>
          <p:spPr>
            <a:xfrm>
              <a:off x="3097873" y="2504968"/>
              <a:ext cx="294293" cy="195366"/>
            </a:xfrm>
            <a:custGeom>
              <a:rect b="b" l="l" r="r" t="t"/>
              <a:pathLst>
                <a:path extrusionOk="0" h="7461" w="11239">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83"/>
            <p:cNvSpPr/>
            <p:nvPr/>
          </p:nvSpPr>
          <p:spPr>
            <a:xfrm>
              <a:off x="3296696" y="2504968"/>
              <a:ext cx="95471" cy="80100"/>
            </a:xfrm>
            <a:custGeom>
              <a:rect b="b" l="l" r="r" t="t"/>
              <a:pathLst>
                <a:path extrusionOk="0" h="3059" w="3646">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83"/>
            <p:cNvSpPr/>
            <p:nvPr/>
          </p:nvSpPr>
          <p:spPr>
            <a:xfrm>
              <a:off x="3097873" y="2685330"/>
              <a:ext cx="294293" cy="15004"/>
            </a:xfrm>
            <a:custGeom>
              <a:rect b="b" l="l" r="r" t="t"/>
              <a:pathLst>
                <a:path extrusionOk="0" h="573" w="11239">
                  <a:moveTo>
                    <a:pt x="0" y="0"/>
                  </a:moveTo>
                  <a:lnTo>
                    <a:pt x="0" y="573"/>
                  </a:lnTo>
                  <a:lnTo>
                    <a:pt x="11238" y="573"/>
                  </a:lnTo>
                  <a:lnTo>
                    <a:pt x="1123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83"/>
            <p:cNvSpPr/>
            <p:nvPr/>
          </p:nvSpPr>
          <p:spPr>
            <a:xfrm>
              <a:off x="3116596" y="2524685"/>
              <a:ext cx="256587" cy="140430"/>
            </a:xfrm>
            <a:custGeom>
              <a:rect b="b" l="l" r="r" t="t"/>
              <a:pathLst>
                <a:path extrusionOk="0" h="5363" w="9799">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83"/>
            <p:cNvSpPr/>
            <p:nvPr/>
          </p:nvSpPr>
          <p:spPr>
            <a:xfrm>
              <a:off x="3298215" y="2524685"/>
              <a:ext cx="74968" cy="60487"/>
            </a:xfrm>
            <a:custGeom>
              <a:rect b="b" l="l" r="r" t="t"/>
              <a:pathLst>
                <a:path extrusionOk="0" h="2310" w="2863">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83"/>
            <p:cNvSpPr/>
            <p:nvPr/>
          </p:nvSpPr>
          <p:spPr>
            <a:xfrm>
              <a:off x="3273967" y="2567157"/>
              <a:ext cx="72480" cy="72480"/>
            </a:xfrm>
            <a:custGeom>
              <a:rect b="b" l="l" r="r" t="t"/>
              <a:pathLst>
                <a:path extrusionOk="0" h="2768" w="2768">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83"/>
            <p:cNvSpPr/>
            <p:nvPr/>
          </p:nvSpPr>
          <p:spPr>
            <a:xfrm>
              <a:off x="3323928" y="2567157"/>
              <a:ext cx="22519" cy="13014"/>
            </a:xfrm>
            <a:custGeom>
              <a:rect b="b" l="l" r="r" t="t"/>
              <a:pathLst>
                <a:path extrusionOk="0" h="497" w="86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83"/>
            <p:cNvSpPr/>
            <p:nvPr/>
          </p:nvSpPr>
          <p:spPr>
            <a:xfrm>
              <a:off x="3116596" y="2524449"/>
              <a:ext cx="256587" cy="140430"/>
            </a:xfrm>
            <a:custGeom>
              <a:rect b="b" l="l" r="r" t="t"/>
              <a:pathLst>
                <a:path extrusionOk="0" h="5363" w="9799">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83"/>
            <p:cNvSpPr/>
            <p:nvPr/>
          </p:nvSpPr>
          <p:spPr>
            <a:xfrm>
              <a:off x="3116596" y="2524685"/>
              <a:ext cx="256587" cy="20267"/>
            </a:xfrm>
            <a:custGeom>
              <a:rect b="b" l="l" r="r" t="t"/>
              <a:pathLst>
                <a:path extrusionOk="0" h="774" w="9799">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83"/>
            <p:cNvSpPr/>
            <p:nvPr/>
          </p:nvSpPr>
          <p:spPr>
            <a:xfrm>
              <a:off x="3298450" y="2524711"/>
              <a:ext cx="74732" cy="20241"/>
            </a:xfrm>
            <a:custGeom>
              <a:rect b="b" l="l" r="r" t="t"/>
              <a:pathLst>
                <a:path extrusionOk="0" h="773" w="2854">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83"/>
            <p:cNvSpPr/>
            <p:nvPr/>
          </p:nvSpPr>
          <p:spPr>
            <a:xfrm>
              <a:off x="3224766" y="2674332"/>
              <a:ext cx="40246" cy="11024"/>
            </a:xfrm>
            <a:custGeom>
              <a:rect b="b" l="l" r="r" t="t"/>
              <a:pathLst>
                <a:path extrusionOk="0" h="421" w="1537">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83"/>
            <p:cNvSpPr/>
            <p:nvPr/>
          </p:nvSpPr>
          <p:spPr>
            <a:xfrm>
              <a:off x="3309684" y="2445004"/>
              <a:ext cx="126945" cy="127181"/>
            </a:xfrm>
            <a:custGeom>
              <a:rect b="b" l="l" r="r" t="t"/>
              <a:pathLst>
                <a:path extrusionOk="0" h="4857" w="4848">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83"/>
            <p:cNvSpPr/>
            <p:nvPr/>
          </p:nvSpPr>
          <p:spPr>
            <a:xfrm>
              <a:off x="3336681" y="2472236"/>
              <a:ext cx="72951" cy="72218"/>
            </a:xfrm>
            <a:custGeom>
              <a:rect b="b" l="l" r="r" t="t"/>
              <a:pathLst>
                <a:path extrusionOk="0" h="2758" w="2786">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83"/>
            <p:cNvSpPr/>
            <p:nvPr/>
          </p:nvSpPr>
          <p:spPr>
            <a:xfrm>
              <a:off x="3366165" y="2473231"/>
              <a:ext cx="43729" cy="71878"/>
            </a:xfrm>
            <a:custGeom>
              <a:rect b="b" l="l" r="r" t="t"/>
              <a:pathLst>
                <a:path extrusionOk="0" h="2745" w="167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83"/>
            <p:cNvSpPr/>
            <p:nvPr/>
          </p:nvSpPr>
          <p:spPr>
            <a:xfrm>
              <a:off x="3336681" y="2497976"/>
              <a:ext cx="30244" cy="32757"/>
            </a:xfrm>
            <a:custGeom>
              <a:rect b="b" l="l" r="r" t="t"/>
              <a:pathLst>
                <a:path extrusionOk="0" h="1251" w="1155">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83"/>
            <p:cNvSpPr/>
            <p:nvPr/>
          </p:nvSpPr>
          <p:spPr>
            <a:xfrm>
              <a:off x="3144587" y="2567157"/>
              <a:ext cx="27232" cy="27259"/>
            </a:xfrm>
            <a:custGeom>
              <a:rect b="b" l="l" r="r" t="t"/>
              <a:pathLst>
                <a:path extrusionOk="0" h="1041" w="104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83"/>
            <p:cNvSpPr/>
            <p:nvPr/>
          </p:nvSpPr>
          <p:spPr>
            <a:xfrm>
              <a:off x="3180958" y="2561658"/>
              <a:ext cx="79655" cy="11050"/>
            </a:xfrm>
            <a:custGeom>
              <a:rect b="b" l="l" r="r" t="t"/>
              <a:pathLst>
                <a:path extrusionOk="0" h="422" w="3042">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83"/>
            <p:cNvSpPr/>
            <p:nvPr/>
          </p:nvSpPr>
          <p:spPr>
            <a:xfrm>
              <a:off x="3182058" y="2575405"/>
              <a:ext cx="77455" cy="10762"/>
            </a:xfrm>
            <a:custGeom>
              <a:rect b="b" l="l" r="r" t="t"/>
              <a:pathLst>
                <a:path extrusionOk="0" h="411"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83"/>
            <p:cNvSpPr/>
            <p:nvPr/>
          </p:nvSpPr>
          <p:spPr>
            <a:xfrm>
              <a:off x="3182058" y="2588890"/>
              <a:ext cx="77455" cy="10788"/>
            </a:xfrm>
            <a:custGeom>
              <a:rect b="b" l="l" r="r" t="t"/>
              <a:pathLst>
                <a:path extrusionOk="0" h="412"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83"/>
            <p:cNvSpPr/>
            <p:nvPr/>
          </p:nvSpPr>
          <p:spPr>
            <a:xfrm>
              <a:off x="3144587" y="2612378"/>
              <a:ext cx="27232" cy="27259"/>
            </a:xfrm>
            <a:custGeom>
              <a:rect b="b" l="l" r="r" t="t"/>
              <a:pathLst>
                <a:path extrusionOk="0" h="1041" w="104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83"/>
            <p:cNvSpPr/>
            <p:nvPr/>
          </p:nvSpPr>
          <p:spPr>
            <a:xfrm>
              <a:off x="3182058" y="2607141"/>
              <a:ext cx="77455" cy="10762"/>
            </a:xfrm>
            <a:custGeom>
              <a:rect b="b" l="l" r="r" t="t"/>
              <a:pathLst>
                <a:path extrusionOk="0" h="411" w="2958">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83"/>
            <p:cNvSpPr/>
            <p:nvPr/>
          </p:nvSpPr>
          <p:spPr>
            <a:xfrm>
              <a:off x="3182058" y="2620627"/>
              <a:ext cx="77455" cy="10762"/>
            </a:xfrm>
            <a:custGeom>
              <a:rect b="b" l="l" r="r" t="t"/>
              <a:pathLst>
                <a:path extrusionOk="0" h="411" w="2958">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83"/>
            <p:cNvSpPr/>
            <p:nvPr/>
          </p:nvSpPr>
          <p:spPr>
            <a:xfrm>
              <a:off x="3182058" y="2634374"/>
              <a:ext cx="77455" cy="10762"/>
            </a:xfrm>
            <a:custGeom>
              <a:rect b="b" l="l" r="r" t="t"/>
              <a:pathLst>
                <a:path extrusionOk="0" h="411" w="2958">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83"/>
            <p:cNvSpPr/>
            <p:nvPr/>
          </p:nvSpPr>
          <p:spPr>
            <a:xfrm>
              <a:off x="3077632" y="2694311"/>
              <a:ext cx="334749" cy="34250"/>
            </a:xfrm>
            <a:custGeom>
              <a:rect b="b" l="l" r="r" t="t"/>
              <a:pathLst>
                <a:path extrusionOk="0" h="1308" w="12784">
                  <a:moveTo>
                    <a:pt x="773" y="1"/>
                  </a:moveTo>
                  <a:lnTo>
                    <a:pt x="0" y="1031"/>
                  </a:lnTo>
                  <a:lnTo>
                    <a:pt x="0" y="1308"/>
                  </a:lnTo>
                  <a:lnTo>
                    <a:pt x="12784" y="1308"/>
                  </a:lnTo>
                  <a:lnTo>
                    <a:pt x="12784" y="1031"/>
                  </a:lnTo>
                  <a:lnTo>
                    <a:pt x="1201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83"/>
            <p:cNvSpPr/>
            <p:nvPr/>
          </p:nvSpPr>
          <p:spPr>
            <a:xfrm>
              <a:off x="3188552" y="2700072"/>
              <a:ext cx="112674" cy="16758"/>
            </a:xfrm>
            <a:custGeom>
              <a:rect b="b" l="l" r="r" t="t"/>
              <a:pathLst>
                <a:path extrusionOk="0" h="640" w="4303">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83"/>
            <p:cNvSpPr/>
            <p:nvPr/>
          </p:nvSpPr>
          <p:spPr>
            <a:xfrm>
              <a:off x="3077632" y="2721308"/>
              <a:ext cx="334513" cy="20005"/>
            </a:xfrm>
            <a:custGeom>
              <a:rect b="b" l="l" r="r" t="t"/>
              <a:pathLst>
                <a:path extrusionOk="0" h="764" w="12775">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7" name="Google Shape;12127;p83"/>
          <p:cNvGrpSpPr/>
          <p:nvPr/>
        </p:nvGrpSpPr>
        <p:grpSpPr>
          <a:xfrm>
            <a:off x="2635237" y="2431780"/>
            <a:ext cx="359232" cy="323018"/>
            <a:chOff x="2635237" y="2431780"/>
            <a:chExt cx="359232" cy="323018"/>
          </a:xfrm>
        </p:grpSpPr>
        <p:sp>
          <p:nvSpPr>
            <p:cNvPr id="12128" name="Google Shape;12128;p83"/>
            <p:cNvSpPr/>
            <p:nvPr/>
          </p:nvSpPr>
          <p:spPr>
            <a:xfrm>
              <a:off x="2769121" y="2696328"/>
              <a:ext cx="44253" cy="40482"/>
            </a:xfrm>
            <a:custGeom>
              <a:rect b="b" l="l" r="r" t="t"/>
              <a:pathLst>
                <a:path extrusionOk="0" h="1546" w="1690">
                  <a:moveTo>
                    <a:pt x="344" y="0"/>
                  </a:moveTo>
                  <a:lnTo>
                    <a:pt x="1" y="1546"/>
                  </a:lnTo>
                  <a:lnTo>
                    <a:pt x="1689" y="1546"/>
                  </a:lnTo>
                  <a:lnTo>
                    <a:pt x="1346"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83"/>
            <p:cNvSpPr/>
            <p:nvPr/>
          </p:nvSpPr>
          <p:spPr>
            <a:xfrm>
              <a:off x="2738903" y="2733039"/>
              <a:ext cx="104688" cy="21760"/>
            </a:xfrm>
            <a:custGeom>
              <a:rect b="b" l="l" r="r" t="t"/>
              <a:pathLst>
                <a:path extrusionOk="0" h="831" w="3998">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83"/>
            <p:cNvSpPr/>
            <p:nvPr/>
          </p:nvSpPr>
          <p:spPr>
            <a:xfrm>
              <a:off x="2635237" y="2498212"/>
              <a:ext cx="312020" cy="203876"/>
            </a:xfrm>
            <a:custGeom>
              <a:rect b="b" l="l" r="r" t="t"/>
              <a:pathLst>
                <a:path extrusionOk="0" h="7786" w="11916">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83"/>
            <p:cNvSpPr/>
            <p:nvPr/>
          </p:nvSpPr>
          <p:spPr>
            <a:xfrm>
              <a:off x="2845555" y="2498212"/>
              <a:ext cx="101703" cy="84211"/>
            </a:xfrm>
            <a:custGeom>
              <a:rect b="b" l="l" r="r" t="t"/>
              <a:pathLst>
                <a:path extrusionOk="0" h="3216" w="3884">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83"/>
            <p:cNvSpPr/>
            <p:nvPr/>
          </p:nvSpPr>
          <p:spPr>
            <a:xfrm>
              <a:off x="2635472" y="2687582"/>
              <a:ext cx="311523" cy="14506"/>
            </a:xfrm>
            <a:custGeom>
              <a:rect b="b" l="l" r="r" t="t"/>
              <a:pathLst>
                <a:path extrusionOk="0" h="554" w="11897">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83"/>
            <p:cNvSpPr/>
            <p:nvPr/>
          </p:nvSpPr>
          <p:spPr>
            <a:xfrm>
              <a:off x="2655216" y="2517196"/>
              <a:ext cx="272062" cy="151166"/>
            </a:xfrm>
            <a:custGeom>
              <a:rect b="b" l="l" r="r" t="t"/>
              <a:pathLst>
                <a:path extrusionOk="0" h="5773" w="1039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83"/>
            <p:cNvSpPr/>
            <p:nvPr/>
          </p:nvSpPr>
          <p:spPr>
            <a:xfrm>
              <a:off x="2847807" y="2517196"/>
              <a:ext cx="79471" cy="65227"/>
            </a:xfrm>
            <a:custGeom>
              <a:rect b="b" l="l" r="r" t="t"/>
              <a:pathLst>
                <a:path extrusionOk="0" h="2491" w="3035">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83"/>
            <p:cNvSpPr/>
            <p:nvPr/>
          </p:nvSpPr>
          <p:spPr>
            <a:xfrm>
              <a:off x="2655216" y="2517196"/>
              <a:ext cx="272062" cy="151166"/>
            </a:xfrm>
            <a:custGeom>
              <a:rect b="b" l="l" r="r" t="t"/>
              <a:pathLst>
                <a:path extrusionOk="0" h="5773" w="1039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83"/>
            <p:cNvSpPr/>
            <p:nvPr/>
          </p:nvSpPr>
          <p:spPr>
            <a:xfrm>
              <a:off x="2770378" y="2678836"/>
              <a:ext cx="41739" cy="10762"/>
            </a:xfrm>
            <a:custGeom>
              <a:rect b="b" l="l" r="r" t="t"/>
              <a:pathLst>
                <a:path extrusionOk="0" h="411" w="1594">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83"/>
            <p:cNvSpPr/>
            <p:nvPr/>
          </p:nvSpPr>
          <p:spPr>
            <a:xfrm>
              <a:off x="2733404"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83"/>
            <p:cNvSpPr/>
            <p:nvPr/>
          </p:nvSpPr>
          <p:spPr>
            <a:xfrm>
              <a:off x="2778364" y="2584910"/>
              <a:ext cx="25766" cy="26002"/>
            </a:xfrm>
            <a:custGeom>
              <a:rect b="b" l="l" r="r" t="t"/>
              <a:pathLst>
                <a:path extrusionOk="0" h="993" w="984">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83"/>
            <p:cNvSpPr/>
            <p:nvPr/>
          </p:nvSpPr>
          <p:spPr>
            <a:xfrm>
              <a:off x="2823585"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83"/>
            <p:cNvSpPr/>
            <p:nvPr/>
          </p:nvSpPr>
          <p:spPr>
            <a:xfrm>
              <a:off x="2859799" y="2431780"/>
              <a:ext cx="134669" cy="136424"/>
            </a:xfrm>
            <a:custGeom>
              <a:rect b="b" l="l" r="r" t="t"/>
              <a:pathLst>
                <a:path extrusionOk="0" h="5210" w="5143">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83"/>
            <p:cNvSpPr/>
            <p:nvPr/>
          </p:nvSpPr>
          <p:spPr>
            <a:xfrm>
              <a:off x="2904026" y="2482920"/>
              <a:ext cx="39984" cy="34302"/>
            </a:xfrm>
            <a:custGeom>
              <a:rect b="b" l="l" r="r" t="t"/>
              <a:pathLst>
                <a:path extrusionOk="0" h="1310" w="1527">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83"/>
            <p:cNvSpPr/>
            <p:nvPr/>
          </p:nvSpPr>
          <p:spPr>
            <a:xfrm>
              <a:off x="2880433" y="2455190"/>
              <a:ext cx="93638" cy="89841"/>
            </a:xfrm>
            <a:custGeom>
              <a:rect b="b" l="l" r="r" t="t"/>
              <a:pathLst>
                <a:path extrusionOk="0" h="3431" w="3576">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3" name="Google Shape;12143;p83"/>
          <p:cNvGrpSpPr/>
          <p:nvPr/>
        </p:nvGrpSpPr>
        <p:grpSpPr>
          <a:xfrm>
            <a:off x="4011651" y="3768132"/>
            <a:ext cx="373189" cy="358944"/>
            <a:chOff x="4011651" y="3768132"/>
            <a:chExt cx="373189" cy="358944"/>
          </a:xfrm>
        </p:grpSpPr>
        <p:sp>
          <p:nvSpPr>
            <p:cNvPr id="12144" name="Google Shape;12144;p83"/>
            <p:cNvSpPr/>
            <p:nvPr/>
          </p:nvSpPr>
          <p:spPr>
            <a:xfrm>
              <a:off x="4011651" y="3859387"/>
              <a:ext cx="275309" cy="267689"/>
            </a:xfrm>
            <a:custGeom>
              <a:rect b="b" l="l" r="r" t="t"/>
              <a:pathLst>
                <a:path extrusionOk="0" h="10223" w="10514">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83"/>
            <p:cNvSpPr/>
            <p:nvPr/>
          </p:nvSpPr>
          <p:spPr>
            <a:xfrm>
              <a:off x="4054359" y="3859151"/>
              <a:ext cx="56481" cy="72716"/>
            </a:xfrm>
            <a:custGeom>
              <a:rect b="b" l="l" r="r" t="t"/>
              <a:pathLst>
                <a:path extrusionOk="0" h="2777" w="2157">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83"/>
            <p:cNvSpPr/>
            <p:nvPr/>
          </p:nvSpPr>
          <p:spPr>
            <a:xfrm>
              <a:off x="4214480" y="4035245"/>
              <a:ext cx="72480" cy="56743"/>
            </a:xfrm>
            <a:custGeom>
              <a:rect b="b" l="l" r="r" t="t"/>
              <a:pathLst>
                <a:path extrusionOk="0" h="2167" w="2768">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83"/>
            <p:cNvSpPr/>
            <p:nvPr/>
          </p:nvSpPr>
          <p:spPr>
            <a:xfrm>
              <a:off x="4135559" y="3768132"/>
              <a:ext cx="249281" cy="210946"/>
            </a:xfrm>
            <a:custGeom>
              <a:rect b="b" l="l" r="r" t="t"/>
              <a:pathLst>
                <a:path extrusionOk="0" h="8056" w="952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83"/>
            <p:cNvSpPr/>
            <p:nvPr/>
          </p:nvSpPr>
          <p:spPr>
            <a:xfrm>
              <a:off x="4062110" y="3836553"/>
              <a:ext cx="78712" cy="97827"/>
            </a:xfrm>
            <a:custGeom>
              <a:rect b="b" l="l" r="r" t="t"/>
              <a:pathLst>
                <a:path extrusionOk="0" h="3736" w="3006">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83"/>
            <p:cNvSpPr/>
            <p:nvPr/>
          </p:nvSpPr>
          <p:spPr>
            <a:xfrm>
              <a:off x="4210998" y="4006154"/>
              <a:ext cx="99451" cy="77298"/>
            </a:xfrm>
            <a:custGeom>
              <a:rect b="b" l="l" r="r" t="t"/>
              <a:pathLst>
                <a:path extrusionOk="0" h="2952" w="3798">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83"/>
            <p:cNvSpPr/>
            <p:nvPr/>
          </p:nvSpPr>
          <p:spPr>
            <a:xfrm>
              <a:off x="4186750" y="3787195"/>
              <a:ext cx="147657" cy="149595"/>
            </a:xfrm>
            <a:custGeom>
              <a:rect b="b" l="l" r="r" t="t"/>
              <a:pathLst>
                <a:path extrusionOk="0" h="5713" w="5639">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83"/>
            <p:cNvSpPr/>
            <p:nvPr/>
          </p:nvSpPr>
          <p:spPr>
            <a:xfrm>
              <a:off x="4226473" y="3841659"/>
              <a:ext cx="42734" cy="53496"/>
            </a:xfrm>
            <a:custGeom>
              <a:rect b="b" l="l" r="r" t="t"/>
              <a:pathLst>
                <a:path extrusionOk="0" h="2043" w="1632">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83"/>
            <p:cNvSpPr/>
            <p:nvPr/>
          </p:nvSpPr>
          <p:spPr>
            <a:xfrm>
              <a:off x="4266431" y="3841476"/>
              <a:ext cx="30008" cy="53417"/>
            </a:xfrm>
            <a:custGeom>
              <a:rect b="b" l="l" r="r" t="t"/>
              <a:pathLst>
                <a:path extrusionOk="0" h="2040" w="1146">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83"/>
            <p:cNvSpPr/>
            <p:nvPr/>
          </p:nvSpPr>
          <p:spPr>
            <a:xfrm>
              <a:off x="4285677" y="3841476"/>
              <a:ext cx="10762" cy="33438"/>
            </a:xfrm>
            <a:custGeom>
              <a:rect b="b" l="l" r="r" t="t"/>
              <a:pathLst>
                <a:path extrusionOk="0" h="1277" w="411">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4" name="Google Shape;12154;p83"/>
          <p:cNvGrpSpPr/>
          <p:nvPr/>
        </p:nvGrpSpPr>
        <p:grpSpPr>
          <a:xfrm>
            <a:off x="2189568" y="1961603"/>
            <a:ext cx="364993" cy="359049"/>
            <a:chOff x="2189568" y="1961603"/>
            <a:chExt cx="364993" cy="359049"/>
          </a:xfrm>
        </p:grpSpPr>
        <p:sp>
          <p:nvSpPr>
            <p:cNvPr id="12155" name="Google Shape;12155;p83"/>
            <p:cNvSpPr/>
            <p:nvPr/>
          </p:nvSpPr>
          <p:spPr>
            <a:xfrm>
              <a:off x="2232197" y="2004206"/>
              <a:ext cx="77822" cy="73868"/>
            </a:xfrm>
            <a:custGeom>
              <a:rect b="b" l="l" r="r" t="t"/>
              <a:pathLst>
                <a:path extrusionOk="0" h="2821" w="2972">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83"/>
            <p:cNvSpPr/>
            <p:nvPr/>
          </p:nvSpPr>
          <p:spPr>
            <a:xfrm>
              <a:off x="2192187" y="2070061"/>
              <a:ext cx="100838" cy="35009"/>
            </a:xfrm>
            <a:custGeom>
              <a:rect b="b" l="l" r="r" t="t"/>
              <a:pathLst>
                <a:path extrusionOk="0" h="1337" w="3851">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83"/>
            <p:cNvSpPr/>
            <p:nvPr/>
          </p:nvSpPr>
          <p:spPr>
            <a:xfrm>
              <a:off x="2189568" y="2121514"/>
              <a:ext cx="100131" cy="36999"/>
            </a:xfrm>
            <a:custGeom>
              <a:rect b="b" l="l" r="r" t="t"/>
              <a:pathLst>
                <a:path extrusionOk="0" h="1413" w="3824">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83"/>
            <p:cNvSpPr/>
            <p:nvPr/>
          </p:nvSpPr>
          <p:spPr>
            <a:xfrm>
              <a:off x="2299048" y="1964404"/>
              <a:ext cx="36947" cy="96439"/>
            </a:xfrm>
            <a:custGeom>
              <a:rect b="b" l="l" r="r" t="t"/>
              <a:pathLst>
                <a:path extrusionOk="0" h="3683" w="1411">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83"/>
            <p:cNvSpPr/>
            <p:nvPr/>
          </p:nvSpPr>
          <p:spPr>
            <a:xfrm>
              <a:off x="2350711" y="1961603"/>
              <a:ext cx="38701" cy="95732"/>
            </a:xfrm>
            <a:custGeom>
              <a:rect b="b" l="l" r="r" t="t"/>
              <a:pathLst>
                <a:path extrusionOk="0" h="3656" w="1478">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83"/>
            <p:cNvSpPr/>
            <p:nvPr/>
          </p:nvSpPr>
          <p:spPr>
            <a:xfrm>
              <a:off x="2286243" y="2072313"/>
              <a:ext cx="237838" cy="221604"/>
            </a:xfrm>
            <a:custGeom>
              <a:rect b="b" l="l" r="r" t="t"/>
              <a:pathLst>
                <a:path extrusionOk="0" h="8463" w="9083">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83"/>
            <p:cNvSpPr/>
            <p:nvPr/>
          </p:nvSpPr>
          <p:spPr>
            <a:xfrm>
              <a:off x="2296481" y="2086296"/>
              <a:ext cx="194895" cy="207621"/>
            </a:xfrm>
            <a:custGeom>
              <a:rect b="b" l="l" r="r" t="t"/>
              <a:pathLst>
                <a:path extrusionOk="0" h="7929" w="7443">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83"/>
            <p:cNvSpPr/>
            <p:nvPr/>
          </p:nvSpPr>
          <p:spPr>
            <a:xfrm>
              <a:off x="2430549" y="2174330"/>
              <a:ext cx="86044" cy="82116"/>
            </a:xfrm>
            <a:custGeom>
              <a:rect b="b" l="l" r="r" t="t"/>
              <a:pathLst>
                <a:path extrusionOk="0" h="3136" w="3286">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83"/>
            <p:cNvSpPr/>
            <p:nvPr/>
          </p:nvSpPr>
          <p:spPr>
            <a:xfrm>
              <a:off x="2402740" y="2202478"/>
              <a:ext cx="28358" cy="24483"/>
            </a:xfrm>
            <a:custGeom>
              <a:rect b="b" l="l" r="r" t="t"/>
              <a:pathLst>
                <a:path extrusionOk="0" h="935" w="1083">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83"/>
            <p:cNvSpPr/>
            <p:nvPr/>
          </p:nvSpPr>
          <p:spPr>
            <a:xfrm>
              <a:off x="2433324" y="2233141"/>
              <a:ext cx="55538" cy="51532"/>
            </a:xfrm>
            <a:custGeom>
              <a:rect b="b" l="l" r="r" t="t"/>
              <a:pathLst>
                <a:path extrusionOk="0" h="1968" w="2121">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83"/>
            <p:cNvSpPr/>
            <p:nvPr/>
          </p:nvSpPr>
          <p:spPr>
            <a:xfrm>
              <a:off x="2356105" y="2093994"/>
              <a:ext cx="71066" cy="20320"/>
            </a:xfrm>
            <a:custGeom>
              <a:rect b="b" l="l" r="r" t="t"/>
              <a:pathLst>
                <a:path extrusionOk="0" h="776" w="2714">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83"/>
            <p:cNvSpPr/>
            <p:nvPr/>
          </p:nvSpPr>
          <p:spPr>
            <a:xfrm>
              <a:off x="2387422" y="2184961"/>
              <a:ext cx="30008" cy="30270"/>
            </a:xfrm>
            <a:custGeom>
              <a:rect b="b" l="l" r="r" t="t"/>
              <a:pathLst>
                <a:path extrusionOk="0" h="1156" w="1146">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83"/>
            <p:cNvSpPr/>
            <p:nvPr/>
          </p:nvSpPr>
          <p:spPr>
            <a:xfrm>
              <a:off x="2415152" y="2156995"/>
              <a:ext cx="30244" cy="30244"/>
            </a:xfrm>
            <a:custGeom>
              <a:rect b="b" l="l" r="r" t="t"/>
              <a:pathLst>
                <a:path extrusionOk="0" h="1155" w="1155">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83"/>
            <p:cNvSpPr/>
            <p:nvPr/>
          </p:nvSpPr>
          <p:spPr>
            <a:xfrm>
              <a:off x="2474854" y="2244924"/>
              <a:ext cx="79707" cy="75727"/>
            </a:xfrm>
            <a:custGeom>
              <a:rect b="b" l="l" r="r" t="t"/>
              <a:pathLst>
                <a:path extrusionOk="0" h="2892" w="3044">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83"/>
            <p:cNvSpPr/>
            <p:nvPr/>
          </p:nvSpPr>
          <p:spPr>
            <a:xfrm>
              <a:off x="2475115" y="2244924"/>
              <a:ext cx="71459" cy="71721"/>
            </a:xfrm>
            <a:custGeom>
              <a:rect b="b" l="l" r="r" t="t"/>
              <a:pathLst>
                <a:path extrusionOk="0" h="2739" w="2729">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83"/>
            <p:cNvSpPr/>
            <p:nvPr/>
          </p:nvSpPr>
          <p:spPr>
            <a:xfrm>
              <a:off x="2450371" y="2220756"/>
              <a:ext cx="89945" cy="88820"/>
            </a:xfrm>
            <a:custGeom>
              <a:rect b="b" l="l" r="r" t="t"/>
              <a:pathLst>
                <a:path extrusionOk="0" h="3392" w="3435">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1" name="Google Shape;12171;p83"/>
          <p:cNvGrpSpPr/>
          <p:nvPr/>
        </p:nvGrpSpPr>
        <p:grpSpPr>
          <a:xfrm>
            <a:off x="2193077" y="2419971"/>
            <a:ext cx="378426" cy="346323"/>
            <a:chOff x="2193077" y="2419971"/>
            <a:chExt cx="378426" cy="346323"/>
          </a:xfrm>
        </p:grpSpPr>
        <p:sp>
          <p:nvSpPr>
            <p:cNvPr id="12172" name="Google Shape;12172;p83"/>
            <p:cNvSpPr/>
            <p:nvPr/>
          </p:nvSpPr>
          <p:spPr>
            <a:xfrm>
              <a:off x="2392423" y="2419971"/>
              <a:ext cx="179079" cy="150852"/>
            </a:xfrm>
            <a:custGeom>
              <a:rect b="b" l="l" r="r" t="t"/>
              <a:pathLst>
                <a:path extrusionOk="0" h="5761" w="6839">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83"/>
            <p:cNvSpPr/>
            <p:nvPr/>
          </p:nvSpPr>
          <p:spPr>
            <a:xfrm>
              <a:off x="2299990" y="2594389"/>
              <a:ext cx="51977" cy="93952"/>
            </a:xfrm>
            <a:custGeom>
              <a:rect b="b" l="l" r="r" t="t"/>
              <a:pathLst>
                <a:path extrusionOk="0" h="3588" w="1985">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83"/>
            <p:cNvSpPr/>
            <p:nvPr/>
          </p:nvSpPr>
          <p:spPr>
            <a:xfrm>
              <a:off x="2193077" y="2652599"/>
              <a:ext cx="265804" cy="113695"/>
            </a:xfrm>
            <a:custGeom>
              <a:rect b="b" l="l" r="r" t="t"/>
              <a:pathLst>
                <a:path extrusionOk="0" h="4342" w="10151">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83"/>
            <p:cNvSpPr/>
            <p:nvPr/>
          </p:nvSpPr>
          <p:spPr>
            <a:xfrm>
              <a:off x="2393916" y="2666084"/>
              <a:ext cx="64965" cy="100210"/>
            </a:xfrm>
            <a:custGeom>
              <a:rect b="b" l="l" r="r" t="t"/>
              <a:pathLst>
                <a:path extrusionOk="0" h="3827" w="2481">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83"/>
            <p:cNvSpPr/>
            <p:nvPr/>
          </p:nvSpPr>
          <p:spPr>
            <a:xfrm>
              <a:off x="2193077" y="2666346"/>
              <a:ext cx="64729" cy="99948"/>
            </a:xfrm>
            <a:custGeom>
              <a:rect b="b" l="l" r="r" t="t"/>
              <a:pathLst>
                <a:path extrusionOk="0" h="3817" w="2472">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83"/>
            <p:cNvSpPr/>
            <p:nvPr/>
          </p:nvSpPr>
          <p:spPr>
            <a:xfrm>
              <a:off x="2320231" y="2697742"/>
              <a:ext cx="11521" cy="12333"/>
            </a:xfrm>
            <a:custGeom>
              <a:rect b="b" l="l" r="r" t="t"/>
              <a:pathLst>
                <a:path extrusionOk="0" h="471" w="44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83"/>
            <p:cNvSpPr/>
            <p:nvPr/>
          </p:nvSpPr>
          <p:spPr>
            <a:xfrm>
              <a:off x="2320231" y="2716490"/>
              <a:ext cx="11521" cy="12333"/>
            </a:xfrm>
            <a:custGeom>
              <a:rect b="b" l="l" r="r" t="t"/>
              <a:pathLst>
                <a:path extrusionOk="0" h="471" w="44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83"/>
            <p:cNvSpPr/>
            <p:nvPr/>
          </p:nvSpPr>
          <p:spPr>
            <a:xfrm>
              <a:off x="2299833" y="2652860"/>
              <a:ext cx="26159" cy="38963"/>
            </a:xfrm>
            <a:custGeom>
              <a:rect b="b" l="l" r="r" t="t"/>
              <a:pathLst>
                <a:path extrusionOk="0" h="1488" w="999">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83"/>
            <p:cNvSpPr/>
            <p:nvPr/>
          </p:nvSpPr>
          <p:spPr>
            <a:xfrm>
              <a:off x="2270768" y="2472001"/>
              <a:ext cx="110448" cy="152030"/>
            </a:xfrm>
            <a:custGeom>
              <a:rect b="b" l="l" r="r" t="t"/>
              <a:pathLst>
                <a:path extrusionOk="0" h="5806" w="4218">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83"/>
            <p:cNvSpPr/>
            <p:nvPr/>
          </p:nvSpPr>
          <p:spPr>
            <a:xfrm>
              <a:off x="2253145" y="2454745"/>
              <a:ext cx="145301" cy="78293"/>
            </a:xfrm>
            <a:custGeom>
              <a:rect b="b" l="l" r="r" t="t"/>
              <a:pathLst>
                <a:path extrusionOk="0" h="2990" w="5549">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83"/>
            <p:cNvSpPr/>
            <p:nvPr/>
          </p:nvSpPr>
          <p:spPr>
            <a:xfrm>
              <a:off x="2319236" y="2570352"/>
              <a:ext cx="79210" cy="77534"/>
            </a:xfrm>
            <a:custGeom>
              <a:rect b="b" l="l" r="r" t="t"/>
              <a:pathLst>
                <a:path extrusionOk="0" h="2961" w="3025">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83"/>
            <p:cNvSpPr/>
            <p:nvPr/>
          </p:nvSpPr>
          <p:spPr>
            <a:xfrm>
              <a:off x="2325966" y="2652860"/>
              <a:ext cx="26264" cy="38963"/>
            </a:xfrm>
            <a:custGeom>
              <a:rect b="b" l="l" r="r" t="t"/>
              <a:pathLst>
                <a:path extrusionOk="0" h="1488" w="1003">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83"/>
            <p:cNvSpPr/>
            <p:nvPr/>
          </p:nvSpPr>
          <p:spPr>
            <a:xfrm>
              <a:off x="2363698" y="2721308"/>
              <a:ext cx="54229" cy="20503"/>
            </a:xfrm>
            <a:custGeom>
              <a:rect b="b" l="l" r="r" t="t"/>
              <a:pathLst>
                <a:path extrusionOk="0" h="783" w="2071">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83"/>
            <p:cNvSpPr/>
            <p:nvPr/>
          </p:nvSpPr>
          <p:spPr>
            <a:xfrm>
              <a:off x="2314732" y="2631127"/>
              <a:ext cx="22493" cy="22493"/>
            </a:xfrm>
            <a:custGeom>
              <a:rect b="b" l="l" r="r" t="t"/>
              <a:pathLst>
                <a:path extrusionOk="0" h="859" w="859">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83"/>
            <p:cNvSpPr/>
            <p:nvPr/>
          </p:nvSpPr>
          <p:spPr>
            <a:xfrm>
              <a:off x="2270768" y="2472236"/>
              <a:ext cx="37994" cy="49987"/>
            </a:xfrm>
            <a:custGeom>
              <a:rect b="b" l="l" r="r" t="t"/>
              <a:pathLst>
                <a:path extrusionOk="0" h="1909" w="1451">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83"/>
            <p:cNvSpPr/>
            <p:nvPr/>
          </p:nvSpPr>
          <p:spPr>
            <a:xfrm>
              <a:off x="2308736" y="2472001"/>
              <a:ext cx="72480" cy="71956"/>
            </a:xfrm>
            <a:custGeom>
              <a:rect b="b" l="l" r="r" t="t"/>
              <a:pathLst>
                <a:path extrusionOk="0" h="2748" w="2768">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83"/>
            <p:cNvSpPr/>
            <p:nvPr/>
          </p:nvSpPr>
          <p:spPr>
            <a:xfrm>
              <a:off x="2459614" y="2474567"/>
              <a:ext cx="38492" cy="32915"/>
            </a:xfrm>
            <a:custGeom>
              <a:rect b="b" l="l" r="r" t="t"/>
              <a:pathLst>
                <a:path extrusionOk="0" h="1257" w="147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83"/>
            <p:cNvSpPr/>
            <p:nvPr/>
          </p:nvSpPr>
          <p:spPr>
            <a:xfrm>
              <a:off x="2437540" y="2448696"/>
              <a:ext cx="88636" cy="84839"/>
            </a:xfrm>
            <a:custGeom>
              <a:rect b="b" l="l" r="r" t="t"/>
              <a:pathLst>
                <a:path extrusionOk="0" h="3240" w="3385">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83"/>
            <p:cNvSpPr/>
            <p:nvPr/>
          </p:nvSpPr>
          <p:spPr>
            <a:xfrm>
              <a:off x="2314235" y="2542883"/>
              <a:ext cx="23750" cy="37052"/>
            </a:xfrm>
            <a:custGeom>
              <a:rect b="b" l="l" r="r" t="t"/>
              <a:pathLst>
                <a:path extrusionOk="0" h="1415" w="907">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83"/>
            <p:cNvSpPr/>
            <p:nvPr/>
          </p:nvSpPr>
          <p:spPr>
            <a:xfrm>
              <a:off x="2231804" y="2521962"/>
              <a:ext cx="32496" cy="57974"/>
            </a:xfrm>
            <a:custGeom>
              <a:rect b="b" l="l" r="r" t="t"/>
              <a:pathLst>
                <a:path extrusionOk="0" h="2214" w="1241">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83"/>
            <p:cNvSpPr/>
            <p:nvPr/>
          </p:nvSpPr>
          <p:spPr>
            <a:xfrm>
              <a:off x="2387684" y="2521962"/>
              <a:ext cx="32496" cy="57974"/>
            </a:xfrm>
            <a:custGeom>
              <a:rect b="b" l="l" r="r" t="t"/>
              <a:pathLst>
                <a:path extrusionOk="0" h="2214" w="1241">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3" name="Google Shape;12193;p83"/>
          <p:cNvGrpSpPr/>
          <p:nvPr/>
        </p:nvGrpSpPr>
        <p:grpSpPr>
          <a:xfrm>
            <a:off x="861622" y="2881770"/>
            <a:ext cx="276802" cy="367140"/>
            <a:chOff x="861622" y="2881770"/>
            <a:chExt cx="276802" cy="367140"/>
          </a:xfrm>
        </p:grpSpPr>
        <p:sp>
          <p:nvSpPr>
            <p:cNvPr id="12194" name="Google Shape;12194;p83"/>
            <p:cNvSpPr/>
            <p:nvPr/>
          </p:nvSpPr>
          <p:spPr>
            <a:xfrm>
              <a:off x="982518" y="2994575"/>
              <a:ext cx="155905" cy="254335"/>
            </a:xfrm>
            <a:custGeom>
              <a:rect b="b" l="l" r="r" t="t"/>
              <a:pathLst>
                <a:path extrusionOk="0" h="9713" w="5954">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83"/>
            <p:cNvSpPr/>
            <p:nvPr/>
          </p:nvSpPr>
          <p:spPr>
            <a:xfrm>
              <a:off x="982518" y="3149956"/>
              <a:ext cx="42498" cy="87955"/>
            </a:xfrm>
            <a:custGeom>
              <a:rect b="b" l="l" r="r" t="t"/>
              <a:pathLst>
                <a:path extrusionOk="0" h="3359" w="1623">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83"/>
            <p:cNvSpPr/>
            <p:nvPr/>
          </p:nvSpPr>
          <p:spPr>
            <a:xfrm>
              <a:off x="1001502" y="3147705"/>
              <a:ext cx="59257" cy="28515"/>
            </a:xfrm>
            <a:custGeom>
              <a:rect b="b" l="l" r="r" t="t"/>
              <a:pathLst>
                <a:path extrusionOk="0" h="1089" w="2263">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83"/>
            <p:cNvSpPr/>
            <p:nvPr/>
          </p:nvSpPr>
          <p:spPr>
            <a:xfrm>
              <a:off x="1060445" y="3173549"/>
              <a:ext cx="36031" cy="35873"/>
            </a:xfrm>
            <a:custGeom>
              <a:rect b="b" l="l" r="r" t="t"/>
              <a:pathLst>
                <a:path extrusionOk="0" h="1370" w="1376">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83"/>
            <p:cNvSpPr/>
            <p:nvPr/>
          </p:nvSpPr>
          <p:spPr>
            <a:xfrm>
              <a:off x="1068222" y="3083761"/>
              <a:ext cx="52710" cy="21498"/>
            </a:xfrm>
            <a:custGeom>
              <a:rect b="b" l="l" r="r" t="t"/>
              <a:pathLst>
                <a:path extrusionOk="0" h="821" w="2013">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83"/>
            <p:cNvSpPr/>
            <p:nvPr/>
          </p:nvSpPr>
          <p:spPr>
            <a:xfrm>
              <a:off x="1057721" y="3032307"/>
              <a:ext cx="37994" cy="38989"/>
            </a:xfrm>
            <a:custGeom>
              <a:rect b="b" l="l" r="r" t="t"/>
              <a:pathLst>
                <a:path extrusionOk="0" h="1489" w="1451">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83"/>
            <p:cNvSpPr/>
            <p:nvPr/>
          </p:nvSpPr>
          <p:spPr>
            <a:xfrm>
              <a:off x="1027556" y="3008767"/>
              <a:ext cx="49673" cy="24064"/>
            </a:xfrm>
            <a:custGeom>
              <a:rect b="b" l="l" r="r" t="t"/>
              <a:pathLst>
                <a:path extrusionOk="0" h="919" w="1897">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83"/>
            <p:cNvSpPr/>
            <p:nvPr/>
          </p:nvSpPr>
          <p:spPr>
            <a:xfrm>
              <a:off x="1008965" y="3173785"/>
              <a:ext cx="62006" cy="44881"/>
            </a:xfrm>
            <a:custGeom>
              <a:rect b="b" l="l" r="r" t="t"/>
              <a:pathLst>
                <a:path extrusionOk="0" h="1714" w="2368">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83"/>
            <p:cNvSpPr/>
            <p:nvPr/>
          </p:nvSpPr>
          <p:spPr>
            <a:xfrm>
              <a:off x="1096606" y="3110417"/>
              <a:ext cx="32338" cy="40063"/>
            </a:xfrm>
            <a:custGeom>
              <a:rect b="b" l="l" r="r" t="t"/>
              <a:pathLst>
                <a:path extrusionOk="0" h="1530" w="1235">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83"/>
            <p:cNvSpPr/>
            <p:nvPr/>
          </p:nvSpPr>
          <p:spPr>
            <a:xfrm>
              <a:off x="1029730" y="3086248"/>
              <a:ext cx="28515" cy="52998"/>
            </a:xfrm>
            <a:custGeom>
              <a:rect b="b" l="l" r="r" t="t"/>
              <a:pathLst>
                <a:path extrusionOk="0" h="2024" w="1089">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83"/>
            <p:cNvSpPr/>
            <p:nvPr/>
          </p:nvSpPr>
          <p:spPr>
            <a:xfrm>
              <a:off x="937323" y="2881770"/>
              <a:ext cx="112674" cy="117387"/>
            </a:xfrm>
            <a:custGeom>
              <a:rect b="b" l="l" r="r" t="t"/>
              <a:pathLst>
                <a:path extrusionOk="0" h="4483" w="4303">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83"/>
            <p:cNvSpPr/>
            <p:nvPr/>
          </p:nvSpPr>
          <p:spPr>
            <a:xfrm>
              <a:off x="985032" y="2920628"/>
              <a:ext cx="26499" cy="22755"/>
            </a:xfrm>
            <a:custGeom>
              <a:rect b="b" l="l" r="r" t="t"/>
              <a:pathLst>
                <a:path extrusionOk="0" h="869" w="1012">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83"/>
            <p:cNvSpPr/>
            <p:nvPr/>
          </p:nvSpPr>
          <p:spPr>
            <a:xfrm>
              <a:off x="963298" y="2897271"/>
              <a:ext cx="72951" cy="69233"/>
            </a:xfrm>
            <a:custGeom>
              <a:rect b="b" l="l" r="r" t="t"/>
              <a:pathLst>
                <a:path extrusionOk="0" h="2644" w="2786">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83"/>
            <p:cNvSpPr/>
            <p:nvPr/>
          </p:nvSpPr>
          <p:spPr>
            <a:xfrm>
              <a:off x="861622" y="2994837"/>
              <a:ext cx="150171" cy="254073"/>
            </a:xfrm>
            <a:custGeom>
              <a:rect b="b" l="l" r="r" t="t"/>
              <a:pathLst>
                <a:path extrusionOk="0" h="9703" w="5735">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83"/>
            <p:cNvSpPr/>
            <p:nvPr/>
          </p:nvSpPr>
          <p:spPr>
            <a:xfrm>
              <a:off x="939287" y="3147705"/>
              <a:ext cx="59257" cy="28515"/>
            </a:xfrm>
            <a:custGeom>
              <a:rect b="b" l="l" r="r" t="t"/>
              <a:pathLst>
                <a:path extrusionOk="0" h="1089" w="2263">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83"/>
            <p:cNvSpPr/>
            <p:nvPr/>
          </p:nvSpPr>
          <p:spPr>
            <a:xfrm>
              <a:off x="903597" y="3173444"/>
              <a:ext cx="36371" cy="35978"/>
            </a:xfrm>
            <a:custGeom>
              <a:rect b="b" l="l" r="r" t="t"/>
              <a:pathLst>
                <a:path extrusionOk="0" h="1374" w="1389">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83"/>
            <p:cNvSpPr/>
            <p:nvPr/>
          </p:nvSpPr>
          <p:spPr>
            <a:xfrm>
              <a:off x="878852" y="3083761"/>
              <a:ext cx="52998" cy="21498"/>
            </a:xfrm>
            <a:custGeom>
              <a:rect b="b" l="l" r="r" t="t"/>
              <a:pathLst>
                <a:path extrusionOk="0" h="821" w="2024">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83"/>
            <p:cNvSpPr/>
            <p:nvPr/>
          </p:nvSpPr>
          <p:spPr>
            <a:xfrm>
              <a:off x="904094" y="3032307"/>
              <a:ext cx="38230" cy="38989"/>
            </a:xfrm>
            <a:custGeom>
              <a:rect b="b" l="l" r="r" t="t"/>
              <a:pathLst>
                <a:path extrusionOk="0" h="1489" w="146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83"/>
            <p:cNvSpPr/>
            <p:nvPr/>
          </p:nvSpPr>
          <p:spPr>
            <a:xfrm>
              <a:off x="922581" y="3008819"/>
              <a:ext cx="49751" cy="24012"/>
            </a:xfrm>
            <a:custGeom>
              <a:rect b="b" l="l" r="r" t="t"/>
              <a:pathLst>
                <a:path extrusionOk="0" h="917" w="190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83"/>
            <p:cNvSpPr/>
            <p:nvPr/>
          </p:nvSpPr>
          <p:spPr>
            <a:xfrm>
              <a:off x="929075" y="3173785"/>
              <a:ext cx="62006" cy="44881"/>
            </a:xfrm>
            <a:custGeom>
              <a:rect b="b" l="l" r="r" t="t"/>
              <a:pathLst>
                <a:path extrusionOk="0" h="1714" w="2368">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83"/>
            <p:cNvSpPr/>
            <p:nvPr/>
          </p:nvSpPr>
          <p:spPr>
            <a:xfrm>
              <a:off x="871127" y="3110417"/>
              <a:ext cx="32077" cy="40063"/>
            </a:xfrm>
            <a:custGeom>
              <a:rect b="b" l="l" r="r" t="t"/>
              <a:pathLst>
                <a:path extrusionOk="0" h="1530" w="1225">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83"/>
            <p:cNvSpPr/>
            <p:nvPr/>
          </p:nvSpPr>
          <p:spPr>
            <a:xfrm>
              <a:off x="941800" y="3086248"/>
              <a:ext cx="28254" cy="52998"/>
            </a:xfrm>
            <a:custGeom>
              <a:rect b="b" l="l" r="r" t="t"/>
              <a:pathLst>
                <a:path extrusionOk="0" h="2024" w="1079">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6" name="Google Shape;12216;p83"/>
          <p:cNvGrpSpPr/>
          <p:nvPr/>
        </p:nvGrpSpPr>
        <p:grpSpPr>
          <a:xfrm>
            <a:off x="3968184" y="2881691"/>
            <a:ext cx="369444" cy="367140"/>
            <a:chOff x="3968184" y="2881691"/>
            <a:chExt cx="369444" cy="367140"/>
          </a:xfrm>
        </p:grpSpPr>
        <p:sp>
          <p:nvSpPr>
            <p:cNvPr id="12217" name="Google Shape;12217;p83"/>
            <p:cNvSpPr/>
            <p:nvPr/>
          </p:nvSpPr>
          <p:spPr>
            <a:xfrm>
              <a:off x="4042131" y="3065536"/>
              <a:ext cx="109925" cy="110186"/>
            </a:xfrm>
            <a:custGeom>
              <a:rect b="b" l="l" r="r" t="t"/>
              <a:pathLst>
                <a:path extrusionOk="0" h="4208" w="4198">
                  <a:moveTo>
                    <a:pt x="1154" y="0"/>
                  </a:moveTo>
                  <a:lnTo>
                    <a:pt x="0" y="1154"/>
                  </a:lnTo>
                  <a:lnTo>
                    <a:pt x="3043" y="4207"/>
                  </a:lnTo>
                  <a:lnTo>
                    <a:pt x="4198" y="3043"/>
                  </a:lnTo>
                  <a:lnTo>
                    <a:pt x="1154"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83"/>
            <p:cNvSpPr/>
            <p:nvPr/>
          </p:nvSpPr>
          <p:spPr>
            <a:xfrm>
              <a:off x="4047865" y="3068521"/>
              <a:ext cx="54491" cy="54229"/>
            </a:xfrm>
            <a:custGeom>
              <a:rect b="b" l="l" r="r" t="t"/>
              <a:pathLst>
                <a:path extrusionOk="0" h="2071" w="2081">
                  <a:moveTo>
                    <a:pt x="1040" y="0"/>
                  </a:moveTo>
                  <a:lnTo>
                    <a:pt x="1" y="1260"/>
                  </a:lnTo>
                  <a:lnTo>
                    <a:pt x="811" y="2071"/>
                  </a:lnTo>
                  <a:lnTo>
                    <a:pt x="2080" y="1031"/>
                  </a:lnTo>
                  <a:lnTo>
                    <a:pt x="1040"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83"/>
            <p:cNvSpPr/>
            <p:nvPr/>
          </p:nvSpPr>
          <p:spPr>
            <a:xfrm>
              <a:off x="4094841" y="3115471"/>
              <a:ext cx="54465" cy="54255"/>
            </a:xfrm>
            <a:custGeom>
              <a:rect b="b" l="l" r="r" t="t"/>
              <a:pathLst>
                <a:path extrusionOk="0" h="2072" w="2080">
                  <a:moveTo>
                    <a:pt x="1049" y="1"/>
                  </a:moveTo>
                  <a:lnTo>
                    <a:pt x="0" y="1270"/>
                  </a:lnTo>
                  <a:lnTo>
                    <a:pt x="811" y="2071"/>
                  </a:lnTo>
                  <a:lnTo>
                    <a:pt x="2080" y="1031"/>
                  </a:lnTo>
                  <a:lnTo>
                    <a:pt x="104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83"/>
            <p:cNvSpPr/>
            <p:nvPr/>
          </p:nvSpPr>
          <p:spPr>
            <a:xfrm>
              <a:off x="4237706" y="2916412"/>
              <a:ext cx="65777" cy="61718"/>
            </a:xfrm>
            <a:custGeom>
              <a:rect b="b" l="l" r="r" t="t"/>
              <a:pathLst>
                <a:path extrusionOk="0" h="2357" w="2512">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83"/>
            <p:cNvSpPr/>
            <p:nvPr/>
          </p:nvSpPr>
          <p:spPr>
            <a:xfrm>
              <a:off x="4216994" y="2884519"/>
              <a:ext cx="32469" cy="79864"/>
            </a:xfrm>
            <a:custGeom>
              <a:rect b="b" l="l" r="r" t="t"/>
              <a:pathLst>
                <a:path extrusionOk="0" h="3050" w="124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83"/>
            <p:cNvSpPr/>
            <p:nvPr/>
          </p:nvSpPr>
          <p:spPr>
            <a:xfrm>
              <a:off x="4173213" y="2881691"/>
              <a:ext cx="34564" cy="79943"/>
            </a:xfrm>
            <a:custGeom>
              <a:rect b="b" l="l" r="r" t="t"/>
              <a:pathLst>
                <a:path extrusionOk="0" h="3053" w="132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83"/>
            <p:cNvSpPr/>
            <p:nvPr/>
          </p:nvSpPr>
          <p:spPr>
            <a:xfrm>
              <a:off x="4251218" y="2969280"/>
              <a:ext cx="84551" cy="30584"/>
            </a:xfrm>
            <a:custGeom>
              <a:rect b="b" l="l" r="r" t="t"/>
              <a:pathLst>
                <a:path extrusionOk="0" h="1168" w="3229">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83"/>
            <p:cNvSpPr/>
            <p:nvPr/>
          </p:nvSpPr>
          <p:spPr>
            <a:xfrm>
              <a:off x="4254098" y="3010940"/>
              <a:ext cx="83530" cy="31867"/>
            </a:xfrm>
            <a:custGeom>
              <a:rect b="b" l="l" r="r" t="t"/>
              <a:pathLst>
                <a:path extrusionOk="0" h="1217" w="319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83"/>
            <p:cNvSpPr/>
            <p:nvPr/>
          </p:nvSpPr>
          <p:spPr>
            <a:xfrm>
              <a:off x="4122309" y="2939403"/>
              <a:ext cx="71459" cy="63472"/>
            </a:xfrm>
            <a:custGeom>
              <a:rect b="b" l="l" r="r" t="t"/>
              <a:pathLst>
                <a:path extrusionOk="0" h="2424" w="2729">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83"/>
            <p:cNvSpPr/>
            <p:nvPr/>
          </p:nvSpPr>
          <p:spPr>
            <a:xfrm>
              <a:off x="4107331" y="2941183"/>
              <a:ext cx="80938" cy="80650"/>
            </a:xfrm>
            <a:custGeom>
              <a:rect b="b" l="l" r="r" t="t"/>
              <a:pathLst>
                <a:path extrusionOk="0" h="3080" w="3091">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83"/>
            <p:cNvSpPr/>
            <p:nvPr/>
          </p:nvSpPr>
          <p:spPr>
            <a:xfrm>
              <a:off x="4107331" y="2948123"/>
              <a:ext cx="73449" cy="73711"/>
            </a:xfrm>
            <a:custGeom>
              <a:rect b="b" l="l" r="r" t="t"/>
              <a:pathLst>
                <a:path extrusionOk="0" h="2815" w="2805">
                  <a:moveTo>
                    <a:pt x="563" y="0"/>
                  </a:moveTo>
                  <a:lnTo>
                    <a:pt x="0" y="563"/>
                  </a:lnTo>
                  <a:lnTo>
                    <a:pt x="2251" y="2815"/>
                  </a:lnTo>
                  <a:lnTo>
                    <a:pt x="2805" y="2252"/>
                  </a:lnTo>
                  <a:lnTo>
                    <a:pt x="563"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83"/>
            <p:cNvSpPr/>
            <p:nvPr/>
          </p:nvSpPr>
          <p:spPr>
            <a:xfrm>
              <a:off x="3990651" y="2958099"/>
              <a:ext cx="181148" cy="180388"/>
            </a:xfrm>
            <a:custGeom>
              <a:rect b="b" l="l" r="r" t="t"/>
              <a:pathLst>
                <a:path extrusionOk="0" h="6889" w="6918">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83"/>
            <p:cNvSpPr/>
            <p:nvPr/>
          </p:nvSpPr>
          <p:spPr>
            <a:xfrm>
              <a:off x="3990651" y="3009055"/>
              <a:ext cx="181148" cy="129432"/>
            </a:xfrm>
            <a:custGeom>
              <a:rect b="b" l="l" r="r" t="t"/>
              <a:pathLst>
                <a:path extrusionOk="0" h="4943" w="6918">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83"/>
            <p:cNvSpPr/>
            <p:nvPr/>
          </p:nvSpPr>
          <p:spPr>
            <a:xfrm>
              <a:off x="3968420" y="3087819"/>
              <a:ext cx="73239" cy="72349"/>
            </a:xfrm>
            <a:custGeom>
              <a:rect b="b" l="l" r="r" t="t"/>
              <a:pathLst>
                <a:path extrusionOk="0" h="2763" w="2797">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83"/>
            <p:cNvSpPr/>
            <p:nvPr/>
          </p:nvSpPr>
          <p:spPr>
            <a:xfrm>
              <a:off x="3968184" y="3097508"/>
              <a:ext cx="63472" cy="62896"/>
            </a:xfrm>
            <a:custGeom>
              <a:rect b="b" l="l" r="r" t="t"/>
              <a:pathLst>
                <a:path extrusionOk="0" h="2402" w="2424">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83"/>
            <p:cNvSpPr/>
            <p:nvPr/>
          </p:nvSpPr>
          <p:spPr>
            <a:xfrm>
              <a:off x="4019140" y="3001618"/>
              <a:ext cx="82797" cy="91150"/>
            </a:xfrm>
            <a:custGeom>
              <a:rect b="b" l="l" r="r" t="t"/>
              <a:pathLst>
                <a:path extrusionOk="0" h="3481" w="3162">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83"/>
            <p:cNvSpPr/>
            <p:nvPr/>
          </p:nvSpPr>
          <p:spPr>
            <a:xfrm>
              <a:off x="4210736" y="3028013"/>
              <a:ext cx="71459" cy="63420"/>
            </a:xfrm>
            <a:custGeom>
              <a:rect b="b" l="l" r="r" t="t"/>
              <a:pathLst>
                <a:path extrusionOk="0" h="2422" w="2729">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83"/>
            <p:cNvSpPr/>
            <p:nvPr/>
          </p:nvSpPr>
          <p:spPr>
            <a:xfrm>
              <a:off x="4195994" y="3029872"/>
              <a:ext cx="80964" cy="80388"/>
            </a:xfrm>
            <a:custGeom>
              <a:rect b="b" l="l" r="r" t="t"/>
              <a:pathLst>
                <a:path extrusionOk="0" h="3070" w="3092">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83"/>
            <p:cNvSpPr/>
            <p:nvPr/>
          </p:nvSpPr>
          <p:spPr>
            <a:xfrm>
              <a:off x="4195994" y="3036785"/>
              <a:ext cx="73475" cy="73475"/>
            </a:xfrm>
            <a:custGeom>
              <a:rect b="b" l="l" r="r" t="t"/>
              <a:pathLst>
                <a:path extrusionOk="0" h="2806" w="2806">
                  <a:moveTo>
                    <a:pt x="554" y="1"/>
                  </a:moveTo>
                  <a:lnTo>
                    <a:pt x="1" y="564"/>
                  </a:lnTo>
                  <a:lnTo>
                    <a:pt x="2243" y="2806"/>
                  </a:lnTo>
                  <a:lnTo>
                    <a:pt x="2805" y="2252"/>
                  </a:lnTo>
                  <a:lnTo>
                    <a:pt x="554"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83"/>
            <p:cNvSpPr/>
            <p:nvPr/>
          </p:nvSpPr>
          <p:spPr>
            <a:xfrm>
              <a:off x="4079340" y="3046788"/>
              <a:ext cx="180886" cy="180388"/>
            </a:xfrm>
            <a:custGeom>
              <a:rect b="b" l="l" r="r" t="t"/>
              <a:pathLst>
                <a:path extrusionOk="0" h="6889" w="6908">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83"/>
            <p:cNvSpPr/>
            <p:nvPr/>
          </p:nvSpPr>
          <p:spPr>
            <a:xfrm>
              <a:off x="4079340" y="3097508"/>
              <a:ext cx="180886" cy="129406"/>
            </a:xfrm>
            <a:custGeom>
              <a:rect b="b" l="l" r="r" t="t"/>
              <a:pathLst>
                <a:path extrusionOk="0" h="4942" w="6908">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83"/>
            <p:cNvSpPr/>
            <p:nvPr/>
          </p:nvSpPr>
          <p:spPr>
            <a:xfrm>
              <a:off x="4056847" y="3176508"/>
              <a:ext cx="73475" cy="72323"/>
            </a:xfrm>
            <a:custGeom>
              <a:rect b="b" l="l" r="r" t="t"/>
              <a:pathLst>
                <a:path extrusionOk="0" h="2762" w="2806">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83"/>
            <p:cNvSpPr/>
            <p:nvPr/>
          </p:nvSpPr>
          <p:spPr>
            <a:xfrm>
              <a:off x="4056847" y="3186170"/>
              <a:ext cx="63237" cy="62661"/>
            </a:xfrm>
            <a:custGeom>
              <a:rect b="b" l="l" r="r" t="t"/>
              <a:pathLst>
                <a:path extrusionOk="0" h="2393" w="2415">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83"/>
            <p:cNvSpPr/>
            <p:nvPr/>
          </p:nvSpPr>
          <p:spPr>
            <a:xfrm>
              <a:off x="4107567" y="3090176"/>
              <a:ext cx="83006" cy="91281"/>
            </a:xfrm>
            <a:custGeom>
              <a:rect b="b" l="l" r="r" t="t"/>
              <a:pathLst>
                <a:path extrusionOk="0" h="3486" w="317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1" name="Google Shape;12241;p83"/>
          <p:cNvGrpSpPr/>
          <p:nvPr/>
        </p:nvGrpSpPr>
        <p:grpSpPr>
          <a:xfrm>
            <a:off x="3513796" y="2882084"/>
            <a:ext cx="371487" cy="366826"/>
            <a:chOff x="3513796" y="2882084"/>
            <a:chExt cx="371487" cy="366826"/>
          </a:xfrm>
        </p:grpSpPr>
        <p:sp>
          <p:nvSpPr>
            <p:cNvPr id="12242" name="Google Shape;12242;p83"/>
            <p:cNvSpPr/>
            <p:nvPr/>
          </p:nvSpPr>
          <p:spPr>
            <a:xfrm>
              <a:off x="3696384" y="2890725"/>
              <a:ext cx="11024" cy="60409"/>
            </a:xfrm>
            <a:custGeom>
              <a:rect b="b" l="l" r="r" t="t"/>
              <a:pathLst>
                <a:path extrusionOk="0" h="2307" w="421">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83"/>
            <p:cNvSpPr/>
            <p:nvPr/>
          </p:nvSpPr>
          <p:spPr>
            <a:xfrm>
              <a:off x="3682899" y="2882084"/>
              <a:ext cx="32993" cy="28332"/>
            </a:xfrm>
            <a:custGeom>
              <a:rect b="b" l="l" r="r" t="t"/>
              <a:pathLst>
                <a:path extrusionOk="0" h="1082" w="126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83"/>
            <p:cNvSpPr/>
            <p:nvPr/>
          </p:nvSpPr>
          <p:spPr>
            <a:xfrm>
              <a:off x="3754357" y="2890725"/>
              <a:ext cx="10762" cy="60409"/>
            </a:xfrm>
            <a:custGeom>
              <a:rect b="b" l="l" r="r" t="t"/>
              <a:pathLst>
                <a:path extrusionOk="0" h="2307" w="411">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83"/>
            <p:cNvSpPr/>
            <p:nvPr/>
          </p:nvSpPr>
          <p:spPr>
            <a:xfrm>
              <a:off x="3740610" y="2882084"/>
              <a:ext cx="33255" cy="28332"/>
            </a:xfrm>
            <a:custGeom>
              <a:rect b="b" l="l" r="r" t="t"/>
              <a:pathLst>
                <a:path extrusionOk="0" h="1082" w="127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83"/>
            <p:cNvSpPr/>
            <p:nvPr/>
          </p:nvSpPr>
          <p:spPr>
            <a:xfrm>
              <a:off x="3638698" y="2890725"/>
              <a:ext cx="10762" cy="60409"/>
            </a:xfrm>
            <a:custGeom>
              <a:rect b="b" l="l" r="r" t="t"/>
              <a:pathLst>
                <a:path extrusionOk="0" h="2307" w="411">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83"/>
            <p:cNvSpPr/>
            <p:nvPr/>
          </p:nvSpPr>
          <p:spPr>
            <a:xfrm>
              <a:off x="3625187" y="2882084"/>
              <a:ext cx="33019" cy="28332"/>
            </a:xfrm>
            <a:custGeom>
              <a:rect b="b" l="l" r="r" t="t"/>
              <a:pathLst>
                <a:path extrusionOk="0" h="1082" w="1261">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83"/>
            <p:cNvSpPr/>
            <p:nvPr/>
          </p:nvSpPr>
          <p:spPr>
            <a:xfrm>
              <a:off x="3696384" y="3179991"/>
              <a:ext cx="10788" cy="60173"/>
            </a:xfrm>
            <a:custGeom>
              <a:rect b="b" l="l" r="r" t="t"/>
              <a:pathLst>
                <a:path extrusionOk="0" h="2298" w="412">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83"/>
            <p:cNvSpPr/>
            <p:nvPr/>
          </p:nvSpPr>
          <p:spPr>
            <a:xfrm>
              <a:off x="3682899" y="3220656"/>
              <a:ext cx="32993" cy="28254"/>
            </a:xfrm>
            <a:custGeom>
              <a:rect b="b" l="l" r="r" t="t"/>
              <a:pathLst>
                <a:path extrusionOk="0" h="1079" w="126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83"/>
            <p:cNvSpPr/>
            <p:nvPr/>
          </p:nvSpPr>
          <p:spPr>
            <a:xfrm>
              <a:off x="3638698" y="3179991"/>
              <a:ext cx="10762" cy="60173"/>
            </a:xfrm>
            <a:custGeom>
              <a:rect b="b" l="l" r="r" t="t"/>
              <a:pathLst>
                <a:path extrusionOk="0" h="2298" w="411">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83"/>
            <p:cNvSpPr/>
            <p:nvPr/>
          </p:nvSpPr>
          <p:spPr>
            <a:xfrm>
              <a:off x="3625187" y="3220656"/>
              <a:ext cx="33019" cy="28254"/>
            </a:xfrm>
            <a:custGeom>
              <a:rect b="b" l="l" r="r" t="t"/>
              <a:pathLst>
                <a:path extrusionOk="0" h="1079" w="1261">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83"/>
            <p:cNvSpPr/>
            <p:nvPr/>
          </p:nvSpPr>
          <p:spPr>
            <a:xfrm>
              <a:off x="3754227" y="3179991"/>
              <a:ext cx="10893" cy="60173"/>
            </a:xfrm>
            <a:custGeom>
              <a:rect b="b" l="l" r="r" t="t"/>
              <a:pathLst>
                <a:path extrusionOk="0" h="2298" w="416">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83"/>
            <p:cNvSpPr/>
            <p:nvPr/>
          </p:nvSpPr>
          <p:spPr>
            <a:xfrm>
              <a:off x="3740610" y="3220656"/>
              <a:ext cx="33255" cy="28254"/>
            </a:xfrm>
            <a:custGeom>
              <a:rect b="b" l="l" r="r" t="t"/>
              <a:pathLst>
                <a:path extrusionOk="0" h="1079" w="127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83"/>
            <p:cNvSpPr/>
            <p:nvPr/>
          </p:nvSpPr>
          <p:spPr>
            <a:xfrm>
              <a:off x="3814557" y="3060273"/>
              <a:ext cx="63708" cy="10762"/>
            </a:xfrm>
            <a:custGeom>
              <a:rect b="b" l="l" r="r" t="t"/>
              <a:pathLst>
                <a:path extrusionOk="0" h="411" w="2433">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83"/>
            <p:cNvSpPr/>
            <p:nvPr/>
          </p:nvSpPr>
          <p:spPr>
            <a:xfrm>
              <a:off x="3852263" y="3051344"/>
              <a:ext cx="33019" cy="28201"/>
            </a:xfrm>
            <a:custGeom>
              <a:rect b="b" l="l" r="r" t="t"/>
              <a:pathLst>
                <a:path extrusionOk="0" h="1077" w="1261">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83"/>
            <p:cNvSpPr/>
            <p:nvPr/>
          </p:nvSpPr>
          <p:spPr>
            <a:xfrm>
              <a:off x="3814557" y="311798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83"/>
            <p:cNvSpPr/>
            <p:nvPr/>
          </p:nvSpPr>
          <p:spPr>
            <a:xfrm>
              <a:off x="3852263" y="3109056"/>
              <a:ext cx="33019" cy="28437"/>
            </a:xfrm>
            <a:custGeom>
              <a:rect b="b" l="l" r="r" t="t"/>
              <a:pathLst>
                <a:path extrusionOk="0" h="1086" w="1261">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83"/>
            <p:cNvSpPr/>
            <p:nvPr/>
          </p:nvSpPr>
          <p:spPr>
            <a:xfrm>
              <a:off x="3814557" y="300232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83"/>
            <p:cNvSpPr/>
            <p:nvPr/>
          </p:nvSpPr>
          <p:spPr>
            <a:xfrm>
              <a:off x="3852263" y="2993580"/>
              <a:ext cx="33019" cy="28254"/>
            </a:xfrm>
            <a:custGeom>
              <a:rect b="b" l="l" r="r" t="t"/>
              <a:pathLst>
                <a:path extrusionOk="0" h="1079" w="1261">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83"/>
            <p:cNvSpPr/>
            <p:nvPr/>
          </p:nvSpPr>
          <p:spPr>
            <a:xfrm>
              <a:off x="3525265" y="3060273"/>
              <a:ext cx="63996" cy="10762"/>
            </a:xfrm>
            <a:custGeom>
              <a:rect b="b" l="l" r="r" t="t"/>
              <a:pathLst>
                <a:path extrusionOk="0" h="411" w="2444">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83"/>
            <p:cNvSpPr/>
            <p:nvPr/>
          </p:nvSpPr>
          <p:spPr>
            <a:xfrm>
              <a:off x="3513796" y="3051344"/>
              <a:ext cx="32993" cy="28201"/>
            </a:xfrm>
            <a:custGeom>
              <a:rect b="b" l="l" r="r" t="t"/>
              <a:pathLst>
                <a:path extrusionOk="0" h="1077" w="126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83"/>
            <p:cNvSpPr/>
            <p:nvPr/>
          </p:nvSpPr>
          <p:spPr>
            <a:xfrm>
              <a:off x="3525265" y="300232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83"/>
            <p:cNvSpPr/>
            <p:nvPr/>
          </p:nvSpPr>
          <p:spPr>
            <a:xfrm>
              <a:off x="3513796" y="2993580"/>
              <a:ext cx="32993" cy="28254"/>
            </a:xfrm>
            <a:custGeom>
              <a:rect b="b" l="l" r="r" t="t"/>
              <a:pathLst>
                <a:path extrusionOk="0" h="1079" w="126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83"/>
            <p:cNvSpPr/>
            <p:nvPr/>
          </p:nvSpPr>
          <p:spPr>
            <a:xfrm>
              <a:off x="3525265" y="311798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83"/>
            <p:cNvSpPr/>
            <p:nvPr/>
          </p:nvSpPr>
          <p:spPr>
            <a:xfrm>
              <a:off x="3513796" y="3109056"/>
              <a:ext cx="32993" cy="28437"/>
            </a:xfrm>
            <a:custGeom>
              <a:rect b="b" l="l" r="r" t="t"/>
              <a:pathLst>
                <a:path extrusionOk="0" h="1086" w="126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83"/>
            <p:cNvSpPr/>
            <p:nvPr/>
          </p:nvSpPr>
          <p:spPr>
            <a:xfrm>
              <a:off x="3581982" y="2945609"/>
              <a:ext cx="239828" cy="239855"/>
            </a:xfrm>
            <a:custGeom>
              <a:rect b="b" l="l" r="r" t="t"/>
              <a:pathLst>
                <a:path extrusionOk="0" h="9160" w="9159">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83"/>
            <p:cNvSpPr/>
            <p:nvPr/>
          </p:nvSpPr>
          <p:spPr>
            <a:xfrm>
              <a:off x="3599709" y="2963362"/>
              <a:ext cx="204374" cy="204348"/>
            </a:xfrm>
            <a:custGeom>
              <a:rect b="b" l="l" r="r" t="t"/>
              <a:pathLst>
                <a:path extrusionOk="0" h="7804" w="7805">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83"/>
            <p:cNvSpPr/>
            <p:nvPr/>
          </p:nvSpPr>
          <p:spPr>
            <a:xfrm>
              <a:off x="3599709" y="2963362"/>
              <a:ext cx="204374" cy="204348"/>
            </a:xfrm>
            <a:custGeom>
              <a:rect b="b" l="l" r="r" t="t"/>
              <a:pathLst>
                <a:path extrusionOk="0" h="7804" w="7805">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83"/>
            <p:cNvSpPr/>
            <p:nvPr/>
          </p:nvSpPr>
          <p:spPr>
            <a:xfrm>
              <a:off x="3649932" y="3013559"/>
              <a:ext cx="104190" cy="103954"/>
            </a:xfrm>
            <a:custGeom>
              <a:rect b="b" l="l" r="r" t="t"/>
              <a:pathLst>
                <a:path extrusionOk="0" h="3970" w="3979">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83"/>
            <p:cNvSpPr/>
            <p:nvPr/>
          </p:nvSpPr>
          <p:spPr>
            <a:xfrm>
              <a:off x="3665171" y="3028798"/>
              <a:ext cx="73475" cy="73475"/>
            </a:xfrm>
            <a:custGeom>
              <a:rect b="b" l="l" r="r" t="t"/>
              <a:pathLst>
                <a:path extrusionOk="0" h="2806" w="2806">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83"/>
            <p:cNvSpPr/>
            <p:nvPr/>
          </p:nvSpPr>
          <p:spPr>
            <a:xfrm>
              <a:off x="3621442"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83"/>
            <p:cNvSpPr/>
            <p:nvPr/>
          </p:nvSpPr>
          <p:spPr>
            <a:xfrm>
              <a:off x="3649670" y="2984834"/>
              <a:ext cx="19508" cy="19508"/>
            </a:xfrm>
            <a:custGeom>
              <a:rect b="b" l="l" r="r" t="t"/>
              <a:pathLst>
                <a:path extrusionOk="0" h="745" w="745">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83"/>
            <p:cNvSpPr/>
            <p:nvPr/>
          </p:nvSpPr>
          <p:spPr>
            <a:xfrm>
              <a:off x="3677897" y="2984834"/>
              <a:ext cx="19508" cy="19508"/>
            </a:xfrm>
            <a:custGeom>
              <a:rect b="b" l="l" r="r" t="t"/>
              <a:pathLst>
                <a:path extrusionOk="0" h="745" w="745">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83"/>
            <p:cNvSpPr/>
            <p:nvPr/>
          </p:nvSpPr>
          <p:spPr>
            <a:xfrm>
              <a:off x="3706387" y="2984834"/>
              <a:ext cx="19246" cy="19508"/>
            </a:xfrm>
            <a:custGeom>
              <a:rect b="b" l="l" r="r" t="t"/>
              <a:pathLst>
                <a:path extrusionOk="0" h="745" w="735">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83"/>
            <p:cNvSpPr/>
            <p:nvPr/>
          </p:nvSpPr>
          <p:spPr>
            <a:xfrm>
              <a:off x="3734614" y="2984834"/>
              <a:ext cx="19508" cy="19508"/>
            </a:xfrm>
            <a:custGeom>
              <a:rect b="b" l="l" r="r" t="t"/>
              <a:pathLst>
                <a:path extrusionOk="0" h="745" w="745">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83"/>
            <p:cNvSpPr/>
            <p:nvPr/>
          </p:nvSpPr>
          <p:spPr>
            <a:xfrm>
              <a:off x="3763077"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83"/>
            <p:cNvSpPr/>
            <p:nvPr/>
          </p:nvSpPr>
          <p:spPr>
            <a:xfrm>
              <a:off x="3621442" y="3126469"/>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83"/>
            <p:cNvSpPr/>
            <p:nvPr/>
          </p:nvSpPr>
          <p:spPr>
            <a:xfrm>
              <a:off x="3649670" y="3126469"/>
              <a:ext cx="19508" cy="19508"/>
            </a:xfrm>
            <a:custGeom>
              <a:rect b="b" l="l" r="r" t="t"/>
              <a:pathLst>
                <a:path extrusionOk="0" h="745" w="745">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83"/>
            <p:cNvSpPr/>
            <p:nvPr/>
          </p:nvSpPr>
          <p:spPr>
            <a:xfrm>
              <a:off x="3677897" y="3126469"/>
              <a:ext cx="19508" cy="19508"/>
            </a:xfrm>
            <a:custGeom>
              <a:rect b="b" l="l" r="r" t="t"/>
              <a:pathLst>
                <a:path extrusionOk="0" h="745" w="745">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83"/>
            <p:cNvSpPr/>
            <p:nvPr/>
          </p:nvSpPr>
          <p:spPr>
            <a:xfrm>
              <a:off x="3706387" y="3126730"/>
              <a:ext cx="19246" cy="19508"/>
            </a:xfrm>
            <a:custGeom>
              <a:rect b="b" l="l" r="r" t="t"/>
              <a:pathLst>
                <a:path extrusionOk="0" h="745" w="735">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83"/>
            <p:cNvSpPr/>
            <p:nvPr/>
          </p:nvSpPr>
          <p:spPr>
            <a:xfrm>
              <a:off x="3734614" y="3126469"/>
              <a:ext cx="19508" cy="19508"/>
            </a:xfrm>
            <a:custGeom>
              <a:rect b="b" l="l" r="r" t="t"/>
              <a:pathLst>
                <a:path extrusionOk="0" h="745" w="745">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83"/>
            <p:cNvSpPr/>
            <p:nvPr/>
          </p:nvSpPr>
          <p:spPr>
            <a:xfrm>
              <a:off x="3763077" y="3126469"/>
              <a:ext cx="19272" cy="19508"/>
            </a:xfrm>
            <a:custGeom>
              <a:rect b="b" l="l" r="r" t="t"/>
              <a:pathLst>
                <a:path extrusionOk="0" h="745" w="736">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83"/>
            <p:cNvSpPr/>
            <p:nvPr/>
          </p:nvSpPr>
          <p:spPr>
            <a:xfrm>
              <a:off x="3621442" y="3013323"/>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83"/>
            <p:cNvSpPr/>
            <p:nvPr/>
          </p:nvSpPr>
          <p:spPr>
            <a:xfrm>
              <a:off x="3621442" y="3041551"/>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83"/>
            <p:cNvSpPr/>
            <p:nvPr/>
          </p:nvSpPr>
          <p:spPr>
            <a:xfrm>
              <a:off x="3621442" y="3070014"/>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83"/>
            <p:cNvSpPr/>
            <p:nvPr/>
          </p:nvSpPr>
          <p:spPr>
            <a:xfrm>
              <a:off x="3621442" y="3098241"/>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83"/>
            <p:cNvSpPr/>
            <p:nvPr/>
          </p:nvSpPr>
          <p:spPr>
            <a:xfrm>
              <a:off x="3762841" y="3013061"/>
              <a:ext cx="19508" cy="19508"/>
            </a:xfrm>
            <a:custGeom>
              <a:rect b="b" l="l" r="r" t="t"/>
              <a:pathLst>
                <a:path extrusionOk="0" h="745" w="745">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83"/>
            <p:cNvSpPr/>
            <p:nvPr/>
          </p:nvSpPr>
          <p:spPr>
            <a:xfrm>
              <a:off x="3763077" y="3041551"/>
              <a:ext cx="19272" cy="19508"/>
            </a:xfrm>
            <a:custGeom>
              <a:rect b="b" l="l" r="r" t="t"/>
              <a:pathLst>
                <a:path extrusionOk="0" h="745" w="736">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83"/>
            <p:cNvSpPr/>
            <p:nvPr/>
          </p:nvSpPr>
          <p:spPr>
            <a:xfrm>
              <a:off x="3763077" y="3069778"/>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83"/>
            <p:cNvSpPr/>
            <p:nvPr/>
          </p:nvSpPr>
          <p:spPr>
            <a:xfrm>
              <a:off x="3763077" y="3098241"/>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1" name="Google Shape;12291;p83"/>
          <p:cNvGrpSpPr/>
          <p:nvPr/>
        </p:nvGrpSpPr>
        <p:grpSpPr>
          <a:xfrm>
            <a:off x="873615" y="1500275"/>
            <a:ext cx="335011" cy="359232"/>
            <a:chOff x="873615" y="1500275"/>
            <a:chExt cx="335011" cy="359232"/>
          </a:xfrm>
        </p:grpSpPr>
        <p:sp>
          <p:nvSpPr>
            <p:cNvPr id="12292" name="Google Shape;12292;p83"/>
            <p:cNvSpPr/>
            <p:nvPr/>
          </p:nvSpPr>
          <p:spPr>
            <a:xfrm>
              <a:off x="965550" y="1500275"/>
              <a:ext cx="151140" cy="359232"/>
            </a:xfrm>
            <a:custGeom>
              <a:rect b="b" l="l" r="r" t="t"/>
              <a:pathLst>
                <a:path extrusionOk="0" h="13719" w="5772">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83"/>
            <p:cNvSpPr/>
            <p:nvPr/>
          </p:nvSpPr>
          <p:spPr>
            <a:xfrm>
              <a:off x="873615" y="1500275"/>
              <a:ext cx="158655" cy="359232"/>
            </a:xfrm>
            <a:custGeom>
              <a:rect b="b" l="l" r="r" t="t"/>
              <a:pathLst>
                <a:path extrusionOk="0" h="13719" w="6059">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83"/>
            <p:cNvSpPr/>
            <p:nvPr/>
          </p:nvSpPr>
          <p:spPr>
            <a:xfrm>
              <a:off x="873615" y="1784540"/>
              <a:ext cx="158655" cy="50485"/>
            </a:xfrm>
            <a:custGeom>
              <a:rect b="b" l="l" r="r" t="t"/>
              <a:pathLst>
                <a:path extrusionOk="0" h="1928" w="6059">
                  <a:moveTo>
                    <a:pt x="0" y="0"/>
                  </a:moveTo>
                  <a:lnTo>
                    <a:pt x="0" y="1927"/>
                  </a:lnTo>
                  <a:lnTo>
                    <a:pt x="6058" y="1927"/>
                  </a:lnTo>
                  <a:lnTo>
                    <a:pt x="6058"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83"/>
            <p:cNvSpPr/>
            <p:nvPr/>
          </p:nvSpPr>
          <p:spPr>
            <a:xfrm>
              <a:off x="873615" y="1500275"/>
              <a:ext cx="158655" cy="274550"/>
            </a:xfrm>
            <a:custGeom>
              <a:rect b="b" l="l" r="r" t="t"/>
              <a:pathLst>
                <a:path extrusionOk="0" h="10485" w="6059">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83"/>
            <p:cNvSpPr/>
            <p:nvPr/>
          </p:nvSpPr>
          <p:spPr>
            <a:xfrm>
              <a:off x="873615" y="1795537"/>
              <a:ext cx="158655" cy="28489"/>
            </a:xfrm>
            <a:custGeom>
              <a:rect b="b" l="l" r="r" t="t"/>
              <a:pathLst>
                <a:path extrusionOk="0" h="1088" w="6059">
                  <a:moveTo>
                    <a:pt x="0" y="0"/>
                  </a:moveTo>
                  <a:lnTo>
                    <a:pt x="0" y="1088"/>
                  </a:lnTo>
                  <a:lnTo>
                    <a:pt x="6058" y="1088"/>
                  </a:lnTo>
                  <a:lnTo>
                    <a:pt x="6058"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83"/>
            <p:cNvSpPr/>
            <p:nvPr/>
          </p:nvSpPr>
          <p:spPr>
            <a:xfrm>
              <a:off x="873615" y="1500275"/>
              <a:ext cx="158655" cy="263552"/>
            </a:xfrm>
            <a:custGeom>
              <a:rect b="b" l="l" r="r" t="t"/>
              <a:pathLst>
                <a:path extrusionOk="0" h="10065" w="6059">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83"/>
            <p:cNvSpPr/>
            <p:nvPr/>
          </p:nvSpPr>
          <p:spPr>
            <a:xfrm>
              <a:off x="1049971" y="1500275"/>
              <a:ext cx="158655" cy="359232"/>
            </a:xfrm>
            <a:custGeom>
              <a:rect b="b" l="l" r="r" t="t"/>
              <a:pathLst>
                <a:path extrusionOk="0" h="13719" w="6059">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83"/>
            <p:cNvSpPr/>
            <p:nvPr/>
          </p:nvSpPr>
          <p:spPr>
            <a:xfrm>
              <a:off x="1049971" y="1784540"/>
              <a:ext cx="158655" cy="50485"/>
            </a:xfrm>
            <a:custGeom>
              <a:rect b="b" l="l" r="r" t="t"/>
              <a:pathLst>
                <a:path extrusionOk="0" h="1928" w="6059">
                  <a:moveTo>
                    <a:pt x="1" y="0"/>
                  </a:moveTo>
                  <a:lnTo>
                    <a:pt x="1" y="1927"/>
                  </a:lnTo>
                  <a:lnTo>
                    <a:pt x="6059" y="1927"/>
                  </a:lnTo>
                  <a:lnTo>
                    <a:pt x="6059"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83"/>
            <p:cNvSpPr/>
            <p:nvPr/>
          </p:nvSpPr>
          <p:spPr>
            <a:xfrm>
              <a:off x="1049971" y="1500275"/>
              <a:ext cx="158655" cy="274550"/>
            </a:xfrm>
            <a:custGeom>
              <a:rect b="b" l="l" r="r" t="t"/>
              <a:pathLst>
                <a:path extrusionOk="0" h="10485" w="6059">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83"/>
            <p:cNvSpPr/>
            <p:nvPr/>
          </p:nvSpPr>
          <p:spPr>
            <a:xfrm>
              <a:off x="1049971" y="1795537"/>
              <a:ext cx="158655" cy="28489"/>
            </a:xfrm>
            <a:custGeom>
              <a:rect b="b" l="l" r="r" t="t"/>
              <a:pathLst>
                <a:path extrusionOk="0" h="1088" w="6059">
                  <a:moveTo>
                    <a:pt x="1" y="0"/>
                  </a:moveTo>
                  <a:lnTo>
                    <a:pt x="1" y="1088"/>
                  </a:lnTo>
                  <a:lnTo>
                    <a:pt x="6059" y="1088"/>
                  </a:lnTo>
                  <a:lnTo>
                    <a:pt x="6059"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83"/>
            <p:cNvSpPr/>
            <p:nvPr/>
          </p:nvSpPr>
          <p:spPr>
            <a:xfrm>
              <a:off x="1049971" y="1500275"/>
              <a:ext cx="158655" cy="263552"/>
            </a:xfrm>
            <a:custGeom>
              <a:rect b="b" l="l" r="r" t="t"/>
              <a:pathLst>
                <a:path extrusionOk="0" h="10065" w="6059">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3" name="Google Shape;12303;p83"/>
          <p:cNvGrpSpPr/>
          <p:nvPr/>
        </p:nvGrpSpPr>
        <p:grpSpPr>
          <a:xfrm>
            <a:off x="2202058" y="3346737"/>
            <a:ext cx="337158" cy="359311"/>
            <a:chOff x="2202058" y="3346737"/>
            <a:chExt cx="337158" cy="359311"/>
          </a:xfrm>
        </p:grpSpPr>
        <p:sp>
          <p:nvSpPr>
            <p:cNvPr id="12304" name="Google Shape;12304;p83"/>
            <p:cNvSpPr/>
            <p:nvPr/>
          </p:nvSpPr>
          <p:spPr>
            <a:xfrm>
              <a:off x="2202058" y="3449225"/>
              <a:ext cx="257084" cy="256822"/>
            </a:xfrm>
            <a:custGeom>
              <a:rect b="b" l="l" r="r" t="t"/>
              <a:pathLst>
                <a:path extrusionOk="0" h="9808" w="9818">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83"/>
            <p:cNvSpPr/>
            <p:nvPr/>
          </p:nvSpPr>
          <p:spPr>
            <a:xfrm>
              <a:off x="2202320" y="3448989"/>
              <a:ext cx="158655" cy="257032"/>
            </a:xfrm>
            <a:custGeom>
              <a:rect b="b" l="l" r="r" t="t"/>
              <a:pathLst>
                <a:path extrusionOk="0" h="9816" w="6059">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83"/>
            <p:cNvSpPr/>
            <p:nvPr/>
          </p:nvSpPr>
          <p:spPr>
            <a:xfrm>
              <a:off x="2338220" y="3346737"/>
              <a:ext cx="200996" cy="169731"/>
            </a:xfrm>
            <a:custGeom>
              <a:rect b="b" l="l" r="r" t="t"/>
              <a:pathLst>
                <a:path extrusionOk="0" h="6482" w="7676">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83"/>
            <p:cNvSpPr/>
            <p:nvPr/>
          </p:nvSpPr>
          <p:spPr>
            <a:xfrm>
              <a:off x="2424133" y="3390518"/>
              <a:ext cx="52239" cy="52239"/>
            </a:xfrm>
            <a:custGeom>
              <a:rect b="b" l="l" r="r" t="t"/>
              <a:pathLst>
                <a:path extrusionOk="0" h="1995" w="1995">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83"/>
            <p:cNvSpPr/>
            <p:nvPr/>
          </p:nvSpPr>
          <p:spPr>
            <a:xfrm>
              <a:off x="2406406" y="3384993"/>
              <a:ext cx="87196" cy="63263"/>
            </a:xfrm>
            <a:custGeom>
              <a:rect b="b" l="l" r="r" t="t"/>
              <a:pathLst>
                <a:path extrusionOk="0" h="2416" w="333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83"/>
            <p:cNvSpPr/>
            <p:nvPr/>
          </p:nvSpPr>
          <p:spPr>
            <a:xfrm>
              <a:off x="2394675" y="3429062"/>
              <a:ext cx="45693" cy="41425"/>
            </a:xfrm>
            <a:custGeom>
              <a:rect b="b" l="l" r="r" t="t"/>
              <a:pathLst>
                <a:path extrusionOk="0" h="1582" w="1745">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83"/>
            <p:cNvSpPr/>
            <p:nvPr/>
          </p:nvSpPr>
          <p:spPr>
            <a:xfrm>
              <a:off x="2230050" y="3532598"/>
              <a:ext cx="201363" cy="89998"/>
            </a:xfrm>
            <a:custGeom>
              <a:rect b="b" l="l" r="r" t="t"/>
              <a:pathLst>
                <a:path extrusionOk="0" h="3437" w="769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83"/>
            <p:cNvSpPr/>
            <p:nvPr/>
          </p:nvSpPr>
          <p:spPr>
            <a:xfrm>
              <a:off x="2227746" y="3605523"/>
              <a:ext cx="90495" cy="41058"/>
            </a:xfrm>
            <a:custGeom>
              <a:rect b="b" l="l" r="r" t="t"/>
              <a:pathLst>
                <a:path extrusionOk="0" h="1568" w="3456">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83"/>
            <p:cNvSpPr/>
            <p:nvPr/>
          </p:nvSpPr>
          <p:spPr>
            <a:xfrm>
              <a:off x="2279252" y="3532598"/>
              <a:ext cx="93716" cy="74182"/>
            </a:xfrm>
            <a:custGeom>
              <a:rect b="b" l="l" r="r" t="t"/>
              <a:pathLst>
                <a:path extrusionOk="0" h="2833" w="3579">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3" name="Google Shape;12313;p83"/>
          <p:cNvGrpSpPr/>
          <p:nvPr/>
        </p:nvGrpSpPr>
        <p:grpSpPr>
          <a:xfrm>
            <a:off x="2223059" y="3818172"/>
            <a:ext cx="359232" cy="306050"/>
            <a:chOff x="2223059" y="3818172"/>
            <a:chExt cx="359232" cy="306050"/>
          </a:xfrm>
        </p:grpSpPr>
        <p:sp>
          <p:nvSpPr>
            <p:cNvPr id="12314" name="Google Shape;12314;p83"/>
            <p:cNvSpPr/>
            <p:nvPr/>
          </p:nvSpPr>
          <p:spPr>
            <a:xfrm>
              <a:off x="2271763" y="3818172"/>
              <a:ext cx="310528" cy="155146"/>
            </a:xfrm>
            <a:custGeom>
              <a:rect b="b" l="l" r="r" t="t"/>
              <a:pathLst>
                <a:path extrusionOk="0" h="5925" w="11859">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83"/>
            <p:cNvSpPr/>
            <p:nvPr/>
          </p:nvSpPr>
          <p:spPr>
            <a:xfrm>
              <a:off x="2326725" y="3862895"/>
              <a:ext cx="248339" cy="110422"/>
            </a:xfrm>
            <a:custGeom>
              <a:rect b="b" l="l" r="r" t="t"/>
              <a:pathLst>
                <a:path extrusionOk="0" h="4217" w="9484">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83"/>
            <p:cNvSpPr/>
            <p:nvPr/>
          </p:nvSpPr>
          <p:spPr>
            <a:xfrm>
              <a:off x="2343955" y="3877376"/>
              <a:ext cx="213853" cy="95942"/>
            </a:xfrm>
            <a:custGeom>
              <a:rect b="b" l="l" r="r" t="t"/>
              <a:pathLst>
                <a:path extrusionOk="0" h="3664" w="8167">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83"/>
            <p:cNvSpPr/>
            <p:nvPr/>
          </p:nvSpPr>
          <p:spPr>
            <a:xfrm>
              <a:off x="2470114" y="4050878"/>
              <a:ext cx="10762" cy="73344"/>
            </a:xfrm>
            <a:custGeom>
              <a:rect b="b" l="l" r="r" t="t"/>
              <a:pathLst>
                <a:path extrusionOk="0" h="2801" w="411">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83"/>
            <p:cNvSpPr/>
            <p:nvPr/>
          </p:nvSpPr>
          <p:spPr>
            <a:xfrm>
              <a:off x="2412114" y="3988426"/>
              <a:ext cx="118147" cy="72847"/>
            </a:xfrm>
            <a:custGeom>
              <a:rect b="b" l="l" r="r" t="t"/>
              <a:pathLst>
                <a:path extrusionOk="0" h="2782" w="4512">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83"/>
            <p:cNvSpPr/>
            <p:nvPr/>
          </p:nvSpPr>
          <p:spPr>
            <a:xfrm>
              <a:off x="2452623" y="4045248"/>
              <a:ext cx="45483" cy="24012"/>
            </a:xfrm>
            <a:custGeom>
              <a:rect b="b" l="l" r="r" t="t"/>
              <a:pathLst>
                <a:path extrusionOk="0" h="917" w="1737">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83"/>
            <p:cNvSpPr/>
            <p:nvPr/>
          </p:nvSpPr>
          <p:spPr>
            <a:xfrm>
              <a:off x="2491586" y="3993532"/>
              <a:ext cx="90469" cy="40508"/>
            </a:xfrm>
            <a:custGeom>
              <a:rect b="b" l="l" r="r" t="t"/>
              <a:pathLst>
                <a:path extrusionOk="0" h="1547" w="3455">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83"/>
            <p:cNvSpPr/>
            <p:nvPr/>
          </p:nvSpPr>
          <p:spPr>
            <a:xfrm>
              <a:off x="2223059" y="3971066"/>
              <a:ext cx="359232" cy="32993"/>
            </a:xfrm>
            <a:custGeom>
              <a:rect b="b" l="l" r="r" t="t"/>
              <a:pathLst>
                <a:path extrusionOk="0" h="1260" w="13719">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83"/>
            <p:cNvSpPr/>
            <p:nvPr/>
          </p:nvSpPr>
          <p:spPr>
            <a:xfrm>
              <a:off x="2461107" y="3933595"/>
              <a:ext cx="60723" cy="21760"/>
            </a:xfrm>
            <a:custGeom>
              <a:rect b="b" l="l" r="r" t="t"/>
              <a:pathLst>
                <a:path extrusionOk="0" h="831" w="2319">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3" name="Google Shape;12323;p83"/>
          <p:cNvGrpSpPr/>
          <p:nvPr/>
        </p:nvGrpSpPr>
        <p:grpSpPr>
          <a:xfrm>
            <a:off x="1725989" y="1991820"/>
            <a:ext cx="378426" cy="298509"/>
            <a:chOff x="1725989" y="1991820"/>
            <a:chExt cx="378426" cy="298509"/>
          </a:xfrm>
        </p:grpSpPr>
        <p:sp>
          <p:nvSpPr>
            <p:cNvPr id="12324" name="Google Shape;12324;p83"/>
            <p:cNvSpPr/>
            <p:nvPr/>
          </p:nvSpPr>
          <p:spPr>
            <a:xfrm>
              <a:off x="1803392" y="2021331"/>
              <a:ext cx="145143" cy="236346"/>
            </a:xfrm>
            <a:custGeom>
              <a:rect b="b" l="l" r="r" t="t"/>
              <a:pathLst>
                <a:path extrusionOk="0" h="9026" w="5543">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83"/>
            <p:cNvSpPr/>
            <p:nvPr/>
          </p:nvSpPr>
          <p:spPr>
            <a:xfrm>
              <a:off x="1948509" y="2155738"/>
              <a:ext cx="134669" cy="132679"/>
            </a:xfrm>
            <a:custGeom>
              <a:rect b="b" l="l" r="r" t="t"/>
              <a:pathLst>
                <a:path extrusionOk="0" h="5067" w="5143">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83"/>
            <p:cNvSpPr/>
            <p:nvPr/>
          </p:nvSpPr>
          <p:spPr>
            <a:xfrm>
              <a:off x="1814861" y="2034842"/>
              <a:ext cx="82980" cy="123619"/>
            </a:xfrm>
            <a:custGeom>
              <a:rect b="b" l="l" r="r" t="t"/>
              <a:pathLst>
                <a:path extrusionOk="0" h="4721" w="3169">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83"/>
            <p:cNvSpPr/>
            <p:nvPr/>
          </p:nvSpPr>
          <p:spPr>
            <a:xfrm>
              <a:off x="1967493" y="2155738"/>
              <a:ext cx="115685" cy="132679"/>
            </a:xfrm>
            <a:custGeom>
              <a:rect b="b" l="l" r="r" t="t"/>
              <a:pathLst>
                <a:path extrusionOk="0" h="5067" w="4418">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83"/>
            <p:cNvSpPr/>
            <p:nvPr/>
          </p:nvSpPr>
          <p:spPr>
            <a:xfrm>
              <a:off x="1969745" y="2000854"/>
              <a:ext cx="134669" cy="134460"/>
            </a:xfrm>
            <a:custGeom>
              <a:rect b="b" l="l" r="r" t="t"/>
              <a:pathLst>
                <a:path extrusionOk="0" h="5135" w="5143">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83"/>
            <p:cNvSpPr/>
            <p:nvPr/>
          </p:nvSpPr>
          <p:spPr>
            <a:xfrm>
              <a:off x="1969745" y="2014365"/>
              <a:ext cx="134669" cy="120922"/>
            </a:xfrm>
            <a:custGeom>
              <a:rect b="b" l="l" r="r" t="t"/>
              <a:pathLst>
                <a:path extrusionOk="0" h="4618" w="5143">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83"/>
            <p:cNvSpPr/>
            <p:nvPr/>
          </p:nvSpPr>
          <p:spPr>
            <a:xfrm>
              <a:off x="1860842" y="2155738"/>
              <a:ext cx="110684" cy="134591"/>
            </a:xfrm>
            <a:custGeom>
              <a:rect b="b" l="l" r="r" t="t"/>
              <a:pathLst>
                <a:path extrusionOk="0" h="5140" w="4227">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83"/>
            <p:cNvSpPr/>
            <p:nvPr/>
          </p:nvSpPr>
          <p:spPr>
            <a:xfrm>
              <a:off x="1860842" y="2252413"/>
              <a:ext cx="110684" cy="37916"/>
            </a:xfrm>
            <a:custGeom>
              <a:rect b="b" l="l" r="r" t="t"/>
              <a:pathLst>
                <a:path extrusionOk="0" h="1448" w="4227">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83"/>
            <p:cNvSpPr/>
            <p:nvPr/>
          </p:nvSpPr>
          <p:spPr>
            <a:xfrm>
              <a:off x="1725989" y="1991820"/>
              <a:ext cx="177089" cy="148966"/>
            </a:xfrm>
            <a:custGeom>
              <a:rect b="b" l="l" r="r" t="t"/>
              <a:pathLst>
                <a:path extrusionOk="0" h="5689" w="6763">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83"/>
            <p:cNvSpPr/>
            <p:nvPr/>
          </p:nvSpPr>
          <p:spPr>
            <a:xfrm>
              <a:off x="1798128" y="2039582"/>
              <a:ext cx="20529" cy="52737"/>
            </a:xfrm>
            <a:custGeom>
              <a:rect b="b" l="l" r="r" t="t"/>
              <a:pathLst>
                <a:path extrusionOk="0" h="2014" w="784">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83"/>
            <p:cNvSpPr/>
            <p:nvPr/>
          </p:nvSpPr>
          <p:spPr>
            <a:xfrm>
              <a:off x="1797893" y="2083808"/>
              <a:ext cx="31239" cy="10762"/>
            </a:xfrm>
            <a:custGeom>
              <a:rect b="b" l="l" r="r" t="t"/>
              <a:pathLst>
                <a:path extrusionOk="0" h="411" w="1193">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83"/>
            <p:cNvSpPr/>
            <p:nvPr/>
          </p:nvSpPr>
          <p:spPr>
            <a:xfrm>
              <a:off x="1800145" y="2023006"/>
              <a:ext cx="18513" cy="15868"/>
            </a:xfrm>
            <a:custGeom>
              <a:rect b="b" l="l" r="r" t="t"/>
              <a:pathLst>
                <a:path extrusionOk="0" h="606" w="707">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6" name="Google Shape;12336;p83"/>
          <p:cNvGrpSpPr/>
          <p:nvPr/>
        </p:nvGrpSpPr>
        <p:grpSpPr>
          <a:xfrm>
            <a:off x="1768409" y="3791751"/>
            <a:ext cx="367978" cy="359075"/>
            <a:chOff x="1768409" y="3791751"/>
            <a:chExt cx="367978" cy="359075"/>
          </a:xfrm>
        </p:grpSpPr>
        <p:sp>
          <p:nvSpPr>
            <p:cNvPr id="12337" name="Google Shape;12337;p83"/>
            <p:cNvSpPr/>
            <p:nvPr/>
          </p:nvSpPr>
          <p:spPr>
            <a:xfrm>
              <a:off x="1919784" y="3791751"/>
              <a:ext cx="216602" cy="216052"/>
            </a:xfrm>
            <a:custGeom>
              <a:rect b="b" l="l" r="r" t="t"/>
              <a:pathLst>
                <a:path extrusionOk="0" h="8251" w="8272">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83"/>
            <p:cNvSpPr/>
            <p:nvPr/>
          </p:nvSpPr>
          <p:spPr>
            <a:xfrm>
              <a:off x="1919784" y="3833673"/>
              <a:ext cx="173895" cy="173868"/>
            </a:xfrm>
            <a:custGeom>
              <a:rect b="b" l="l" r="r" t="t"/>
              <a:pathLst>
                <a:path extrusionOk="0" h="6640" w="6641">
                  <a:moveTo>
                    <a:pt x="3645" y="0"/>
                  </a:moveTo>
                  <a:lnTo>
                    <a:pt x="1" y="3654"/>
                  </a:lnTo>
                  <a:lnTo>
                    <a:pt x="2996" y="6640"/>
                  </a:lnTo>
                  <a:lnTo>
                    <a:pt x="6641" y="2996"/>
                  </a:lnTo>
                  <a:lnTo>
                    <a:pt x="3645"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83"/>
            <p:cNvSpPr/>
            <p:nvPr/>
          </p:nvSpPr>
          <p:spPr>
            <a:xfrm>
              <a:off x="2048195" y="3831735"/>
              <a:ext cx="16994" cy="15894"/>
            </a:xfrm>
            <a:custGeom>
              <a:rect b="b" l="l" r="r" t="t"/>
              <a:pathLst>
                <a:path extrusionOk="0" h="607" w="649">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83"/>
            <p:cNvSpPr/>
            <p:nvPr/>
          </p:nvSpPr>
          <p:spPr>
            <a:xfrm>
              <a:off x="2079172" y="3862712"/>
              <a:ext cx="16994" cy="15868"/>
            </a:xfrm>
            <a:custGeom>
              <a:rect b="b" l="l" r="r" t="t"/>
              <a:pathLst>
                <a:path extrusionOk="0" h="606" w="649">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83"/>
            <p:cNvSpPr/>
            <p:nvPr/>
          </p:nvSpPr>
          <p:spPr>
            <a:xfrm>
              <a:off x="1768409" y="3834982"/>
              <a:ext cx="324511" cy="315843"/>
            </a:xfrm>
            <a:custGeom>
              <a:rect b="b" l="l" r="r" t="t"/>
              <a:pathLst>
                <a:path extrusionOk="0" h="12062" w="12393">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83"/>
            <p:cNvSpPr/>
            <p:nvPr/>
          </p:nvSpPr>
          <p:spPr>
            <a:xfrm>
              <a:off x="1864900" y="3952762"/>
              <a:ext cx="106835" cy="103064"/>
            </a:xfrm>
            <a:custGeom>
              <a:rect b="b" l="l" r="r" t="t"/>
              <a:pathLst>
                <a:path extrusionOk="0" h="3936" w="408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83"/>
            <p:cNvSpPr/>
            <p:nvPr/>
          </p:nvSpPr>
          <p:spPr>
            <a:xfrm>
              <a:off x="1773907" y="3934826"/>
              <a:ext cx="319012" cy="216000"/>
            </a:xfrm>
            <a:custGeom>
              <a:rect b="b" l="l" r="r" t="t"/>
              <a:pathLst>
                <a:path extrusionOk="0" h="8249" w="12183">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83"/>
            <p:cNvSpPr/>
            <p:nvPr/>
          </p:nvSpPr>
          <p:spPr>
            <a:xfrm>
              <a:off x="1916197" y="3992485"/>
              <a:ext cx="70176" cy="30558"/>
            </a:xfrm>
            <a:custGeom>
              <a:rect b="b" l="l" r="r" t="t"/>
              <a:pathLst>
                <a:path extrusionOk="0" h="1167" w="268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83"/>
            <p:cNvSpPr/>
            <p:nvPr/>
          </p:nvSpPr>
          <p:spPr>
            <a:xfrm>
              <a:off x="1879328" y="3957607"/>
              <a:ext cx="44096" cy="67924"/>
            </a:xfrm>
            <a:custGeom>
              <a:rect b="b" l="l" r="r" t="t"/>
              <a:pathLst>
                <a:path extrusionOk="0" h="2594" w="1684">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83"/>
            <p:cNvSpPr/>
            <p:nvPr/>
          </p:nvSpPr>
          <p:spPr>
            <a:xfrm>
              <a:off x="1858092" y="4036266"/>
              <a:ext cx="28489" cy="28254"/>
            </a:xfrm>
            <a:custGeom>
              <a:rect b="b" l="l" r="r" t="t"/>
              <a:pathLst>
                <a:path extrusionOk="0" h="1079" w="1088">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83"/>
            <p:cNvSpPr/>
            <p:nvPr/>
          </p:nvSpPr>
          <p:spPr>
            <a:xfrm>
              <a:off x="1953275" y="3946818"/>
              <a:ext cx="22755" cy="22519"/>
            </a:xfrm>
            <a:custGeom>
              <a:rect b="b" l="l" r="r" t="t"/>
              <a:pathLst>
                <a:path extrusionOk="0" h="860" w="869">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83"/>
            <p:cNvSpPr/>
            <p:nvPr/>
          </p:nvSpPr>
          <p:spPr>
            <a:xfrm>
              <a:off x="1966760" y="3989552"/>
              <a:ext cx="22755" cy="22755"/>
            </a:xfrm>
            <a:custGeom>
              <a:rect b="b" l="l" r="r" t="t"/>
              <a:pathLst>
                <a:path extrusionOk="0" h="869" w="869">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83"/>
            <p:cNvSpPr/>
            <p:nvPr/>
          </p:nvSpPr>
          <p:spPr>
            <a:xfrm>
              <a:off x="1904806" y="3951060"/>
              <a:ext cx="22493" cy="22781"/>
            </a:xfrm>
            <a:custGeom>
              <a:rect b="b" l="l" r="r" t="t"/>
              <a:pathLst>
                <a:path extrusionOk="0" h="870" w="859">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0" name="Google Shape;12350;p83"/>
          <p:cNvGrpSpPr/>
          <p:nvPr/>
        </p:nvGrpSpPr>
        <p:grpSpPr>
          <a:xfrm>
            <a:off x="2668963" y="3791306"/>
            <a:ext cx="358735" cy="359311"/>
            <a:chOff x="2668963" y="3791306"/>
            <a:chExt cx="358735" cy="359311"/>
          </a:xfrm>
        </p:grpSpPr>
        <p:sp>
          <p:nvSpPr>
            <p:cNvPr id="12351" name="Google Shape;12351;p83"/>
            <p:cNvSpPr/>
            <p:nvPr/>
          </p:nvSpPr>
          <p:spPr>
            <a:xfrm>
              <a:off x="2854065" y="4004268"/>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83"/>
            <p:cNvSpPr/>
            <p:nvPr/>
          </p:nvSpPr>
          <p:spPr>
            <a:xfrm>
              <a:off x="2879045" y="402924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83"/>
            <p:cNvSpPr/>
            <p:nvPr/>
          </p:nvSpPr>
          <p:spPr>
            <a:xfrm>
              <a:off x="2904026" y="405422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83"/>
            <p:cNvSpPr/>
            <p:nvPr/>
          </p:nvSpPr>
          <p:spPr>
            <a:xfrm>
              <a:off x="2829320" y="4006415"/>
              <a:ext cx="153156" cy="143913"/>
            </a:xfrm>
            <a:custGeom>
              <a:rect b="b" l="l" r="r" t="t"/>
              <a:pathLst>
                <a:path extrusionOk="0" h="5496" w="5849">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83"/>
            <p:cNvSpPr/>
            <p:nvPr/>
          </p:nvSpPr>
          <p:spPr>
            <a:xfrm>
              <a:off x="2917511" y="3991857"/>
              <a:ext cx="24745" cy="23697"/>
            </a:xfrm>
            <a:custGeom>
              <a:rect b="b" l="l" r="r" t="t"/>
              <a:pathLst>
                <a:path extrusionOk="0" h="905" w="945">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83"/>
            <p:cNvSpPr/>
            <p:nvPr/>
          </p:nvSpPr>
          <p:spPr>
            <a:xfrm>
              <a:off x="2942492" y="4016837"/>
              <a:ext cx="24745" cy="23619"/>
            </a:xfrm>
            <a:custGeom>
              <a:rect b="b" l="l" r="r" t="t"/>
              <a:pathLst>
                <a:path extrusionOk="0" h="902" w="945">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83"/>
            <p:cNvSpPr/>
            <p:nvPr/>
          </p:nvSpPr>
          <p:spPr>
            <a:xfrm>
              <a:off x="2967210" y="4041818"/>
              <a:ext cx="24771" cy="23619"/>
            </a:xfrm>
            <a:custGeom>
              <a:rect b="b" l="l" r="r" t="t"/>
              <a:pathLst>
                <a:path extrusionOk="0" h="902" w="946">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83"/>
            <p:cNvSpPr/>
            <p:nvPr/>
          </p:nvSpPr>
          <p:spPr>
            <a:xfrm>
              <a:off x="2704496" y="3827467"/>
              <a:ext cx="68395" cy="64179"/>
            </a:xfrm>
            <a:custGeom>
              <a:rect b="b" l="l" r="r" t="t"/>
              <a:pathLst>
                <a:path extrusionOk="0" h="2451" w="2612">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83"/>
            <p:cNvSpPr/>
            <p:nvPr/>
          </p:nvSpPr>
          <p:spPr>
            <a:xfrm>
              <a:off x="2671005" y="3882927"/>
              <a:ext cx="87641" cy="31448"/>
            </a:xfrm>
            <a:custGeom>
              <a:rect b="b" l="l" r="r" t="t"/>
              <a:pathLst>
                <a:path extrusionOk="0" h="1201" w="3347">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83"/>
            <p:cNvSpPr/>
            <p:nvPr/>
          </p:nvSpPr>
          <p:spPr>
            <a:xfrm>
              <a:off x="2668963" y="3926394"/>
              <a:ext cx="86934" cy="32941"/>
            </a:xfrm>
            <a:custGeom>
              <a:rect b="b" l="l" r="r" t="t"/>
              <a:pathLst>
                <a:path extrusionOk="0" h="1258" w="332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83"/>
            <p:cNvSpPr/>
            <p:nvPr/>
          </p:nvSpPr>
          <p:spPr>
            <a:xfrm>
              <a:off x="2761422" y="3794081"/>
              <a:ext cx="33203" cy="83085"/>
            </a:xfrm>
            <a:custGeom>
              <a:rect b="b" l="l" r="r" t="t"/>
              <a:pathLst>
                <a:path extrusionOk="0" h="3173" w="1268">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83"/>
            <p:cNvSpPr/>
            <p:nvPr/>
          </p:nvSpPr>
          <p:spPr>
            <a:xfrm>
              <a:off x="2805099" y="3791306"/>
              <a:ext cx="34774" cy="82849"/>
            </a:xfrm>
            <a:custGeom>
              <a:rect b="b" l="l" r="r" t="t"/>
              <a:pathLst>
                <a:path extrusionOk="0" h="3164" w="1328">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83"/>
            <p:cNvSpPr/>
            <p:nvPr/>
          </p:nvSpPr>
          <p:spPr>
            <a:xfrm>
              <a:off x="2757128" y="3882220"/>
              <a:ext cx="261064" cy="259729"/>
            </a:xfrm>
            <a:custGeom>
              <a:rect b="b" l="l" r="r" t="t"/>
              <a:pathLst>
                <a:path extrusionOk="0" h="9919" w="997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83"/>
            <p:cNvSpPr/>
            <p:nvPr/>
          </p:nvSpPr>
          <p:spPr>
            <a:xfrm>
              <a:off x="2757128" y="3881880"/>
              <a:ext cx="91700" cy="90207"/>
            </a:xfrm>
            <a:custGeom>
              <a:rect b="b" l="l" r="r" t="t"/>
              <a:pathLst>
                <a:path extrusionOk="0" h="3445" w="3502">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83"/>
            <p:cNvSpPr/>
            <p:nvPr/>
          </p:nvSpPr>
          <p:spPr>
            <a:xfrm>
              <a:off x="2757128" y="3881984"/>
              <a:ext cx="85206" cy="83844"/>
            </a:xfrm>
            <a:custGeom>
              <a:rect b="b" l="l" r="r" t="t"/>
              <a:pathLst>
                <a:path extrusionOk="0" h="3202" w="3254">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83"/>
            <p:cNvSpPr/>
            <p:nvPr/>
          </p:nvSpPr>
          <p:spPr>
            <a:xfrm>
              <a:off x="2992950" y="4116995"/>
              <a:ext cx="34747" cy="33622"/>
            </a:xfrm>
            <a:custGeom>
              <a:rect b="b" l="l" r="r" t="t"/>
              <a:pathLst>
                <a:path extrusionOk="0" h="1284" w="1327">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7" name="Google Shape;12367;p83"/>
          <p:cNvGrpSpPr/>
          <p:nvPr/>
        </p:nvGrpSpPr>
        <p:grpSpPr>
          <a:xfrm>
            <a:off x="849682" y="1995198"/>
            <a:ext cx="363893" cy="291727"/>
            <a:chOff x="849682" y="1995198"/>
            <a:chExt cx="363893" cy="291727"/>
          </a:xfrm>
        </p:grpSpPr>
        <p:sp>
          <p:nvSpPr>
            <p:cNvPr id="12368" name="Google Shape;12368;p83"/>
            <p:cNvSpPr/>
            <p:nvPr/>
          </p:nvSpPr>
          <p:spPr>
            <a:xfrm>
              <a:off x="907838" y="2131517"/>
              <a:ext cx="247579" cy="155408"/>
            </a:xfrm>
            <a:custGeom>
              <a:rect b="b" l="l" r="r" t="t"/>
              <a:pathLst>
                <a:path extrusionOk="0" h="5935" w="9455">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83"/>
            <p:cNvSpPr/>
            <p:nvPr/>
          </p:nvSpPr>
          <p:spPr>
            <a:xfrm>
              <a:off x="1140414" y="2131517"/>
              <a:ext cx="15004" cy="136424"/>
            </a:xfrm>
            <a:custGeom>
              <a:rect b="b" l="l" r="r" t="t"/>
              <a:pathLst>
                <a:path extrusionOk="0" h="5210" w="573">
                  <a:moveTo>
                    <a:pt x="0" y="0"/>
                  </a:moveTo>
                  <a:lnTo>
                    <a:pt x="0" y="5209"/>
                  </a:lnTo>
                  <a:cubicBezTo>
                    <a:pt x="363" y="5009"/>
                    <a:pt x="572" y="4780"/>
                    <a:pt x="572" y="4541"/>
                  </a:cubicBezTo>
                  <a:lnTo>
                    <a:pt x="57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83"/>
            <p:cNvSpPr/>
            <p:nvPr/>
          </p:nvSpPr>
          <p:spPr>
            <a:xfrm>
              <a:off x="1026483" y="2148511"/>
              <a:ext cx="10526" cy="138414"/>
            </a:xfrm>
            <a:custGeom>
              <a:rect b="b" l="l" r="r" t="t"/>
              <a:pathLst>
                <a:path extrusionOk="0" h="5286" w="402">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83"/>
            <p:cNvSpPr/>
            <p:nvPr/>
          </p:nvSpPr>
          <p:spPr>
            <a:xfrm>
              <a:off x="945047" y="2148511"/>
              <a:ext cx="10526" cy="68212"/>
            </a:xfrm>
            <a:custGeom>
              <a:rect b="b" l="l" r="r" t="t"/>
              <a:pathLst>
                <a:path extrusionOk="0" h="2605" w="402">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83"/>
            <p:cNvSpPr/>
            <p:nvPr/>
          </p:nvSpPr>
          <p:spPr>
            <a:xfrm>
              <a:off x="945309" y="2228192"/>
              <a:ext cx="10526" cy="50982"/>
            </a:xfrm>
            <a:custGeom>
              <a:rect b="b" l="l" r="r" t="t"/>
              <a:pathLst>
                <a:path extrusionOk="0" h="1947" w="402">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83"/>
            <p:cNvSpPr/>
            <p:nvPr/>
          </p:nvSpPr>
          <p:spPr>
            <a:xfrm>
              <a:off x="1107682" y="2148511"/>
              <a:ext cx="10762" cy="130663"/>
            </a:xfrm>
            <a:custGeom>
              <a:rect b="b" l="l" r="r" t="t"/>
              <a:pathLst>
                <a:path extrusionOk="0" h="4990" w="411">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83"/>
            <p:cNvSpPr/>
            <p:nvPr/>
          </p:nvSpPr>
          <p:spPr>
            <a:xfrm>
              <a:off x="907838" y="2122274"/>
              <a:ext cx="247579" cy="59230"/>
            </a:xfrm>
            <a:custGeom>
              <a:rect b="b" l="l" r="r" t="t"/>
              <a:pathLst>
                <a:path extrusionOk="0" h="2262" w="9455">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83"/>
            <p:cNvSpPr/>
            <p:nvPr/>
          </p:nvSpPr>
          <p:spPr>
            <a:xfrm>
              <a:off x="1140414" y="2122012"/>
              <a:ext cx="15004" cy="40508"/>
            </a:xfrm>
            <a:custGeom>
              <a:rect b="b" l="l" r="r" t="t"/>
              <a:pathLst>
                <a:path extrusionOk="0" h="1547" w="573">
                  <a:moveTo>
                    <a:pt x="0" y="1"/>
                  </a:moveTo>
                  <a:lnTo>
                    <a:pt x="0" y="10"/>
                  </a:lnTo>
                  <a:lnTo>
                    <a:pt x="0" y="1546"/>
                  </a:lnTo>
                  <a:cubicBezTo>
                    <a:pt x="363" y="1346"/>
                    <a:pt x="572" y="1117"/>
                    <a:pt x="572" y="878"/>
                  </a:cubicBezTo>
                  <a:lnTo>
                    <a:pt x="572" y="1"/>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83"/>
            <p:cNvSpPr/>
            <p:nvPr/>
          </p:nvSpPr>
          <p:spPr>
            <a:xfrm>
              <a:off x="907838" y="2085798"/>
              <a:ext cx="247579" cy="72716"/>
            </a:xfrm>
            <a:custGeom>
              <a:rect b="b" l="l" r="r" t="t"/>
              <a:pathLst>
                <a:path extrusionOk="0" h="2777" w="9455">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83"/>
            <p:cNvSpPr/>
            <p:nvPr/>
          </p:nvSpPr>
          <p:spPr>
            <a:xfrm>
              <a:off x="1012264" y="2085798"/>
              <a:ext cx="143153" cy="72716"/>
            </a:xfrm>
            <a:custGeom>
              <a:rect b="b" l="l" r="r" t="t"/>
              <a:pathLst>
                <a:path extrusionOk="0" h="2777" w="5467">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83"/>
            <p:cNvSpPr/>
            <p:nvPr/>
          </p:nvSpPr>
          <p:spPr>
            <a:xfrm>
              <a:off x="1049971" y="1995198"/>
              <a:ext cx="123750" cy="119613"/>
            </a:xfrm>
            <a:custGeom>
              <a:rect b="b" l="l" r="r" t="t"/>
              <a:pathLst>
                <a:path extrusionOk="0" h="4568" w="4726">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83"/>
            <p:cNvSpPr/>
            <p:nvPr/>
          </p:nvSpPr>
          <p:spPr>
            <a:xfrm>
              <a:off x="1044734" y="2103525"/>
              <a:ext cx="18513" cy="18775"/>
            </a:xfrm>
            <a:custGeom>
              <a:rect b="b" l="l" r="r" t="t"/>
              <a:pathLst>
                <a:path extrusionOk="0" h="717" w="707">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83"/>
            <p:cNvSpPr/>
            <p:nvPr/>
          </p:nvSpPr>
          <p:spPr>
            <a:xfrm>
              <a:off x="889509" y="1995224"/>
              <a:ext cx="123776" cy="119587"/>
            </a:xfrm>
            <a:custGeom>
              <a:rect b="b" l="l" r="r" t="t"/>
              <a:pathLst>
                <a:path extrusionOk="0" h="4567" w="4727">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83"/>
            <p:cNvSpPr/>
            <p:nvPr/>
          </p:nvSpPr>
          <p:spPr>
            <a:xfrm>
              <a:off x="1000010" y="2103525"/>
              <a:ext cx="18775" cy="18775"/>
            </a:xfrm>
            <a:custGeom>
              <a:rect b="b" l="l" r="r" t="t"/>
              <a:pathLst>
                <a:path extrusionOk="0" h="717" w="717">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83"/>
            <p:cNvSpPr/>
            <p:nvPr/>
          </p:nvSpPr>
          <p:spPr>
            <a:xfrm>
              <a:off x="883984" y="2035811"/>
              <a:ext cx="42603" cy="55250"/>
            </a:xfrm>
            <a:custGeom>
              <a:rect b="b" l="l" r="r" t="t"/>
              <a:pathLst>
                <a:path extrusionOk="0" h="2110" w="1627">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83"/>
            <p:cNvSpPr/>
            <p:nvPr/>
          </p:nvSpPr>
          <p:spPr>
            <a:xfrm>
              <a:off x="849682" y="2076083"/>
              <a:ext cx="61090" cy="29720"/>
            </a:xfrm>
            <a:custGeom>
              <a:rect b="b" l="l" r="r" t="t"/>
              <a:pathLst>
                <a:path extrusionOk="0" h="1135" w="2333">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83"/>
            <p:cNvSpPr/>
            <p:nvPr/>
          </p:nvSpPr>
          <p:spPr>
            <a:xfrm>
              <a:off x="1136643" y="2035811"/>
              <a:ext cx="42629" cy="55250"/>
            </a:xfrm>
            <a:custGeom>
              <a:rect b="b" l="l" r="r" t="t"/>
              <a:pathLst>
                <a:path extrusionOk="0" h="2110" w="1628">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83"/>
            <p:cNvSpPr/>
            <p:nvPr/>
          </p:nvSpPr>
          <p:spPr>
            <a:xfrm>
              <a:off x="1152406" y="2076083"/>
              <a:ext cx="61168" cy="29720"/>
            </a:xfrm>
            <a:custGeom>
              <a:rect b="b" l="l" r="r" t="t"/>
              <a:pathLst>
                <a:path extrusionOk="0" h="1135" w="2336">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6" name="Google Shape;12386;p83"/>
          <p:cNvGrpSpPr/>
          <p:nvPr/>
        </p:nvGrpSpPr>
        <p:grpSpPr>
          <a:xfrm>
            <a:off x="3065430" y="1990066"/>
            <a:ext cx="378190" cy="302044"/>
            <a:chOff x="3065430" y="1990066"/>
            <a:chExt cx="378190" cy="302044"/>
          </a:xfrm>
        </p:grpSpPr>
        <p:sp>
          <p:nvSpPr>
            <p:cNvPr id="12387" name="Google Shape;12387;p83"/>
            <p:cNvSpPr/>
            <p:nvPr/>
          </p:nvSpPr>
          <p:spPr>
            <a:xfrm>
              <a:off x="3216282" y="2149742"/>
              <a:ext cx="67714" cy="67741"/>
            </a:xfrm>
            <a:custGeom>
              <a:rect b="b" l="l" r="r" t="t"/>
              <a:pathLst>
                <a:path extrusionOk="0" h="2587" w="2586">
                  <a:moveTo>
                    <a:pt x="1946" y="1"/>
                  </a:moveTo>
                  <a:lnTo>
                    <a:pt x="0" y="1947"/>
                  </a:lnTo>
                  <a:lnTo>
                    <a:pt x="639" y="2586"/>
                  </a:lnTo>
                  <a:lnTo>
                    <a:pt x="2585" y="640"/>
                  </a:lnTo>
                  <a:lnTo>
                    <a:pt x="1946"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83"/>
            <p:cNvSpPr/>
            <p:nvPr/>
          </p:nvSpPr>
          <p:spPr>
            <a:xfrm>
              <a:off x="3216282" y="2180483"/>
              <a:ext cx="36973" cy="36999"/>
            </a:xfrm>
            <a:custGeom>
              <a:rect b="b" l="l" r="r" t="t"/>
              <a:pathLst>
                <a:path extrusionOk="0" h="1413" w="1412">
                  <a:moveTo>
                    <a:pt x="773" y="0"/>
                  </a:moveTo>
                  <a:lnTo>
                    <a:pt x="0" y="773"/>
                  </a:lnTo>
                  <a:lnTo>
                    <a:pt x="639" y="1412"/>
                  </a:lnTo>
                  <a:lnTo>
                    <a:pt x="1412" y="639"/>
                  </a:lnTo>
                  <a:lnTo>
                    <a:pt x="773"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83"/>
            <p:cNvSpPr/>
            <p:nvPr/>
          </p:nvSpPr>
          <p:spPr>
            <a:xfrm>
              <a:off x="3141079" y="2188103"/>
              <a:ext cx="104949" cy="104007"/>
            </a:xfrm>
            <a:custGeom>
              <a:rect b="b" l="l" r="r" t="t"/>
              <a:pathLst>
                <a:path extrusionOk="0" h="3972" w="4008">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83"/>
            <p:cNvSpPr/>
            <p:nvPr/>
          </p:nvSpPr>
          <p:spPr>
            <a:xfrm>
              <a:off x="3235999" y="1990118"/>
              <a:ext cx="207621" cy="207621"/>
            </a:xfrm>
            <a:custGeom>
              <a:rect b="b" l="l" r="r" t="t"/>
              <a:pathLst>
                <a:path extrusionOk="0" h="7929" w="7929">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83"/>
            <p:cNvSpPr/>
            <p:nvPr/>
          </p:nvSpPr>
          <p:spPr>
            <a:xfrm>
              <a:off x="3226023" y="1990066"/>
              <a:ext cx="192119" cy="181933"/>
            </a:xfrm>
            <a:custGeom>
              <a:rect b="b" l="l" r="r" t="t"/>
              <a:pathLst>
                <a:path extrusionOk="0" h="6948" w="7337">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83"/>
            <p:cNvSpPr/>
            <p:nvPr/>
          </p:nvSpPr>
          <p:spPr>
            <a:xfrm>
              <a:off x="3252234" y="2013816"/>
              <a:ext cx="167401" cy="159938"/>
            </a:xfrm>
            <a:custGeom>
              <a:rect b="b" l="l" r="r" t="t"/>
              <a:pathLst>
                <a:path extrusionOk="0" h="6108" w="6393">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83"/>
            <p:cNvSpPr/>
            <p:nvPr/>
          </p:nvSpPr>
          <p:spPr>
            <a:xfrm>
              <a:off x="3275722" y="2029605"/>
              <a:ext cx="153654" cy="144175"/>
            </a:xfrm>
            <a:custGeom>
              <a:rect b="b" l="l" r="r" t="t"/>
              <a:pathLst>
                <a:path extrusionOk="0" h="5506" w="5868">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83"/>
            <p:cNvSpPr/>
            <p:nvPr/>
          </p:nvSpPr>
          <p:spPr>
            <a:xfrm>
              <a:off x="3065430" y="1990066"/>
              <a:ext cx="177587" cy="149464"/>
            </a:xfrm>
            <a:custGeom>
              <a:rect b="b" l="l" r="r" t="t"/>
              <a:pathLst>
                <a:path extrusionOk="0" h="5708" w="6782">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83"/>
            <p:cNvSpPr/>
            <p:nvPr/>
          </p:nvSpPr>
          <p:spPr>
            <a:xfrm>
              <a:off x="3137832" y="2038089"/>
              <a:ext cx="20503" cy="52972"/>
            </a:xfrm>
            <a:custGeom>
              <a:rect b="b" l="l" r="r" t="t"/>
              <a:pathLst>
                <a:path extrusionOk="0" h="2023" w="783">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83"/>
            <p:cNvSpPr/>
            <p:nvPr/>
          </p:nvSpPr>
          <p:spPr>
            <a:xfrm>
              <a:off x="3137334" y="2082525"/>
              <a:ext cx="32338" cy="10814"/>
            </a:xfrm>
            <a:custGeom>
              <a:rect b="b" l="l" r="r" t="t"/>
              <a:pathLst>
                <a:path extrusionOk="0" h="413" w="1235">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83"/>
            <p:cNvSpPr/>
            <p:nvPr/>
          </p:nvSpPr>
          <p:spPr>
            <a:xfrm>
              <a:off x="3139822" y="2021488"/>
              <a:ext cx="18513" cy="15868"/>
            </a:xfrm>
            <a:custGeom>
              <a:rect b="b" l="l" r="r" t="t"/>
              <a:pathLst>
                <a:path extrusionOk="0" h="606" w="707">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8" name="Google Shape;12398;p83"/>
          <p:cNvGrpSpPr/>
          <p:nvPr/>
        </p:nvGrpSpPr>
        <p:grpSpPr>
          <a:xfrm>
            <a:off x="3568234" y="3791410"/>
            <a:ext cx="347501" cy="359284"/>
            <a:chOff x="3568234" y="3791410"/>
            <a:chExt cx="347501" cy="359284"/>
          </a:xfrm>
        </p:grpSpPr>
        <p:sp>
          <p:nvSpPr>
            <p:cNvPr id="12399" name="Google Shape;12399;p83"/>
            <p:cNvSpPr/>
            <p:nvPr/>
          </p:nvSpPr>
          <p:spPr>
            <a:xfrm>
              <a:off x="3657682" y="3791410"/>
              <a:ext cx="151899" cy="160750"/>
            </a:xfrm>
            <a:custGeom>
              <a:rect b="b" l="l" r="r" t="t"/>
              <a:pathLst>
                <a:path extrusionOk="0" h="6139" w="5801">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83"/>
            <p:cNvSpPr/>
            <p:nvPr/>
          </p:nvSpPr>
          <p:spPr>
            <a:xfrm>
              <a:off x="3727858" y="3822413"/>
              <a:ext cx="48992" cy="48992"/>
            </a:xfrm>
            <a:custGeom>
              <a:rect b="b" l="l" r="r" t="t"/>
              <a:pathLst>
                <a:path extrusionOk="0" h="1871" w="1871">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83"/>
            <p:cNvSpPr/>
            <p:nvPr/>
          </p:nvSpPr>
          <p:spPr>
            <a:xfrm>
              <a:off x="3710890" y="3816731"/>
              <a:ext cx="82823" cy="60173"/>
            </a:xfrm>
            <a:custGeom>
              <a:rect b="b" l="l" r="r" t="t"/>
              <a:pathLst>
                <a:path extrusionOk="0" h="2298" w="3163">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83"/>
            <p:cNvSpPr/>
            <p:nvPr/>
          </p:nvSpPr>
          <p:spPr>
            <a:xfrm>
              <a:off x="3699631" y="3857973"/>
              <a:ext cx="44017" cy="39670"/>
            </a:xfrm>
            <a:custGeom>
              <a:rect b="b" l="l" r="r" t="t"/>
              <a:pathLst>
                <a:path extrusionOk="0" h="1515" w="1681">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83"/>
            <p:cNvSpPr/>
            <p:nvPr/>
          </p:nvSpPr>
          <p:spPr>
            <a:xfrm>
              <a:off x="3568234" y="3947316"/>
              <a:ext cx="86960" cy="201179"/>
            </a:xfrm>
            <a:custGeom>
              <a:rect b="b" l="l" r="r" t="t"/>
              <a:pathLst>
                <a:path extrusionOk="0" h="7683" w="3321">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83"/>
            <p:cNvSpPr/>
            <p:nvPr/>
          </p:nvSpPr>
          <p:spPr>
            <a:xfrm>
              <a:off x="3655169" y="3947316"/>
              <a:ext cx="86960" cy="203379"/>
            </a:xfrm>
            <a:custGeom>
              <a:rect b="b" l="l" r="r" t="t"/>
              <a:pathLst>
                <a:path extrusionOk="0" h="7767" w="3321">
                  <a:moveTo>
                    <a:pt x="1" y="1"/>
                  </a:moveTo>
                  <a:lnTo>
                    <a:pt x="1" y="6660"/>
                  </a:lnTo>
                  <a:lnTo>
                    <a:pt x="3321" y="7766"/>
                  </a:lnTo>
                  <a:lnTo>
                    <a:pt x="3321" y="1107"/>
                  </a:ln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83"/>
            <p:cNvSpPr/>
            <p:nvPr/>
          </p:nvSpPr>
          <p:spPr>
            <a:xfrm>
              <a:off x="3742103" y="3947316"/>
              <a:ext cx="86699" cy="203379"/>
            </a:xfrm>
            <a:custGeom>
              <a:rect b="b" l="l" r="r" t="t"/>
              <a:pathLst>
                <a:path extrusionOk="0" h="7767" w="3311">
                  <a:moveTo>
                    <a:pt x="3311" y="1"/>
                  </a:moveTo>
                  <a:lnTo>
                    <a:pt x="1" y="1107"/>
                  </a:lnTo>
                  <a:lnTo>
                    <a:pt x="1" y="7766"/>
                  </a:lnTo>
                  <a:lnTo>
                    <a:pt x="3311" y="6660"/>
                  </a:lnTo>
                  <a:lnTo>
                    <a:pt x="3311"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83"/>
            <p:cNvSpPr/>
            <p:nvPr/>
          </p:nvSpPr>
          <p:spPr>
            <a:xfrm>
              <a:off x="3828775" y="3947316"/>
              <a:ext cx="86960" cy="201179"/>
            </a:xfrm>
            <a:custGeom>
              <a:rect b="b" l="l" r="r" t="t"/>
              <a:pathLst>
                <a:path extrusionOk="0" h="7683" w="3321">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83"/>
            <p:cNvSpPr/>
            <p:nvPr/>
          </p:nvSpPr>
          <p:spPr>
            <a:xfrm>
              <a:off x="3582741" y="3962556"/>
              <a:ext cx="318776" cy="173135"/>
            </a:xfrm>
            <a:custGeom>
              <a:rect b="b" l="l" r="r" t="t"/>
              <a:pathLst>
                <a:path extrusionOk="0" h="6612" w="12174">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83"/>
            <p:cNvSpPr/>
            <p:nvPr/>
          </p:nvSpPr>
          <p:spPr>
            <a:xfrm>
              <a:off x="3582741" y="3962556"/>
              <a:ext cx="72454" cy="166196"/>
            </a:xfrm>
            <a:custGeom>
              <a:rect b="b" l="l" r="r" t="t"/>
              <a:pathLst>
                <a:path extrusionOk="0" h="6347" w="2767">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83"/>
            <p:cNvSpPr/>
            <p:nvPr/>
          </p:nvSpPr>
          <p:spPr>
            <a:xfrm>
              <a:off x="3742103" y="3962556"/>
              <a:ext cx="86699" cy="173135"/>
            </a:xfrm>
            <a:custGeom>
              <a:rect b="b" l="l" r="r" t="t"/>
              <a:pathLst>
                <a:path extrusionOk="0" h="6612" w="3311">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0" name="Google Shape;12410;p83"/>
          <p:cNvGrpSpPr/>
          <p:nvPr/>
        </p:nvGrpSpPr>
        <p:grpSpPr>
          <a:xfrm>
            <a:off x="1759925" y="1501087"/>
            <a:ext cx="347004" cy="358420"/>
            <a:chOff x="1759925" y="1501087"/>
            <a:chExt cx="347004" cy="358420"/>
          </a:xfrm>
        </p:grpSpPr>
        <p:sp>
          <p:nvSpPr>
            <p:cNvPr id="12411" name="Google Shape;12411;p83"/>
            <p:cNvSpPr/>
            <p:nvPr/>
          </p:nvSpPr>
          <p:spPr>
            <a:xfrm>
              <a:off x="1897055" y="1797266"/>
              <a:ext cx="72480" cy="62242"/>
            </a:xfrm>
            <a:custGeom>
              <a:rect b="b" l="l" r="r" t="t"/>
              <a:pathLst>
                <a:path extrusionOk="0" h="2377" w="2768">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83"/>
            <p:cNvSpPr/>
            <p:nvPr/>
          </p:nvSpPr>
          <p:spPr>
            <a:xfrm>
              <a:off x="1897055" y="1797266"/>
              <a:ext cx="72480" cy="31003"/>
            </a:xfrm>
            <a:custGeom>
              <a:rect b="b" l="l" r="r" t="t"/>
              <a:pathLst>
                <a:path extrusionOk="0" h="1184" w="2768">
                  <a:moveTo>
                    <a:pt x="1" y="1"/>
                  </a:moveTo>
                  <a:lnTo>
                    <a:pt x="1" y="1184"/>
                  </a:lnTo>
                  <a:lnTo>
                    <a:pt x="2767" y="1184"/>
                  </a:lnTo>
                  <a:lnTo>
                    <a:pt x="2767"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83"/>
            <p:cNvSpPr/>
            <p:nvPr/>
          </p:nvSpPr>
          <p:spPr>
            <a:xfrm>
              <a:off x="1854086" y="1501087"/>
              <a:ext cx="158419" cy="311942"/>
            </a:xfrm>
            <a:custGeom>
              <a:rect b="b" l="l" r="r" t="t"/>
              <a:pathLst>
                <a:path extrusionOk="0" h="11913" w="605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83"/>
            <p:cNvSpPr/>
            <p:nvPr/>
          </p:nvSpPr>
          <p:spPr>
            <a:xfrm>
              <a:off x="1854086" y="1795040"/>
              <a:ext cx="158419" cy="17989"/>
            </a:xfrm>
            <a:custGeom>
              <a:rect b="b" l="l" r="r" t="t"/>
              <a:pathLst>
                <a:path extrusionOk="0" h="687" w="605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83"/>
            <p:cNvSpPr/>
            <p:nvPr/>
          </p:nvSpPr>
          <p:spPr>
            <a:xfrm>
              <a:off x="1854348" y="1602685"/>
              <a:ext cx="105447" cy="80702"/>
            </a:xfrm>
            <a:custGeom>
              <a:rect b="b" l="l" r="r" t="t"/>
              <a:pathLst>
                <a:path extrusionOk="0" h="3082" w="4027">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83"/>
            <p:cNvSpPr/>
            <p:nvPr/>
          </p:nvSpPr>
          <p:spPr>
            <a:xfrm>
              <a:off x="1893808" y="1586188"/>
              <a:ext cx="118697" cy="63996"/>
            </a:xfrm>
            <a:custGeom>
              <a:rect b="b" l="l" r="r" t="t"/>
              <a:pathLst>
                <a:path extrusionOk="0" h="2444" w="4533">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83"/>
            <p:cNvSpPr/>
            <p:nvPr/>
          </p:nvSpPr>
          <p:spPr>
            <a:xfrm>
              <a:off x="1893808" y="1552724"/>
              <a:ext cx="39487" cy="83452"/>
            </a:xfrm>
            <a:custGeom>
              <a:rect b="b" l="l" r="r" t="t"/>
              <a:pathLst>
                <a:path extrusionOk="0" h="3187" w="1508">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83"/>
            <p:cNvSpPr/>
            <p:nvPr/>
          </p:nvSpPr>
          <p:spPr>
            <a:xfrm>
              <a:off x="1933269" y="1552724"/>
              <a:ext cx="39749" cy="79210"/>
            </a:xfrm>
            <a:custGeom>
              <a:rect b="b" l="l" r="r" t="t"/>
              <a:pathLst>
                <a:path extrusionOk="0" h="3025" w="1518">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83"/>
            <p:cNvSpPr/>
            <p:nvPr/>
          </p:nvSpPr>
          <p:spPr>
            <a:xfrm>
              <a:off x="1972992" y="1552724"/>
              <a:ext cx="39513" cy="70726"/>
            </a:xfrm>
            <a:custGeom>
              <a:rect b="b" l="l" r="r" t="t"/>
              <a:pathLst>
                <a:path extrusionOk="0" h="2701" w="1509">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83"/>
            <p:cNvSpPr/>
            <p:nvPr/>
          </p:nvSpPr>
          <p:spPr>
            <a:xfrm>
              <a:off x="1893808" y="1552724"/>
              <a:ext cx="25007" cy="83452"/>
            </a:xfrm>
            <a:custGeom>
              <a:rect b="b" l="l" r="r" t="t"/>
              <a:pathLst>
                <a:path extrusionOk="0" h="3187" w="955">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83"/>
            <p:cNvSpPr/>
            <p:nvPr/>
          </p:nvSpPr>
          <p:spPr>
            <a:xfrm>
              <a:off x="1933269" y="1552724"/>
              <a:ext cx="25007" cy="79210"/>
            </a:xfrm>
            <a:custGeom>
              <a:rect b="b" l="l" r="r" t="t"/>
              <a:pathLst>
                <a:path extrusionOk="0" h="3025" w="955">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83"/>
            <p:cNvSpPr/>
            <p:nvPr/>
          </p:nvSpPr>
          <p:spPr>
            <a:xfrm>
              <a:off x="1972992" y="1552724"/>
              <a:ext cx="25007" cy="70830"/>
            </a:xfrm>
            <a:custGeom>
              <a:rect b="b" l="l" r="r" t="t"/>
              <a:pathLst>
                <a:path extrusionOk="0" h="2705" w="955">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83"/>
            <p:cNvSpPr/>
            <p:nvPr/>
          </p:nvSpPr>
          <p:spPr>
            <a:xfrm>
              <a:off x="1854348" y="1616432"/>
              <a:ext cx="91438" cy="53234"/>
            </a:xfrm>
            <a:custGeom>
              <a:rect b="b" l="l" r="r" t="t"/>
              <a:pathLst>
                <a:path extrusionOk="0" h="2033" w="3492">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83"/>
            <p:cNvSpPr/>
            <p:nvPr/>
          </p:nvSpPr>
          <p:spPr>
            <a:xfrm>
              <a:off x="1894070" y="1697029"/>
              <a:ext cx="19167" cy="50301"/>
            </a:xfrm>
            <a:custGeom>
              <a:rect b="b" l="l" r="r" t="t"/>
              <a:pathLst>
                <a:path extrusionOk="0" h="1921" w="732">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83"/>
            <p:cNvSpPr/>
            <p:nvPr/>
          </p:nvSpPr>
          <p:spPr>
            <a:xfrm>
              <a:off x="1918789" y="1697029"/>
              <a:ext cx="19194" cy="50301"/>
            </a:xfrm>
            <a:custGeom>
              <a:rect b="b" l="l" r="r" t="t"/>
              <a:pathLst>
                <a:path extrusionOk="0" h="1921" w="733">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83"/>
            <p:cNvSpPr/>
            <p:nvPr/>
          </p:nvSpPr>
          <p:spPr>
            <a:xfrm>
              <a:off x="1892552" y="1704099"/>
              <a:ext cx="52998" cy="11024"/>
            </a:xfrm>
            <a:custGeom>
              <a:rect b="b" l="l" r="r" t="t"/>
              <a:pathLst>
                <a:path extrusionOk="0" h="421" w="2024">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83"/>
            <p:cNvSpPr/>
            <p:nvPr/>
          </p:nvSpPr>
          <p:spPr>
            <a:xfrm>
              <a:off x="1887315" y="1728844"/>
              <a:ext cx="52998" cy="10998"/>
            </a:xfrm>
            <a:custGeom>
              <a:rect b="b" l="l" r="r" t="t"/>
              <a:pathLst>
                <a:path extrusionOk="0" h="420" w="2024">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83"/>
            <p:cNvSpPr/>
            <p:nvPr/>
          </p:nvSpPr>
          <p:spPr>
            <a:xfrm>
              <a:off x="1946519" y="1679800"/>
              <a:ext cx="21760" cy="67531"/>
            </a:xfrm>
            <a:custGeom>
              <a:rect b="b" l="l" r="r" t="t"/>
              <a:pathLst>
                <a:path extrusionOk="0" h="2579" w="831">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83"/>
            <p:cNvSpPr/>
            <p:nvPr/>
          </p:nvSpPr>
          <p:spPr>
            <a:xfrm>
              <a:off x="1947278" y="1736333"/>
              <a:ext cx="32234" cy="10998"/>
            </a:xfrm>
            <a:custGeom>
              <a:rect b="b" l="l" r="r" t="t"/>
              <a:pathLst>
                <a:path extrusionOk="0" h="420" w="1231">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83"/>
            <p:cNvSpPr/>
            <p:nvPr/>
          </p:nvSpPr>
          <p:spPr>
            <a:xfrm>
              <a:off x="2037695" y="1701350"/>
              <a:ext cx="69233" cy="11024"/>
            </a:xfrm>
            <a:custGeom>
              <a:rect b="b" l="l" r="r" t="t"/>
              <a:pathLst>
                <a:path extrusionOk="0" h="421" w="2644">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83"/>
            <p:cNvSpPr/>
            <p:nvPr/>
          </p:nvSpPr>
          <p:spPr>
            <a:xfrm>
              <a:off x="2037381" y="1755972"/>
              <a:ext cx="53810" cy="50066"/>
            </a:xfrm>
            <a:custGeom>
              <a:rect b="b" l="l" r="r" t="t"/>
              <a:pathLst>
                <a:path extrusionOk="0" h="1912" w="2055">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83"/>
            <p:cNvSpPr/>
            <p:nvPr/>
          </p:nvSpPr>
          <p:spPr>
            <a:xfrm>
              <a:off x="2036936" y="1604099"/>
              <a:ext cx="54046" cy="50066"/>
            </a:xfrm>
            <a:custGeom>
              <a:rect b="b" l="l" r="r" t="t"/>
              <a:pathLst>
                <a:path extrusionOk="0" h="1912" w="2064">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83"/>
            <p:cNvSpPr/>
            <p:nvPr/>
          </p:nvSpPr>
          <p:spPr>
            <a:xfrm>
              <a:off x="1759925" y="1697344"/>
              <a:ext cx="68971" cy="11024"/>
            </a:xfrm>
            <a:custGeom>
              <a:rect b="b" l="l" r="r" t="t"/>
              <a:pathLst>
                <a:path extrusionOk="0" h="421" w="2634">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83"/>
            <p:cNvSpPr/>
            <p:nvPr/>
          </p:nvSpPr>
          <p:spPr>
            <a:xfrm>
              <a:off x="1775845" y="1604099"/>
              <a:ext cx="53758" cy="50066"/>
            </a:xfrm>
            <a:custGeom>
              <a:rect b="b" l="l" r="r" t="t"/>
              <a:pathLst>
                <a:path extrusionOk="0" h="1912" w="2053">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83"/>
            <p:cNvSpPr/>
            <p:nvPr/>
          </p:nvSpPr>
          <p:spPr>
            <a:xfrm>
              <a:off x="1775400" y="1755029"/>
              <a:ext cx="55303" cy="50773"/>
            </a:xfrm>
            <a:custGeom>
              <a:rect b="b" l="l" r="r" t="t"/>
              <a:pathLst>
                <a:path extrusionOk="0" h="1939" w="2112">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83"/>
            <p:cNvSpPr/>
            <p:nvPr/>
          </p:nvSpPr>
          <p:spPr>
            <a:xfrm>
              <a:off x="1943010" y="1775296"/>
              <a:ext cx="69495" cy="11024"/>
            </a:xfrm>
            <a:custGeom>
              <a:rect b="b" l="l" r="r" t="t"/>
              <a:pathLst>
                <a:path extrusionOk="0" h="421" w="2654">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83"/>
            <p:cNvSpPr/>
            <p:nvPr/>
          </p:nvSpPr>
          <p:spPr>
            <a:xfrm>
              <a:off x="1854348" y="1775296"/>
              <a:ext cx="76958" cy="11024"/>
            </a:xfrm>
            <a:custGeom>
              <a:rect b="b" l="l" r="r" t="t"/>
              <a:pathLst>
                <a:path extrusionOk="0" h="421" w="2939">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8" name="Google Shape;12438;p83"/>
          <p:cNvGrpSpPr/>
          <p:nvPr/>
        </p:nvGrpSpPr>
        <p:grpSpPr>
          <a:xfrm>
            <a:off x="3519295" y="2413660"/>
            <a:ext cx="360227" cy="359311"/>
            <a:chOff x="3519295" y="2413660"/>
            <a:chExt cx="360227" cy="359311"/>
          </a:xfrm>
        </p:grpSpPr>
        <p:sp>
          <p:nvSpPr>
            <p:cNvPr id="12439" name="Google Shape;12439;p83"/>
            <p:cNvSpPr/>
            <p:nvPr/>
          </p:nvSpPr>
          <p:spPr>
            <a:xfrm>
              <a:off x="3639693" y="2545240"/>
              <a:ext cx="225846" cy="214298"/>
            </a:xfrm>
            <a:custGeom>
              <a:rect b="b" l="l" r="r" t="t"/>
              <a:pathLst>
                <a:path extrusionOk="0" h="8184" w="8625">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83"/>
            <p:cNvSpPr/>
            <p:nvPr/>
          </p:nvSpPr>
          <p:spPr>
            <a:xfrm>
              <a:off x="3639693" y="2545162"/>
              <a:ext cx="118932" cy="125452"/>
            </a:xfrm>
            <a:custGeom>
              <a:rect b="b" l="l" r="r" t="t"/>
              <a:pathLst>
                <a:path extrusionOk="0" h="4791" w="4542">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83"/>
            <p:cNvSpPr/>
            <p:nvPr/>
          </p:nvSpPr>
          <p:spPr>
            <a:xfrm>
              <a:off x="3703637" y="2545004"/>
              <a:ext cx="161902" cy="168082"/>
            </a:xfrm>
            <a:custGeom>
              <a:rect b="b" l="l" r="r" t="t"/>
              <a:pathLst>
                <a:path extrusionOk="0" h="6419" w="6183">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83"/>
            <p:cNvSpPr/>
            <p:nvPr/>
          </p:nvSpPr>
          <p:spPr>
            <a:xfrm>
              <a:off x="3782087" y="2676087"/>
              <a:ext cx="83452" cy="83452"/>
            </a:xfrm>
            <a:custGeom>
              <a:rect b="b" l="l" r="r" t="t"/>
              <a:pathLst>
                <a:path extrusionOk="0" h="3187" w="3187">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83"/>
            <p:cNvSpPr/>
            <p:nvPr/>
          </p:nvSpPr>
          <p:spPr>
            <a:xfrm>
              <a:off x="3792561" y="2687137"/>
              <a:ext cx="86960" cy="85834"/>
            </a:xfrm>
            <a:custGeom>
              <a:rect b="b" l="l" r="r" t="t"/>
              <a:pathLst>
                <a:path extrusionOk="0" h="3278" w="3321">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83"/>
            <p:cNvSpPr/>
            <p:nvPr/>
          </p:nvSpPr>
          <p:spPr>
            <a:xfrm>
              <a:off x="3842522" y="2687189"/>
              <a:ext cx="36999" cy="36135"/>
            </a:xfrm>
            <a:custGeom>
              <a:rect b="b" l="l" r="r" t="t"/>
              <a:pathLst>
                <a:path extrusionOk="0" h="1380" w="1413">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83"/>
            <p:cNvSpPr/>
            <p:nvPr/>
          </p:nvSpPr>
          <p:spPr>
            <a:xfrm>
              <a:off x="3656609" y="2587529"/>
              <a:ext cx="80990" cy="77089"/>
            </a:xfrm>
            <a:custGeom>
              <a:rect b="b" l="l" r="r" t="t"/>
              <a:pathLst>
                <a:path extrusionOk="0" h="2944" w="3093">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83"/>
            <p:cNvSpPr/>
            <p:nvPr/>
          </p:nvSpPr>
          <p:spPr>
            <a:xfrm>
              <a:off x="3676379" y="2572446"/>
              <a:ext cx="84997" cy="80938"/>
            </a:xfrm>
            <a:custGeom>
              <a:rect b="b" l="l" r="r" t="t"/>
              <a:pathLst>
                <a:path extrusionOk="0" h="3091" w="3246">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83"/>
            <p:cNvSpPr/>
            <p:nvPr/>
          </p:nvSpPr>
          <p:spPr>
            <a:xfrm>
              <a:off x="3698636" y="2559930"/>
              <a:ext cx="73973" cy="69966"/>
            </a:xfrm>
            <a:custGeom>
              <a:rect b="b" l="l" r="r" t="t"/>
              <a:pathLst>
                <a:path extrusionOk="0" h="2672" w="2825">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83"/>
            <p:cNvSpPr/>
            <p:nvPr/>
          </p:nvSpPr>
          <p:spPr>
            <a:xfrm>
              <a:off x="3533278" y="2427041"/>
              <a:ext cx="226081" cy="214272"/>
            </a:xfrm>
            <a:custGeom>
              <a:rect b="b" l="l" r="r" t="t"/>
              <a:pathLst>
                <a:path extrusionOk="0" h="8183" w="8634">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83"/>
            <p:cNvSpPr/>
            <p:nvPr/>
          </p:nvSpPr>
          <p:spPr>
            <a:xfrm>
              <a:off x="3622202" y="2523454"/>
              <a:ext cx="131684" cy="117859"/>
            </a:xfrm>
            <a:custGeom>
              <a:rect b="b" l="l" r="r" t="t"/>
              <a:pathLst>
                <a:path extrusionOk="0" h="4501" w="5029">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83"/>
            <p:cNvSpPr/>
            <p:nvPr/>
          </p:nvSpPr>
          <p:spPr>
            <a:xfrm>
              <a:off x="3533278" y="2473493"/>
              <a:ext cx="161902" cy="168082"/>
            </a:xfrm>
            <a:custGeom>
              <a:rect b="b" l="l" r="r" t="t"/>
              <a:pathLst>
                <a:path extrusionOk="0" h="6419" w="6183">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83"/>
            <p:cNvSpPr/>
            <p:nvPr/>
          </p:nvSpPr>
          <p:spPr>
            <a:xfrm>
              <a:off x="3533278" y="2427041"/>
              <a:ext cx="83713" cy="83452"/>
            </a:xfrm>
            <a:custGeom>
              <a:rect b="b" l="l" r="r" t="t"/>
              <a:pathLst>
                <a:path extrusionOk="0" h="3187" w="3197">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83"/>
            <p:cNvSpPr/>
            <p:nvPr/>
          </p:nvSpPr>
          <p:spPr>
            <a:xfrm>
              <a:off x="3519295" y="2413660"/>
              <a:ext cx="86934" cy="85782"/>
            </a:xfrm>
            <a:custGeom>
              <a:rect b="b" l="l" r="r" t="t"/>
              <a:pathLst>
                <a:path extrusionOk="0" h="3276" w="332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83"/>
            <p:cNvSpPr/>
            <p:nvPr/>
          </p:nvSpPr>
          <p:spPr>
            <a:xfrm>
              <a:off x="3519295" y="2462993"/>
              <a:ext cx="36973" cy="36188"/>
            </a:xfrm>
            <a:custGeom>
              <a:rect b="b" l="l" r="r" t="t"/>
              <a:pathLst>
                <a:path extrusionOk="0" h="1382" w="1412">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83"/>
            <p:cNvSpPr/>
            <p:nvPr/>
          </p:nvSpPr>
          <p:spPr>
            <a:xfrm>
              <a:off x="3660353" y="2521831"/>
              <a:ext cx="81278" cy="77089"/>
            </a:xfrm>
            <a:custGeom>
              <a:rect b="b" l="l" r="r" t="t"/>
              <a:pathLst>
                <a:path extrusionOk="0" h="2944" w="3104">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83"/>
            <p:cNvSpPr/>
            <p:nvPr/>
          </p:nvSpPr>
          <p:spPr>
            <a:xfrm>
              <a:off x="3637075" y="2533090"/>
              <a:ext cx="84813" cy="80807"/>
            </a:xfrm>
            <a:custGeom>
              <a:rect b="b" l="l" r="r" t="t"/>
              <a:pathLst>
                <a:path extrusionOk="0" h="3086" w="3239">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83"/>
            <p:cNvSpPr/>
            <p:nvPr/>
          </p:nvSpPr>
          <p:spPr>
            <a:xfrm>
              <a:off x="3625841" y="2556552"/>
              <a:ext cx="73816" cy="69835"/>
            </a:xfrm>
            <a:custGeom>
              <a:rect b="b" l="l" r="r" t="t"/>
              <a:pathLst>
                <a:path extrusionOk="0" h="2667" w="2819">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83"/>
            <p:cNvSpPr/>
            <p:nvPr/>
          </p:nvSpPr>
          <p:spPr>
            <a:xfrm>
              <a:off x="3650429" y="2427277"/>
              <a:ext cx="215110" cy="224484"/>
            </a:xfrm>
            <a:custGeom>
              <a:rect b="b" l="l" r="r" t="t"/>
              <a:pathLst>
                <a:path extrusionOk="0" h="8573" w="8215">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83"/>
            <p:cNvSpPr/>
            <p:nvPr/>
          </p:nvSpPr>
          <p:spPr>
            <a:xfrm>
              <a:off x="3650167" y="2524449"/>
              <a:ext cx="107699" cy="127311"/>
            </a:xfrm>
            <a:custGeom>
              <a:rect b="b" l="l" r="r" t="t"/>
              <a:pathLst>
                <a:path extrusionOk="0" h="4862" w="4113">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83"/>
            <p:cNvSpPr/>
            <p:nvPr/>
          </p:nvSpPr>
          <p:spPr>
            <a:xfrm>
              <a:off x="3782323" y="2427041"/>
              <a:ext cx="83216" cy="83687"/>
            </a:xfrm>
            <a:custGeom>
              <a:rect b="b" l="l" r="r" t="t"/>
              <a:pathLst>
                <a:path extrusionOk="0" h="3196" w="3178">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83"/>
            <p:cNvSpPr/>
            <p:nvPr/>
          </p:nvSpPr>
          <p:spPr>
            <a:xfrm>
              <a:off x="3650167" y="2427041"/>
              <a:ext cx="168893" cy="162138"/>
            </a:xfrm>
            <a:custGeom>
              <a:rect b="b" l="l" r="r" t="t"/>
              <a:pathLst>
                <a:path extrusionOk="0" h="6192" w="645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83"/>
            <p:cNvSpPr/>
            <p:nvPr/>
          </p:nvSpPr>
          <p:spPr>
            <a:xfrm>
              <a:off x="3792823" y="2413660"/>
              <a:ext cx="86699" cy="85782"/>
            </a:xfrm>
            <a:custGeom>
              <a:rect b="b" l="l" r="r" t="t"/>
              <a:pathLst>
                <a:path extrusionOk="0" h="3276" w="3311">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83"/>
            <p:cNvSpPr/>
            <p:nvPr/>
          </p:nvSpPr>
          <p:spPr>
            <a:xfrm>
              <a:off x="3792823" y="2413844"/>
              <a:ext cx="36999" cy="36450"/>
            </a:xfrm>
            <a:custGeom>
              <a:rect b="b" l="l" r="r" t="t"/>
              <a:pathLst>
                <a:path extrusionOk="0" h="1392" w="1413">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83"/>
            <p:cNvSpPr/>
            <p:nvPr/>
          </p:nvSpPr>
          <p:spPr>
            <a:xfrm>
              <a:off x="3691906" y="2556683"/>
              <a:ext cx="81226" cy="76958"/>
            </a:xfrm>
            <a:custGeom>
              <a:rect b="b" l="l" r="r" t="t"/>
              <a:pathLst>
                <a:path extrusionOk="0" h="2939" w="3102">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83"/>
            <p:cNvSpPr/>
            <p:nvPr/>
          </p:nvSpPr>
          <p:spPr>
            <a:xfrm>
              <a:off x="3676902" y="2533195"/>
              <a:ext cx="84970" cy="80702"/>
            </a:xfrm>
            <a:custGeom>
              <a:rect b="b" l="l" r="r" t="t"/>
              <a:pathLst>
                <a:path extrusionOk="0" h="3082" w="3245">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83"/>
            <p:cNvSpPr/>
            <p:nvPr/>
          </p:nvSpPr>
          <p:spPr>
            <a:xfrm>
              <a:off x="3664412" y="2522433"/>
              <a:ext cx="72768" cy="69233"/>
            </a:xfrm>
            <a:custGeom>
              <a:rect b="b" l="l" r="r" t="t"/>
              <a:pathLst>
                <a:path extrusionOk="0" h="2644" w="2779">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83"/>
            <p:cNvSpPr/>
            <p:nvPr/>
          </p:nvSpPr>
          <p:spPr>
            <a:xfrm>
              <a:off x="3533278" y="2534557"/>
              <a:ext cx="215607" cy="224746"/>
            </a:xfrm>
            <a:custGeom>
              <a:rect b="b" l="l" r="r" t="t"/>
              <a:pathLst>
                <a:path extrusionOk="0" h="8583" w="8234">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83"/>
            <p:cNvSpPr/>
            <p:nvPr/>
          </p:nvSpPr>
          <p:spPr>
            <a:xfrm>
              <a:off x="3579730" y="2597401"/>
              <a:ext cx="168893" cy="161902"/>
            </a:xfrm>
            <a:custGeom>
              <a:rect b="b" l="l" r="r" t="t"/>
              <a:pathLst>
                <a:path extrusionOk="0" h="6183" w="645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83"/>
            <p:cNvSpPr/>
            <p:nvPr/>
          </p:nvSpPr>
          <p:spPr>
            <a:xfrm>
              <a:off x="3533278" y="2675825"/>
              <a:ext cx="83216" cy="83713"/>
            </a:xfrm>
            <a:custGeom>
              <a:rect b="b" l="l" r="r" t="t"/>
              <a:pathLst>
                <a:path extrusionOk="0" h="3197" w="3178">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83"/>
            <p:cNvSpPr/>
            <p:nvPr/>
          </p:nvSpPr>
          <p:spPr>
            <a:xfrm>
              <a:off x="3519295" y="2687137"/>
              <a:ext cx="86934" cy="85834"/>
            </a:xfrm>
            <a:custGeom>
              <a:rect b="b" l="l" r="r" t="t"/>
              <a:pathLst>
                <a:path extrusionOk="0" h="3278" w="332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83"/>
            <p:cNvSpPr/>
            <p:nvPr/>
          </p:nvSpPr>
          <p:spPr>
            <a:xfrm>
              <a:off x="3569230" y="2736286"/>
              <a:ext cx="36764" cy="36685"/>
            </a:xfrm>
            <a:custGeom>
              <a:rect b="b" l="l" r="r" t="t"/>
              <a:pathLst>
                <a:path extrusionOk="0" h="1401" w="1404">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83"/>
            <p:cNvSpPr/>
            <p:nvPr/>
          </p:nvSpPr>
          <p:spPr>
            <a:xfrm>
              <a:off x="3623694" y="2539427"/>
              <a:ext cx="83478" cy="86646"/>
            </a:xfrm>
            <a:custGeom>
              <a:rect b="b" l="l" r="r" t="t"/>
              <a:pathLst>
                <a:path extrusionOk="0" h="3309" w="3188">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83"/>
            <p:cNvSpPr/>
            <p:nvPr/>
          </p:nvSpPr>
          <p:spPr>
            <a:xfrm>
              <a:off x="3633147" y="2559930"/>
              <a:ext cx="88243" cy="89657"/>
            </a:xfrm>
            <a:custGeom>
              <a:rect b="b" l="l" r="r" t="t"/>
              <a:pathLst>
                <a:path extrusionOk="0" h="3424" w="337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83"/>
            <p:cNvSpPr/>
            <p:nvPr/>
          </p:nvSpPr>
          <p:spPr>
            <a:xfrm>
              <a:off x="3656635" y="2579909"/>
              <a:ext cx="79760" cy="80938"/>
            </a:xfrm>
            <a:custGeom>
              <a:rect b="b" l="l" r="r" t="t"/>
              <a:pathLst>
                <a:path extrusionOk="0" h="3091" w="3046">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4" name="Google Shape;12474;p83"/>
          <p:cNvGrpSpPr/>
          <p:nvPr/>
        </p:nvGrpSpPr>
        <p:grpSpPr>
          <a:xfrm>
            <a:off x="1330255" y="3845718"/>
            <a:ext cx="358996" cy="250774"/>
            <a:chOff x="1330255" y="3845718"/>
            <a:chExt cx="358996" cy="250774"/>
          </a:xfrm>
        </p:grpSpPr>
        <p:sp>
          <p:nvSpPr>
            <p:cNvPr id="12475" name="Google Shape;12475;p83"/>
            <p:cNvSpPr/>
            <p:nvPr/>
          </p:nvSpPr>
          <p:spPr>
            <a:xfrm>
              <a:off x="1445417" y="3845718"/>
              <a:ext cx="243835" cy="247762"/>
            </a:xfrm>
            <a:custGeom>
              <a:rect b="b" l="l" r="r" t="t"/>
              <a:pathLst>
                <a:path extrusionOk="0" h="9462" w="9312">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83"/>
            <p:cNvSpPr/>
            <p:nvPr/>
          </p:nvSpPr>
          <p:spPr>
            <a:xfrm>
              <a:off x="1445417" y="4055250"/>
              <a:ext cx="218854" cy="38492"/>
            </a:xfrm>
            <a:custGeom>
              <a:rect b="b" l="l" r="r" t="t"/>
              <a:pathLst>
                <a:path extrusionOk="0" h="1470" w="8358">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83"/>
            <p:cNvSpPr/>
            <p:nvPr/>
          </p:nvSpPr>
          <p:spPr>
            <a:xfrm>
              <a:off x="1445417" y="3946085"/>
              <a:ext cx="56219" cy="132653"/>
            </a:xfrm>
            <a:custGeom>
              <a:rect b="b" l="l" r="r" t="t"/>
              <a:pathLst>
                <a:path extrusionOk="0" h="5066" w="2147">
                  <a:moveTo>
                    <a:pt x="2147" y="0"/>
                  </a:moveTo>
                  <a:lnTo>
                    <a:pt x="2061" y="10"/>
                  </a:lnTo>
                  <a:lnTo>
                    <a:pt x="0" y="10"/>
                  </a:lnTo>
                  <a:lnTo>
                    <a:pt x="0" y="5066"/>
                  </a:lnTo>
                  <a:lnTo>
                    <a:pt x="2147" y="5066"/>
                  </a:lnTo>
                  <a:lnTo>
                    <a:pt x="2147"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83"/>
            <p:cNvSpPr/>
            <p:nvPr/>
          </p:nvSpPr>
          <p:spPr>
            <a:xfrm>
              <a:off x="1418446" y="3936083"/>
              <a:ext cx="58969" cy="152659"/>
            </a:xfrm>
            <a:custGeom>
              <a:rect b="b" l="l" r="r" t="t"/>
              <a:pathLst>
                <a:path extrusionOk="0" h="5830" w="2252">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83"/>
            <p:cNvSpPr/>
            <p:nvPr/>
          </p:nvSpPr>
          <p:spPr>
            <a:xfrm>
              <a:off x="1418446" y="4056743"/>
              <a:ext cx="58969" cy="31998"/>
            </a:xfrm>
            <a:custGeom>
              <a:rect b="b" l="l" r="r" t="t"/>
              <a:pathLst>
                <a:path extrusionOk="0" h="1222" w="2252">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83"/>
            <p:cNvSpPr/>
            <p:nvPr/>
          </p:nvSpPr>
          <p:spPr>
            <a:xfrm>
              <a:off x="1330255" y="3928332"/>
              <a:ext cx="92459" cy="168160"/>
            </a:xfrm>
            <a:custGeom>
              <a:rect b="b" l="l" r="r" t="t"/>
              <a:pathLst>
                <a:path extrusionOk="0" h="6422" w="3531">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83"/>
            <p:cNvSpPr/>
            <p:nvPr/>
          </p:nvSpPr>
          <p:spPr>
            <a:xfrm>
              <a:off x="1330255" y="4056743"/>
              <a:ext cx="92459" cy="39749"/>
            </a:xfrm>
            <a:custGeom>
              <a:rect b="b" l="l" r="r" t="t"/>
              <a:pathLst>
                <a:path extrusionOk="0" h="1518" w="3531">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83"/>
            <p:cNvSpPr/>
            <p:nvPr/>
          </p:nvSpPr>
          <p:spPr>
            <a:xfrm>
              <a:off x="1631435" y="3961037"/>
              <a:ext cx="56062" cy="10841"/>
            </a:xfrm>
            <a:custGeom>
              <a:rect b="b" l="l" r="r" t="t"/>
              <a:pathLst>
                <a:path extrusionOk="0" h="414" w="2141">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83"/>
            <p:cNvSpPr/>
            <p:nvPr/>
          </p:nvSpPr>
          <p:spPr>
            <a:xfrm>
              <a:off x="1632273" y="4001545"/>
              <a:ext cx="47971" cy="10998"/>
            </a:xfrm>
            <a:custGeom>
              <a:rect b="b" l="l" r="r" t="t"/>
              <a:pathLst>
                <a:path extrusionOk="0" h="420" w="1832">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83"/>
            <p:cNvSpPr/>
            <p:nvPr/>
          </p:nvSpPr>
          <p:spPr>
            <a:xfrm>
              <a:off x="1631435" y="4041975"/>
              <a:ext cx="43074" cy="10814"/>
            </a:xfrm>
            <a:custGeom>
              <a:rect b="b" l="l" r="r" t="t"/>
              <a:pathLst>
                <a:path extrusionOk="0" h="413" w="1645">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5" name="Google Shape;12485;p83"/>
          <p:cNvGrpSpPr/>
          <p:nvPr/>
        </p:nvGrpSpPr>
        <p:grpSpPr>
          <a:xfrm>
            <a:off x="3115103" y="3791384"/>
            <a:ext cx="373424" cy="359311"/>
            <a:chOff x="3115103" y="3791384"/>
            <a:chExt cx="373424" cy="359311"/>
          </a:xfrm>
        </p:grpSpPr>
        <p:sp>
          <p:nvSpPr>
            <p:cNvPr id="12486" name="Google Shape;12486;p83"/>
            <p:cNvSpPr/>
            <p:nvPr/>
          </p:nvSpPr>
          <p:spPr>
            <a:xfrm>
              <a:off x="3115103" y="3891908"/>
              <a:ext cx="159152" cy="180598"/>
            </a:xfrm>
            <a:custGeom>
              <a:rect b="b" l="l" r="r" t="t"/>
              <a:pathLst>
                <a:path extrusionOk="0" h="6897" w="6078">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83"/>
            <p:cNvSpPr/>
            <p:nvPr/>
          </p:nvSpPr>
          <p:spPr>
            <a:xfrm>
              <a:off x="3232517" y="3940586"/>
              <a:ext cx="45798" cy="40561"/>
            </a:xfrm>
            <a:custGeom>
              <a:rect b="b" l="l" r="r" t="t"/>
              <a:pathLst>
                <a:path extrusionOk="0" h="1549" w="1749">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83"/>
            <p:cNvSpPr/>
            <p:nvPr/>
          </p:nvSpPr>
          <p:spPr>
            <a:xfrm>
              <a:off x="3242493" y="3950956"/>
              <a:ext cx="43991" cy="43598"/>
            </a:xfrm>
            <a:custGeom>
              <a:rect b="b" l="l" r="r" t="t"/>
              <a:pathLst>
                <a:path extrusionOk="0" h="1665" w="168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83"/>
            <p:cNvSpPr/>
            <p:nvPr/>
          </p:nvSpPr>
          <p:spPr>
            <a:xfrm>
              <a:off x="3319948" y="3791384"/>
              <a:ext cx="168579" cy="141478"/>
            </a:xfrm>
            <a:custGeom>
              <a:rect b="b" l="l" r="r" t="t"/>
              <a:pathLst>
                <a:path extrusionOk="0" h="5403" w="6438">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83"/>
            <p:cNvSpPr/>
            <p:nvPr/>
          </p:nvSpPr>
          <p:spPr>
            <a:xfrm>
              <a:off x="3233747" y="3945614"/>
              <a:ext cx="213879" cy="205081"/>
            </a:xfrm>
            <a:custGeom>
              <a:rect b="b" l="l" r="r" t="t"/>
              <a:pathLst>
                <a:path extrusionOk="0" h="7832" w="8168">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83"/>
            <p:cNvSpPr/>
            <p:nvPr/>
          </p:nvSpPr>
          <p:spPr>
            <a:xfrm>
              <a:off x="3311438" y="4019272"/>
              <a:ext cx="136424" cy="131423"/>
            </a:xfrm>
            <a:custGeom>
              <a:rect b="b" l="l" r="r" t="t"/>
              <a:pathLst>
                <a:path extrusionOk="0" h="5019" w="521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83"/>
            <p:cNvSpPr/>
            <p:nvPr/>
          </p:nvSpPr>
          <p:spPr>
            <a:xfrm>
              <a:off x="3233747" y="3945614"/>
              <a:ext cx="164154" cy="156115"/>
            </a:xfrm>
            <a:custGeom>
              <a:rect b="b" l="l" r="r" t="t"/>
              <a:pathLst>
                <a:path extrusionOk="0" h="5962" w="6269">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83"/>
            <p:cNvSpPr/>
            <p:nvPr/>
          </p:nvSpPr>
          <p:spPr>
            <a:xfrm>
              <a:off x="3236261" y="3945509"/>
              <a:ext cx="151402" cy="146715"/>
            </a:xfrm>
            <a:custGeom>
              <a:rect b="b" l="l" r="r" t="t"/>
              <a:pathLst>
                <a:path extrusionOk="0" h="5603" w="5782">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83"/>
            <p:cNvSpPr/>
            <p:nvPr/>
          </p:nvSpPr>
          <p:spPr>
            <a:xfrm>
              <a:off x="3236261" y="3945509"/>
              <a:ext cx="151402" cy="146715"/>
            </a:xfrm>
            <a:custGeom>
              <a:rect b="b" l="l" r="r" t="t"/>
              <a:pathLst>
                <a:path extrusionOk="0" h="5603" w="5782">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83"/>
            <p:cNvSpPr/>
            <p:nvPr/>
          </p:nvSpPr>
          <p:spPr>
            <a:xfrm>
              <a:off x="3264488" y="3972558"/>
              <a:ext cx="87955" cy="87196"/>
            </a:xfrm>
            <a:custGeom>
              <a:rect b="b" l="l" r="r" t="t"/>
              <a:pathLst>
                <a:path extrusionOk="0" h="3330" w="3359">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83"/>
            <p:cNvSpPr/>
            <p:nvPr/>
          </p:nvSpPr>
          <p:spPr>
            <a:xfrm>
              <a:off x="3283473" y="3992668"/>
              <a:ext cx="36999" cy="34302"/>
            </a:xfrm>
            <a:custGeom>
              <a:rect b="b" l="l" r="r" t="t"/>
              <a:pathLst>
                <a:path extrusionOk="0" h="1310" w="1413">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83"/>
            <p:cNvSpPr/>
            <p:nvPr/>
          </p:nvSpPr>
          <p:spPr>
            <a:xfrm>
              <a:off x="3392140" y="3828174"/>
              <a:ext cx="43729" cy="43493"/>
            </a:xfrm>
            <a:custGeom>
              <a:rect b="b" l="l" r="r" t="t"/>
              <a:pathLst>
                <a:path extrusionOk="0" h="1661" w="167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83"/>
            <p:cNvSpPr/>
            <p:nvPr/>
          </p:nvSpPr>
          <p:spPr>
            <a:xfrm>
              <a:off x="3376141" y="3822649"/>
              <a:ext cx="75360" cy="54517"/>
            </a:xfrm>
            <a:custGeom>
              <a:rect b="b" l="l" r="r" t="t"/>
              <a:pathLst>
                <a:path extrusionOk="0" h="2082" w="2878">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83"/>
            <p:cNvSpPr/>
            <p:nvPr/>
          </p:nvSpPr>
          <p:spPr>
            <a:xfrm>
              <a:off x="3366165" y="3859230"/>
              <a:ext cx="40953" cy="36659"/>
            </a:xfrm>
            <a:custGeom>
              <a:rect b="b" l="l" r="r" t="t"/>
              <a:pathLst>
                <a:path extrusionOk="0" h="1400" w="1564">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0" name="Google Shape;12500;p83"/>
          <p:cNvGrpSpPr/>
          <p:nvPr/>
        </p:nvGrpSpPr>
        <p:grpSpPr>
          <a:xfrm>
            <a:off x="883853" y="3792641"/>
            <a:ext cx="378190" cy="357059"/>
            <a:chOff x="883853" y="3792641"/>
            <a:chExt cx="378190" cy="357059"/>
          </a:xfrm>
        </p:grpSpPr>
        <p:sp>
          <p:nvSpPr>
            <p:cNvPr id="12501" name="Google Shape;12501;p83"/>
            <p:cNvSpPr/>
            <p:nvPr/>
          </p:nvSpPr>
          <p:spPr>
            <a:xfrm>
              <a:off x="1012500" y="4093219"/>
              <a:ext cx="42734" cy="38989"/>
            </a:xfrm>
            <a:custGeom>
              <a:rect b="b" l="l" r="r" t="t"/>
              <a:pathLst>
                <a:path extrusionOk="0" h="1489" w="1632">
                  <a:moveTo>
                    <a:pt x="335" y="0"/>
                  </a:moveTo>
                  <a:lnTo>
                    <a:pt x="1" y="1488"/>
                  </a:lnTo>
                  <a:lnTo>
                    <a:pt x="1632" y="1488"/>
                  </a:lnTo>
                  <a:lnTo>
                    <a:pt x="1298"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83"/>
            <p:cNvSpPr/>
            <p:nvPr/>
          </p:nvSpPr>
          <p:spPr>
            <a:xfrm>
              <a:off x="983277" y="4128673"/>
              <a:ext cx="101205" cy="21027"/>
            </a:xfrm>
            <a:custGeom>
              <a:rect b="b" l="l" r="r" t="t"/>
              <a:pathLst>
                <a:path extrusionOk="0" h="803" w="3865">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83"/>
            <p:cNvSpPr/>
            <p:nvPr/>
          </p:nvSpPr>
          <p:spPr>
            <a:xfrm>
              <a:off x="883853" y="3900602"/>
              <a:ext cx="300054" cy="196126"/>
            </a:xfrm>
            <a:custGeom>
              <a:rect b="b" l="l" r="r" t="t"/>
              <a:pathLst>
                <a:path extrusionOk="0" h="7490" w="11459">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83"/>
            <p:cNvSpPr/>
            <p:nvPr/>
          </p:nvSpPr>
          <p:spPr>
            <a:xfrm>
              <a:off x="883853" y="4081462"/>
              <a:ext cx="300290" cy="15266"/>
            </a:xfrm>
            <a:custGeom>
              <a:rect b="b" l="l" r="r" t="t"/>
              <a:pathLst>
                <a:path extrusionOk="0" h="583" w="11468">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83"/>
            <p:cNvSpPr/>
            <p:nvPr/>
          </p:nvSpPr>
          <p:spPr>
            <a:xfrm>
              <a:off x="902837" y="3920843"/>
              <a:ext cx="262086" cy="145667"/>
            </a:xfrm>
            <a:custGeom>
              <a:rect b="b" l="l" r="r" t="t"/>
              <a:pathLst>
                <a:path extrusionOk="0" h="5563" w="10009">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83"/>
            <p:cNvSpPr/>
            <p:nvPr/>
          </p:nvSpPr>
          <p:spPr>
            <a:xfrm>
              <a:off x="902837" y="3920843"/>
              <a:ext cx="262086" cy="145667"/>
            </a:xfrm>
            <a:custGeom>
              <a:rect b="b" l="l" r="r" t="t"/>
              <a:pathLst>
                <a:path extrusionOk="0" h="5563" w="10009">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83"/>
            <p:cNvSpPr/>
            <p:nvPr/>
          </p:nvSpPr>
          <p:spPr>
            <a:xfrm>
              <a:off x="1013495" y="4076225"/>
              <a:ext cx="40744" cy="11024"/>
            </a:xfrm>
            <a:custGeom>
              <a:rect b="b" l="l" r="r" t="t"/>
              <a:pathLst>
                <a:path extrusionOk="0" h="421" w="1556">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83"/>
            <p:cNvSpPr/>
            <p:nvPr/>
          </p:nvSpPr>
          <p:spPr>
            <a:xfrm>
              <a:off x="1084456" y="3792641"/>
              <a:ext cx="177587" cy="149228"/>
            </a:xfrm>
            <a:custGeom>
              <a:rect b="b" l="l" r="r" t="t"/>
              <a:pathLst>
                <a:path extrusionOk="0" h="5699" w="6782">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83"/>
            <p:cNvSpPr/>
            <p:nvPr/>
          </p:nvSpPr>
          <p:spPr>
            <a:xfrm>
              <a:off x="1157800" y="3841633"/>
              <a:ext cx="21341" cy="52998"/>
            </a:xfrm>
            <a:custGeom>
              <a:rect b="b" l="l" r="r" t="t"/>
              <a:pathLst>
                <a:path extrusionOk="0" h="2024" w="815">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83"/>
            <p:cNvSpPr/>
            <p:nvPr/>
          </p:nvSpPr>
          <p:spPr>
            <a:xfrm>
              <a:off x="1157041" y="3886095"/>
              <a:ext cx="32338" cy="10814"/>
            </a:xfrm>
            <a:custGeom>
              <a:rect b="b" l="l" r="r" t="t"/>
              <a:pathLst>
                <a:path extrusionOk="0" h="413" w="1235">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83"/>
            <p:cNvSpPr/>
            <p:nvPr/>
          </p:nvSpPr>
          <p:spPr>
            <a:xfrm>
              <a:off x="1160628" y="3825058"/>
              <a:ext cx="18513" cy="15868"/>
            </a:xfrm>
            <a:custGeom>
              <a:rect b="b" l="l" r="r" t="t"/>
              <a:pathLst>
                <a:path extrusionOk="0" h="606" w="707">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83"/>
            <p:cNvSpPr/>
            <p:nvPr/>
          </p:nvSpPr>
          <p:spPr>
            <a:xfrm>
              <a:off x="976784" y="3861639"/>
              <a:ext cx="26997" cy="26997"/>
            </a:xfrm>
            <a:custGeom>
              <a:rect b="b" l="l" r="r" t="t"/>
              <a:pathLst>
                <a:path extrusionOk="0" h="1031" w="1031">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83"/>
            <p:cNvSpPr/>
            <p:nvPr/>
          </p:nvSpPr>
          <p:spPr>
            <a:xfrm>
              <a:off x="1063953" y="3861639"/>
              <a:ext cx="27023" cy="26997"/>
            </a:xfrm>
            <a:custGeom>
              <a:rect b="b" l="l" r="r" t="t"/>
              <a:pathLst>
                <a:path extrusionOk="0" h="1031" w="1032">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83"/>
            <p:cNvSpPr/>
            <p:nvPr/>
          </p:nvSpPr>
          <p:spPr>
            <a:xfrm>
              <a:off x="1013259" y="3901361"/>
              <a:ext cx="41241" cy="74208"/>
            </a:xfrm>
            <a:custGeom>
              <a:rect b="b" l="l" r="r" t="t"/>
              <a:pathLst>
                <a:path extrusionOk="0" h="2834" w="1575">
                  <a:moveTo>
                    <a:pt x="0" y="1"/>
                  </a:moveTo>
                  <a:lnTo>
                    <a:pt x="0" y="2157"/>
                  </a:lnTo>
                  <a:lnTo>
                    <a:pt x="783" y="2834"/>
                  </a:lnTo>
                  <a:lnTo>
                    <a:pt x="792" y="2834"/>
                  </a:lnTo>
                  <a:lnTo>
                    <a:pt x="1574" y="2157"/>
                  </a:lnTo>
                  <a:lnTo>
                    <a:pt x="157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83"/>
            <p:cNvSpPr/>
            <p:nvPr/>
          </p:nvSpPr>
          <p:spPr>
            <a:xfrm>
              <a:off x="928813" y="3947316"/>
              <a:ext cx="210108" cy="89710"/>
            </a:xfrm>
            <a:custGeom>
              <a:rect b="b" l="l" r="r" t="t"/>
              <a:pathLst>
                <a:path extrusionOk="0" h="3426" w="8024">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83"/>
            <p:cNvSpPr/>
            <p:nvPr/>
          </p:nvSpPr>
          <p:spPr>
            <a:xfrm>
              <a:off x="990269" y="3804686"/>
              <a:ext cx="87222" cy="120058"/>
            </a:xfrm>
            <a:custGeom>
              <a:rect b="b" l="l" r="r" t="t"/>
              <a:pathLst>
                <a:path extrusionOk="0" h="4585" w="3331">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83"/>
            <p:cNvSpPr/>
            <p:nvPr/>
          </p:nvSpPr>
          <p:spPr>
            <a:xfrm>
              <a:off x="990269" y="3804948"/>
              <a:ext cx="30008" cy="39487"/>
            </a:xfrm>
            <a:custGeom>
              <a:rect b="b" l="l" r="r" t="t"/>
              <a:pathLst>
                <a:path extrusionOk="0" h="1508" w="1146">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83"/>
            <p:cNvSpPr/>
            <p:nvPr/>
          </p:nvSpPr>
          <p:spPr>
            <a:xfrm>
              <a:off x="1020251" y="3804686"/>
              <a:ext cx="57240" cy="56979"/>
            </a:xfrm>
            <a:custGeom>
              <a:rect b="b" l="l" r="r" t="t"/>
              <a:pathLst>
                <a:path extrusionOk="0" h="2176" w="2186">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83"/>
            <p:cNvSpPr/>
            <p:nvPr/>
          </p:nvSpPr>
          <p:spPr>
            <a:xfrm>
              <a:off x="1023000" y="3858837"/>
              <a:ext cx="22598" cy="32312"/>
            </a:xfrm>
            <a:custGeom>
              <a:rect b="b" l="l" r="r" t="t"/>
              <a:pathLst>
                <a:path extrusionOk="0" h="1234" w="863">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83"/>
            <p:cNvSpPr/>
            <p:nvPr/>
          </p:nvSpPr>
          <p:spPr>
            <a:xfrm>
              <a:off x="1019256" y="3961822"/>
              <a:ext cx="29249" cy="75203"/>
            </a:xfrm>
            <a:custGeom>
              <a:rect b="b" l="l" r="r" t="t"/>
              <a:pathLst>
                <a:path extrusionOk="0" h="2872" w="1117">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83"/>
            <p:cNvSpPr/>
            <p:nvPr/>
          </p:nvSpPr>
          <p:spPr>
            <a:xfrm>
              <a:off x="1013259" y="3947316"/>
              <a:ext cx="20765" cy="39016"/>
            </a:xfrm>
            <a:custGeom>
              <a:rect b="b" l="l" r="r" t="t"/>
              <a:pathLst>
                <a:path extrusionOk="0" h="1490" w="793">
                  <a:moveTo>
                    <a:pt x="0" y="1"/>
                  </a:moveTo>
                  <a:lnTo>
                    <a:pt x="0" y="1489"/>
                  </a:lnTo>
                  <a:lnTo>
                    <a:pt x="792" y="554"/>
                  </a:lnTo>
                  <a:lnTo>
                    <a:pt x="0"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83"/>
            <p:cNvSpPr/>
            <p:nvPr/>
          </p:nvSpPr>
          <p:spPr>
            <a:xfrm>
              <a:off x="1033736" y="3947316"/>
              <a:ext cx="20765" cy="39016"/>
            </a:xfrm>
            <a:custGeom>
              <a:rect b="b" l="l" r="r" t="t"/>
              <a:pathLst>
                <a:path extrusionOk="0" h="1490" w="793">
                  <a:moveTo>
                    <a:pt x="792" y="1"/>
                  </a:moveTo>
                  <a:lnTo>
                    <a:pt x="1" y="554"/>
                  </a:lnTo>
                  <a:lnTo>
                    <a:pt x="792" y="1489"/>
                  </a:lnTo>
                  <a:lnTo>
                    <a:pt x="792"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83"/>
            <p:cNvSpPr/>
            <p:nvPr/>
          </p:nvSpPr>
          <p:spPr>
            <a:xfrm>
              <a:off x="928813" y="3947316"/>
              <a:ext cx="84473" cy="89710"/>
            </a:xfrm>
            <a:custGeom>
              <a:rect b="b" l="l" r="r" t="t"/>
              <a:pathLst>
                <a:path extrusionOk="0" h="3426" w="3226">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83"/>
            <p:cNvSpPr/>
            <p:nvPr/>
          </p:nvSpPr>
          <p:spPr>
            <a:xfrm>
              <a:off x="928813" y="3955826"/>
              <a:ext cx="58497" cy="81200"/>
            </a:xfrm>
            <a:custGeom>
              <a:rect b="b" l="l" r="r" t="t"/>
              <a:pathLst>
                <a:path extrusionOk="0" h="3101" w="2234">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83"/>
            <p:cNvSpPr/>
            <p:nvPr/>
          </p:nvSpPr>
          <p:spPr>
            <a:xfrm>
              <a:off x="1054474" y="3947316"/>
              <a:ext cx="84211" cy="89710"/>
            </a:xfrm>
            <a:custGeom>
              <a:rect b="b" l="l" r="r" t="t"/>
              <a:pathLst>
                <a:path extrusionOk="0" h="3426" w="3216">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83"/>
            <p:cNvSpPr/>
            <p:nvPr/>
          </p:nvSpPr>
          <p:spPr>
            <a:xfrm>
              <a:off x="1089955" y="3958811"/>
              <a:ext cx="48730" cy="78215"/>
            </a:xfrm>
            <a:custGeom>
              <a:rect b="b" l="l" r="r" t="t"/>
              <a:pathLst>
                <a:path extrusionOk="0" h="2987" w="1861">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7" name="Google Shape;12527;p83"/>
          <p:cNvGrpSpPr/>
          <p:nvPr/>
        </p:nvGrpSpPr>
        <p:grpSpPr>
          <a:xfrm>
            <a:off x="3934196" y="2484805"/>
            <a:ext cx="401207" cy="214036"/>
            <a:chOff x="3934196" y="2484805"/>
            <a:chExt cx="401207" cy="214036"/>
          </a:xfrm>
        </p:grpSpPr>
        <p:sp>
          <p:nvSpPr>
            <p:cNvPr id="12528" name="Google Shape;12528;p83"/>
            <p:cNvSpPr/>
            <p:nvPr/>
          </p:nvSpPr>
          <p:spPr>
            <a:xfrm>
              <a:off x="4120555" y="2484805"/>
              <a:ext cx="214848" cy="214036"/>
            </a:xfrm>
            <a:custGeom>
              <a:rect b="b" l="l" r="r" t="t"/>
              <a:pathLst>
                <a:path extrusionOk="0" h="8174" w="8205">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83"/>
            <p:cNvSpPr/>
            <p:nvPr/>
          </p:nvSpPr>
          <p:spPr>
            <a:xfrm>
              <a:off x="4120555" y="2522695"/>
              <a:ext cx="54727" cy="124195"/>
            </a:xfrm>
            <a:custGeom>
              <a:rect b="b" l="l" r="r" t="t"/>
              <a:pathLst>
                <a:path extrusionOk="0" h="4743" w="209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83"/>
            <p:cNvSpPr/>
            <p:nvPr/>
          </p:nvSpPr>
          <p:spPr>
            <a:xfrm>
              <a:off x="3934196" y="2488131"/>
              <a:ext cx="248548" cy="210475"/>
            </a:xfrm>
            <a:custGeom>
              <a:rect b="b" l="l" r="r" t="t"/>
              <a:pathLst>
                <a:path extrusionOk="0" h="8038" w="9492">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83"/>
            <p:cNvSpPr/>
            <p:nvPr/>
          </p:nvSpPr>
          <p:spPr>
            <a:xfrm>
              <a:off x="4005393" y="2538353"/>
              <a:ext cx="104269" cy="97618"/>
            </a:xfrm>
            <a:custGeom>
              <a:rect b="b" l="l" r="r" t="t"/>
              <a:pathLst>
                <a:path extrusionOk="0" h="3728" w="3982">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83"/>
            <p:cNvSpPr/>
            <p:nvPr/>
          </p:nvSpPr>
          <p:spPr>
            <a:xfrm>
              <a:off x="4182849" y="2537070"/>
              <a:ext cx="81174" cy="92381"/>
            </a:xfrm>
            <a:custGeom>
              <a:rect b="b" l="l" r="r" t="t"/>
              <a:pathLst>
                <a:path extrusionOk="0" h="3528" w="310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3" name="Google Shape;12533;p83"/>
          <p:cNvGrpSpPr/>
          <p:nvPr/>
        </p:nvGrpSpPr>
        <p:grpSpPr>
          <a:xfrm>
            <a:off x="3999894" y="1500197"/>
            <a:ext cx="342474" cy="359232"/>
            <a:chOff x="3999894" y="1500197"/>
            <a:chExt cx="342474" cy="359232"/>
          </a:xfrm>
        </p:grpSpPr>
        <p:sp>
          <p:nvSpPr>
            <p:cNvPr id="12534" name="Google Shape;12534;p83"/>
            <p:cNvSpPr/>
            <p:nvPr/>
          </p:nvSpPr>
          <p:spPr>
            <a:xfrm>
              <a:off x="4165279" y="1500197"/>
              <a:ext cx="177089" cy="149412"/>
            </a:xfrm>
            <a:custGeom>
              <a:rect b="b" l="l" r="r" t="t"/>
              <a:pathLst>
                <a:path extrusionOk="0" h="5706" w="6763">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83"/>
            <p:cNvSpPr/>
            <p:nvPr/>
          </p:nvSpPr>
          <p:spPr>
            <a:xfrm>
              <a:off x="4210238" y="1533871"/>
              <a:ext cx="82457" cy="71773"/>
            </a:xfrm>
            <a:custGeom>
              <a:rect b="b" l="l" r="r" t="t"/>
              <a:pathLst>
                <a:path extrusionOk="0" h="2741" w="3149">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83"/>
            <p:cNvSpPr/>
            <p:nvPr/>
          </p:nvSpPr>
          <p:spPr>
            <a:xfrm>
              <a:off x="4017883" y="1549477"/>
              <a:ext cx="292303" cy="292539"/>
            </a:xfrm>
            <a:custGeom>
              <a:rect b="b" l="l" r="r" t="t"/>
              <a:pathLst>
                <a:path extrusionOk="0" h="11172" w="11163">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83"/>
            <p:cNvSpPr/>
            <p:nvPr/>
          </p:nvSpPr>
          <p:spPr>
            <a:xfrm>
              <a:off x="4098324" y="1549713"/>
              <a:ext cx="211863" cy="211863"/>
            </a:xfrm>
            <a:custGeom>
              <a:rect b="b" l="l" r="r" t="t"/>
              <a:pathLst>
                <a:path extrusionOk="0" h="8091" w="8091">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83"/>
            <p:cNvSpPr/>
            <p:nvPr/>
          </p:nvSpPr>
          <p:spPr>
            <a:xfrm>
              <a:off x="3999894" y="1532300"/>
              <a:ext cx="130427" cy="129302"/>
            </a:xfrm>
            <a:custGeom>
              <a:rect b="b" l="l" r="r" t="t"/>
              <a:pathLst>
                <a:path extrusionOk="0" h="4938" w="4981">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83"/>
            <p:cNvSpPr/>
            <p:nvPr/>
          </p:nvSpPr>
          <p:spPr>
            <a:xfrm>
              <a:off x="4007907" y="1539736"/>
              <a:ext cx="122415" cy="121865"/>
            </a:xfrm>
            <a:custGeom>
              <a:rect b="b" l="l" r="r" t="t"/>
              <a:pathLst>
                <a:path extrusionOk="0" h="4654" w="4675">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83"/>
            <p:cNvSpPr/>
            <p:nvPr/>
          </p:nvSpPr>
          <p:spPr>
            <a:xfrm>
              <a:off x="4197748" y="1730153"/>
              <a:ext cx="130427" cy="129275"/>
            </a:xfrm>
            <a:custGeom>
              <a:rect b="b" l="l" r="r" t="t"/>
              <a:pathLst>
                <a:path extrusionOk="0" h="4937" w="4981">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83"/>
            <p:cNvSpPr/>
            <p:nvPr/>
          </p:nvSpPr>
          <p:spPr>
            <a:xfrm>
              <a:off x="4205499" y="1737328"/>
              <a:ext cx="122677" cy="122101"/>
            </a:xfrm>
            <a:custGeom>
              <a:rect b="b" l="l" r="r" t="t"/>
              <a:pathLst>
                <a:path extrusionOk="0" h="4663" w="4685">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83"/>
            <p:cNvSpPr/>
            <p:nvPr/>
          </p:nvSpPr>
          <p:spPr>
            <a:xfrm>
              <a:off x="4065854" y="1663879"/>
              <a:ext cx="86463" cy="32155"/>
            </a:xfrm>
            <a:custGeom>
              <a:rect b="b" l="l" r="r" t="t"/>
              <a:pathLst>
                <a:path extrusionOk="0" h="1228" w="3302">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83"/>
            <p:cNvSpPr/>
            <p:nvPr/>
          </p:nvSpPr>
          <p:spPr>
            <a:xfrm>
              <a:off x="4164519" y="1753301"/>
              <a:ext cx="90705" cy="51689"/>
            </a:xfrm>
            <a:custGeom>
              <a:rect b="b" l="l" r="r" t="t"/>
              <a:pathLst>
                <a:path extrusionOk="0" h="1974" w="3464">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4" name="Google Shape;12544;p83"/>
          <p:cNvGrpSpPr/>
          <p:nvPr/>
        </p:nvGrpSpPr>
        <p:grpSpPr>
          <a:xfrm>
            <a:off x="2233795" y="2882162"/>
            <a:ext cx="232601" cy="366747"/>
            <a:chOff x="2233795" y="2882162"/>
            <a:chExt cx="232601" cy="366747"/>
          </a:xfrm>
        </p:grpSpPr>
        <p:sp>
          <p:nvSpPr>
            <p:cNvPr id="12545" name="Google Shape;12545;p83"/>
            <p:cNvSpPr/>
            <p:nvPr/>
          </p:nvSpPr>
          <p:spPr>
            <a:xfrm>
              <a:off x="2350946" y="2946368"/>
              <a:ext cx="115188" cy="214979"/>
            </a:xfrm>
            <a:custGeom>
              <a:rect b="b" l="l" r="r" t="t"/>
              <a:pathLst>
                <a:path extrusionOk="0" h="8210" w="4399">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83"/>
            <p:cNvSpPr/>
            <p:nvPr/>
          </p:nvSpPr>
          <p:spPr>
            <a:xfrm>
              <a:off x="2379933" y="3052679"/>
              <a:ext cx="86463" cy="46583"/>
            </a:xfrm>
            <a:custGeom>
              <a:rect b="b" l="l" r="r" t="t"/>
              <a:pathLst>
                <a:path extrusionOk="0" h="1779" w="3302">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83"/>
            <p:cNvSpPr/>
            <p:nvPr/>
          </p:nvSpPr>
          <p:spPr>
            <a:xfrm>
              <a:off x="2369930" y="2946368"/>
              <a:ext cx="77220" cy="44750"/>
            </a:xfrm>
            <a:custGeom>
              <a:rect b="b" l="l" r="r" t="t"/>
              <a:pathLst>
                <a:path extrusionOk="0" h="1709" w="2949">
                  <a:moveTo>
                    <a:pt x="1" y="0"/>
                  </a:moveTo>
                  <a:lnTo>
                    <a:pt x="1" y="1708"/>
                  </a:lnTo>
                  <a:lnTo>
                    <a:pt x="2949" y="1708"/>
                  </a:lnTo>
                  <a:lnTo>
                    <a:pt x="2949"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83"/>
            <p:cNvSpPr/>
            <p:nvPr/>
          </p:nvSpPr>
          <p:spPr>
            <a:xfrm>
              <a:off x="2357440" y="2882162"/>
              <a:ext cx="102200" cy="67976"/>
            </a:xfrm>
            <a:custGeom>
              <a:rect b="b" l="l" r="r" t="t"/>
              <a:pathLst>
                <a:path extrusionOk="0" h="2596" w="3903">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83"/>
            <p:cNvSpPr/>
            <p:nvPr/>
          </p:nvSpPr>
          <p:spPr>
            <a:xfrm>
              <a:off x="2379671" y="3062787"/>
              <a:ext cx="29013" cy="60959"/>
            </a:xfrm>
            <a:custGeom>
              <a:rect b="b" l="l" r="r" t="t"/>
              <a:pathLst>
                <a:path extrusionOk="0" h="2328" w="1108">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83"/>
            <p:cNvSpPr/>
            <p:nvPr/>
          </p:nvSpPr>
          <p:spPr>
            <a:xfrm>
              <a:off x="2379671" y="3062787"/>
              <a:ext cx="16758" cy="60723"/>
            </a:xfrm>
            <a:custGeom>
              <a:rect b="b" l="l" r="r" t="t"/>
              <a:pathLst>
                <a:path extrusionOk="0" h="2319" w="64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83"/>
            <p:cNvSpPr/>
            <p:nvPr/>
          </p:nvSpPr>
          <p:spPr>
            <a:xfrm>
              <a:off x="2408658" y="3066034"/>
              <a:ext cx="29013" cy="57712"/>
            </a:xfrm>
            <a:custGeom>
              <a:rect b="b" l="l" r="r" t="t"/>
              <a:pathLst>
                <a:path extrusionOk="0" h="2204" w="1108">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83"/>
            <p:cNvSpPr/>
            <p:nvPr/>
          </p:nvSpPr>
          <p:spPr>
            <a:xfrm>
              <a:off x="2408658" y="3066034"/>
              <a:ext cx="17020" cy="57712"/>
            </a:xfrm>
            <a:custGeom>
              <a:rect b="b" l="l" r="r" t="t"/>
              <a:pathLst>
                <a:path extrusionOk="0" h="2204" w="65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83"/>
            <p:cNvSpPr/>
            <p:nvPr/>
          </p:nvSpPr>
          <p:spPr>
            <a:xfrm>
              <a:off x="2437383" y="3072030"/>
              <a:ext cx="28751" cy="51715"/>
            </a:xfrm>
            <a:custGeom>
              <a:rect b="b" l="l" r="r" t="t"/>
              <a:pathLst>
                <a:path extrusionOk="0" h="1975" w="1098">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83"/>
            <p:cNvSpPr/>
            <p:nvPr/>
          </p:nvSpPr>
          <p:spPr>
            <a:xfrm>
              <a:off x="2437383" y="3072266"/>
              <a:ext cx="17020" cy="51480"/>
            </a:xfrm>
            <a:custGeom>
              <a:rect b="b" l="l" r="r" t="t"/>
              <a:pathLst>
                <a:path extrusionOk="0" h="1966" w="65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83"/>
            <p:cNvSpPr/>
            <p:nvPr/>
          </p:nvSpPr>
          <p:spPr>
            <a:xfrm>
              <a:off x="2357440" y="2944614"/>
              <a:ext cx="102462" cy="28751"/>
            </a:xfrm>
            <a:custGeom>
              <a:rect b="b" l="l" r="r" t="t"/>
              <a:pathLst>
                <a:path extrusionOk="0" h="1098" w="3913">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83"/>
            <p:cNvSpPr/>
            <p:nvPr/>
          </p:nvSpPr>
          <p:spPr>
            <a:xfrm>
              <a:off x="2350946" y="3028301"/>
              <a:ext cx="76722" cy="58969"/>
            </a:xfrm>
            <a:custGeom>
              <a:rect b="b" l="l" r="r" t="t"/>
              <a:pathLst>
                <a:path extrusionOk="0" h="2252" w="293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83"/>
            <p:cNvSpPr/>
            <p:nvPr/>
          </p:nvSpPr>
          <p:spPr>
            <a:xfrm>
              <a:off x="2350946" y="3038539"/>
              <a:ext cx="66719" cy="38754"/>
            </a:xfrm>
            <a:custGeom>
              <a:rect b="b" l="l" r="r" t="t"/>
              <a:pathLst>
                <a:path extrusionOk="0" h="1480" w="2548">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83"/>
            <p:cNvSpPr/>
            <p:nvPr/>
          </p:nvSpPr>
          <p:spPr>
            <a:xfrm>
              <a:off x="2282499" y="3193921"/>
              <a:ext cx="166641" cy="54988"/>
            </a:xfrm>
            <a:custGeom>
              <a:rect b="b" l="l" r="r" t="t"/>
              <a:pathLst>
                <a:path extrusionOk="0" h="2100" w="6364">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83"/>
            <p:cNvSpPr/>
            <p:nvPr/>
          </p:nvSpPr>
          <p:spPr>
            <a:xfrm>
              <a:off x="2306248" y="3178681"/>
              <a:ext cx="119665" cy="30506"/>
            </a:xfrm>
            <a:custGeom>
              <a:rect b="b" l="l" r="r" t="t"/>
              <a:pathLst>
                <a:path extrusionOk="0" h="1165" w="457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83"/>
            <p:cNvSpPr/>
            <p:nvPr/>
          </p:nvSpPr>
          <p:spPr>
            <a:xfrm>
              <a:off x="2322719" y="3108296"/>
              <a:ext cx="11024" cy="59178"/>
            </a:xfrm>
            <a:custGeom>
              <a:rect b="b" l="l" r="r" t="t"/>
              <a:pathLst>
                <a:path extrusionOk="0" h="2260" w="421">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83"/>
            <p:cNvSpPr/>
            <p:nvPr/>
          </p:nvSpPr>
          <p:spPr>
            <a:xfrm>
              <a:off x="2264928" y="3128668"/>
              <a:ext cx="48573" cy="44803"/>
            </a:xfrm>
            <a:custGeom>
              <a:rect b="b" l="l" r="r" t="t"/>
              <a:pathLst>
                <a:path extrusionOk="0" h="1711" w="1855">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83"/>
            <p:cNvSpPr/>
            <p:nvPr/>
          </p:nvSpPr>
          <p:spPr>
            <a:xfrm>
              <a:off x="2233795" y="3181928"/>
              <a:ext cx="62713" cy="11024"/>
            </a:xfrm>
            <a:custGeom>
              <a:rect b="b" l="l" r="r" t="t"/>
              <a:pathLst>
                <a:path extrusionOk="0" h="421" w="2395">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63" name="Google Shape;12563;p83"/>
          <p:cNvGrpSpPr/>
          <p:nvPr/>
        </p:nvGrpSpPr>
        <p:grpSpPr>
          <a:xfrm>
            <a:off x="3523772" y="3404422"/>
            <a:ext cx="362008" cy="244175"/>
            <a:chOff x="3523772" y="3404422"/>
            <a:chExt cx="362008" cy="244175"/>
          </a:xfrm>
        </p:grpSpPr>
        <p:sp>
          <p:nvSpPr>
            <p:cNvPr id="12564" name="Google Shape;12564;p83"/>
            <p:cNvSpPr/>
            <p:nvPr/>
          </p:nvSpPr>
          <p:spPr>
            <a:xfrm>
              <a:off x="3566244" y="3404579"/>
              <a:ext cx="122677" cy="233256"/>
            </a:xfrm>
            <a:custGeom>
              <a:rect b="b" l="l" r="r" t="t"/>
              <a:pathLst>
                <a:path extrusionOk="0" h="8908" w="4685">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83"/>
            <p:cNvSpPr/>
            <p:nvPr/>
          </p:nvSpPr>
          <p:spPr>
            <a:xfrm>
              <a:off x="3566244" y="3511179"/>
              <a:ext cx="78476" cy="126657"/>
            </a:xfrm>
            <a:custGeom>
              <a:rect b="b" l="l" r="r" t="t"/>
              <a:pathLst>
                <a:path extrusionOk="0" h="4837" w="2997">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83"/>
            <p:cNvSpPr/>
            <p:nvPr/>
          </p:nvSpPr>
          <p:spPr>
            <a:xfrm>
              <a:off x="3586852" y="3414504"/>
              <a:ext cx="11390" cy="95759"/>
            </a:xfrm>
            <a:custGeom>
              <a:rect b="b" l="l" r="r" t="t"/>
              <a:pathLst>
                <a:path extrusionOk="0" h="3657" w="435">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83"/>
            <p:cNvSpPr/>
            <p:nvPr/>
          </p:nvSpPr>
          <p:spPr>
            <a:xfrm>
              <a:off x="3622202" y="3405758"/>
              <a:ext cx="11521" cy="103928"/>
            </a:xfrm>
            <a:custGeom>
              <a:rect b="b" l="l" r="r" t="t"/>
              <a:pathLst>
                <a:path extrusionOk="0" h="3969" w="44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83"/>
            <p:cNvSpPr/>
            <p:nvPr/>
          </p:nvSpPr>
          <p:spPr>
            <a:xfrm>
              <a:off x="3654174" y="3420002"/>
              <a:ext cx="11024" cy="89317"/>
            </a:xfrm>
            <a:custGeom>
              <a:rect b="b" l="l" r="r" t="t"/>
              <a:pathLst>
                <a:path extrusionOk="0" h="3411" w="421">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83"/>
            <p:cNvSpPr/>
            <p:nvPr/>
          </p:nvSpPr>
          <p:spPr>
            <a:xfrm>
              <a:off x="3523772" y="3493320"/>
              <a:ext cx="90469" cy="144515"/>
            </a:xfrm>
            <a:custGeom>
              <a:rect b="b" l="l" r="r" t="t"/>
              <a:pathLst>
                <a:path extrusionOk="0" h="5519" w="3455">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83"/>
            <p:cNvSpPr/>
            <p:nvPr/>
          </p:nvSpPr>
          <p:spPr>
            <a:xfrm>
              <a:off x="3557263" y="3624324"/>
              <a:ext cx="140404" cy="24273"/>
            </a:xfrm>
            <a:custGeom>
              <a:rect b="b" l="l" r="r" t="t"/>
              <a:pathLst>
                <a:path extrusionOk="0" h="927" w="5362">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83"/>
            <p:cNvSpPr/>
            <p:nvPr/>
          </p:nvSpPr>
          <p:spPr>
            <a:xfrm>
              <a:off x="3720631" y="3404422"/>
              <a:ext cx="122677" cy="233413"/>
            </a:xfrm>
            <a:custGeom>
              <a:rect b="b" l="l" r="r" t="t"/>
              <a:pathLst>
                <a:path extrusionOk="0" h="8914" w="4685">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83"/>
            <p:cNvSpPr/>
            <p:nvPr/>
          </p:nvSpPr>
          <p:spPr>
            <a:xfrm>
              <a:off x="3764831" y="3511179"/>
              <a:ext cx="78476" cy="126657"/>
            </a:xfrm>
            <a:custGeom>
              <a:rect b="b" l="l" r="r" t="t"/>
              <a:pathLst>
                <a:path extrusionOk="0" h="4837" w="2997">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83"/>
            <p:cNvSpPr/>
            <p:nvPr/>
          </p:nvSpPr>
          <p:spPr>
            <a:xfrm>
              <a:off x="3811546" y="3414504"/>
              <a:ext cx="10762" cy="94764"/>
            </a:xfrm>
            <a:custGeom>
              <a:rect b="b" l="l" r="r" t="t"/>
              <a:pathLst>
                <a:path extrusionOk="0" h="3619" w="411">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83"/>
            <p:cNvSpPr/>
            <p:nvPr/>
          </p:nvSpPr>
          <p:spPr>
            <a:xfrm>
              <a:off x="3776091" y="3472372"/>
              <a:ext cx="11260" cy="37340"/>
            </a:xfrm>
            <a:custGeom>
              <a:rect b="b" l="l" r="r" t="t"/>
              <a:pathLst>
                <a:path extrusionOk="0" h="1426" w="43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83"/>
            <p:cNvSpPr/>
            <p:nvPr/>
          </p:nvSpPr>
          <p:spPr>
            <a:xfrm>
              <a:off x="3744355" y="3420238"/>
              <a:ext cx="10762" cy="89265"/>
            </a:xfrm>
            <a:custGeom>
              <a:rect b="b" l="l" r="r" t="t"/>
              <a:pathLst>
                <a:path extrusionOk="0" h="3409" w="411">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83"/>
            <p:cNvSpPr/>
            <p:nvPr/>
          </p:nvSpPr>
          <p:spPr>
            <a:xfrm>
              <a:off x="3795311" y="3493320"/>
              <a:ext cx="90469" cy="144515"/>
            </a:xfrm>
            <a:custGeom>
              <a:rect b="b" l="l" r="r" t="t"/>
              <a:pathLst>
                <a:path extrusionOk="0" h="5519" w="3455">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83"/>
            <p:cNvSpPr/>
            <p:nvPr/>
          </p:nvSpPr>
          <p:spPr>
            <a:xfrm>
              <a:off x="3711624" y="3624324"/>
              <a:ext cx="140666" cy="24273"/>
            </a:xfrm>
            <a:custGeom>
              <a:rect b="b" l="l" r="r" t="t"/>
              <a:pathLst>
                <a:path extrusionOk="0" h="927" w="5372">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83"/>
            <p:cNvSpPr/>
            <p:nvPr/>
          </p:nvSpPr>
          <p:spPr>
            <a:xfrm>
              <a:off x="3776327" y="3405758"/>
              <a:ext cx="10762" cy="56795"/>
            </a:xfrm>
            <a:custGeom>
              <a:rect b="b" l="l" r="r" t="t"/>
              <a:pathLst>
                <a:path extrusionOk="0" h="2169" w="411">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9" name="Google Shape;12579;p83"/>
          <p:cNvGrpSpPr/>
          <p:nvPr/>
        </p:nvGrpSpPr>
        <p:grpSpPr>
          <a:xfrm>
            <a:off x="3531026" y="1977314"/>
            <a:ext cx="359232" cy="327836"/>
            <a:chOff x="3531026" y="1977314"/>
            <a:chExt cx="359232" cy="327836"/>
          </a:xfrm>
        </p:grpSpPr>
        <p:sp>
          <p:nvSpPr>
            <p:cNvPr id="12580" name="Google Shape;12580;p83"/>
            <p:cNvSpPr/>
            <p:nvPr/>
          </p:nvSpPr>
          <p:spPr>
            <a:xfrm>
              <a:off x="3668156" y="1977314"/>
              <a:ext cx="96806" cy="92590"/>
            </a:xfrm>
            <a:custGeom>
              <a:rect b="b" l="l" r="r" t="t"/>
              <a:pathLst>
                <a:path extrusionOk="0" h="3536" w="3697">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83"/>
            <p:cNvSpPr/>
            <p:nvPr/>
          </p:nvSpPr>
          <p:spPr>
            <a:xfrm>
              <a:off x="3692901" y="2005960"/>
              <a:ext cx="40744" cy="35140"/>
            </a:xfrm>
            <a:custGeom>
              <a:rect b="b" l="l" r="r" t="t"/>
              <a:pathLst>
                <a:path extrusionOk="0" h="1342" w="1556">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83"/>
            <p:cNvSpPr/>
            <p:nvPr/>
          </p:nvSpPr>
          <p:spPr>
            <a:xfrm>
              <a:off x="3531026" y="2088286"/>
              <a:ext cx="276068" cy="216864"/>
            </a:xfrm>
            <a:custGeom>
              <a:rect b="b" l="l" r="r" t="t"/>
              <a:pathLst>
                <a:path extrusionOk="0" h="8282" w="10543">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83"/>
            <p:cNvSpPr/>
            <p:nvPr/>
          </p:nvSpPr>
          <p:spPr>
            <a:xfrm>
              <a:off x="3743360" y="2124264"/>
              <a:ext cx="63472" cy="51742"/>
            </a:xfrm>
            <a:custGeom>
              <a:rect b="b" l="l" r="r" t="t"/>
              <a:pathLst>
                <a:path extrusionOk="0" h="1976" w="2424">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83"/>
            <p:cNvSpPr/>
            <p:nvPr/>
          </p:nvSpPr>
          <p:spPr>
            <a:xfrm>
              <a:off x="3531026" y="2193471"/>
              <a:ext cx="276068" cy="111443"/>
            </a:xfrm>
            <a:custGeom>
              <a:rect b="b" l="l" r="r" t="t"/>
              <a:pathLst>
                <a:path extrusionOk="0" h="4256" w="10543">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83"/>
            <p:cNvSpPr/>
            <p:nvPr/>
          </p:nvSpPr>
          <p:spPr>
            <a:xfrm>
              <a:off x="3531785" y="2179462"/>
              <a:ext cx="298535" cy="125688"/>
            </a:xfrm>
            <a:custGeom>
              <a:rect b="b" l="l" r="r" t="t"/>
              <a:pathLst>
                <a:path extrusionOk="0" h="4800" w="11401">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83"/>
            <p:cNvSpPr/>
            <p:nvPr/>
          </p:nvSpPr>
          <p:spPr>
            <a:xfrm>
              <a:off x="3531785" y="2282893"/>
              <a:ext cx="279551" cy="22257"/>
            </a:xfrm>
            <a:custGeom>
              <a:rect b="b" l="l" r="r" t="t"/>
              <a:pathLst>
                <a:path extrusionOk="0" h="850" w="10676">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83"/>
            <p:cNvSpPr/>
            <p:nvPr/>
          </p:nvSpPr>
          <p:spPr>
            <a:xfrm>
              <a:off x="3740846" y="2015596"/>
              <a:ext cx="149412" cy="149176"/>
            </a:xfrm>
            <a:custGeom>
              <a:rect b="b" l="l" r="r" t="t"/>
              <a:pathLst>
                <a:path extrusionOk="0" h="5697" w="5706">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83"/>
            <p:cNvSpPr/>
            <p:nvPr/>
          </p:nvSpPr>
          <p:spPr>
            <a:xfrm>
              <a:off x="3789576" y="2070532"/>
              <a:ext cx="45221" cy="38780"/>
            </a:xfrm>
            <a:custGeom>
              <a:rect b="b" l="l" r="r" t="t"/>
              <a:pathLst>
                <a:path extrusionOk="0" h="1481" w="1727">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83"/>
            <p:cNvSpPr/>
            <p:nvPr/>
          </p:nvSpPr>
          <p:spPr>
            <a:xfrm>
              <a:off x="3531026" y="2088286"/>
              <a:ext cx="111679" cy="36004"/>
            </a:xfrm>
            <a:custGeom>
              <a:rect b="b" l="l" r="r" t="t"/>
              <a:pathLst>
                <a:path extrusionOk="0" h="1375" w="4265">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0" name="Google Shape;12590;p83"/>
          <p:cNvGrpSpPr/>
          <p:nvPr/>
        </p:nvGrpSpPr>
        <p:grpSpPr>
          <a:xfrm>
            <a:off x="3123351" y="1500275"/>
            <a:ext cx="296781" cy="359232"/>
            <a:chOff x="3123351" y="1500275"/>
            <a:chExt cx="296781" cy="359232"/>
          </a:xfrm>
        </p:grpSpPr>
        <p:sp>
          <p:nvSpPr>
            <p:cNvPr id="12591" name="Google Shape;12591;p83"/>
            <p:cNvSpPr/>
            <p:nvPr/>
          </p:nvSpPr>
          <p:spPr>
            <a:xfrm>
              <a:off x="3123351" y="1562700"/>
              <a:ext cx="296781" cy="296545"/>
            </a:xfrm>
            <a:custGeom>
              <a:rect b="b" l="l" r="r" t="t"/>
              <a:pathLst>
                <a:path extrusionOk="0" h="11325" w="11334">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83"/>
            <p:cNvSpPr/>
            <p:nvPr/>
          </p:nvSpPr>
          <p:spPr>
            <a:xfrm>
              <a:off x="3276979" y="1562465"/>
              <a:ext cx="99189" cy="33569"/>
            </a:xfrm>
            <a:custGeom>
              <a:rect b="b" l="l" r="r" t="t"/>
              <a:pathLst>
                <a:path extrusionOk="0" h="1282" w="3788">
                  <a:moveTo>
                    <a:pt x="0" y="0"/>
                  </a:moveTo>
                  <a:cubicBezTo>
                    <a:pt x="344" y="854"/>
                    <a:pt x="1119" y="1281"/>
                    <a:pt x="1894" y="1281"/>
                  </a:cubicBezTo>
                  <a:cubicBezTo>
                    <a:pt x="2669" y="1281"/>
                    <a:pt x="3444" y="854"/>
                    <a:pt x="3788"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83"/>
            <p:cNvSpPr/>
            <p:nvPr/>
          </p:nvSpPr>
          <p:spPr>
            <a:xfrm>
              <a:off x="3130081" y="1800277"/>
              <a:ext cx="75963" cy="59230"/>
            </a:xfrm>
            <a:custGeom>
              <a:rect b="b" l="l" r="r" t="t"/>
              <a:pathLst>
                <a:path extrusionOk="0" h="2262" w="2901">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83"/>
            <p:cNvSpPr/>
            <p:nvPr/>
          </p:nvSpPr>
          <p:spPr>
            <a:xfrm>
              <a:off x="3170799" y="1562465"/>
              <a:ext cx="249334" cy="296781"/>
            </a:xfrm>
            <a:custGeom>
              <a:rect b="b" l="l" r="r" t="t"/>
              <a:pathLst>
                <a:path extrusionOk="0" h="11334" w="9522">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83"/>
            <p:cNvSpPr/>
            <p:nvPr/>
          </p:nvSpPr>
          <p:spPr>
            <a:xfrm>
              <a:off x="3123351" y="1793285"/>
              <a:ext cx="64206" cy="66222"/>
            </a:xfrm>
            <a:custGeom>
              <a:rect b="b" l="l" r="r" t="t"/>
              <a:pathLst>
                <a:path extrusionOk="0" h="2529" w="2452">
                  <a:moveTo>
                    <a:pt x="0" y="0"/>
                  </a:moveTo>
                  <a:lnTo>
                    <a:pt x="2452" y="2528"/>
                  </a:lnTo>
                  <a:lnTo>
                    <a:pt x="2452" y="220"/>
                  </a:lnTo>
                  <a:cubicBezTo>
                    <a:pt x="2452" y="96"/>
                    <a:pt x="2347" y="0"/>
                    <a:pt x="222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83"/>
            <p:cNvSpPr/>
            <p:nvPr/>
          </p:nvSpPr>
          <p:spPr>
            <a:xfrm>
              <a:off x="3251998" y="1787787"/>
              <a:ext cx="131658" cy="11024"/>
            </a:xfrm>
            <a:custGeom>
              <a:rect b="b" l="l" r="r" t="t"/>
              <a:pathLst>
                <a:path extrusionOk="0" h="421" w="5028">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83"/>
            <p:cNvSpPr/>
            <p:nvPr/>
          </p:nvSpPr>
          <p:spPr>
            <a:xfrm>
              <a:off x="3259304" y="1537432"/>
              <a:ext cx="74234" cy="70516"/>
            </a:xfrm>
            <a:custGeom>
              <a:rect b="b" l="l" r="r" t="t"/>
              <a:pathLst>
                <a:path extrusionOk="0" h="2693" w="2835">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83"/>
            <p:cNvSpPr/>
            <p:nvPr/>
          </p:nvSpPr>
          <p:spPr>
            <a:xfrm>
              <a:off x="3283970" y="1500275"/>
              <a:ext cx="84944" cy="84944"/>
            </a:xfrm>
            <a:custGeom>
              <a:rect b="b" l="l" r="r" t="t"/>
              <a:pathLst>
                <a:path extrusionOk="0" h="3244" w="3244">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83"/>
            <p:cNvSpPr/>
            <p:nvPr/>
          </p:nvSpPr>
          <p:spPr>
            <a:xfrm>
              <a:off x="3185803" y="1633662"/>
              <a:ext cx="171878" cy="19743"/>
            </a:xfrm>
            <a:custGeom>
              <a:rect b="b" l="l" r="r" t="t"/>
              <a:pathLst>
                <a:path extrusionOk="0" h="754" w="6564">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83"/>
            <p:cNvSpPr/>
            <p:nvPr/>
          </p:nvSpPr>
          <p:spPr>
            <a:xfrm>
              <a:off x="3179047" y="1674851"/>
              <a:ext cx="186463" cy="10814"/>
            </a:xfrm>
            <a:custGeom>
              <a:rect b="b" l="l" r="r" t="t"/>
              <a:pathLst>
                <a:path extrusionOk="0" h="413" w="7121">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83"/>
            <p:cNvSpPr/>
            <p:nvPr/>
          </p:nvSpPr>
          <p:spPr>
            <a:xfrm>
              <a:off x="3179047" y="1701847"/>
              <a:ext cx="185390" cy="10762"/>
            </a:xfrm>
            <a:custGeom>
              <a:rect b="b" l="l" r="r" t="t"/>
              <a:pathLst>
                <a:path extrusionOk="0" h="411" w="708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2" name="Google Shape;12602;p83"/>
          <p:cNvGrpSpPr/>
          <p:nvPr/>
        </p:nvGrpSpPr>
        <p:grpSpPr>
          <a:xfrm>
            <a:off x="2659458" y="1500275"/>
            <a:ext cx="332261" cy="359232"/>
            <a:chOff x="2659458" y="1500275"/>
            <a:chExt cx="332261" cy="359232"/>
          </a:xfrm>
        </p:grpSpPr>
        <p:sp>
          <p:nvSpPr>
            <p:cNvPr id="12603" name="Google Shape;12603;p83"/>
            <p:cNvSpPr/>
            <p:nvPr/>
          </p:nvSpPr>
          <p:spPr>
            <a:xfrm>
              <a:off x="2957234" y="1800015"/>
              <a:ext cx="34486" cy="59361"/>
            </a:xfrm>
            <a:custGeom>
              <a:rect b="b" l="l" r="r" t="t"/>
              <a:pathLst>
                <a:path extrusionOk="0" h="2267" w="1317">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83"/>
            <p:cNvSpPr/>
            <p:nvPr/>
          </p:nvSpPr>
          <p:spPr>
            <a:xfrm>
              <a:off x="2974463" y="1800015"/>
              <a:ext cx="17256" cy="59492"/>
            </a:xfrm>
            <a:custGeom>
              <a:rect b="b" l="l" r="r" t="t"/>
              <a:pathLst>
                <a:path extrusionOk="0" h="2272" w="659">
                  <a:moveTo>
                    <a:pt x="0" y="1"/>
                  </a:moveTo>
                  <a:lnTo>
                    <a:pt x="0" y="2271"/>
                  </a:lnTo>
                  <a:cubicBezTo>
                    <a:pt x="201" y="2262"/>
                    <a:pt x="382" y="2109"/>
                    <a:pt x="411" y="1909"/>
                  </a:cubicBezTo>
                  <a:lnTo>
                    <a:pt x="659" y="1"/>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83"/>
            <p:cNvSpPr/>
            <p:nvPr/>
          </p:nvSpPr>
          <p:spPr>
            <a:xfrm>
              <a:off x="2659458" y="1500275"/>
              <a:ext cx="266066" cy="358970"/>
            </a:xfrm>
            <a:custGeom>
              <a:rect b="b" l="l" r="r" t="t"/>
              <a:pathLst>
                <a:path extrusionOk="0" h="13709" w="10161">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83"/>
            <p:cNvSpPr/>
            <p:nvPr/>
          </p:nvSpPr>
          <p:spPr>
            <a:xfrm>
              <a:off x="2659458" y="1500275"/>
              <a:ext cx="92459" cy="92197"/>
            </a:xfrm>
            <a:custGeom>
              <a:rect b="b" l="l" r="r" t="t"/>
              <a:pathLst>
                <a:path extrusionOk="0" h="3521" w="3531">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83"/>
            <p:cNvSpPr/>
            <p:nvPr/>
          </p:nvSpPr>
          <p:spPr>
            <a:xfrm>
              <a:off x="2659458" y="1500275"/>
              <a:ext cx="266066" cy="358970"/>
            </a:xfrm>
            <a:custGeom>
              <a:rect b="b" l="l" r="r" t="t"/>
              <a:pathLst>
                <a:path extrusionOk="0" h="13709" w="10161">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83"/>
            <p:cNvSpPr/>
            <p:nvPr/>
          </p:nvSpPr>
          <p:spPr>
            <a:xfrm>
              <a:off x="2659458" y="1500275"/>
              <a:ext cx="79471" cy="79445"/>
            </a:xfrm>
            <a:custGeom>
              <a:rect b="b" l="l" r="r" t="t"/>
              <a:pathLst>
                <a:path extrusionOk="0" h="3034" w="3035">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83"/>
            <p:cNvSpPr/>
            <p:nvPr/>
          </p:nvSpPr>
          <p:spPr>
            <a:xfrm>
              <a:off x="2710414" y="1744817"/>
              <a:ext cx="164154" cy="11024"/>
            </a:xfrm>
            <a:custGeom>
              <a:rect b="b" l="l" r="r" t="t"/>
              <a:pathLst>
                <a:path extrusionOk="0" h="421" w="6269">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83"/>
            <p:cNvSpPr/>
            <p:nvPr/>
          </p:nvSpPr>
          <p:spPr>
            <a:xfrm>
              <a:off x="2785853" y="1811013"/>
              <a:ext cx="88715" cy="11024"/>
            </a:xfrm>
            <a:custGeom>
              <a:rect b="b" l="l" r="r" t="t"/>
              <a:pathLst>
                <a:path extrusionOk="0" h="421" w="3388">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83"/>
            <p:cNvSpPr/>
            <p:nvPr/>
          </p:nvSpPr>
          <p:spPr>
            <a:xfrm>
              <a:off x="2710414" y="1717349"/>
              <a:ext cx="164154" cy="10998"/>
            </a:xfrm>
            <a:custGeom>
              <a:rect b="b" l="l" r="r" t="t"/>
              <a:pathLst>
                <a:path extrusionOk="0" h="420" w="6269">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83"/>
            <p:cNvSpPr/>
            <p:nvPr/>
          </p:nvSpPr>
          <p:spPr>
            <a:xfrm>
              <a:off x="2710414" y="1689855"/>
              <a:ext cx="164154" cy="11024"/>
            </a:xfrm>
            <a:custGeom>
              <a:rect b="b" l="l" r="r" t="t"/>
              <a:pathLst>
                <a:path extrusionOk="0" h="421" w="6269">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83"/>
            <p:cNvSpPr/>
            <p:nvPr/>
          </p:nvSpPr>
          <p:spPr>
            <a:xfrm>
              <a:off x="2709576" y="1662360"/>
              <a:ext cx="165830" cy="11050"/>
            </a:xfrm>
            <a:custGeom>
              <a:rect b="b" l="l" r="r" t="t"/>
              <a:pathLst>
                <a:path extrusionOk="0" h="422" w="6333">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83"/>
            <p:cNvSpPr/>
            <p:nvPr/>
          </p:nvSpPr>
          <p:spPr>
            <a:xfrm>
              <a:off x="2774515" y="1581423"/>
              <a:ext cx="23357" cy="62242"/>
            </a:xfrm>
            <a:custGeom>
              <a:rect b="b" l="l" r="r" t="t"/>
              <a:pathLst>
                <a:path extrusionOk="0" h="2377" w="892">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83"/>
            <p:cNvSpPr/>
            <p:nvPr/>
          </p:nvSpPr>
          <p:spPr>
            <a:xfrm>
              <a:off x="2773782" y="1635364"/>
              <a:ext cx="37183" cy="10814"/>
            </a:xfrm>
            <a:custGeom>
              <a:rect b="b" l="l" r="r" t="t"/>
              <a:pathLst>
                <a:path extrusionOk="0" h="413" w="142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83"/>
            <p:cNvSpPr/>
            <p:nvPr/>
          </p:nvSpPr>
          <p:spPr>
            <a:xfrm>
              <a:off x="2777866" y="1561103"/>
              <a:ext cx="20005" cy="17125"/>
            </a:xfrm>
            <a:custGeom>
              <a:rect b="b" l="l" r="r" t="t"/>
              <a:pathLst>
                <a:path extrusionOk="0" h="654" w="764">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83"/>
            <p:cNvSpPr/>
            <p:nvPr/>
          </p:nvSpPr>
          <p:spPr>
            <a:xfrm>
              <a:off x="2957234" y="1582941"/>
              <a:ext cx="34486" cy="229852"/>
            </a:xfrm>
            <a:custGeom>
              <a:rect b="b" l="l" r="r" t="t"/>
              <a:pathLst>
                <a:path extrusionOk="0" h="8778" w="1317">
                  <a:moveTo>
                    <a:pt x="0" y="1"/>
                  </a:moveTo>
                  <a:lnTo>
                    <a:pt x="0" y="8777"/>
                  </a:lnTo>
                  <a:lnTo>
                    <a:pt x="1317" y="8777"/>
                  </a:lnTo>
                  <a:lnTo>
                    <a:pt x="131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83"/>
            <p:cNvSpPr/>
            <p:nvPr/>
          </p:nvSpPr>
          <p:spPr>
            <a:xfrm>
              <a:off x="2974463" y="1582941"/>
              <a:ext cx="17256" cy="229852"/>
            </a:xfrm>
            <a:custGeom>
              <a:rect b="b" l="l" r="r" t="t"/>
              <a:pathLst>
                <a:path extrusionOk="0" h="8778" w="659">
                  <a:moveTo>
                    <a:pt x="0" y="1"/>
                  </a:moveTo>
                  <a:lnTo>
                    <a:pt x="0" y="8777"/>
                  </a:lnTo>
                  <a:lnTo>
                    <a:pt x="659" y="8777"/>
                  </a:lnTo>
                  <a:lnTo>
                    <a:pt x="659"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83"/>
            <p:cNvSpPr/>
            <p:nvPr/>
          </p:nvSpPr>
          <p:spPr>
            <a:xfrm>
              <a:off x="2957234" y="1550210"/>
              <a:ext cx="34486" cy="40246"/>
            </a:xfrm>
            <a:custGeom>
              <a:rect b="b" l="l" r="r" t="t"/>
              <a:pathLst>
                <a:path extrusionOk="0" h="1537" w="1317">
                  <a:moveTo>
                    <a:pt x="0" y="1"/>
                  </a:moveTo>
                  <a:lnTo>
                    <a:pt x="0" y="1537"/>
                  </a:lnTo>
                  <a:lnTo>
                    <a:pt x="1317" y="1537"/>
                  </a:lnTo>
                  <a:lnTo>
                    <a:pt x="1317"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83"/>
            <p:cNvSpPr/>
            <p:nvPr/>
          </p:nvSpPr>
          <p:spPr>
            <a:xfrm>
              <a:off x="2974463" y="1550210"/>
              <a:ext cx="17256" cy="40246"/>
            </a:xfrm>
            <a:custGeom>
              <a:rect b="b" l="l" r="r" t="t"/>
              <a:pathLst>
                <a:path extrusionOk="0" h="1537" w="659">
                  <a:moveTo>
                    <a:pt x="0" y="1"/>
                  </a:moveTo>
                  <a:lnTo>
                    <a:pt x="0" y="1537"/>
                  </a:lnTo>
                  <a:lnTo>
                    <a:pt x="659" y="1537"/>
                  </a:lnTo>
                  <a:lnTo>
                    <a:pt x="659"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83"/>
            <p:cNvSpPr/>
            <p:nvPr/>
          </p:nvSpPr>
          <p:spPr>
            <a:xfrm>
              <a:off x="2957234" y="1500275"/>
              <a:ext cx="34486" cy="49961"/>
            </a:xfrm>
            <a:custGeom>
              <a:rect b="b" l="l" r="r" t="t"/>
              <a:pathLst>
                <a:path extrusionOk="0" h="1908" w="1317">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83"/>
            <p:cNvSpPr/>
            <p:nvPr/>
          </p:nvSpPr>
          <p:spPr>
            <a:xfrm>
              <a:off x="2974463" y="1500275"/>
              <a:ext cx="17256" cy="49961"/>
            </a:xfrm>
            <a:custGeom>
              <a:rect b="b" l="l" r="r" t="t"/>
              <a:pathLst>
                <a:path extrusionOk="0" h="1908" w="659">
                  <a:moveTo>
                    <a:pt x="0" y="0"/>
                  </a:moveTo>
                  <a:lnTo>
                    <a:pt x="0" y="1908"/>
                  </a:lnTo>
                  <a:lnTo>
                    <a:pt x="659" y="1908"/>
                  </a:lnTo>
                  <a:lnTo>
                    <a:pt x="659" y="658"/>
                  </a:lnTo>
                  <a:cubicBezTo>
                    <a:pt x="659" y="296"/>
                    <a:pt x="363"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3" name="Google Shape;12623;p83"/>
          <p:cNvGrpSpPr/>
          <p:nvPr/>
        </p:nvGrpSpPr>
        <p:grpSpPr>
          <a:xfrm>
            <a:off x="1750184" y="2413530"/>
            <a:ext cx="359730" cy="359441"/>
            <a:chOff x="1750184" y="2413530"/>
            <a:chExt cx="359730" cy="359441"/>
          </a:xfrm>
        </p:grpSpPr>
        <p:sp>
          <p:nvSpPr>
            <p:cNvPr id="12624" name="Google Shape;12624;p83"/>
            <p:cNvSpPr/>
            <p:nvPr/>
          </p:nvSpPr>
          <p:spPr>
            <a:xfrm>
              <a:off x="1867074" y="2496981"/>
              <a:ext cx="58000" cy="64965"/>
            </a:xfrm>
            <a:custGeom>
              <a:rect b="b" l="l" r="r" t="t"/>
              <a:pathLst>
                <a:path extrusionOk="0" h="2481" w="2215">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83"/>
            <p:cNvSpPr/>
            <p:nvPr/>
          </p:nvSpPr>
          <p:spPr>
            <a:xfrm>
              <a:off x="1824863" y="2413530"/>
              <a:ext cx="285050" cy="285312"/>
            </a:xfrm>
            <a:custGeom>
              <a:rect b="b" l="l" r="r" t="t"/>
              <a:pathLst>
                <a:path extrusionOk="0" h="10896" w="10886">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83"/>
            <p:cNvSpPr/>
            <p:nvPr/>
          </p:nvSpPr>
          <p:spPr>
            <a:xfrm>
              <a:off x="1893808" y="2482737"/>
              <a:ext cx="147160" cy="146898"/>
            </a:xfrm>
            <a:custGeom>
              <a:rect b="b" l="l" r="r" t="t"/>
              <a:pathLst>
                <a:path extrusionOk="0" h="5610" w="562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83"/>
            <p:cNvSpPr/>
            <p:nvPr/>
          </p:nvSpPr>
          <p:spPr>
            <a:xfrm>
              <a:off x="1787654" y="2492294"/>
              <a:ext cx="245065" cy="246767"/>
            </a:xfrm>
            <a:custGeom>
              <a:rect b="b" l="l" r="r" t="t"/>
              <a:pathLst>
                <a:path extrusionOk="0" h="9424" w="9359">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83"/>
            <p:cNvSpPr/>
            <p:nvPr/>
          </p:nvSpPr>
          <p:spPr>
            <a:xfrm>
              <a:off x="1806141" y="2613871"/>
              <a:ext cx="106442" cy="106442"/>
            </a:xfrm>
            <a:custGeom>
              <a:rect b="b" l="l" r="r" t="t"/>
              <a:pathLst>
                <a:path extrusionOk="0" h="4065" w="4065">
                  <a:moveTo>
                    <a:pt x="1746" y="1"/>
                  </a:moveTo>
                  <a:lnTo>
                    <a:pt x="0" y="1747"/>
                  </a:lnTo>
                  <a:lnTo>
                    <a:pt x="2318" y="4065"/>
                  </a:lnTo>
                  <a:lnTo>
                    <a:pt x="4064" y="2310"/>
                  </a:lnTo>
                  <a:lnTo>
                    <a:pt x="1746"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83"/>
            <p:cNvSpPr/>
            <p:nvPr/>
          </p:nvSpPr>
          <p:spPr>
            <a:xfrm>
              <a:off x="1923790" y="2515075"/>
              <a:ext cx="52972" cy="46321"/>
            </a:xfrm>
            <a:custGeom>
              <a:rect b="b" l="l" r="r" t="t"/>
              <a:pathLst>
                <a:path extrusionOk="0" h="1769" w="2023">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83"/>
            <p:cNvSpPr/>
            <p:nvPr/>
          </p:nvSpPr>
          <p:spPr>
            <a:xfrm>
              <a:off x="1944215" y="2537882"/>
              <a:ext cx="55277" cy="46766"/>
            </a:xfrm>
            <a:custGeom>
              <a:rect b="b" l="l" r="r" t="t"/>
              <a:pathLst>
                <a:path extrusionOk="0" h="1786" w="2111">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83"/>
            <p:cNvSpPr/>
            <p:nvPr/>
          </p:nvSpPr>
          <p:spPr>
            <a:xfrm>
              <a:off x="1968252" y="2560611"/>
              <a:ext cx="53993" cy="46243"/>
            </a:xfrm>
            <a:custGeom>
              <a:rect b="b" l="l" r="r" t="t"/>
              <a:pathLst>
                <a:path extrusionOk="0" h="1766" w="2062">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83"/>
            <p:cNvSpPr/>
            <p:nvPr/>
          </p:nvSpPr>
          <p:spPr>
            <a:xfrm>
              <a:off x="1792630" y="2614945"/>
              <a:ext cx="116707" cy="115869"/>
            </a:xfrm>
            <a:custGeom>
              <a:rect b="b" l="l" r="r" t="t"/>
              <a:pathLst>
                <a:path extrusionOk="0" h="4425" w="4457">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83"/>
            <p:cNvSpPr/>
            <p:nvPr/>
          </p:nvSpPr>
          <p:spPr>
            <a:xfrm>
              <a:off x="1750184" y="2637621"/>
              <a:ext cx="135900" cy="135350"/>
            </a:xfrm>
            <a:custGeom>
              <a:rect b="b" l="l" r="r" t="t"/>
              <a:pathLst>
                <a:path extrusionOk="0" h="5169" w="519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83"/>
            <p:cNvSpPr/>
            <p:nvPr/>
          </p:nvSpPr>
          <p:spPr>
            <a:xfrm>
              <a:off x="1750184" y="2665586"/>
              <a:ext cx="107673" cy="107385"/>
            </a:xfrm>
            <a:custGeom>
              <a:rect b="b" l="l" r="r" t="t"/>
              <a:pathLst>
                <a:path extrusionOk="0" h="4101" w="4112">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5" name="Google Shape;12635;p83"/>
          <p:cNvGrpSpPr/>
          <p:nvPr/>
        </p:nvGrpSpPr>
        <p:grpSpPr>
          <a:xfrm>
            <a:off x="2230050" y="1500223"/>
            <a:ext cx="316524" cy="359284"/>
            <a:chOff x="2230050" y="1500223"/>
            <a:chExt cx="316524" cy="359284"/>
          </a:xfrm>
        </p:grpSpPr>
        <p:sp>
          <p:nvSpPr>
            <p:cNvPr id="12636" name="Google Shape;12636;p83"/>
            <p:cNvSpPr/>
            <p:nvPr/>
          </p:nvSpPr>
          <p:spPr>
            <a:xfrm>
              <a:off x="2230050" y="1584958"/>
              <a:ext cx="189632" cy="274550"/>
            </a:xfrm>
            <a:custGeom>
              <a:rect b="b" l="l" r="r" t="t"/>
              <a:pathLst>
                <a:path extrusionOk="0" h="10485" w="7242">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83"/>
            <p:cNvSpPr/>
            <p:nvPr/>
          </p:nvSpPr>
          <p:spPr>
            <a:xfrm>
              <a:off x="2230050" y="1849243"/>
              <a:ext cx="189632" cy="10265"/>
            </a:xfrm>
            <a:custGeom>
              <a:rect b="b" l="l" r="r" t="t"/>
              <a:pathLst>
                <a:path extrusionOk="0" h="392" w="7242">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83"/>
            <p:cNvSpPr/>
            <p:nvPr/>
          </p:nvSpPr>
          <p:spPr>
            <a:xfrm>
              <a:off x="2266028" y="1585193"/>
              <a:ext cx="117675" cy="37759"/>
            </a:xfrm>
            <a:custGeom>
              <a:rect b="b" l="l" r="r" t="t"/>
              <a:pathLst>
                <a:path extrusionOk="0" h="1442" w="4494">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83"/>
            <p:cNvSpPr/>
            <p:nvPr/>
          </p:nvSpPr>
          <p:spPr>
            <a:xfrm>
              <a:off x="2248039" y="1603680"/>
              <a:ext cx="153654" cy="229852"/>
            </a:xfrm>
            <a:custGeom>
              <a:rect b="b" l="l" r="r" t="t"/>
              <a:pathLst>
                <a:path extrusionOk="0" h="8778" w="5868">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83"/>
            <p:cNvSpPr/>
            <p:nvPr/>
          </p:nvSpPr>
          <p:spPr>
            <a:xfrm>
              <a:off x="2248039" y="1603680"/>
              <a:ext cx="153654" cy="229852"/>
            </a:xfrm>
            <a:custGeom>
              <a:rect b="b" l="l" r="r" t="t"/>
              <a:pathLst>
                <a:path extrusionOk="0" h="8778" w="5868">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83"/>
            <p:cNvSpPr/>
            <p:nvPr/>
          </p:nvSpPr>
          <p:spPr>
            <a:xfrm>
              <a:off x="2266028" y="1603680"/>
              <a:ext cx="117675" cy="19272"/>
            </a:xfrm>
            <a:custGeom>
              <a:rect b="b" l="l" r="r" t="t"/>
              <a:pathLst>
                <a:path extrusionOk="0" h="736" w="4494">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83"/>
            <p:cNvSpPr/>
            <p:nvPr/>
          </p:nvSpPr>
          <p:spPr>
            <a:xfrm>
              <a:off x="2275272" y="1546466"/>
              <a:ext cx="99189" cy="67243"/>
            </a:xfrm>
            <a:custGeom>
              <a:rect b="b" l="l" r="r" t="t"/>
              <a:pathLst>
                <a:path extrusionOk="0" h="2568" w="3788">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83"/>
            <p:cNvSpPr/>
            <p:nvPr/>
          </p:nvSpPr>
          <p:spPr>
            <a:xfrm>
              <a:off x="2275272" y="1599935"/>
              <a:ext cx="99189" cy="13773"/>
            </a:xfrm>
            <a:custGeom>
              <a:rect b="b" l="l" r="r" t="t"/>
              <a:pathLst>
                <a:path extrusionOk="0" h="526" w="3788">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83"/>
            <p:cNvSpPr/>
            <p:nvPr/>
          </p:nvSpPr>
          <p:spPr>
            <a:xfrm>
              <a:off x="2272156" y="1710070"/>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83"/>
            <p:cNvSpPr/>
            <p:nvPr/>
          </p:nvSpPr>
          <p:spPr>
            <a:xfrm>
              <a:off x="2272156" y="1730808"/>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83"/>
            <p:cNvSpPr/>
            <p:nvPr/>
          </p:nvSpPr>
          <p:spPr>
            <a:xfrm>
              <a:off x="2272156" y="1751547"/>
              <a:ext cx="105395" cy="10814"/>
            </a:xfrm>
            <a:custGeom>
              <a:rect b="b" l="l" r="r" t="t"/>
              <a:pathLst>
                <a:path extrusionOk="0" h="413" w="4025">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83"/>
            <p:cNvSpPr/>
            <p:nvPr/>
          </p:nvSpPr>
          <p:spPr>
            <a:xfrm>
              <a:off x="2272156" y="1772285"/>
              <a:ext cx="105395" cy="11050"/>
            </a:xfrm>
            <a:custGeom>
              <a:rect b="b" l="l" r="r" t="t"/>
              <a:pathLst>
                <a:path extrusionOk="0" h="422" w="4025">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83"/>
            <p:cNvSpPr/>
            <p:nvPr/>
          </p:nvSpPr>
          <p:spPr>
            <a:xfrm>
              <a:off x="2382918" y="1500223"/>
              <a:ext cx="163656" cy="137209"/>
            </a:xfrm>
            <a:custGeom>
              <a:rect b="b" l="l" r="r" t="t"/>
              <a:pathLst>
                <a:path extrusionOk="0" h="5240" w="625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83"/>
            <p:cNvSpPr/>
            <p:nvPr/>
          </p:nvSpPr>
          <p:spPr>
            <a:xfrm>
              <a:off x="2427380" y="1560396"/>
              <a:ext cx="11521" cy="12333"/>
            </a:xfrm>
            <a:custGeom>
              <a:rect b="b" l="l" r="r" t="t"/>
              <a:pathLst>
                <a:path extrusionOk="0" h="471" w="44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83"/>
            <p:cNvSpPr/>
            <p:nvPr/>
          </p:nvSpPr>
          <p:spPr>
            <a:xfrm>
              <a:off x="2448878" y="1560396"/>
              <a:ext cx="11390" cy="12333"/>
            </a:xfrm>
            <a:custGeom>
              <a:rect b="b" l="l" r="r" t="t"/>
              <a:pathLst>
                <a:path extrusionOk="0" h="471" w="435">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83"/>
            <p:cNvSpPr/>
            <p:nvPr/>
          </p:nvSpPr>
          <p:spPr>
            <a:xfrm>
              <a:off x="2470114" y="1560396"/>
              <a:ext cx="11521" cy="12333"/>
            </a:xfrm>
            <a:custGeom>
              <a:rect b="b" l="l" r="r" t="t"/>
              <a:pathLst>
                <a:path extrusionOk="0" h="471" w="44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83"/>
            <p:cNvSpPr/>
            <p:nvPr/>
          </p:nvSpPr>
          <p:spPr>
            <a:xfrm>
              <a:off x="2491455" y="1560396"/>
              <a:ext cx="11390" cy="12333"/>
            </a:xfrm>
            <a:custGeom>
              <a:rect b="b" l="l" r="r" t="t"/>
              <a:pathLst>
                <a:path extrusionOk="0" h="471" w="435">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83"/>
            <p:cNvSpPr/>
            <p:nvPr/>
          </p:nvSpPr>
          <p:spPr>
            <a:xfrm>
              <a:off x="2310229" y="1645393"/>
              <a:ext cx="20005" cy="49490"/>
            </a:xfrm>
            <a:custGeom>
              <a:rect b="b" l="l" r="r" t="t"/>
              <a:pathLst>
                <a:path extrusionOk="0" h="1890" w="764">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83"/>
            <p:cNvSpPr/>
            <p:nvPr/>
          </p:nvSpPr>
          <p:spPr>
            <a:xfrm>
              <a:off x="2308893" y="1686110"/>
              <a:ext cx="31946" cy="11050"/>
            </a:xfrm>
            <a:custGeom>
              <a:rect b="b" l="l" r="r" t="t"/>
              <a:pathLst>
                <a:path extrusionOk="0" h="422" w="122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83"/>
            <p:cNvSpPr/>
            <p:nvPr/>
          </p:nvSpPr>
          <p:spPr>
            <a:xfrm>
              <a:off x="2311983" y="1627063"/>
              <a:ext cx="18251" cy="15606"/>
            </a:xfrm>
            <a:custGeom>
              <a:rect b="b" l="l" r="r" t="t"/>
              <a:pathLst>
                <a:path extrusionOk="0" h="596" w="697">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6" name="Google Shape;12656;p83"/>
          <p:cNvGrpSpPr/>
          <p:nvPr/>
        </p:nvGrpSpPr>
        <p:grpSpPr>
          <a:xfrm>
            <a:off x="2690042" y="4262767"/>
            <a:ext cx="359389" cy="359232"/>
            <a:chOff x="2690042" y="4262767"/>
            <a:chExt cx="359389" cy="359232"/>
          </a:xfrm>
        </p:grpSpPr>
        <p:sp>
          <p:nvSpPr>
            <p:cNvPr id="12657" name="Google Shape;12657;p83"/>
            <p:cNvSpPr/>
            <p:nvPr/>
          </p:nvSpPr>
          <p:spPr>
            <a:xfrm>
              <a:off x="2690042" y="4262767"/>
              <a:ext cx="205002" cy="173214"/>
            </a:xfrm>
            <a:custGeom>
              <a:rect b="b" l="l" r="r" t="t"/>
              <a:pathLst>
                <a:path extrusionOk="0" h="6615" w="7829">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83"/>
            <p:cNvSpPr/>
            <p:nvPr/>
          </p:nvSpPr>
          <p:spPr>
            <a:xfrm>
              <a:off x="2729293" y="4277456"/>
              <a:ext cx="124038" cy="125086"/>
            </a:xfrm>
            <a:custGeom>
              <a:rect b="b" l="l" r="r" t="t"/>
              <a:pathLst>
                <a:path extrusionOk="0" h="4777" w="4737">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83"/>
            <p:cNvSpPr/>
            <p:nvPr/>
          </p:nvSpPr>
          <p:spPr>
            <a:xfrm>
              <a:off x="2762365" y="4322285"/>
              <a:ext cx="37261" cy="45981"/>
            </a:xfrm>
            <a:custGeom>
              <a:rect b="b" l="l" r="r" t="t"/>
              <a:pathLst>
                <a:path extrusionOk="0" h="1756" w="1423">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83"/>
            <p:cNvSpPr/>
            <p:nvPr/>
          </p:nvSpPr>
          <p:spPr>
            <a:xfrm>
              <a:off x="2795594" y="4322285"/>
              <a:ext cx="26761" cy="45536"/>
            </a:xfrm>
            <a:custGeom>
              <a:rect b="b" l="l" r="r" t="t"/>
              <a:pathLst>
                <a:path extrusionOk="0" h="1739" w="1022">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83"/>
            <p:cNvSpPr/>
            <p:nvPr/>
          </p:nvSpPr>
          <p:spPr>
            <a:xfrm>
              <a:off x="2753122" y="4328439"/>
              <a:ext cx="296309" cy="293560"/>
            </a:xfrm>
            <a:custGeom>
              <a:rect b="b" l="l" r="r" t="t"/>
              <a:pathLst>
                <a:path extrusionOk="0" h="11211" w="11316">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83"/>
            <p:cNvSpPr/>
            <p:nvPr/>
          </p:nvSpPr>
          <p:spPr>
            <a:xfrm>
              <a:off x="2753122" y="4543103"/>
              <a:ext cx="81985" cy="78895"/>
            </a:xfrm>
            <a:custGeom>
              <a:rect b="b" l="l" r="r" t="t"/>
              <a:pathLst>
                <a:path extrusionOk="0" h="3013" w="3131">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83"/>
            <p:cNvSpPr/>
            <p:nvPr/>
          </p:nvSpPr>
          <p:spPr>
            <a:xfrm>
              <a:off x="2926990" y="4373241"/>
              <a:ext cx="70726" cy="73711"/>
            </a:xfrm>
            <a:custGeom>
              <a:rect b="b" l="l" r="r" t="t"/>
              <a:pathLst>
                <a:path extrusionOk="0" h="2815" w="2701">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4" name="Google Shape;12664;p83"/>
          <p:cNvGrpSpPr/>
          <p:nvPr/>
        </p:nvGrpSpPr>
        <p:grpSpPr>
          <a:xfrm>
            <a:off x="2689440" y="2882162"/>
            <a:ext cx="222337" cy="366721"/>
            <a:chOff x="2689440" y="2882162"/>
            <a:chExt cx="222337" cy="366721"/>
          </a:xfrm>
        </p:grpSpPr>
        <p:sp>
          <p:nvSpPr>
            <p:cNvPr id="12665" name="Google Shape;12665;p83"/>
            <p:cNvSpPr/>
            <p:nvPr/>
          </p:nvSpPr>
          <p:spPr>
            <a:xfrm>
              <a:off x="2689440" y="3022566"/>
              <a:ext cx="30741" cy="46976"/>
            </a:xfrm>
            <a:custGeom>
              <a:rect b="b" l="l" r="r" t="t"/>
              <a:pathLst>
                <a:path extrusionOk="0" h="1794" w="1174">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83"/>
            <p:cNvSpPr/>
            <p:nvPr/>
          </p:nvSpPr>
          <p:spPr>
            <a:xfrm>
              <a:off x="2719422" y="3061268"/>
              <a:ext cx="162635" cy="187616"/>
            </a:xfrm>
            <a:custGeom>
              <a:rect b="b" l="l" r="r" t="t"/>
              <a:pathLst>
                <a:path extrusionOk="0" h="7165" w="6211">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83"/>
            <p:cNvSpPr/>
            <p:nvPr/>
          </p:nvSpPr>
          <p:spPr>
            <a:xfrm>
              <a:off x="2761867" y="3061268"/>
              <a:ext cx="96701" cy="86227"/>
            </a:xfrm>
            <a:custGeom>
              <a:rect b="b" l="l" r="r" t="t"/>
              <a:pathLst>
                <a:path extrusionOk="0" h="3293" w="3693">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83"/>
            <p:cNvSpPr/>
            <p:nvPr/>
          </p:nvSpPr>
          <p:spPr>
            <a:xfrm>
              <a:off x="2722407" y="3171690"/>
              <a:ext cx="159650" cy="77193"/>
            </a:xfrm>
            <a:custGeom>
              <a:rect b="b" l="l" r="r" t="t"/>
              <a:pathLst>
                <a:path extrusionOk="0" h="2948" w="6097">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83"/>
            <p:cNvSpPr/>
            <p:nvPr/>
          </p:nvSpPr>
          <p:spPr>
            <a:xfrm>
              <a:off x="2708659" y="2882162"/>
              <a:ext cx="203117" cy="254335"/>
            </a:xfrm>
            <a:custGeom>
              <a:rect b="b" l="l" r="r" t="t"/>
              <a:pathLst>
                <a:path extrusionOk="0" h="9713" w="7757">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83"/>
            <p:cNvSpPr/>
            <p:nvPr/>
          </p:nvSpPr>
          <p:spPr>
            <a:xfrm>
              <a:off x="2708659" y="3091512"/>
              <a:ext cx="40246" cy="11260"/>
            </a:xfrm>
            <a:custGeom>
              <a:rect b="b" l="l" r="r" t="t"/>
              <a:pathLst>
                <a:path extrusionOk="0" h="430" w="1537">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83"/>
            <p:cNvSpPr/>
            <p:nvPr/>
          </p:nvSpPr>
          <p:spPr>
            <a:xfrm>
              <a:off x="2755871" y="2907641"/>
              <a:ext cx="127181" cy="127181"/>
            </a:xfrm>
            <a:custGeom>
              <a:rect b="b" l="l" r="r" t="t"/>
              <a:pathLst>
                <a:path extrusionOk="0" h="4857" w="4857">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83"/>
            <p:cNvSpPr/>
            <p:nvPr/>
          </p:nvSpPr>
          <p:spPr>
            <a:xfrm>
              <a:off x="2788602" y="2927122"/>
              <a:ext cx="84028" cy="60985"/>
            </a:xfrm>
            <a:custGeom>
              <a:rect b="b" l="l" r="r" t="t"/>
              <a:pathLst>
                <a:path extrusionOk="0" h="2329" w="3209">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83"/>
            <p:cNvSpPr/>
            <p:nvPr/>
          </p:nvSpPr>
          <p:spPr>
            <a:xfrm>
              <a:off x="2777369" y="2969385"/>
              <a:ext cx="44017" cy="39696"/>
            </a:xfrm>
            <a:custGeom>
              <a:rect b="b" l="l" r="r" t="t"/>
              <a:pathLst>
                <a:path extrusionOk="0" h="1516" w="1681">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74" name="Google Shape;12674;p83"/>
          <p:cNvSpPr/>
          <p:nvPr/>
        </p:nvSpPr>
        <p:spPr>
          <a:xfrm>
            <a:off x="2637986" y="2280903"/>
            <a:ext cx="303039" cy="21000"/>
          </a:xfrm>
          <a:custGeom>
            <a:rect b="b" l="l" r="r" t="t"/>
            <a:pathLst>
              <a:path extrusionOk="0" h="802" w="11573">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75" name="Google Shape;12675;p83"/>
          <p:cNvGrpSpPr/>
          <p:nvPr/>
        </p:nvGrpSpPr>
        <p:grpSpPr>
          <a:xfrm>
            <a:off x="2637986" y="1980142"/>
            <a:ext cx="359232" cy="322023"/>
            <a:chOff x="2637986" y="1980142"/>
            <a:chExt cx="359232" cy="322023"/>
          </a:xfrm>
        </p:grpSpPr>
        <p:sp>
          <p:nvSpPr>
            <p:cNvPr id="12676" name="Google Shape;12676;p83"/>
            <p:cNvSpPr/>
            <p:nvPr/>
          </p:nvSpPr>
          <p:spPr>
            <a:xfrm>
              <a:off x="2637986" y="2064065"/>
              <a:ext cx="303039" cy="238100"/>
            </a:xfrm>
            <a:custGeom>
              <a:rect b="b" l="l" r="r" t="t"/>
              <a:pathLst>
                <a:path extrusionOk="0" h="9093" w="11573">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83"/>
            <p:cNvSpPr/>
            <p:nvPr/>
          </p:nvSpPr>
          <p:spPr>
            <a:xfrm>
              <a:off x="2638222"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83"/>
            <p:cNvSpPr/>
            <p:nvPr/>
          </p:nvSpPr>
          <p:spPr>
            <a:xfrm>
              <a:off x="2918742" y="2110019"/>
              <a:ext cx="22022" cy="192146"/>
            </a:xfrm>
            <a:custGeom>
              <a:rect b="b" l="l" r="r" t="t"/>
              <a:pathLst>
                <a:path extrusionOk="0" h="7338" w="841">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83"/>
            <p:cNvSpPr/>
            <p:nvPr/>
          </p:nvSpPr>
          <p:spPr>
            <a:xfrm>
              <a:off x="2835814" y="2103787"/>
              <a:ext cx="105211" cy="49149"/>
            </a:xfrm>
            <a:custGeom>
              <a:rect b="b" l="l" r="r" t="t"/>
              <a:pathLst>
                <a:path extrusionOk="0" h="1877" w="4018">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83"/>
            <p:cNvSpPr/>
            <p:nvPr/>
          </p:nvSpPr>
          <p:spPr>
            <a:xfrm>
              <a:off x="2842072"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83"/>
            <p:cNvSpPr/>
            <p:nvPr/>
          </p:nvSpPr>
          <p:spPr>
            <a:xfrm>
              <a:off x="2885277" y="2043326"/>
              <a:ext cx="66719" cy="47997"/>
            </a:xfrm>
            <a:custGeom>
              <a:rect b="b" l="l" r="r" t="t"/>
              <a:pathLst>
                <a:path extrusionOk="0" h="1833" w="2548">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83"/>
            <p:cNvSpPr/>
            <p:nvPr/>
          </p:nvSpPr>
          <p:spPr>
            <a:xfrm>
              <a:off x="2723166" y="2183232"/>
              <a:ext cx="33255" cy="33229"/>
            </a:xfrm>
            <a:custGeom>
              <a:rect b="b" l="l" r="r" t="t"/>
              <a:pathLst>
                <a:path extrusionOk="0" h="1269" w="127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83"/>
            <p:cNvSpPr/>
            <p:nvPr/>
          </p:nvSpPr>
          <p:spPr>
            <a:xfrm>
              <a:off x="2770613" y="2177734"/>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83"/>
            <p:cNvSpPr/>
            <p:nvPr/>
          </p:nvSpPr>
          <p:spPr>
            <a:xfrm>
              <a:off x="2770613" y="2194204"/>
              <a:ext cx="92800" cy="11050"/>
            </a:xfrm>
            <a:custGeom>
              <a:rect b="b" l="l" r="r" t="t"/>
              <a:pathLst>
                <a:path extrusionOk="0" h="422" w="3544">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83"/>
            <p:cNvSpPr/>
            <p:nvPr/>
          </p:nvSpPr>
          <p:spPr>
            <a:xfrm>
              <a:off x="2770613" y="2210962"/>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83"/>
            <p:cNvSpPr/>
            <p:nvPr/>
          </p:nvSpPr>
          <p:spPr>
            <a:xfrm>
              <a:off x="2909420" y="2057780"/>
              <a:ext cx="20686" cy="10814"/>
            </a:xfrm>
            <a:custGeom>
              <a:rect b="b" l="l" r="r" t="t"/>
              <a:pathLst>
                <a:path extrusionOk="0" h="413" w="79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83"/>
            <p:cNvSpPr/>
            <p:nvPr/>
          </p:nvSpPr>
          <p:spPr>
            <a:xfrm>
              <a:off x="2914264" y="2058016"/>
              <a:ext cx="10762" cy="18827"/>
            </a:xfrm>
            <a:custGeom>
              <a:rect b="b" l="l" r="r" t="t"/>
              <a:pathLst>
                <a:path extrusionOk="0" h="719" w="411">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83"/>
            <p:cNvSpPr/>
            <p:nvPr/>
          </p:nvSpPr>
          <p:spPr>
            <a:xfrm>
              <a:off x="2898265" y="2004363"/>
              <a:ext cx="40744" cy="38989"/>
            </a:xfrm>
            <a:custGeom>
              <a:rect b="b" l="l" r="r" t="t"/>
              <a:pathLst>
                <a:path extrusionOk="0" h="1489" w="1556">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9" name="Google Shape;12689;p83"/>
          <p:cNvGrpSpPr/>
          <p:nvPr/>
        </p:nvGrpSpPr>
        <p:grpSpPr>
          <a:xfrm>
            <a:off x="1306531" y="3346972"/>
            <a:ext cx="323018" cy="359075"/>
            <a:chOff x="1306531" y="3346972"/>
            <a:chExt cx="323018" cy="359075"/>
          </a:xfrm>
        </p:grpSpPr>
        <p:sp>
          <p:nvSpPr>
            <p:cNvPr id="12690" name="Google Shape;12690;p83"/>
            <p:cNvSpPr/>
            <p:nvPr/>
          </p:nvSpPr>
          <p:spPr>
            <a:xfrm>
              <a:off x="1314020" y="3592614"/>
              <a:ext cx="98194" cy="97880"/>
            </a:xfrm>
            <a:custGeom>
              <a:rect b="b" l="l" r="r" t="t"/>
              <a:pathLst>
                <a:path extrusionOk="0" h="3738" w="375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83"/>
            <p:cNvSpPr/>
            <p:nvPr/>
          </p:nvSpPr>
          <p:spPr>
            <a:xfrm>
              <a:off x="1444657" y="3534326"/>
              <a:ext cx="170909" cy="171721"/>
            </a:xfrm>
            <a:custGeom>
              <a:rect b="b" l="l" r="r" t="t"/>
              <a:pathLst>
                <a:path extrusionOk="0" h="6558" w="6527">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83"/>
            <p:cNvSpPr/>
            <p:nvPr/>
          </p:nvSpPr>
          <p:spPr>
            <a:xfrm>
              <a:off x="1503364" y="3585125"/>
              <a:ext cx="36240" cy="39723"/>
            </a:xfrm>
            <a:custGeom>
              <a:rect b="b" l="l" r="r" t="t"/>
              <a:pathLst>
                <a:path extrusionOk="0" h="1517" w="1384">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83"/>
            <p:cNvSpPr/>
            <p:nvPr/>
          </p:nvSpPr>
          <p:spPr>
            <a:xfrm>
              <a:off x="1492628" y="3619584"/>
              <a:ext cx="57476" cy="41241"/>
            </a:xfrm>
            <a:custGeom>
              <a:rect b="b" l="l" r="r" t="t"/>
              <a:pathLst>
                <a:path extrusionOk="0" h="1575" w="2195">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83"/>
            <p:cNvSpPr/>
            <p:nvPr/>
          </p:nvSpPr>
          <p:spPr>
            <a:xfrm>
              <a:off x="1306531" y="3459463"/>
              <a:ext cx="200368" cy="202122"/>
            </a:xfrm>
            <a:custGeom>
              <a:rect b="b" l="l" r="r" t="t"/>
              <a:pathLst>
                <a:path extrusionOk="0" h="7719" w="7652">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83"/>
            <p:cNvSpPr/>
            <p:nvPr/>
          </p:nvSpPr>
          <p:spPr>
            <a:xfrm>
              <a:off x="1470633" y="3462710"/>
              <a:ext cx="33019" cy="32993"/>
            </a:xfrm>
            <a:custGeom>
              <a:rect b="b" l="l" r="r" t="t"/>
              <a:pathLst>
                <a:path extrusionOk="0" h="1260" w="1261">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83"/>
            <p:cNvSpPr/>
            <p:nvPr/>
          </p:nvSpPr>
          <p:spPr>
            <a:xfrm>
              <a:off x="1450156" y="3346972"/>
              <a:ext cx="179393" cy="158995"/>
            </a:xfrm>
            <a:custGeom>
              <a:rect b="b" l="l" r="r" t="t"/>
              <a:pathLst>
                <a:path extrusionOk="0" h="6072" w="6851">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83"/>
            <p:cNvSpPr/>
            <p:nvPr/>
          </p:nvSpPr>
          <p:spPr>
            <a:xfrm>
              <a:off x="1511272" y="3631551"/>
              <a:ext cx="19613" cy="10814"/>
            </a:xfrm>
            <a:custGeom>
              <a:rect b="b" l="l" r="r" t="t"/>
              <a:pathLst>
                <a:path extrusionOk="0" h="413" w="749">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83"/>
            <p:cNvSpPr/>
            <p:nvPr/>
          </p:nvSpPr>
          <p:spPr>
            <a:xfrm>
              <a:off x="1516116" y="3631760"/>
              <a:ext cx="10762" cy="18827"/>
            </a:xfrm>
            <a:custGeom>
              <a:rect b="b" l="l" r="r" t="t"/>
              <a:pathLst>
                <a:path extrusionOk="0" h="719" w="411">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9" name="Google Shape;12699;p83"/>
          <p:cNvGrpSpPr/>
          <p:nvPr/>
        </p:nvGrpSpPr>
        <p:grpSpPr>
          <a:xfrm>
            <a:off x="1308024" y="2413975"/>
            <a:ext cx="360253" cy="357111"/>
            <a:chOff x="1308024" y="2413975"/>
            <a:chExt cx="360253" cy="357111"/>
          </a:xfrm>
        </p:grpSpPr>
        <p:sp>
          <p:nvSpPr>
            <p:cNvPr id="12700" name="Google Shape;12700;p83"/>
            <p:cNvSpPr/>
            <p:nvPr/>
          </p:nvSpPr>
          <p:spPr>
            <a:xfrm>
              <a:off x="1403939" y="2569173"/>
              <a:ext cx="212622" cy="201913"/>
            </a:xfrm>
            <a:custGeom>
              <a:rect b="b" l="l" r="r" t="t"/>
              <a:pathLst>
                <a:path extrusionOk="0" h="7711" w="812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83"/>
            <p:cNvSpPr/>
            <p:nvPr/>
          </p:nvSpPr>
          <p:spPr>
            <a:xfrm>
              <a:off x="1422426" y="2593080"/>
              <a:ext cx="140928" cy="170700"/>
            </a:xfrm>
            <a:custGeom>
              <a:rect b="b" l="l" r="r" t="t"/>
              <a:pathLst>
                <a:path extrusionOk="0" h="6519" w="5382">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83"/>
            <p:cNvSpPr/>
            <p:nvPr/>
          </p:nvSpPr>
          <p:spPr>
            <a:xfrm>
              <a:off x="1464139" y="2613138"/>
              <a:ext cx="152161" cy="157896"/>
            </a:xfrm>
            <a:custGeom>
              <a:rect b="b" l="l" r="r" t="t"/>
              <a:pathLst>
                <a:path extrusionOk="0" h="6030" w="5811">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83"/>
            <p:cNvSpPr/>
            <p:nvPr/>
          </p:nvSpPr>
          <p:spPr>
            <a:xfrm>
              <a:off x="1537850" y="2569671"/>
              <a:ext cx="78712" cy="78215"/>
            </a:xfrm>
            <a:custGeom>
              <a:rect b="b" l="l" r="r" t="t"/>
              <a:pathLst>
                <a:path extrusionOk="0" h="2987" w="3006">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83"/>
            <p:cNvSpPr/>
            <p:nvPr/>
          </p:nvSpPr>
          <p:spPr>
            <a:xfrm>
              <a:off x="1548088" y="2554667"/>
              <a:ext cx="83216" cy="82666"/>
            </a:xfrm>
            <a:custGeom>
              <a:rect b="b" l="l" r="r" t="t"/>
              <a:pathLst>
                <a:path extrusionOk="0" h="3157" w="3178">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83"/>
            <p:cNvSpPr/>
            <p:nvPr/>
          </p:nvSpPr>
          <p:spPr>
            <a:xfrm>
              <a:off x="1594802" y="2603397"/>
              <a:ext cx="36502" cy="33936"/>
            </a:xfrm>
            <a:custGeom>
              <a:rect b="b" l="l" r="r" t="t"/>
              <a:pathLst>
                <a:path extrusionOk="0" h="1296" w="1394">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83"/>
            <p:cNvSpPr/>
            <p:nvPr/>
          </p:nvSpPr>
          <p:spPr>
            <a:xfrm>
              <a:off x="1566810" y="2518531"/>
              <a:ext cx="101205" cy="99817"/>
            </a:xfrm>
            <a:custGeom>
              <a:rect b="b" l="l" r="r" t="t"/>
              <a:pathLst>
                <a:path extrusionOk="0" h="3812" w="3865">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83"/>
            <p:cNvSpPr/>
            <p:nvPr/>
          </p:nvSpPr>
          <p:spPr>
            <a:xfrm>
              <a:off x="1616771" y="2567654"/>
              <a:ext cx="51506" cy="50930"/>
            </a:xfrm>
            <a:custGeom>
              <a:rect b="b" l="l" r="r" t="t"/>
              <a:pathLst>
                <a:path extrusionOk="0" h="1945" w="1967">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83"/>
            <p:cNvSpPr/>
            <p:nvPr/>
          </p:nvSpPr>
          <p:spPr>
            <a:xfrm>
              <a:off x="1409203" y="2654379"/>
              <a:ext cx="84237" cy="77612"/>
            </a:xfrm>
            <a:custGeom>
              <a:rect b="b" l="l" r="r" t="t"/>
              <a:pathLst>
                <a:path extrusionOk="0" h="2964" w="3217">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83"/>
            <p:cNvSpPr/>
            <p:nvPr/>
          </p:nvSpPr>
          <p:spPr>
            <a:xfrm>
              <a:off x="1428422" y="2665351"/>
              <a:ext cx="86987" cy="80152"/>
            </a:xfrm>
            <a:custGeom>
              <a:rect b="b" l="l" r="r" t="t"/>
              <a:pathLst>
                <a:path extrusionOk="0" h="3061" w="3322">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83"/>
            <p:cNvSpPr/>
            <p:nvPr/>
          </p:nvSpPr>
          <p:spPr>
            <a:xfrm>
              <a:off x="1447171" y="2687084"/>
              <a:ext cx="78974" cy="72218"/>
            </a:xfrm>
            <a:custGeom>
              <a:rect b="b" l="l" r="r" t="t"/>
              <a:pathLst>
                <a:path extrusionOk="0" h="2758" w="3016">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83"/>
            <p:cNvSpPr/>
            <p:nvPr/>
          </p:nvSpPr>
          <p:spPr>
            <a:xfrm>
              <a:off x="1482756" y="2624502"/>
              <a:ext cx="64101" cy="60095"/>
            </a:xfrm>
            <a:custGeom>
              <a:rect b="b" l="l" r="r" t="t"/>
              <a:pathLst>
                <a:path extrusionOk="0" h="2295" w="2448">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83"/>
            <p:cNvSpPr/>
            <p:nvPr/>
          </p:nvSpPr>
          <p:spPr>
            <a:xfrm>
              <a:off x="1359739" y="2560166"/>
              <a:ext cx="212360" cy="201363"/>
            </a:xfrm>
            <a:custGeom>
              <a:rect b="b" l="l" r="r" t="t"/>
              <a:pathLst>
                <a:path extrusionOk="0" h="7690" w="811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83"/>
            <p:cNvSpPr/>
            <p:nvPr/>
          </p:nvSpPr>
          <p:spPr>
            <a:xfrm>
              <a:off x="1359739" y="2603633"/>
              <a:ext cx="152397" cy="157974"/>
            </a:xfrm>
            <a:custGeom>
              <a:rect b="b" l="l" r="r" t="t"/>
              <a:pathLst>
                <a:path extrusionOk="0" h="6033" w="582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83"/>
            <p:cNvSpPr/>
            <p:nvPr/>
          </p:nvSpPr>
          <p:spPr>
            <a:xfrm>
              <a:off x="1359739" y="2560166"/>
              <a:ext cx="78450" cy="78215"/>
            </a:xfrm>
            <a:custGeom>
              <a:rect b="b" l="l" r="r" t="t"/>
              <a:pathLst>
                <a:path extrusionOk="0" h="2987" w="2996">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83"/>
            <p:cNvSpPr/>
            <p:nvPr/>
          </p:nvSpPr>
          <p:spPr>
            <a:xfrm>
              <a:off x="1344997" y="2545188"/>
              <a:ext cx="83216" cy="82640"/>
            </a:xfrm>
            <a:custGeom>
              <a:rect b="b" l="l" r="r" t="t"/>
              <a:pathLst>
                <a:path extrusionOk="0" h="3156" w="3178">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83"/>
            <p:cNvSpPr/>
            <p:nvPr/>
          </p:nvSpPr>
          <p:spPr>
            <a:xfrm>
              <a:off x="1344735" y="2593892"/>
              <a:ext cx="36764" cy="33936"/>
            </a:xfrm>
            <a:custGeom>
              <a:rect b="b" l="l" r="r" t="t"/>
              <a:pathLst>
                <a:path extrusionOk="0" h="1296" w="1404">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83"/>
            <p:cNvSpPr/>
            <p:nvPr/>
          </p:nvSpPr>
          <p:spPr>
            <a:xfrm>
              <a:off x="1308024" y="2509026"/>
              <a:ext cx="101205" cy="100079"/>
            </a:xfrm>
            <a:custGeom>
              <a:rect b="b" l="l" r="r" t="t"/>
              <a:pathLst>
                <a:path extrusionOk="0" h="3822" w="3865">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83"/>
            <p:cNvSpPr/>
            <p:nvPr/>
          </p:nvSpPr>
          <p:spPr>
            <a:xfrm>
              <a:off x="1308024" y="2558437"/>
              <a:ext cx="51480" cy="50668"/>
            </a:xfrm>
            <a:custGeom>
              <a:rect b="b" l="l" r="r" t="t"/>
              <a:pathLst>
                <a:path extrusionOk="0" h="1935" w="1966">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83"/>
            <p:cNvSpPr/>
            <p:nvPr/>
          </p:nvSpPr>
          <p:spPr>
            <a:xfrm>
              <a:off x="1482625" y="2645110"/>
              <a:ext cx="84211" cy="77403"/>
            </a:xfrm>
            <a:custGeom>
              <a:rect b="b" l="l" r="r" t="t"/>
              <a:pathLst>
                <a:path extrusionOk="0" h="2956" w="3216">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83"/>
            <p:cNvSpPr/>
            <p:nvPr/>
          </p:nvSpPr>
          <p:spPr>
            <a:xfrm>
              <a:off x="1460630" y="2655610"/>
              <a:ext cx="86987" cy="80205"/>
            </a:xfrm>
            <a:custGeom>
              <a:rect b="b" l="l" r="r" t="t"/>
              <a:pathLst>
                <a:path extrusionOk="0" h="3063" w="3322">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83"/>
            <p:cNvSpPr/>
            <p:nvPr/>
          </p:nvSpPr>
          <p:spPr>
            <a:xfrm>
              <a:off x="1449894" y="2677841"/>
              <a:ext cx="78974" cy="72140"/>
            </a:xfrm>
            <a:custGeom>
              <a:rect b="b" l="l" r="r" t="t"/>
              <a:pathLst>
                <a:path extrusionOk="0" h="2755" w="3016">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83"/>
            <p:cNvSpPr/>
            <p:nvPr/>
          </p:nvSpPr>
          <p:spPr>
            <a:xfrm>
              <a:off x="1478383" y="2413975"/>
              <a:ext cx="97199" cy="94764"/>
            </a:xfrm>
            <a:custGeom>
              <a:rect b="b" l="l" r="r" t="t"/>
              <a:pathLst>
                <a:path extrusionOk="0" h="3619" w="3712">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83"/>
            <p:cNvSpPr/>
            <p:nvPr/>
          </p:nvSpPr>
          <p:spPr>
            <a:xfrm>
              <a:off x="1394199" y="2415755"/>
              <a:ext cx="112334" cy="92983"/>
            </a:xfrm>
            <a:custGeom>
              <a:rect b="b" l="l" r="r" t="t"/>
              <a:pathLst>
                <a:path extrusionOk="0" h="3551" w="429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83"/>
            <p:cNvSpPr/>
            <p:nvPr/>
          </p:nvSpPr>
          <p:spPr>
            <a:xfrm>
              <a:off x="1429679" y="2455373"/>
              <a:ext cx="11024" cy="11888"/>
            </a:xfrm>
            <a:custGeom>
              <a:rect b="b" l="l" r="r" t="t"/>
              <a:pathLst>
                <a:path extrusionOk="0" h="454" w="421">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83"/>
            <p:cNvSpPr/>
            <p:nvPr/>
          </p:nvSpPr>
          <p:spPr>
            <a:xfrm>
              <a:off x="1445155" y="2455373"/>
              <a:ext cx="11024" cy="11888"/>
            </a:xfrm>
            <a:custGeom>
              <a:rect b="b" l="l" r="r" t="t"/>
              <a:pathLst>
                <a:path extrusionOk="0" h="454" w="421">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83"/>
            <p:cNvSpPr/>
            <p:nvPr/>
          </p:nvSpPr>
          <p:spPr>
            <a:xfrm>
              <a:off x="1460787"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83"/>
            <p:cNvSpPr/>
            <p:nvPr/>
          </p:nvSpPr>
          <p:spPr>
            <a:xfrm>
              <a:off x="1505878" y="2455373"/>
              <a:ext cx="10998" cy="11888"/>
            </a:xfrm>
            <a:custGeom>
              <a:rect b="b" l="l" r="r" t="t"/>
              <a:pathLst>
                <a:path extrusionOk="0" h="454" w="42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83"/>
            <p:cNvSpPr/>
            <p:nvPr/>
          </p:nvSpPr>
          <p:spPr>
            <a:xfrm>
              <a:off x="1521353" y="2455373"/>
              <a:ext cx="11024" cy="11888"/>
            </a:xfrm>
            <a:custGeom>
              <a:rect b="b" l="l" r="r" t="t"/>
              <a:pathLst>
                <a:path extrusionOk="0" h="454" w="421">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83"/>
            <p:cNvSpPr/>
            <p:nvPr/>
          </p:nvSpPr>
          <p:spPr>
            <a:xfrm>
              <a:off x="1536724"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0" name="Google Shape;12730;p83"/>
          <p:cNvGrpSpPr/>
          <p:nvPr/>
        </p:nvGrpSpPr>
        <p:grpSpPr>
          <a:xfrm>
            <a:off x="1298519" y="1970322"/>
            <a:ext cx="378452" cy="341321"/>
            <a:chOff x="1298519" y="1970322"/>
            <a:chExt cx="378452" cy="341321"/>
          </a:xfrm>
        </p:grpSpPr>
        <p:sp>
          <p:nvSpPr>
            <p:cNvPr id="12731" name="Google Shape;12731;p83"/>
            <p:cNvSpPr/>
            <p:nvPr/>
          </p:nvSpPr>
          <p:spPr>
            <a:xfrm>
              <a:off x="1498624" y="1970322"/>
              <a:ext cx="178346" cy="149857"/>
            </a:xfrm>
            <a:custGeom>
              <a:rect b="b" l="l" r="r" t="t"/>
              <a:pathLst>
                <a:path extrusionOk="0" h="5723" w="6811">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83"/>
            <p:cNvSpPr/>
            <p:nvPr/>
          </p:nvSpPr>
          <p:spPr>
            <a:xfrm>
              <a:off x="1571969" y="2019576"/>
              <a:ext cx="21603" cy="53260"/>
            </a:xfrm>
            <a:custGeom>
              <a:rect b="b" l="l" r="r" t="t"/>
              <a:pathLst>
                <a:path extrusionOk="0" h="2034" w="825">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83"/>
            <p:cNvSpPr/>
            <p:nvPr/>
          </p:nvSpPr>
          <p:spPr>
            <a:xfrm>
              <a:off x="1571707" y="2064038"/>
              <a:ext cx="33203" cy="10814"/>
            </a:xfrm>
            <a:custGeom>
              <a:rect b="b" l="l" r="r" t="t"/>
              <a:pathLst>
                <a:path extrusionOk="0" h="413" w="1268">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83"/>
            <p:cNvSpPr/>
            <p:nvPr/>
          </p:nvSpPr>
          <p:spPr>
            <a:xfrm>
              <a:off x="1575058" y="2003001"/>
              <a:ext cx="18775" cy="15868"/>
            </a:xfrm>
            <a:custGeom>
              <a:rect b="b" l="l" r="r" t="t"/>
              <a:pathLst>
                <a:path extrusionOk="0" h="606" w="717">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83"/>
            <p:cNvSpPr/>
            <p:nvPr/>
          </p:nvSpPr>
          <p:spPr>
            <a:xfrm>
              <a:off x="1345495" y="2004625"/>
              <a:ext cx="170150" cy="171119"/>
            </a:xfrm>
            <a:custGeom>
              <a:rect b="b" l="l" r="r" t="t"/>
              <a:pathLst>
                <a:path extrusionOk="0" h="6535" w="6498">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83"/>
            <p:cNvSpPr/>
            <p:nvPr/>
          </p:nvSpPr>
          <p:spPr>
            <a:xfrm>
              <a:off x="1404935" y="2140760"/>
              <a:ext cx="51742" cy="93454"/>
            </a:xfrm>
            <a:custGeom>
              <a:rect b="b" l="l" r="r" t="t"/>
              <a:pathLst>
                <a:path extrusionOk="0" h="3569" w="1976">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83"/>
            <p:cNvSpPr/>
            <p:nvPr/>
          </p:nvSpPr>
          <p:spPr>
            <a:xfrm>
              <a:off x="1298519" y="2198708"/>
              <a:ext cx="264338" cy="112936"/>
            </a:xfrm>
            <a:custGeom>
              <a:rect b="b" l="l" r="r" t="t"/>
              <a:pathLst>
                <a:path extrusionOk="0" h="4313" w="10095">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83"/>
            <p:cNvSpPr/>
            <p:nvPr/>
          </p:nvSpPr>
          <p:spPr>
            <a:xfrm>
              <a:off x="1488124" y="2208710"/>
              <a:ext cx="74732" cy="102933"/>
            </a:xfrm>
            <a:custGeom>
              <a:rect b="b" l="l" r="r" t="t"/>
              <a:pathLst>
                <a:path extrusionOk="0" h="3931" w="2854">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83"/>
            <p:cNvSpPr/>
            <p:nvPr/>
          </p:nvSpPr>
          <p:spPr>
            <a:xfrm>
              <a:off x="1298519" y="2209941"/>
              <a:ext cx="71721" cy="101703"/>
            </a:xfrm>
            <a:custGeom>
              <a:rect b="b" l="l" r="r" t="t"/>
              <a:pathLst>
                <a:path extrusionOk="0" h="3884" w="2739">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83"/>
            <p:cNvSpPr/>
            <p:nvPr/>
          </p:nvSpPr>
          <p:spPr>
            <a:xfrm>
              <a:off x="1425045" y="2243615"/>
              <a:ext cx="11390" cy="12333"/>
            </a:xfrm>
            <a:custGeom>
              <a:rect b="b" l="l" r="r" t="t"/>
              <a:pathLst>
                <a:path extrusionOk="0" h="471" w="435">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83"/>
            <p:cNvSpPr/>
            <p:nvPr/>
          </p:nvSpPr>
          <p:spPr>
            <a:xfrm>
              <a:off x="1425045" y="2262102"/>
              <a:ext cx="11390" cy="12333"/>
            </a:xfrm>
            <a:custGeom>
              <a:rect b="b" l="l" r="r" t="t"/>
              <a:pathLst>
                <a:path extrusionOk="0" h="471" w="435">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83"/>
            <p:cNvSpPr/>
            <p:nvPr/>
          </p:nvSpPr>
          <p:spPr>
            <a:xfrm>
              <a:off x="1404935" y="2198708"/>
              <a:ext cx="26028" cy="38963"/>
            </a:xfrm>
            <a:custGeom>
              <a:rect b="b" l="l" r="r" t="t"/>
              <a:pathLst>
                <a:path extrusionOk="0" h="1488" w="994">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83"/>
            <p:cNvSpPr/>
            <p:nvPr/>
          </p:nvSpPr>
          <p:spPr>
            <a:xfrm>
              <a:off x="1430674" y="2198708"/>
              <a:ext cx="26002" cy="38963"/>
            </a:xfrm>
            <a:custGeom>
              <a:rect b="b" l="l" r="r" t="t"/>
              <a:pathLst>
                <a:path extrusionOk="0" h="1488" w="993">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83"/>
            <p:cNvSpPr/>
            <p:nvPr/>
          </p:nvSpPr>
          <p:spPr>
            <a:xfrm>
              <a:off x="1467648" y="2266658"/>
              <a:ext cx="53732" cy="20503"/>
            </a:xfrm>
            <a:custGeom>
              <a:rect b="b" l="l" r="r" t="t"/>
              <a:pathLst>
                <a:path extrusionOk="0" h="783" w="2052">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83"/>
            <p:cNvSpPr/>
            <p:nvPr/>
          </p:nvSpPr>
          <p:spPr>
            <a:xfrm>
              <a:off x="1375712" y="2026358"/>
              <a:ext cx="109951" cy="150328"/>
            </a:xfrm>
            <a:custGeom>
              <a:rect b="b" l="l" r="r" t="t"/>
              <a:pathLst>
                <a:path extrusionOk="0" h="5741" w="4199">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83"/>
            <p:cNvSpPr/>
            <p:nvPr/>
          </p:nvSpPr>
          <p:spPr>
            <a:xfrm>
              <a:off x="1342483" y="2077026"/>
              <a:ext cx="21524" cy="46766"/>
            </a:xfrm>
            <a:custGeom>
              <a:rect b="b" l="l" r="r" t="t"/>
              <a:pathLst>
                <a:path extrusionOk="0" h="1786" w="822">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83"/>
            <p:cNvSpPr/>
            <p:nvPr/>
          </p:nvSpPr>
          <p:spPr>
            <a:xfrm>
              <a:off x="1419179" y="2091742"/>
              <a:ext cx="25111" cy="37575"/>
            </a:xfrm>
            <a:custGeom>
              <a:rect b="b" l="l" r="r" t="t"/>
              <a:pathLst>
                <a:path extrusionOk="0" h="1435" w="959">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83"/>
            <p:cNvSpPr/>
            <p:nvPr/>
          </p:nvSpPr>
          <p:spPr>
            <a:xfrm>
              <a:off x="1429418" y="2118267"/>
              <a:ext cx="78974" cy="78712"/>
            </a:xfrm>
            <a:custGeom>
              <a:rect b="b" l="l" r="r" t="t"/>
              <a:pathLst>
                <a:path extrusionOk="0" h="3006" w="3016">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83"/>
            <p:cNvSpPr/>
            <p:nvPr/>
          </p:nvSpPr>
          <p:spPr>
            <a:xfrm>
              <a:off x="1497394" y="2077026"/>
              <a:ext cx="21734" cy="46766"/>
            </a:xfrm>
            <a:custGeom>
              <a:rect b="b" l="l" r="r" t="t"/>
              <a:pathLst>
                <a:path extrusionOk="0" h="1786" w="83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83"/>
            <p:cNvSpPr/>
            <p:nvPr/>
          </p:nvSpPr>
          <p:spPr>
            <a:xfrm>
              <a:off x="1419677" y="2180483"/>
              <a:ext cx="22257" cy="22257"/>
            </a:xfrm>
            <a:custGeom>
              <a:rect b="b" l="l" r="r" t="t"/>
              <a:pathLst>
                <a:path extrusionOk="0" h="850" w="85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1" name="Google Shape;12751;p83"/>
          <p:cNvGrpSpPr/>
          <p:nvPr/>
        </p:nvGrpSpPr>
        <p:grpSpPr>
          <a:xfrm>
            <a:off x="3114815" y="3346868"/>
            <a:ext cx="283217" cy="359180"/>
            <a:chOff x="3114815" y="3346868"/>
            <a:chExt cx="283217" cy="359180"/>
          </a:xfrm>
        </p:grpSpPr>
        <p:sp>
          <p:nvSpPr>
            <p:cNvPr id="12752" name="Google Shape;12752;p83"/>
            <p:cNvSpPr/>
            <p:nvPr/>
          </p:nvSpPr>
          <p:spPr>
            <a:xfrm>
              <a:off x="3180304" y="3473446"/>
              <a:ext cx="152397" cy="176146"/>
            </a:xfrm>
            <a:custGeom>
              <a:rect b="b" l="l" r="r" t="t"/>
              <a:pathLst>
                <a:path extrusionOk="0" h="6727" w="582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83"/>
            <p:cNvSpPr/>
            <p:nvPr/>
          </p:nvSpPr>
          <p:spPr>
            <a:xfrm>
              <a:off x="3180304" y="3473394"/>
              <a:ext cx="92197" cy="176199"/>
            </a:xfrm>
            <a:custGeom>
              <a:rect b="b" l="l" r="r" t="t"/>
              <a:pathLst>
                <a:path extrusionOk="0" h="6729" w="3521">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83"/>
            <p:cNvSpPr/>
            <p:nvPr/>
          </p:nvSpPr>
          <p:spPr>
            <a:xfrm>
              <a:off x="3244509" y="3603585"/>
              <a:ext cx="22257" cy="46007"/>
            </a:xfrm>
            <a:custGeom>
              <a:rect b="b" l="l" r="r" t="t"/>
              <a:pathLst>
                <a:path extrusionOk="0" h="1757" w="850">
                  <a:moveTo>
                    <a:pt x="0" y="1"/>
                  </a:moveTo>
                  <a:lnTo>
                    <a:pt x="0" y="1756"/>
                  </a:lnTo>
                  <a:lnTo>
                    <a:pt x="849" y="1756"/>
                  </a:lnTo>
                  <a:lnTo>
                    <a:pt x="84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83"/>
            <p:cNvSpPr/>
            <p:nvPr/>
          </p:nvSpPr>
          <p:spPr>
            <a:xfrm>
              <a:off x="3165300" y="3638333"/>
              <a:ext cx="182405" cy="35245"/>
            </a:xfrm>
            <a:custGeom>
              <a:rect b="b" l="l" r="r" t="t"/>
              <a:pathLst>
                <a:path extrusionOk="0" h="1346" w="6966">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83"/>
            <p:cNvSpPr/>
            <p:nvPr/>
          </p:nvSpPr>
          <p:spPr>
            <a:xfrm>
              <a:off x="3165300" y="3638333"/>
              <a:ext cx="15266" cy="35245"/>
            </a:xfrm>
            <a:custGeom>
              <a:rect b="b" l="l" r="r" t="t"/>
              <a:pathLst>
                <a:path extrusionOk="0" h="1346" w="583">
                  <a:moveTo>
                    <a:pt x="220" y="0"/>
                  </a:moveTo>
                  <a:cubicBezTo>
                    <a:pt x="96" y="0"/>
                    <a:pt x="1" y="95"/>
                    <a:pt x="1" y="210"/>
                  </a:cubicBezTo>
                  <a:lnTo>
                    <a:pt x="1" y="1345"/>
                  </a:lnTo>
                  <a:lnTo>
                    <a:pt x="583" y="1345"/>
                  </a:lnTo>
                  <a:lnTo>
                    <a:pt x="58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83"/>
            <p:cNvSpPr/>
            <p:nvPr/>
          </p:nvSpPr>
          <p:spPr>
            <a:xfrm>
              <a:off x="3149563" y="3664308"/>
              <a:ext cx="213879" cy="41739"/>
            </a:xfrm>
            <a:custGeom>
              <a:rect b="b" l="l" r="r" t="t"/>
              <a:pathLst>
                <a:path extrusionOk="0" h="1594" w="8168">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83"/>
            <p:cNvSpPr/>
            <p:nvPr/>
          </p:nvSpPr>
          <p:spPr>
            <a:xfrm>
              <a:off x="3149327" y="3664308"/>
              <a:ext cx="15999" cy="41739"/>
            </a:xfrm>
            <a:custGeom>
              <a:rect b="b" l="l" r="r" t="t"/>
              <a:pathLst>
                <a:path extrusionOk="0" h="1594" w="611">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83"/>
            <p:cNvSpPr/>
            <p:nvPr/>
          </p:nvSpPr>
          <p:spPr>
            <a:xfrm>
              <a:off x="3251239" y="3346868"/>
              <a:ext cx="10762" cy="101886"/>
            </a:xfrm>
            <a:custGeom>
              <a:rect b="b" l="l" r="r" t="t"/>
              <a:pathLst>
                <a:path extrusionOk="0" h="3891" w="411">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83"/>
            <p:cNvSpPr/>
            <p:nvPr/>
          </p:nvSpPr>
          <p:spPr>
            <a:xfrm>
              <a:off x="3173155" y="3365485"/>
              <a:ext cx="58131" cy="90260"/>
            </a:xfrm>
            <a:custGeom>
              <a:rect b="b" l="l" r="r" t="t"/>
              <a:pathLst>
                <a:path extrusionOk="0" h="3447" w="222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83"/>
            <p:cNvSpPr/>
            <p:nvPr/>
          </p:nvSpPr>
          <p:spPr>
            <a:xfrm>
              <a:off x="3114815" y="3419767"/>
              <a:ext cx="94999" cy="53208"/>
            </a:xfrm>
            <a:custGeom>
              <a:rect b="b" l="l" r="r" t="t"/>
              <a:pathLst>
                <a:path extrusionOk="0" h="2032" w="3628">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83"/>
            <p:cNvSpPr/>
            <p:nvPr/>
          </p:nvSpPr>
          <p:spPr>
            <a:xfrm>
              <a:off x="3281718" y="3365485"/>
              <a:ext cx="57947" cy="90260"/>
            </a:xfrm>
            <a:custGeom>
              <a:rect b="b" l="l" r="r" t="t"/>
              <a:pathLst>
                <a:path extrusionOk="0" h="3447" w="2213">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83"/>
            <p:cNvSpPr/>
            <p:nvPr/>
          </p:nvSpPr>
          <p:spPr>
            <a:xfrm>
              <a:off x="3303190" y="3419610"/>
              <a:ext cx="94842" cy="53129"/>
            </a:xfrm>
            <a:custGeom>
              <a:rect b="b" l="l" r="r" t="t"/>
              <a:pathLst>
                <a:path extrusionOk="0" h="2029" w="3622">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83"/>
            <p:cNvSpPr/>
            <p:nvPr/>
          </p:nvSpPr>
          <p:spPr>
            <a:xfrm>
              <a:off x="3228510" y="3561375"/>
              <a:ext cx="54229" cy="53993"/>
            </a:xfrm>
            <a:custGeom>
              <a:rect b="b" l="l" r="r" t="t"/>
              <a:pathLst>
                <a:path extrusionOk="0" h="2062" w="2071">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5" name="Google Shape;12765;p83"/>
          <p:cNvGrpSpPr/>
          <p:nvPr/>
        </p:nvGrpSpPr>
        <p:grpSpPr>
          <a:xfrm>
            <a:off x="3973186" y="3353231"/>
            <a:ext cx="378661" cy="346558"/>
            <a:chOff x="3973186" y="3353231"/>
            <a:chExt cx="378661" cy="346558"/>
          </a:xfrm>
        </p:grpSpPr>
        <p:sp>
          <p:nvSpPr>
            <p:cNvPr id="12766" name="Google Shape;12766;p83"/>
            <p:cNvSpPr/>
            <p:nvPr/>
          </p:nvSpPr>
          <p:spPr>
            <a:xfrm>
              <a:off x="4033882" y="3477190"/>
              <a:ext cx="34486" cy="34512"/>
            </a:xfrm>
            <a:custGeom>
              <a:rect b="b" l="l" r="r" t="t"/>
              <a:pathLst>
                <a:path extrusionOk="0" h="1318" w="1317">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83"/>
            <p:cNvSpPr/>
            <p:nvPr/>
          </p:nvSpPr>
          <p:spPr>
            <a:xfrm>
              <a:off x="4144278" y="3477190"/>
              <a:ext cx="34512" cy="34512"/>
            </a:xfrm>
            <a:custGeom>
              <a:rect b="b" l="l" r="r" t="t"/>
              <a:pathLst>
                <a:path extrusionOk="0" h="1318" w="1318">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83"/>
            <p:cNvSpPr/>
            <p:nvPr/>
          </p:nvSpPr>
          <p:spPr>
            <a:xfrm>
              <a:off x="4172768" y="3353231"/>
              <a:ext cx="179079" cy="150852"/>
            </a:xfrm>
            <a:custGeom>
              <a:rect b="b" l="l" r="r" t="t"/>
              <a:pathLst>
                <a:path extrusionOk="0" h="5761" w="6839">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83"/>
            <p:cNvSpPr/>
            <p:nvPr/>
          </p:nvSpPr>
          <p:spPr>
            <a:xfrm>
              <a:off x="4080335" y="3527649"/>
              <a:ext cx="52003" cy="93952"/>
            </a:xfrm>
            <a:custGeom>
              <a:rect b="b" l="l" r="r" t="t"/>
              <a:pathLst>
                <a:path extrusionOk="0" h="3588" w="1986">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83"/>
            <p:cNvSpPr/>
            <p:nvPr/>
          </p:nvSpPr>
          <p:spPr>
            <a:xfrm>
              <a:off x="3973186" y="3585858"/>
              <a:ext cx="265804" cy="113695"/>
            </a:xfrm>
            <a:custGeom>
              <a:rect b="b" l="l" r="r" t="t"/>
              <a:pathLst>
                <a:path extrusionOk="0" h="4342" w="10151">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83"/>
            <p:cNvSpPr/>
            <p:nvPr/>
          </p:nvSpPr>
          <p:spPr>
            <a:xfrm>
              <a:off x="4051112" y="3405260"/>
              <a:ext cx="110448" cy="151768"/>
            </a:xfrm>
            <a:custGeom>
              <a:rect b="b" l="l" r="r" t="t"/>
              <a:pathLst>
                <a:path extrusionOk="0" h="5796" w="4218">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83"/>
            <p:cNvSpPr/>
            <p:nvPr/>
          </p:nvSpPr>
          <p:spPr>
            <a:xfrm>
              <a:off x="4051112" y="3405496"/>
              <a:ext cx="37994" cy="49987"/>
            </a:xfrm>
            <a:custGeom>
              <a:rect b="b" l="l" r="r" t="t"/>
              <a:pathLst>
                <a:path extrusionOk="0" h="1909" w="1451">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83"/>
            <p:cNvSpPr/>
            <p:nvPr/>
          </p:nvSpPr>
          <p:spPr>
            <a:xfrm>
              <a:off x="4089080" y="3405260"/>
              <a:ext cx="72480" cy="71956"/>
            </a:xfrm>
            <a:custGeom>
              <a:rect b="b" l="l" r="r" t="t"/>
              <a:pathLst>
                <a:path extrusionOk="0" h="2748" w="2768">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83"/>
            <p:cNvSpPr/>
            <p:nvPr/>
          </p:nvSpPr>
          <p:spPr>
            <a:xfrm>
              <a:off x="4094317" y="3475384"/>
              <a:ext cx="24012" cy="37811"/>
            </a:xfrm>
            <a:custGeom>
              <a:rect b="b" l="l" r="r" t="t"/>
              <a:pathLst>
                <a:path extrusionOk="0" h="1444" w="917">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83"/>
            <p:cNvSpPr/>
            <p:nvPr/>
          </p:nvSpPr>
          <p:spPr>
            <a:xfrm>
              <a:off x="4087823" y="3604345"/>
              <a:ext cx="36999" cy="95209"/>
            </a:xfrm>
            <a:custGeom>
              <a:rect b="b" l="l" r="r" t="t"/>
              <a:pathLst>
                <a:path extrusionOk="0" h="3636" w="1413">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83"/>
            <p:cNvSpPr/>
            <p:nvPr/>
          </p:nvSpPr>
          <p:spPr>
            <a:xfrm>
              <a:off x="4080335" y="3586120"/>
              <a:ext cx="26002" cy="38963"/>
            </a:xfrm>
            <a:custGeom>
              <a:rect b="b" l="l" r="r" t="t"/>
              <a:pathLst>
                <a:path extrusionOk="0" h="1488" w="993">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83"/>
            <p:cNvSpPr/>
            <p:nvPr/>
          </p:nvSpPr>
          <p:spPr>
            <a:xfrm>
              <a:off x="4106310" y="3586120"/>
              <a:ext cx="26028" cy="38963"/>
            </a:xfrm>
            <a:custGeom>
              <a:rect b="b" l="l" r="r" t="t"/>
              <a:pathLst>
                <a:path extrusionOk="0" h="1488" w="994">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83"/>
            <p:cNvSpPr/>
            <p:nvPr/>
          </p:nvSpPr>
          <p:spPr>
            <a:xfrm>
              <a:off x="3973421" y="3586120"/>
              <a:ext cx="106940" cy="113669"/>
            </a:xfrm>
            <a:custGeom>
              <a:rect b="b" l="l" r="r" t="t"/>
              <a:pathLst>
                <a:path extrusionOk="0" h="4341" w="4084">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83"/>
            <p:cNvSpPr/>
            <p:nvPr/>
          </p:nvSpPr>
          <p:spPr>
            <a:xfrm>
              <a:off x="4132312" y="3586120"/>
              <a:ext cx="106940" cy="113433"/>
            </a:xfrm>
            <a:custGeom>
              <a:rect b="b" l="l" r="r" t="t"/>
              <a:pathLst>
                <a:path extrusionOk="0" h="4332" w="4084">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83"/>
            <p:cNvSpPr/>
            <p:nvPr/>
          </p:nvSpPr>
          <p:spPr>
            <a:xfrm>
              <a:off x="3973421" y="3598610"/>
              <a:ext cx="67714" cy="100943"/>
            </a:xfrm>
            <a:custGeom>
              <a:rect b="b" l="l" r="r" t="t"/>
              <a:pathLst>
                <a:path extrusionOk="0" h="3855" w="2586">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83"/>
            <p:cNvSpPr/>
            <p:nvPr/>
          </p:nvSpPr>
          <p:spPr>
            <a:xfrm>
              <a:off x="4171773" y="3598610"/>
              <a:ext cx="67479" cy="100943"/>
            </a:xfrm>
            <a:custGeom>
              <a:rect b="b" l="l" r="r" t="t"/>
              <a:pathLst>
                <a:path extrusionOk="0" h="3855" w="2577">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83"/>
            <p:cNvSpPr/>
            <p:nvPr/>
          </p:nvSpPr>
          <p:spPr>
            <a:xfrm>
              <a:off x="4241320" y="3379232"/>
              <a:ext cx="45379" cy="65017"/>
            </a:xfrm>
            <a:custGeom>
              <a:rect b="b" l="l" r="r" t="t"/>
              <a:pathLst>
                <a:path extrusionOk="0" h="2483" w="1733">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83"/>
            <p:cNvSpPr/>
            <p:nvPr/>
          </p:nvSpPr>
          <p:spPr>
            <a:xfrm>
              <a:off x="4250458" y="3449644"/>
              <a:ext cx="17020" cy="14349"/>
            </a:xfrm>
            <a:custGeom>
              <a:rect b="b" l="l" r="r" t="t"/>
              <a:pathLst>
                <a:path extrusionOk="0" h="548" w="65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4" name="Google Shape;12784;p83"/>
          <p:cNvGrpSpPr/>
          <p:nvPr/>
        </p:nvGrpSpPr>
        <p:grpSpPr>
          <a:xfrm>
            <a:off x="2152857" y="4263002"/>
            <a:ext cx="373241" cy="359127"/>
            <a:chOff x="2152857" y="4263002"/>
            <a:chExt cx="373241" cy="359127"/>
          </a:xfrm>
        </p:grpSpPr>
        <p:sp>
          <p:nvSpPr>
            <p:cNvPr id="12785" name="Google Shape;12785;p83"/>
            <p:cNvSpPr/>
            <p:nvPr/>
          </p:nvSpPr>
          <p:spPr>
            <a:xfrm>
              <a:off x="2152857" y="4354493"/>
              <a:ext cx="275309" cy="267637"/>
            </a:xfrm>
            <a:custGeom>
              <a:rect b="b" l="l" r="r" t="t"/>
              <a:pathLst>
                <a:path extrusionOk="0" h="10221" w="10514">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83"/>
            <p:cNvSpPr/>
            <p:nvPr/>
          </p:nvSpPr>
          <p:spPr>
            <a:xfrm>
              <a:off x="2195564" y="4354257"/>
              <a:ext cx="56481" cy="72454"/>
            </a:xfrm>
            <a:custGeom>
              <a:rect b="b" l="l" r="r" t="t"/>
              <a:pathLst>
                <a:path extrusionOk="0" h="2767" w="2157">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83"/>
            <p:cNvSpPr/>
            <p:nvPr/>
          </p:nvSpPr>
          <p:spPr>
            <a:xfrm>
              <a:off x="2355686" y="4530351"/>
              <a:ext cx="72480" cy="56743"/>
            </a:xfrm>
            <a:custGeom>
              <a:rect b="b" l="l" r="r" t="t"/>
              <a:pathLst>
                <a:path extrusionOk="0" h="2167" w="2768">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83"/>
            <p:cNvSpPr/>
            <p:nvPr/>
          </p:nvSpPr>
          <p:spPr>
            <a:xfrm>
              <a:off x="2276764" y="4263002"/>
              <a:ext cx="249334" cy="210946"/>
            </a:xfrm>
            <a:custGeom>
              <a:rect b="b" l="l" r="r" t="t"/>
              <a:pathLst>
                <a:path extrusionOk="0" h="8056" w="9522">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83"/>
            <p:cNvSpPr/>
            <p:nvPr/>
          </p:nvSpPr>
          <p:spPr>
            <a:xfrm>
              <a:off x="2203080" y="4331502"/>
              <a:ext cx="78948" cy="97906"/>
            </a:xfrm>
            <a:custGeom>
              <a:rect b="b" l="l" r="r" t="t"/>
              <a:pathLst>
                <a:path extrusionOk="0" h="3739" w="3015">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83"/>
            <p:cNvSpPr/>
            <p:nvPr/>
          </p:nvSpPr>
          <p:spPr>
            <a:xfrm>
              <a:off x="2352203" y="4501129"/>
              <a:ext cx="99451" cy="77350"/>
            </a:xfrm>
            <a:custGeom>
              <a:rect b="b" l="l" r="r" t="t"/>
              <a:pathLst>
                <a:path extrusionOk="0" h="2954" w="3798">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83"/>
            <p:cNvSpPr/>
            <p:nvPr/>
          </p:nvSpPr>
          <p:spPr>
            <a:xfrm>
              <a:off x="2324971" y="4303039"/>
              <a:ext cx="134669" cy="115135"/>
            </a:xfrm>
            <a:custGeom>
              <a:rect b="b" l="l" r="r" t="t"/>
              <a:pathLst>
                <a:path extrusionOk="0" h="4397" w="5143">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83"/>
            <p:cNvSpPr/>
            <p:nvPr/>
          </p:nvSpPr>
          <p:spPr>
            <a:xfrm>
              <a:off x="2347464" y="4313775"/>
              <a:ext cx="109427" cy="93219"/>
            </a:xfrm>
            <a:custGeom>
              <a:rect b="b" l="l" r="r" t="t"/>
              <a:pathLst>
                <a:path extrusionOk="0" h="3560" w="4179">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3" name="Google Shape;12793;p83"/>
          <p:cNvGrpSpPr/>
          <p:nvPr/>
        </p:nvGrpSpPr>
        <p:grpSpPr>
          <a:xfrm>
            <a:off x="859632" y="3346972"/>
            <a:ext cx="303537" cy="359127"/>
            <a:chOff x="859632" y="3346972"/>
            <a:chExt cx="303537" cy="359127"/>
          </a:xfrm>
        </p:grpSpPr>
        <p:sp>
          <p:nvSpPr>
            <p:cNvPr id="12794" name="Google Shape;12794;p83"/>
            <p:cNvSpPr/>
            <p:nvPr/>
          </p:nvSpPr>
          <p:spPr>
            <a:xfrm>
              <a:off x="859632" y="3346972"/>
              <a:ext cx="303537" cy="359127"/>
            </a:xfrm>
            <a:custGeom>
              <a:rect b="b" l="l" r="r" t="t"/>
              <a:pathLst>
                <a:path extrusionOk="0" h="13715" w="11592">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83"/>
            <p:cNvSpPr/>
            <p:nvPr/>
          </p:nvSpPr>
          <p:spPr>
            <a:xfrm>
              <a:off x="926063" y="3427989"/>
              <a:ext cx="153156" cy="145903"/>
            </a:xfrm>
            <a:custGeom>
              <a:rect b="b" l="l" r="r" t="t"/>
              <a:pathLst>
                <a:path extrusionOk="0" h="5572" w="5849">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83"/>
            <p:cNvSpPr/>
            <p:nvPr/>
          </p:nvSpPr>
          <p:spPr>
            <a:xfrm>
              <a:off x="1011767" y="3492928"/>
              <a:ext cx="64703" cy="74470"/>
            </a:xfrm>
            <a:custGeom>
              <a:rect b="b" l="l" r="r" t="t"/>
              <a:pathLst>
                <a:path extrusionOk="0" h="2844" w="2471">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83"/>
            <p:cNvSpPr/>
            <p:nvPr/>
          </p:nvSpPr>
          <p:spPr>
            <a:xfrm>
              <a:off x="998020" y="3428224"/>
              <a:ext cx="81462" cy="145667"/>
            </a:xfrm>
            <a:custGeom>
              <a:rect b="b" l="l" r="r" t="t"/>
              <a:pathLst>
                <a:path extrusionOk="0" h="5563" w="3111">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83"/>
            <p:cNvSpPr/>
            <p:nvPr/>
          </p:nvSpPr>
          <p:spPr>
            <a:xfrm>
              <a:off x="1022738" y="3503925"/>
              <a:ext cx="80964" cy="81200"/>
            </a:xfrm>
            <a:custGeom>
              <a:rect b="b" l="l" r="r" t="t"/>
              <a:pathLst>
                <a:path extrusionOk="0" h="3101" w="3092">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9" name="Google Shape;12799;p83"/>
          <p:cNvGrpSpPr/>
          <p:nvPr/>
        </p:nvGrpSpPr>
        <p:grpSpPr>
          <a:xfrm>
            <a:off x="1767911" y="2882241"/>
            <a:ext cx="265306" cy="366799"/>
            <a:chOff x="1767911" y="2882241"/>
            <a:chExt cx="265306" cy="366799"/>
          </a:xfrm>
        </p:grpSpPr>
        <p:sp>
          <p:nvSpPr>
            <p:cNvPr id="12800" name="Google Shape;12800;p83"/>
            <p:cNvSpPr/>
            <p:nvPr/>
          </p:nvSpPr>
          <p:spPr>
            <a:xfrm>
              <a:off x="1767911" y="3066269"/>
              <a:ext cx="265306" cy="182771"/>
            </a:xfrm>
            <a:custGeom>
              <a:rect b="b" l="l" r="r" t="t"/>
              <a:pathLst>
                <a:path extrusionOk="0" h="6980" w="10132">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83"/>
            <p:cNvSpPr/>
            <p:nvPr/>
          </p:nvSpPr>
          <p:spPr>
            <a:xfrm>
              <a:off x="1818867" y="2882241"/>
              <a:ext cx="147422" cy="155905"/>
            </a:xfrm>
            <a:custGeom>
              <a:rect b="b" l="l" r="r" t="t"/>
              <a:pathLst>
                <a:path extrusionOk="0" h="5954" w="563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83"/>
            <p:cNvSpPr/>
            <p:nvPr/>
          </p:nvSpPr>
          <p:spPr>
            <a:xfrm>
              <a:off x="1886817" y="2912144"/>
              <a:ext cx="47735" cy="47500"/>
            </a:xfrm>
            <a:custGeom>
              <a:rect b="b" l="l" r="r" t="t"/>
              <a:pathLst>
                <a:path extrusionOk="0" h="1814" w="1823">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83"/>
            <p:cNvSpPr/>
            <p:nvPr/>
          </p:nvSpPr>
          <p:spPr>
            <a:xfrm>
              <a:off x="1858799" y="2906488"/>
              <a:ext cx="84237" cy="79079"/>
            </a:xfrm>
            <a:custGeom>
              <a:rect b="b" l="l" r="r" t="t"/>
              <a:pathLst>
                <a:path extrusionOk="0" h="3020" w="3217">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83"/>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83"/>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83"/>
            <p:cNvSpPr/>
            <p:nvPr/>
          </p:nvSpPr>
          <p:spPr>
            <a:xfrm>
              <a:off x="1783151" y="3029008"/>
              <a:ext cx="117440" cy="159938"/>
            </a:xfrm>
            <a:custGeom>
              <a:rect b="b" l="l" r="r" t="t"/>
              <a:pathLst>
                <a:path extrusionOk="0" h="6108" w="4485">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83"/>
            <p:cNvSpPr/>
            <p:nvPr/>
          </p:nvSpPr>
          <p:spPr>
            <a:xfrm>
              <a:off x="1813290" y="3067212"/>
              <a:ext cx="65305" cy="26578"/>
            </a:xfrm>
            <a:custGeom>
              <a:rect b="b" l="l" r="r" t="t"/>
              <a:pathLst>
                <a:path extrusionOk="0" h="1015" w="2494">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83"/>
            <p:cNvSpPr/>
            <p:nvPr/>
          </p:nvSpPr>
          <p:spPr>
            <a:xfrm>
              <a:off x="1813237" y="3086746"/>
              <a:ext cx="65279" cy="26525"/>
            </a:xfrm>
            <a:custGeom>
              <a:rect b="b" l="l" r="r" t="t"/>
              <a:pathLst>
                <a:path extrusionOk="0" h="1013" w="2493">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83"/>
            <p:cNvSpPr/>
            <p:nvPr/>
          </p:nvSpPr>
          <p:spPr>
            <a:xfrm>
              <a:off x="1813290" y="3106437"/>
              <a:ext cx="65227" cy="26552"/>
            </a:xfrm>
            <a:custGeom>
              <a:rect b="b" l="l" r="r" t="t"/>
              <a:pathLst>
                <a:path extrusionOk="0" h="1014" w="2491">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83"/>
            <p:cNvSpPr/>
            <p:nvPr/>
          </p:nvSpPr>
          <p:spPr>
            <a:xfrm>
              <a:off x="1900564" y="3041001"/>
              <a:ext cx="132653" cy="180676"/>
            </a:xfrm>
            <a:custGeom>
              <a:rect b="b" l="l" r="r" t="t"/>
              <a:pathLst>
                <a:path extrusionOk="0" h="6900" w="5066">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83"/>
            <p:cNvSpPr/>
            <p:nvPr/>
          </p:nvSpPr>
          <p:spPr>
            <a:xfrm>
              <a:off x="1900564" y="3041001"/>
              <a:ext cx="132653" cy="180676"/>
            </a:xfrm>
            <a:custGeom>
              <a:rect b="b" l="l" r="r" t="t"/>
              <a:pathLst>
                <a:path extrusionOk="0" h="6900" w="5066">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83"/>
            <p:cNvSpPr/>
            <p:nvPr/>
          </p:nvSpPr>
          <p:spPr>
            <a:xfrm>
              <a:off x="1900564" y="3029008"/>
              <a:ext cx="117414" cy="159938"/>
            </a:xfrm>
            <a:custGeom>
              <a:rect b="b" l="l" r="r" t="t"/>
              <a:pathLst>
                <a:path extrusionOk="0" h="6108" w="4484">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83"/>
            <p:cNvSpPr/>
            <p:nvPr/>
          </p:nvSpPr>
          <p:spPr>
            <a:xfrm>
              <a:off x="1900564" y="3029244"/>
              <a:ext cx="117414" cy="159702"/>
            </a:xfrm>
            <a:custGeom>
              <a:rect b="b" l="l" r="r" t="t"/>
              <a:pathLst>
                <a:path extrusionOk="0" h="6099" w="4484">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83"/>
            <p:cNvSpPr/>
            <p:nvPr/>
          </p:nvSpPr>
          <p:spPr>
            <a:xfrm>
              <a:off x="1941282" y="3069988"/>
              <a:ext cx="29484" cy="36345"/>
            </a:xfrm>
            <a:custGeom>
              <a:rect b="b" l="l" r="r" t="t"/>
              <a:pathLst>
                <a:path extrusionOk="0" h="1388" w="1126">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5" name="Google Shape;12815;p83"/>
          <p:cNvGrpSpPr/>
          <p:nvPr/>
        </p:nvGrpSpPr>
        <p:grpSpPr>
          <a:xfrm>
            <a:off x="1332009" y="1499935"/>
            <a:ext cx="331895" cy="359311"/>
            <a:chOff x="1332009" y="1499935"/>
            <a:chExt cx="331895" cy="359311"/>
          </a:xfrm>
        </p:grpSpPr>
        <p:sp>
          <p:nvSpPr>
            <p:cNvPr id="12816" name="Google Shape;12816;p83"/>
            <p:cNvSpPr/>
            <p:nvPr/>
          </p:nvSpPr>
          <p:spPr>
            <a:xfrm>
              <a:off x="1435414" y="1570451"/>
              <a:ext cx="28515" cy="79210"/>
            </a:xfrm>
            <a:custGeom>
              <a:rect b="b" l="l" r="r" t="t"/>
              <a:pathLst>
                <a:path extrusionOk="0" h="3025" w="1089">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83"/>
            <p:cNvSpPr/>
            <p:nvPr/>
          </p:nvSpPr>
          <p:spPr>
            <a:xfrm>
              <a:off x="1435414" y="1627665"/>
              <a:ext cx="28515" cy="21995"/>
            </a:xfrm>
            <a:custGeom>
              <a:rect b="b" l="l" r="r" t="t"/>
              <a:pathLst>
                <a:path extrusionOk="0" h="840" w="1089">
                  <a:moveTo>
                    <a:pt x="1" y="0"/>
                  </a:moveTo>
                  <a:lnTo>
                    <a:pt x="1" y="840"/>
                  </a:lnTo>
                  <a:lnTo>
                    <a:pt x="1088" y="840"/>
                  </a:lnTo>
                  <a:lnTo>
                    <a:pt x="1088"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83"/>
            <p:cNvSpPr/>
            <p:nvPr/>
          </p:nvSpPr>
          <p:spPr>
            <a:xfrm>
              <a:off x="1350496" y="1570451"/>
              <a:ext cx="28254" cy="79210"/>
            </a:xfrm>
            <a:custGeom>
              <a:rect b="b" l="l" r="r" t="t"/>
              <a:pathLst>
                <a:path extrusionOk="0" h="3025" w="1079">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83"/>
            <p:cNvSpPr/>
            <p:nvPr/>
          </p:nvSpPr>
          <p:spPr>
            <a:xfrm>
              <a:off x="1350496" y="1627665"/>
              <a:ext cx="28254" cy="21995"/>
            </a:xfrm>
            <a:custGeom>
              <a:rect b="b" l="l" r="r" t="t"/>
              <a:pathLst>
                <a:path extrusionOk="0" h="840" w="1079">
                  <a:moveTo>
                    <a:pt x="0" y="0"/>
                  </a:moveTo>
                  <a:lnTo>
                    <a:pt x="0" y="840"/>
                  </a:lnTo>
                  <a:lnTo>
                    <a:pt x="1078" y="840"/>
                  </a:lnTo>
                  <a:lnTo>
                    <a:pt x="1078"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83"/>
            <p:cNvSpPr/>
            <p:nvPr/>
          </p:nvSpPr>
          <p:spPr>
            <a:xfrm>
              <a:off x="1392706" y="1791531"/>
              <a:ext cx="28751" cy="67714"/>
            </a:xfrm>
            <a:custGeom>
              <a:rect b="b" l="l" r="r" t="t"/>
              <a:pathLst>
                <a:path extrusionOk="0" h="2586" w="1098">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83"/>
            <p:cNvSpPr/>
            <p:nvPr/>
          </p:nvSpPr>
          <p:spPr>
            <a:xfrm>
              <a:off x="1392942" y="1791531"/>
              <a:ext cx="28515" cy="22519"/>
            </a:xfrm>
            <a:custGeom>
              <a:rect b="b" l="l" r="r" t="t"/>
              <a:pathLst>
                <a:path extrusionOk="0" h="860" w="1089">
                  <a:moveTo>
                    <a:pt x="1" y="1"/>
                  </a:moveTo>
                  <a:lnTo>
                    <a:pt x="1" y="859"/>
                  </a:lnTo>
                  <a:lnTo>
                    <a:pt x="1089" y="859"/>
                  </a:lnTo>
                  <a:lnTo>
                    <a:pt x="108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83"/>
            <p:cNvSpPr/>
            <p:nvPr/>
          </p:nvSpPr>
          <p:spPr>
            <a:xfrm>
              <a:off x="1386448" y="1765294"/>
              <a:ext cx="41503" cy="33255"/>
            </a:xfrm>
            <a:custGeom>
              <a:rect b="b" l="l" r="r" t="t"/>
              <a:pathLst>
                <a:path extrusionOk="0" h="1270" w="1585">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83"/>
            <p:cNvSpPr/>
            <p:nvPr/>
          </p:nvSpPr>
          <p:spPr>
            <a:xfrm>
              <a:off x="1411428" y="1765294"/>
              <a:ext cx="16287" cy="33255"/>
            </a:xfrm>
            <a:custGeom>
              <a:rect b="b" l="l" r="r" t="t"/>
              <a:pathLst>
                <a:path extrusionOk="0" h="1270" w="622">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83"/>
            <p:cNvSpPr/>
            <p:nvPr/>
          </p:nvSpPr>
          <p:spPr>
            <a:xfrm>
              <a:off x="1381473" y="1738585"/>
              <a:ext cx="51480" cy="33517"/>
            </a:xfrm>
            <a:custGeom>
              <a:rect b="b" l="l" r="r" t="t"/>
              <a:pathLst>
                <a:path extrusionOk="0" h="1280" w="1966">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83"/>
            <p:cNvSpPr/>
            <p:nvPr/>
          </p:nvSpPr>
          <p:spPr>
            <a:xfrm>
              <a:off x="1411428" y="1738585"/>
              <a:ext cx="21524" cy="33517"/>
            </a:xfrm>
            <a:custGeom>
              <a:rect b="b" l="l" r="r" t="t"/>
              <a:pathLst>
                <a:path extrusionOk="0" h="1280" w="822">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83"/>
            <p:cNvSpPr/>
            <p:nvPr/>
          </p:nvSpPr>
          <p:spPr>
            <a:xfrm>
              <a:off x="1339001" y="1668619"/>
              <a:ext cx="136162" cy="77220"/>
            </a:xfrm>
            <a:custGeom>
              <a:rect b="b" l="l" r="r" t="t"/>
              <a:pathLst>
                <a:path extrusionOk="0" h="2949" w="520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83"/>
            <p:cNvSpPr/>
            <p:nvPr/>
          </p:nvSpPr>
          <p:spPr>
            <a:xfrm>
              <a:off x="1411428" y="1668619"/>
              <a:ext cx="63996" cy="77220"/>
            </a:xfrm>
            <a:custGeom>
              <a:rect b="b" l="l" r="r" t="t"/>
              <a:pathLst>
                <a:path extrusionOk="0" h="2949" w="2444">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83"/>
            <p:cNvSpPr/>
            <p:nvPr/>
          </p:nvSpPr>
          <p:spPr>
            <a:xfrm>
              <a:off x="1332009" y="1640889"/>
              <a:ext cx="150145" cy="27756"/>
            </a:xfrm>
            <a:custGeom>
              <a:rect b="b" l="l" r="r" t="t"/>
              <a:pathLst>
                <a:path extrusionOk="0" h="1060" w="5734">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83"/>
            <p:cNvSpPr/>
            <p:nvPr/>
          </p:nvSpPr>
          <p:spPr>
            <a:xfrm>
              <a:off x="1461651" y="1640889"/>
              <a:ext cx="20503" cy="27756"/>
            </a:xfrm>
            <a:custGeom>
              <a:rect b="b" l="l" r="r" t="t"/>
              <a:pathLst>
                <a:path extrusionOk="0" h="1060" w="783">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83"/>
            <p:cNvSpPr/>
            <p:nvPr/>
          </p:nvSpPr>
          <p:spPr>
            <a:xfrm>
              <a:off x="1467386" y="1499935"/>
              <a:ext cx="196518" cy="165725"/>
            </a:xfrm>
            <a:custGeom>
              <a:rect b="b" l="l" r="r" t="t"/>
              <a:pathLst>
                <a:path extrusionOk="0" h="6329" w="7505">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83"/>
            <p:cNvSpPr/>
            <p:nvPr/>
          </p:nvSpPr>
          <p:spPr>
            <a:xfrm>
              <a:off x="1369873" y="1679852"/>
              <a:ext cx="74653" cy="11050"/>
            </a:xfrm>
            <a:custGeom>
              <a:rect b="b" l="l" r="r" t="t"/>
              <a:pathLst>
                <a:path extrusionOk="0" h="422" w="2851">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83"/>
            <p:cNvSpPr/>
            <p:nvPr/>
          </p:nvSpPr>
          <p:spPr>
            <a:xfrm>
              <a:off x="1533346" y="1524496"/>
              <a:ext cx="60487" cy="92459"/>
            </a:xfrm>
            <a:custGeom>
              <a:rect b="b" l="l" r="r" t="t"/>
              <a:pathLst>
                <a:path extrusionOk="0" h="3531" w="231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3" name="Google Shape;12833;p83"/>
          <p:cNvGrpSpPr/>
          <p:nvPr/>
        </p:nvGrpSpPr>
        <p:grpSpPr>
          <a:xfrm>
            <a:off x="2663464" y="3346815"/>
            <a:ext cx="289528" cy="359232"/>
            <a:chOff x="2663464" y="3346815"/>
            <a:chExt cx="289528" cy="359232"/>
          </a:xfrm>
        </p:grpSpPr>
        <p:sp>
          <p:nvSpPr>
            <p:cNvPr id="12834" name="Google Shape;12834;p83"/>
            <p:cNvSpPr/>
            <p:nvPr/>
          </p:nvSpPr>
          <p:spPr>
            <a:xfrm>
              <a:off x="2663464" y="3490676"/>
              <a:ext cx="133674" cy="140666"/>
            </a:xfrm>
            <a:custGeom>
              <a:rect b="b" l="l" r="r" t="t"/>
              <a:pathLst>
                <a:path extrusionOk="0" h="5372" w="5105">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83"/>
            <p:cNvSpPr/>
            <p:nvPr/>
          </p:nvSpPr>
          <p:spPr>
            <a:xfrm>
              <a:off x="2742386" y="3610839"/>
              <a:ext cx="54753" cy="20503"/>
            </a:xfrm>
            <a:custGeom>
              <a:rect b="b" l="l" r="r" t="t"/>
              <a:pathLst>
                <a:path extrusionOk="0" h="783" w="2091">
                  <a:moveTo>
                    <a:pt x="1" y="1"/>
                  </a:moveTo>
                  <a:lnTo>
                    <a:pt x="1" y="783"/>
                  </a:lnTo>
                  <a:lnTo>
                    <a:pt x="2090" y="783"/>
                  </a:lnTo>
                  <a:lnTo>
                    <a:pt x="2090"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83"/>
            <p:cNvSpPr/>
            <p:nvPr/>
          </p:nvSpPr>
          <p:spPr>
            <a:xfrm>
              <a:off x="2819082" y="3490676"/>
              <a:ext cx="133910" cy="140666"/>
            </a:xfrm>
            <a:custGeom>
              <a:rect b="b" l="l" r="r" t="t"/>
              <a:pathLst>
                <a:path extrusionOk="0" h="5372" w="5114">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83"/>
            <p:cNvSpPr/>
            <p:nvPr/>
          </p:nvSpPr>
          <p:spPr>
            <a:xfrm>
              <a:off x="2819082" y="3610839"/>
              <a:ext cx="54988" cy="20503"/>
            </a:xfrm>
            <a:custGeom>
              <a:rect b="b" l="l" r="r" t="t"/>
              <a:pathLst>
                <a:path extrusionOk="0" h="783" w="2100">
                  <a:moveTo>
                    <a:pt x="1" y="1"/>
                  </a:moveTo>
                  <a:lnTo>
                    <a:pt x="1" y="783"/>
                  </a:lnTo>
                  <a:lnTo>
                    <a:pt x="2099" y="783"/>
                  </a:lnTo>
                  <a:lnTo>
                    <a:pt x="2099"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83"/>
            <p:cNvSpPr/>
            <p:nvPr/>
          </p:nvSpPr>
          <p:spPr>
            <a:xfrm>
              <a:off x="2714918" y="3346815"/>
              <a:ext cx="167898" cy="178189"/>
            </a:xfrm>
            <a:custGeom>
              <a:rect b="b" l="l" r="r" t="t"/>
              <a:pathLst>
                <a:path extrusionOk="0" h="6805" w="6412">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83"/>
            <p:cNvSpPr/>
            <p:nvPr/>
          </p:nvSpPr>
          <p:spPr>
            <a:xfrm>
              <a:off x="2757887" y="3372293"/>
              <a:ext cx="101467" cy="98744"/>
            </a:xfrm>
            <a:custGeom>
              <a:rect b="b" l="l" r="r" t="t"/>
              <a:pathLst>
                <a:path extrusionOk="0" h="3771" w="3875">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83"/>
            <p:cNvSpPr/>
            <p:nvPr/>
          </p:nvSpPr>
          <p:spPr>
            <a:xfrm>
              <a:off x="2789597" y="3403323"/>
              <a:ext cx="36999" cy="36423"/>
            </a:xfrm>
            <a:custGeom>
              <a:rect b="b" l="l" r="r" t="t"/>
              <a:pathLst>
                <a:path extrusionOk="0" h="1391" w="1413">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83"/>
            <p:cNvSpPr/>
            <p:nvPr/>
          </p:nvSpPr>
          <p:spPr>
            <a:xfrm>
              <a:off x="2734137" y="3660564"/>
              <a:ext cx="63001" cy="45483"/>
            </a:xfrm>
            <a:custGeom>
              <a:rect b="b" l="l" r="r" t="t"/>
              <a:pathLst>
                <a:path extrusionOk="0" h="1737" w="2406">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83"/>
            <p:cNvSpPr/>
            <p:nvPr/>
          </p:nvSpPr>
          <p:spPr>
            <a:xfrm>
              <a:off x="2734137" y="3629325"/>
              <a:ext cx="63001" cy="31265"/>
            </a:xfrm>
            <a:custGeom>
              <a:rect b="b" l="l" r="r" t="t"/>
              <a:pathLst>
                <a:path extrusionOk="0" h="1194" w="2406">
                  <a:moveTo>
                    <a:pt x="220" y="1"/>
                  </a:moveTo>
                  <a:cubicBezTo>
                    <a:pt x="106" y="1"/>
                    <a:pt x="1" y="96"/>
                    <a:pt x="1" y="220"/>
                  </a:cubicBezTo>
                  <a:lnTo>
                    <a:pt x="1" y="1193"/>
                  </a:lnTo>
                  <a:lnTo>
                    <a:pt x="2405" y="1193"/>
                  </a:lnTo>
                  <a:lnTo>
                    <a:pt x="2405"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83"/>
            <p:cNvSpPr/>
            <p:nvPr/>
          </p:nvSpPr>
          <p:spPr>
            <a:xfrm>
              <a:off x="2819082" y="3660564"/>
              <a:ext cx="62975" cy="45483"/>
            </a:xfrm>
            <a:custGeom>
              <a:rect b="b" l="l" r="r" t="t"/>
              <a:pathLst>
                <a:path extrusionOk="0" h="1737" w="2405">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83"/>
            <p:cNvSpPr/>
            <p:nvPr/>
          </p:nvSpPr>
          <p:spPr>
            <a:xfrm>
              <a:off x="2819082" y="3629090"/>
              <a:ext cx="62975" cy="31239"/>
            </a:xfrm>
            <a:custGeom>
              <a:rect b="b" l="l" r="r" t="t"/>
              <a:pathLst>
                <a:path extrusionOk="0" h="1193" w="2405">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5" name="Google Shape;12845;p83"/>
          <p:cNvGrpSpPr/>
          <p:nvPr/>
        </p:nvGrpSpPr>
        <p:grpSpPr>
          <a:xfrm>
            <a:off x="1315775" y="2881927"/>
            <a:ext cx="269051" cy="366983"/>
            <a:chOff x="1315775" y="2881927"/>
            <a:chExt cx="269051" cy="366983"/>
          </a:xfrm>
        </p:grpSpPr>
        <p:sp>
          <p:nvSpPr>
            <p:cNvPr id="12846" name="Google Shape;12846;p83"/>
            <p:cNvSpPr/>
            <p:nvPr/>
          </p:nvSpPr>
          <p:spPr>
            <a:xfrm>
              <a:off x="1319755" y="3230397"/>
              <a:ext cx="185390" cy="13250"/>
            </a:xfrm>
            <a:custGeom>
              <a:rect b="b" l="l" r="r" t="t"/>
              <a:pathLst>
                <a:path extrusionOk="0" h="506" w="708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83"/>
            <p:cNvSpPr/>
            <p:nvPr/>
          </p:nvSpPr>
          <p:spPr>
            <a:xfrm>
              <a:off x="1315775" y="2917146"/>
              <a:ext cx="191124" cy="331764"/>
            </a:xfrm>
            <a:custGeom>
              <a:rect b="b" l="l" r="r" t="t"/>
              <a:pathLst>
                <a:path extrusionOk="0" h="12670" w="7299">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83"/>
            <p:cNvSpPr/>
            <p:nvPr/>
          </p:nvSpPr>
          <p:spPr>
            <a:xfrm>
              <a:off x="1430674" y="2917146"/>
              <a:ext cx="76225" cy="118435"/>
            </a:xfrm>
            <a:custGeom>
              <a:rect b="b" l="l" r="r" t="t"/>
              <a:pathLst>
                <a:path extrusionOk="0" h="4523" w="2911">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83"/>
            <p:cNvSpPr/>
            <p:nvPr/>
          </p:nvSpPr>
          <p:spPr>
            <a:xfrm>
              <a:off x="1335256" y="2950872"/>
              <a:ext cx="152397" cy="239069"/>
            </a:xfrm>
            <a:custGeom>
              <a:rect b="b" l="l" r="r" t="t"/>
              <a:pathLst>
                <a:path extrusionOk="0" h="9130" w="582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83"/>
            <p:cNvSpPr/>
            <p:nvPr/>
          </p:nvSpPr>
          <p:spPr>
            <a:xfrm>
              <a:off x="1430674" y="2950872"/>
              <a:ext cx="56979" cy="80467"/>
            </a:xfrm>
            <a:custGeom>
              <a:rect b="b" l="l" r="r" t="t"/>
              <a:pathLst>
                <a:path extrusionOk="0" h="3073" w="2176">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83"/>
            <p:cNvSpPr/>
            <p:nvPr/>
          </p:nvSpPr>
          <p:spPr>
            <a:xfrm>
              <a:off x="1334994" y="2950872"/>
              <a:ext cx="152423" cy="239069"/>
            </a:xfrm>
            <a:custGeom>
              <a:rect b="b" l="l" r="r" t="t"/>
              <a:pathLst>
                <a:path extrusionOk="0" h="9130" w="5821">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83"/>
            <p:cNvSpPr/>
            <p:nvPr/>
          </p:nvSpPr>
          <p:spPr>
            <a:xfrm>
              <a:off x="1398938" y="3203662"/>
              <a:ext cx="24771" cy="24771"/>
            </a:xfrm>
            <a:custGeom>
              <a:rect b="b" l="l" r="r" t="t"/>
              <a:pathLst>
                <a:path extrusionOk="0" h="946" w="946">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83"/>
            <p:cNvSpPr/>
            <p:nvPr/>
          </p:nvSpPr>
          <p:spPr>
            <a:xfrm>
              <a:off x="1448166" y="2881927"/>
              <a:ext cx="136660" cy="136660"/>
            </a:xfrm>
            <a:custGeom>
              <a:rect b="b" l="l" r="r" t="t"/>
              <a:pathLst>
                <a:path extrusionOk="0" h="5219" w="5219">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83"/>
            <p:cNvSpPr/>
            <p:nvPr/>
          </p:nvSpPr>
          <p:spPr>
            <a:xfrm>
              <a:off x="1477127" y="2911149"/>
              <a:ext cx="78738" cy="77717"/>
            </a:xfrm>
            <a:custGeom>
              <a:rect b="b" l="l" r="r" t="t"/>
              <a:pathLst>
                <a:path extrusionOk="0" h="2968" w="3007">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83"/>
            <p:cNvSpPr/>
            <p:nvPr/>
          </p:nvSpPr>
          <p:spPr>
            <a:xfrm>
              <a:off x="1399462" y="2924923"/>
              <a:ext cx="20739" cy="17963"/>
            </a:xfrm>
            <a:custGeom>
              <a:rect b="b" l="l" r="r" t="t"/>
              <a:pathLst>
                <a:path extrusionOk="0" h="686" w="792">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83"/>
            <p:cNvSpPr/>
            <p:nvPr/>
          </p:nvSpPr>
          <p:spPr>
            <a:xfrm>
              <a:off x="1363484" y="3032045"/>
              <a:ext cx="95706" cy="22519"/>
            </a:xfrm>
            <a:custGeom>
              <a:rect b="b" l="l" r="r" t="t"/>
              <a:pathLst>
                <a:path extrusionOk="0" h="860" w="3655">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83"/>
            <p:cNvSpPr/>
            <p:nvPr/>
          </p:nvSpPr>
          <p:spPr>
            <a:xfrm>
              <a:off x="1363484" y="3073261"/>
              <a:ext cx="95706" cy="22519"/>
            </a:xfrm>
            <a:custGeom>
              <a:rect b="b" l="l" r="r" t="t"/>
              <a:pathLst>
                <a:path extrusionOk="0" h="860" w="3655">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83"/>
            <p:cNvSpPr/>
            <p:nvPr/>
          </p:nvSpPr>
          <p:spPr>
            <a:xfrm>
              <a:off x="1363484" y="3114240"/>
              <a:ext cx="95706" cy="22493"/>
            </a:xfrm>
            <a:custGeom>
              <a:rect b="b" l="l" r="r" t="t"/>
              <a:pathLst>
                <a:path extrusionOk="0" h="859" w="3655">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83"/>
            <p:cNvSpPr/>
            <p:nvPr/>
          </p:nvSpPr>
          <p:spPr>
            <a:xfrm>
              <a:off x="1508863" y="2912406"/>
              <a:ext cx="46740" cy="77193"/>
            </a:xfrm>
            <a:custGeom>
              <a:rect b="b" l="l" r="r" t="t"/>
              <a:pathLst>
                <a:path extrusionOk="0" h="2948" w="1785">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83"/>
            <p:cNvSpPr/>
            <p:nvPr/>
          </p:nvSpPr>
          <p:spPr>
            <a:xfrm>
              <a:off x="1477127" y="2938879"/>
              <a:ext cx="32757" cy="35245"/>
            </a:xfrm>
            <a:custGeom>
              <a:rect b="b" l="l" r="r" t="t"/>
              <a:pathLst>
                <a:path extrusionOk="0" h="1346" w="1251">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1" name="Google Shape;12861;p83"/>
          <p:cNvGrpSpPr/>
          <p:nvPr/>
        </p:nvGrpSpPr>
        <p:grpSpPr>
          <a:xfrm>
            <a:off x="3977427" y="1980142"/>
            <a:ext cx="359232" cy="322023"/>
            <a:chOff x="3977427" y="1980142"/>
            <a:chExt cx="359232" cy="322023"/>
          </a:xfrm>
        </p:grpSpPr>
        <p:sp>
          <p:nvSpPr>
            <p:cNvPr id="12862" name="Google Shape;12862;p83"/>
            <p:cNvSpPr/>
            <p:nvPr/>
          </p:nvSpPr>
          <p:spPr>
            <a:xfrm>
              <a:off x="3977427" y="2064065"/>
              <a:ext cx="303039" cy="238100"/>
            </a:xfrm>
            <a:custGeom>
              <a:rect b="b" l="l" r="r" t="t"/>
              <a:pathLst>
                <a:path extrusionOk="0" h="9093" w="11573">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83"/>
            <p:cNvSpPr/>
            <p:nvPr/>
          </p:nvSpPr>
          <p:spPr>
            <a:xfrm>
              <a:off x="3977427" y="2179724"/>
              <a:ext cx="303039" cy="122441"/>
            </a:xfrm>
            <a:custGeom>
              <a:rect b="b" l="l" r="r" t="t"/>
              <a:pathLst>
                <a:path extrusionOk="0" h="4676" w="11573">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83"/>
            <p:cNvSpPr/>
            <p:nvPr/>
          </p:nvSpPr>
          <p:spPr>
            <a:xfrm>
              <a:off x="4175517" y="2103787"/>
              <a:ext cx="104949" cy="49149"/>
            </a:xfrm>
            <a:custGeom>
              <a:rect b="b" l="l" r="r" t="t"/>
              <a:pathLst>
                <a:path extrusionOk="0" h="1877" w="4008">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83"/>
            <p:cNvSpPr/>
            <p:nvPr/>
          </p:nvSpPr>
          <p:spPr>
            <a:xfrm>
              <a:off x="3978161" y="2164248"/>
              <a:ext cx="327784" cy="137916"/>
            </a:xfrm>
            <a:custGeom>
              <a:rect b="b" l="l" r="r" t="t"/>
              <a:pathLst>
                <a:path extrusionOk="0" h="5267" w="12518">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83"/>
            <p:cNvSpPr/>
            <p:nvPr/>
          </p:nvSpPr>
          <p:spPr>
            <a:xfrm>
              <a:off x="3978161" y="2277891"/>
              <a:ext cx="306783" cy="24273"/>
            </a:xfrm>
            <a:custGeom>
              <a:rect b="b" l="l" r="r" t="t"/>
              <a:pathLst>
                <a:path extrusionOk="0" h="927" w="11716">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83"/>
            <p:cNvSpPr/>
            <p:nvPr/>
          </p:nvSpPr>
          <p:spPr>
            <a:xfrm>
              <a:off x="4181513"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83"/>
            <p:cNvSpPr/>
            <p:nvPr/>
          </p:nvSpPr>
          <p:spPr>
            <a:xfrm>
              <a:off x="4241870" y="2033585"/>
              <a:ext cx="23357" cy="62242"/>
            </a:xfrm>
            <a:custGeom>
              <a:rect b="b" l="l" r="r" t="t"/>
              <a:pathLst>
                <a:path extrusionOk="0" h="2377" w="892">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83"/>
            <p:cNvSpPr/>
            <p:nvPr/>
          </p:nvSpPr>
          <p:spPr>
            <a:xfrm>
              <a:off x="4241372" y="2087762"/>
              <a:ext cx="37183" cy="10814"/>
            </a:xfrm>
            <a:custGeom>
              <a:rect b="b" l="l" r="r" t="t"/>
              <a:pathLst>
                <a:path extrusionOk="0" h="413" w="142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83"/>
            <p:cNvSpPr/>
            <p:nvPr/>
          </p:nvSpPr>
          <p:spPr>
            <a:xfrm>
              <a:off x="4245221" y="2013239"/>
              <a:ext cx="20005" cy="17125"/>
            </a:xfrm>
            <a:custGeom>
              <a:rect b="b" l="l" r="r" t="t"/>
              <a:pathLst>
                <a:path extrusionOk="0" h="654" w="764">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83"/>
            <p:cNvSpPr/>
            <p:nvPr/>
          </p:nvSpPr>
          <p:spPr>
            <a:xfrm>
              <a:off x="3977663"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2" name="Google Shape;12872;p83"/>
          <p:cNvGrpSpPr/>
          <p:nvPr/>
        </p:nvGrpSpPr>
        <p:grpSpPr>
          <a:xfrm>
            <a:off x="865628" y="2413608"/>
            <a:ext cx="361720" cy="359180"/>
            <a:chOff x="865628" y="2413608"/>
            <a:chExt cx="361720" cy="359180"/>
          </a:xfrm>
        </p:grpSpPr>
        <p:sp>
          <p:nvSpPr>
            <p:cNvPr id="12873" name="Google Shape;12873;p83"/>
            <p:cNvSpPr/>
            <p:nvPr/>
          </p:nvSpPr>
          <p:spPr>
            <a:xfrm>
              <a:off x="865628" y="2710048"/>
              <a:ext cx="63472" cy="62739"/>
            </a:xfrm>
            <a:custGeom>
              <a:rect b="b" l="l" r="r" t="t"/>
              <a:pathLst>
                <a:path extrusionOk="0" h="2396" w="2424">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83"/>
            <p:cNvSpPr/>
            <p:nvPr/>
          </p:nvSpPr>
          <p:spPr>
            <a:xfrm>
              <a:off x="880370" y="2726283"/>
              <a:ext cx="48730" cy="46505"/>
            </a:xfrm>
            <a:custGeom>
              <a:rect b="b" l="l" r="r" t="t"/>
              <a:pathLst>
                <a:path extrusionOk="0" h="1776" w="1861">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83"/>
            <p:cNvSpPr/>
            <p:nvPr/>
          </p:nvSpPr>
          <p:spPr>
            <a:xfrm>
              <a:off x="879349" y="2579909"/>
              <a:ext cx="179891" cy="179132"/>
            </a:xfrm>
            <a:custGeom>
              <a:rect b="b" l="l" r="r" t="t"/>
              <a:pathLst>
                <a:path extrusionOk="0" h="6841" w="687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83"/>
            <p:cNvSpPr/>
            <p:nvPr/>
          </p:nvSpPr>
          <p:spPr>
            <a:xfrm>
              <a:off x="899590" y="2602140"/>
              <a:ext cx="159650" cy="156901"/>
            </a:xfrm>
            <a:custGeom>
              <a:rect b="b" l="l" r="r" t="t"/>
              <a:pathLst>
                <a:path extrusionOk="0" h="5992" w="6097">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83"/>
            <p:cNvSpPr/>
            <p:nvPr/>
          </p:nvSpPr>
          <p:spPr>
            <a:xfrm>
              <a:off x="971782" y="2617432"/>
              <a:ext cx="50485" cy="49359"/>
            </a:xfrm>
            <a:custGeom>
              <a:rect b="b" l="l" r="r" t="t"/>
              <a:pathLst>
                <a:path extrusionOk="0" h="1885" w="1928">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83"/>
            <p:cNvSpPr/>
            <p:nvPr/>
          </p:nvSpPr>
          <p:spPr>
            <a:xfrm>
              <a:off x="1033500" y="2509707"/>
              <a:ext cx="95942" cy="95968"/>
            </a:xfrm>
            <a:custGeom>
              <a:rect b="b" l="l" r="r" t="t"/>
              <a:pathLst>
                <a:path extrusionOk="0" h="3665" w="3664">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83"/>
            <p:cNvSpPr/>
            <p:nvPr/>
          </p:nvSpPr>
          <p:spPr>
            <a:xfrm>
              <a:off x="1001502" y="2559171"/>
              <a:ext cx="78712" cy="77900"/>
            </a:xfrm>
            <a:custGeom>
              <a:rect b="b" l="l" r="r" t="t"/>
              <a:pathLst>
                <a:path extrusionOk="0" h="2975" w="3006">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83"/>
            <p:cNvSpPr/>
            <p:nvPr/>
          </p:nvSpPr>
          <p:spPr>
            <a:xfrm>
              <a:off x="1030227" y="2589912"/>
              <a:ext cx="49987" cy="47159"/>
            </a:xfrm>
            <a:custGeom>
              <a:rect b="b" l="l" r="r" t="t"/>
              <a:pathLst>
                <a:path extrusionOk="0" h="1801" w="1909">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83"/>
            <p:cNvSpPr/>
            <p:nvPr/>
          </p:nvSpPr>
          <p:spPr>
            <a:xfrm>
              <a:off x="1128159" y="2454719"/>
              <a:ext cx="58209" cy="54282"/>
            </a:xfrm>
            <a:custGeom>
              <a:rect b="b" l="l" r="r" t="t"/>
              <a:pathLst>
                <a:path extrusionOk="0" h="2073" w="2223">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83"/>
            <p:cNvSpPr/>
            <p:nvPr/>
          </p:nvSpPr>
          <p:spPr>
            <a:xfrm>
              <a:off x="1099932" y="2413608"/>
              <a:ext cx="10762" cy="72899"/>
            </a:xfrm>
            <a:custGeom>
              <a:rect b="b" l="l" r="r" t="t"/>
              <a:pathLst>
                <a:path extrusionOk="0" h="2784" w="411">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83"/>
            <p:cNvSpPr/>
            <p:nvPr/>
          </p:nvSpPr>
          <p:spPr>
            <a:xfrm>
              <a:off x="1150888" y="2528194"/>
              <a:ext cx="76460" cy="10762"/>
            </a:xfrm>
            <a:custGeom>
              <a:rect b="b" l="l" r="r" t="t"/>
              <a:pathLst>
                <a:path extrusionOk="0" h="411" w="292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83"/>
            <p:cNvSpPr/>
            <p:nvPr/>
          </p:nvSpPr>
          <p:spPr>
            <a:xfrm>
              <a:off x="1002262" y="2486533"/>
              <a:ext cx="150904" cy="145484"/>
            </a:xfrm>
            <a:custGeom>
              <a:rect b="b" l="l" r="r" t="t"/>
              <a:pathLst>
                <a:path extrusionOk="0" h="5556" w="5763">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83"/>
            <p:cNvSpPr/>
            <p:nvPr/>
          </p:nvSpPr>
          <p:spPr>
            <a:xfrm>
              <a:off x="1039470" y="2572656"/>
              <a:ext cx="113695" cy="59361"/>
            </a:xfrm>
            <a:custGeom>
              <a:rect b="b" l="l" r="r" t="t"/>
              <a:pathLst>
                <a:path extrusionOk="0" h="2267" w="4342">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6" name="Google Shape;12886;p83"/>
          <p:cNvGrpSpPr/>
          <p:nvPr/>
        </p:nvGrpSpPr>
        <p:grpSpPr>
          <a:xfrm>
            <a:off x="3117093" y="2881927"/>
            <a:ext cx="268815" cy="366983"/>
            <a:chOff x="3117093" y="2881927"/>
            <a:chExt cx="268815" cy="366983"/>
          </a:xfrm>
        </p:grpSpPr>
        <p:sp>
          <p:nvSpPr>
            <p:cNvPr id="12887" name="Google Shape;12887;p83"/>
            <p:cNvSpPr/>
            <p:nvPr/>
          </p:nvSpPr>
          <p:spPr>
            <a:xfrm>
              <a:off x="3117093" y="2917146"/>
              <a:ext cx="191124" cy="331764"/>
            </a:xfrm>
            <a:custGeom>
              <a:rect b="b" l="l" r="r" t="t"/>
              <a:pathLst>
                <a:path extrusionOk="0" h="12670" w="7299">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83"/>
            <p:cNvSpPr/>
            <p:nvPr/>
          </p:nvSpPr>
          <p:spPr>
            <a:xfrm>
              <a:off x="3232019" y="2917146"/>
              <a:ext cx="76198" cy="118670"/>
            </a:xfrm>
            <a:custGeom>
              <a:rect b="b" l="l" r="r" t="t"/>
              <a:pathLst>
                <a:path extrusionOk="0" h="4532" w="291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83"/>
            <p:cNvSpPr/>
            <p:nvPr/>
          </p:nvSpPr>
          <p:spPr>
            <a:xfrm>
              <a:off x="3117093" y="3235398"/>
              <a:ext cx="191124" cy="13511"/>
            </a:xfrm>
            <a:custGeom>
              <a:rect b="b" l="l" r="r" t="t"/>
              <a:pathLst>
                <a:path extrusionOk="0" h="516" w="7299">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83"/>
            <p:cNvSpPr/>
            <p:nvPr/>
          </p:nvSpPr>
          <p:spPr>
            <a:xfrm>
              <a:off x="3136575" y="2950872"/>
              <a:ext cx="152161" cy="239069"/>
            </a:xfrm>
            <a:custGeom>
              <a:rect b="b" l="l" r="r" t="t"/>
              <a:pathLst>
                <a:path extrusionOk="0" h="9130" w="5811">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83"/>
            <p:cNvSpPr/>
            <p:nvPr/>
          </p:nvSpPr>
          <p:spPr>
            <a:xfrm>
              <a:off x="3232019" y="2950872"/>
              <a:ext cx="56717" cy="80467"/>
            </a:xfrm>
            <a:custGeom>
              <a:rect b="b" l="l" r="r" t="t"/>
              <a:pathLst>
                <a:path extrusionOk="0" h="3073" w="2166">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83"/>
            <p:cNvSpPr/>
            <p:nvPr/>
          </p:nvSpPr>
          <p:spPr>
            <a:xfrm>
              <a:off x="3136339" y="2951108"/>
              <a:ext cx="152397" cy="239095"/>
            </a:xfrm>
            <a:custGeom>
              <a:rect b="b" l="l" r="r" t="t"/>
              <a:pathLst>
                <a:path extrusionOk="0" h="9131" w="582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83"/>
            <p:cNvSpPr/>
            <p:nvPr/>
          </p:nvSpPr>
          <p:spPr>
            <a:xfrm>
              <a:off x="3190778" y="2927882"/>
              <a:ext cx="43755" cy="11024"/>
            </a:xfrm>
            <a:custGeom>
              <a:rect b="b" l="l" r="r" t="t"/>
              <a:pathLst>
                <a:path extrusionOk="0" h="421" w="1671">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83"/>
            <p:cNvSpPr/>
            <p:nvPr/>
          </p:nvSpPr>
          <p:spPr>
            <a:xfrm>
              <a:off x="3164802" y="3041289"/>
              <a:ext cx="95706" cy="22519"/>
            </a:xfrm>
            <a:custGeom>
              <a:rect b="b" l="l" r="r" t="t"/>
              <a:pathLst>
                <a:path extrusionOk="0" h="860" w="3655">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83"/>
            <p:cNvSpPr/>
            <p:nvPr/>
          </p:nvSpPr>
          <p:spPr>
            <a:xfrm>
              <a:off x="3157313" y="3083263"/>
              <a:ext cx="110448" cy="11024"/>
            </a:xfrm>
            <a:custGeom>
              <a:rect b="b" l="l" r="r" t="t"/>
              <a:pathLst>
                <a:path extrusionOk="0" h="421" w="4218">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83"/>
            <p:cNvSpPr/>
            <p:nvPr/>
          </p:nvSpPr>
          <p:spPr>
            <a:xfrm>
              <a:off x="3157313" y="3109998"/>
              <a:ext cx="110448" cy="11260"/>
            </a:xfrm>
            <a:custGeom>
              <a:rect b="b" l="l" r="r" t="t"/>
              <a:pathLst>
                <a:path extrusionOk="0" h="430" w="4218">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83"/>
            <p:cNvSpPr/>
            <p:nvPr/>
          </p:nvSpPr>
          <p:spPr>
            <a:xfrm>
              <a:off x="3200283" y="3203662"/>
              <a:ext cx="24745" cy="24771"/>
            </a:xfrm>
            <a:custGeom>
              <a:rect b="b" l="l" r="r" t="t"/>
              <a:pathLst>
                <a:path extrusionOk="0" h="946" w="945">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83"/>
            <p:cNvSpPr/>
            <p:nvPr/>
          </p:nvSpPr>
          <p:spPr>
            <a:xfrm>
              <a:off x="3249249" y="2881927"/>
              <a:ext cx="136660" cy="136660"/>
            </a:xfrm>
            <a:custGeom>
              <a:rect b="b" l="l" r="r" t="t"/>
              <a:pathLst>
                <a:path extrusionOk="0" h="5219" w="5219">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83"/>
            <p:cNvSpPr/>
            <p:nvPr/>
          </p:nvSpPr>
          <p:spPr>
            <a:xfrm>
              <a:off x="3301959" y="2928641"/>
              <a:ext cx="21995" cy="56219"/>
            </a:xfrm>
            <a:custGeom>
              <a:rect b="b" l="l" r="r" t="t"/>
              <a:pathLst>
                <a:path extrusionOk="0" h="2147" w="84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83"/>
            <p:cNvSpPr/>
            <p:nvPr/>
          </p:nvSpPr>
          <p:spPr>
            <a:xfrm>
              <a:off x="3301462" y="2976088"/>
              <a:ext cx="33988" cy="11286"/>
            </a:xfrm>
            <a:custGeom>
              <a:rect b="b" l="l" r="r" t="t"/>
              <a:pathLst>
                <a:path extrusionOk="0" h="431" w="1298">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83"/>
            <p:cNvSpPr/>
            <p:nvPr/>
          </p:nvSpPr>
          <p:spPr>
            <a:xfrm>
              <a:off x="3304709" y="2910704"/>
              <a:ext cx="19246" cy="16706"/>
            </a:xfrm>
            <a:custGeom>
              <a:rect b="b" l="l" r="r" t="t"/>
              <a:pathLst>
                <a:path extrusionOk="0" h="638" w="735">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2" name="Google Shape;12902;p83"/>
          <p:cNvGrpSpPr/>
          <p:nvPr/>
        </p:nvGrpSpPr>
        <p:grpSpPr>
          <a:xfrm>
            <a:off x="3534508" y="1508000"/>
            <a:ext cx="368502" cy="343521"/>
            <a:chOff x="3534508" y="1508000"/>
            <a:chExt cx="368502" cy="343521"/>
          </a:xfrm>
        </p:grpSpPr>
        <p:sp>
          <p:nvSpPr>
            <p:cNvPr id="12903" name="Google Shape;12903;p83"/>
            <p:cNvSpPr/>
            <p:nvPr/>
          </p:nvSpPr>
          <p:spPr>
            <a:xfrm>
              <a:off x="3591984" y="1754322"/>
              <a:ext cx="45719" cy="45719"/>
            </a:xfrm>
            <a:custGeom>
              <a:rect b="b" l="l" r="r" t="t"/>
              <a:pathLst>
                <a:path extrusionOk="0" h="1746" w="1746">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83"/>
            <p:cNvSpPr/>
            <p:nvPr/>
          </p:nvSpPr>
          <p:spPr>
            <a:xfrm>
              <a:off x="3742600" y="1633897"/>
              <a:ext cx="106940" cy="91805"/>
            </a:xfrm>
            <a:custGeom>
              <a:rect b="b" l="l" r="r" t="t"/>
              <a:pathLst>
                <a:path extrusionOk="0" h="3506" w="4084">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83"/>
            <p:cNvSpPr/>
            <p:nvPr/>
          </p:nvSpPr>
          <p:spPr>
            <a:xfrm>
              <a:off x="3753336" y="1671132"/>
              <a:ext cx="100969" cy="54465"/>
            </a:xfrm>
            <a:custGeom>
              <a:rect b="b" l="l" r="r" t="t"/>
              <a:pathLst>
                <a:path extrusionOk="0" h="2080" w="3856">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83"/>
            <p:cNvSpPr/>
            <p:nvPr/>
          </p:nvSpPr>
          <p:spPr>
            <a:xfrm>
              <a:off x="3620447" y="1530990"/>
              <a:ext cx="154649" cy="297645"/>
            </a:xfrm>
            <a:custGeom>
              <a:rect b="b" l="l" r="r" t="t"/>
              <a:pathLst>
                <a:path extrusionOk="0" h="11367" w="5906">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83"/>
            <p:cNvSpPr/>
            <p:nvPr/>
          </p:nvSpPr>
          <p:spPr>
            <a:xfrm>
              <a:off x="3620447" y="1708603"/>
              <a:ext cx="154649" cy="120032"/>
            </a:xfrm>
            <a:custGeom>
              <a:rect b="b" l="l" r="r" t="t"/>
              <a:pathLst>
                <a:path extrusionOk="0" h="4584" w="5906">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83"/>
            <p:cNvSpPr/>
            <p:nvPr/>
          </p:nvSpPr>
          <p:spPr>
            <a:xfrm>
              <a:off x="3763601" y="1508000"/>
              <a:ext cx="45981" cy="343521"/>
            </a:xfrm>
            <a:custGeom>
              <a:rect b="b" l="l" r="r" t="t"/>
              <a:pathLst>
                <a:path extrusionOk="0" h="13119" w="1756">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83"/>
            <p:cNvSpPr/>
            <p:nvPr/>
          </p:nvSpPr>
          <p:spPr>
            <a:xfrm>
              <a:off x="3763601" y="1823005"/>
              <a:ext cx="45981" cy="28515"/>
            </a:xfrm>
            <a:custGeom>
              <a:rect b="b" l="l" r="r" t="t"/>
              <a:pathLst>
                <a:path extrusionOk="0" h="1089" w="1756">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83"/>
            <p:cNvSpPr/>
            <p:nvPr/>
          </p:nvSpPr>
          <p:spPr>
            <a:xfrm>
              <a:off x="3534508" y="1628399"/>
              <a:ext cx="46007" cy="102959"/>
            </a:xfrm>
            <a:custGeom>
              <a:rect b="b" l="l" r="r" t="t"/>
              <a:pathLst>
                <a:path extrusionOk="0" h="3932" w="1757">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83"/>
            <p:cNvSpPr/>
            <p:nvPr/>
          </p:nvSpPr>
          <p:spPr>
            <a:xfrm>
              <a:off x="3534508" y="1633400"/>
              <a:ext cx="46007" cy="97958"/>
            </a:xfrm>
            <a:custGeom>
              <a:rect b="b" l="l" r="r" t="t"/>
              <a:pathLst>
                <a:path extrusionOk="0" h="3741" w="1757">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83"/>
            <p:cNvSpPr/>
            <p:nvPr/>
          </p:nvSpPr>
          <p:spPr>
            <a:xfrm>
              <a:off x="3574728" y="1628163"/>
              <a:ext cx="57240" cy="103195"/>
            </a:xfrm>
            <a:custGeom>
              <a:rect b="b" l="l" r="r" t="t"/>
              <a:pathLst>
                <a:path extrusionOk="0" h="3941" w="2186">
                  <a:moveTo>
                    <a:pt x="1" y="0"/>
                  </a:moveTo>
                  <a:lnTo>
                    <a:pt x="1" y="3940"/>
                  </a:lnTo>
                  <a:lnTo>
                    <a:pt x="2186" y="3940"/>
                  </a:lnTo>
                  <a:lnTo>
                    <a:pt x="2186" y="0"/>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83"/>
            <p:cNvSpPr/>
            <p:nvPr/>
          </p:nvSpPr>
          <p:spPr>
            <a:xfrm>
              <a:off x="3574728" y="1714102"/>
              <a:ext cx="57240" cy="17256"/>
            </a:xfrm>
            <a:custGeom>
              <a:rect b="b" l="l" r="r" t="t"/>
              <a:pathLst>
                <a:path extrusionOk="0" h="659" w="2186">
                  <a:moveTo>
                    <a:pt x="1" y="0"/>
                  </a:moveTo>
                  <a:lnTo>
                    <a:pt x="1" y="658"/>
                  </a:lnTo>
                  <a:lnTo>
                    <a:pt x="2186" y="658"/>
                  </a:lnTo>
                  <a:lnTo>
                    <a:pt x="2186"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83"/>
            <p:cNvSpPr/>
            <p:nvPr/>
          </p:nvSpPr>
          <p:spPr>
            <a:xfrm>
              <a:off x="3574728" y="1731332"/>
              <a:ext cx="57240" cy="91700"/>
            </a:xfrm>
            <a:custGeom>
              <a:rect b="b" l="l" r="r" t="t"/>
              <a:pathLst>
                <a:path extrusionOk="0" h="3502" w="2186">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83"/>
            <p:cNvSpPr/>
            <p:nvPr/>
          </p:nvSpPr>
          <p:spPr>
            <a:xfrm>
              <a:off x="3870514" y="1674118"/>
              <a:ext cx="32496" cy="11521"/>
            </a:xfrm>
            <a:custGeom>
              <a:rect b="b" l="l" r="r" t="t"/>
              <a:pathLst>
                <a:path extrusionOk="0" h="440" w="1241">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83"/>
            <p:cNvSpPr/>
            <p:nvPr/>
          </p:nvSpPr>
          <p:spPr>
            <a:xfrm>
              <a:off x="3848781" y="1609493"/>
              <a:ext cx="27232" cy="23436"/>
            </a:xfrm>
            <a:custGeom>
              <a:rect b="b" l="l" r="r" t="t"/>
              <a:pathLst>
                <a:path extrusionOk="0" h="895" w="104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83"/>
            <p:cNvSpPr/>
            <p:nvPr/>
          </p:nvSpPr>
          <p:spPr>
            <a:xfrm>
              <a:off x="3848231" y="1726618"/>
              <a:ext cx="27808" cy="23724"/>
            </a:xfrm>
            <a:custGeom>
              <a:rect b="b" l="l" r="r" t="t"/>
              <a:pathLst>
                <a:path extrusionOk="0" h="906" w="1062">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8" name="Google Shape;12918;p83"/>
          <p:cNvGrpSpPr/>
          <p:nvPr/>
        </p:nvGrpSpPr>
        <p:grpSpPr>
          <a:xfrm>
            <a:off x="7147436" y="1502999"/>
            <a:ext cx="279054" cy="354754"/>
            <a:chOff x="7147436" y="1502999"/>
            <a:chExt cx="279054" cy="354754"/>
          </a:xfrm>
        </p:grpSpPr>
        <p:sp>
          <p:nvSpPr>
            <p:cNvPr id="12919" name="Google Shape;12919;p83"/>
            <p:cNvSpPr/>
            <p:nvPr/>
          </p:nvSpPr>
          <p:spPr>
            <a:xfrm>
              <a:off x="7147436" y="1745576"/>
              <a:ext cx="279054" cy="112177"/>
            </a:xfrm>
            <a:custGeom>
              <a:rect b="b" l="l" r="r" t="t"/>
              <a:pathLst>
                <a:path extrusionOk="0" h="4284" w="10657">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83"/>
            <p:cNvSpPr/>
            <p:nvPr/>
          </p:nvSpPr>
          <p:spPr>
            <a:xfrm>
              <a:off x="7187892" y="1694856"/>
              <a:ext cx="197618" cy="104688"/>
            </a:xfrm>
            <a:custGeom>
              <a:rect b="b" l="l" r="r" t="t"/>
              <a:pathLst>
                <a:path extrusionOk="0" h="3998" w="7547">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83"/>
            <p:cNvSpPr/>
            <p:nvPr/>
          </p:nvSpPr>
          <p:spPr>
            <a:xfrm>
              <a:off x="7206876" y="1712348"/>
              <a:ext cx="159912" cy="66274"/>
            </a:xfrm>
            <a:custGeom>
              <a:rect b="b" l="l" r="r" t="t"/>
              <a:pathLst>
                <a:path extrusionOk="0" h="2531" w="6107">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83"/>
            <p:cNvSpPr/>
            <p:nvPr/>
          </p:nvSpPr>
          <p:spPr>
            <a:xfrm>
              <a:off x="7232118" y="1700852"/>
              <a:ext cx="109689" cy="77769"/>
            </a:xfrm>
            <a:custGeom>
              <a:rect b="b" l="l" r="r" t="t"/>
              <a:pathLst>
                <a:path extrusionOk="0" h="2970" w="4189">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83"/>
            <p:cNvSpPr/>
            <p:nvPr/>
          </p:nvSpPr>
          <p:spPr>
            <a:xfrm>
              <a:off x="7246101" y="1700852"/>
              <a:ext cx="81462" cy="23121"/>
            </a:xfrm>
            <a:custGeom>
              <a:rect b="b" l="l" r="r" t="t"/>
              <a:pathLst>
                <a:path extrusionOk="0" h="883" w="3111">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83"/>
            <p:cNvSpPr/>
            <p:nvPr/>
          </p:nvSpPr>
          <p:spPr>
            <a:xfrm>
              <a:off x="7189149" y="1543716"/>
              <a:ext cx="190627" cy="168658"/>
            </a:xfrm>
            <a:custGeom>
              <a:rect b="b" l="l" r="r" t="t"/>
              <a:pathLst>
                <a:path extrusionOk="0" h="6441" w="728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83"/>
            <p:cNvSpPr/>
            <p:nvPr/>
          </p:nvSpPr>
          <p:spPr>
            <a:xfrm>
              <a:off x="7192893" y="1549713"/>
              <a:ext cx="146400" cy="162635"/>
            </a:xfrm>
            <a:custGeom>
              <a:rect b="b" l="l" r="r" t="t"/>
              <a:pathLst>
                <a:path extrusionOk="0" h="6211" w="5591">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83"/>
            <p:cNvSpPr/>
            <p:nvPr/>
          </p:nvSpPr>
          <p:spPr>
            <a:xfrm>
              <a:off x="7246101" y="1613604"/>
              <a:ext cx="11757" cy="17334"/>
            </a:xfrm>
            <a:custGeom>
              <a:rect b="b" l="l" r="r" t="t"/>
              <a:pathLst>
                <a:path extrusionOk="0" h="662" w="449">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83"/>
            <p:cNvSpPr/>
            <p:nvPr/>
          </p:nvSpPr>
          <p:spPr>
            <a:xfrm>
              <a:off x="7316041" y="1613604"/>
              <a:ext cx="11521" cy="17334"/>
            </a:xfrm>
            <a:custGeom>
              <a:rect b="b" l="l" r="r" t="t"/>
              <a:pathLst>
                <a:path extrusionOk="0" h="662" w="44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83"/>
            <p:cNvSpPr/>
            <p:nvPr/>
          </p:nvSpPr>
          <p:spPr>
            <a:xfrm>
              <a:off x="7238115" y="1593834"/>
              <a:ext cx="28097" cy="13878"/>
            </a:xfrm>
            <a:custGeom>
              <a:rect b="b" l="l" r="r" t="t"/>
              <a:pathLst>
                <a:path extrusionOk="0" h="530" w="1073">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83"/>
            <p:cNvSpPr/>
            <p:nvPr/>
          </p:nvSpPr>
          <p:spPr>
            <a:xfrm>
              <a:off x="7307767" y="1594044"/>
              <a:ext cx="27782" cy="13904"/>
            </a:xfrm>
            <a:custGeom>
              <a:rect b="b" l="l" r="r" t="t"/>
              <a:pathLst>
                <a:path extrusionOk="0" h="531" w="1061">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83"/>
            <p:cNvSpPr/>
            <p:nvPr/>
          </p:nvSpPr>
          <p:spPr>
            <a:xfrm>
              <a:off x="7211380" y="1502999"/>
              <a:ext cx="174392" cy="52501"/>
            </a:xfrm>
            <a:custGeom>
              <a:rect b="b" l="l" r="r" t="t"/>
              <a:pathLst>
                <a:path extrusionOk="0" h="2005" w="666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83"/>
            <p:cNvSpPr/>
            <p:nvPr/>
          </p:nvSpPr>
          <p:spPr>
            <a:xfrm>
              <a:off x="7257832" y="1502999"/>
              <a:ext cx="127940" cy="40744"/>
            </a:xfrm>
            <a:custGeom>
              <a:rect b="b" l="l" r="r" t="t"/>
              <a:pathLst>
                <a:path extrusionOk="0" h="1556" w="4886">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83"/>
            <p:cNvSpPr/>
            <p:nvPr/>
          </p:nvSpPr>
          <p:spPr>
            <a:xfrm>
              <a:off x="7252097" y="1782262"/>
              <a:ext cx="11521" cy="75491"/>
            </a:xfrm>
            <a:custGeom>
              <a:rect b="b" l="l" r="r" t="t"/>
              <a:pathLst>
                <a:path extrusionOk="0" h="2883" w="44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83"/>
            <p:cNvSpPr/>
            <p:nvPr/>
          </p:nvSpPr>
          <p:spPr>
            <a:xfrm>
              <a:off x="7310045" y="1782262"/>
              <a:ext cx="11783" cy="75491"/>
            </a:xfrm>
            <a:custGeom>
              <a:rect b="b" l="l" r="r" t="t"/>
              <a:pathLst>
                <a:path extrusionOk="0" h="2883" w="45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83"/>
            <p:cNvSpPr/>
            <p:nvPr/>
          </p:nvSpPr>
          <p:spPr>
            <a:xfrm>
              <a:off x="7260896" y="1654112"/>
              <a:ext cx="51872" cy="17570"/>
            </a:xfrm>
            <a:custGeom>
              <a:rect b="b" l="l" r="r" t="t"/>
              <a:pathLst>
                <a:path extrusionOk="0" h="671" w="1981">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5" name="Google Shape;12935;p83"/>
          <p:cNvGrpSpPr/>
          <p:nvPr/>
        </p:nvGrpSpPr>
        <p:grpSpPr>
          <a:xfrm>
            <a:off x="7603081" y="1973072"/>
            <a:ext cx="276802" cy="354807"/>
            <a:chOff x="7603081" y="1973072"/>
            <a:chExt cx="276802" cy="354807"/>
          </a:xfrm>
        </p:grpSpPr>
        <p:sp>
          <p:nvSpPr>
            <p:cNvPr id="12936" name="Google Shape;12936;p83"/>
            <p:cNvSpPr/>
            <p:nvPr/>
          </p:nvSpPr>
          <p:spPr>
            <a:xfrm>
              <a:off x="7603081" y="2189465"/>
              <a:ext cx="276802" cy="138414"/>
            </a:xfrm>
            <a:custGeom>
              <a:rect b="b" l="l" r="r" t="t"/>
              <a:pathLst>
                <a:path extrusionOk="0" h="5286" w="10571">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83"/>
            <p:cNvSpPr/>
            <p:nvPr/>
          </p:nvSpPr>
          <p:spPr>
            <a:xfrm>
              <a:off x="7666527" y="2189465"/>
              <a:ext cx="149909" cy="92197"/>
            </a:xfrm>
            <a:custGeom>
              <a:rect b="b" l="l" r="r" t="t"/>
              <a:pathLst>
                <a:path extrusionOk="0" h="3521" w="5725">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83"/>
            <p:cNvSpPr/>
            <p:nvPr/>
          </p:nvSpPr>
          <p:spPr>
            <a:xfrm>
              <a:off x="7679751" y="2189465"/>
              <a:ext cx="123698" cy="34564"/>
            </a:xfrm>
            <a:custGeom>
              <a:rect b="b" l="l" r="r" t="t"/>
              <a:pathLst>
                <a:path extrusionOk="0" h="1320" w="4724">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83"/>
            <p:cNvSpPr/>
            <p:nvPr/>
          </p:nvSpPr>
          <p:spPr>
            <a:xfrm>
              <a:off x="7644532" y="2033585"/>
              <a:ext cx="189370" cy="155408"/>
            </a:xfrm>
            <a:custGeom>
              <a:rect b="b" l="l" r="r" t="t"/>
              <a:pathLst>
                <a:path extrusionOk="0" h="5935" w="7232">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83"/>
            <p:cNvSpPr/>
            <p:nvPr/>
          </p:nvSpPr>
          <p:spPr>
            <a:xfrm>
              <a:off x="7701249" y="2092292"/>
              <a:ext cx="11521" cy="17020"/>
            </a:xfrm>
            <a:custGeom>
              <a:rect b="b" l="l" r="r" t="t"/>
              <a:pathLst>
                <a:path extrusionOk="0" h="650" w="44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83"/>
            <p:cNvSpPr/>
            <p:nvPr/>
          </p:nvSpPr>
          <p:spPr>
            <a:xfrm>
              <a:off x="7770429" y="2092292"/>
              <a:ext cx="11521" cy="17020"/>
            </a:xfrm>
            <a:custGeom>
              <a:rect b="b" l="l" r="r" t="t"/>
              <a:pathLst>
                <a:path extrusionOk="0" h="650" w="44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83"/>
            <p:cNvSpPr/>
            <p:nvPr/>
          </p:nvSpPr>
          <p:spPr>
            <a:xfrm>
              <a:off x="7693995" y="2074067"/>
              <a:ext cx="25766" cy="11495"/>
            </a:xfrm>
            <a:custGeom>
              <a:rect b="b" l="l" r="r" t="t"/>
              <a:pathLst>
                <a:path extrusionOk="0" h="439" w="984">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83"/>
            <p:cNvSpPr/>
            <p:nvPr/>
          </p:nvSpPr>
          <p:spPr>
            <a:xfrm>
              <a:off x="7763202" y="2074067"/>
              <a:ext cx="25740" cy="11495"/>
            </a:xfrm>
            <a:custGeom>
              <a:rect b="b" l="l" r="r" t="t"/>
              <a:pathLst>
                <a:path extrusionOk="0" h="439" w="983">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83"/>
            <p:cNvSpPr/>
            <p:nvPr/>
          </p:nvSpPr>
          <p:spPr>
            <a:xfrm>
              <a:off x="7647281" y="2033585"/>
              <a:ext cx="140430" cy="155879"/>
            </a:xfrm>
            <a:custGeom>
              <a:rect b="b" l="l" r="r" t="t"/>
              <a:pathLst>
                <a:path extrusionOk="0" h="5953" w="5363">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83"/>
            <p:cNvSpPr/>
            <p:nvPr/>
          </p:nvSpPr>
          <p:spPr>
            <a:xfrm>
              <a:off x="7652518" y="1983127"/>
              <a:ext cx="106206" cy="108694"/>
            </a:xfrm>
            <a:custGeom>
              <a:rect b="b" l="l" r="r" t="t"/>
              <a:pathLst>
                <a:path extrusionOk="0" h="4151" w="4056">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83"/>
            <p:cNvSpPr/>
            <p:nvPr/>
          </p:nvSpPr>
          <p:spPr>
            <a:xfrm>
              <a:off x="7678023" y="2126018"/>
              <a:ext cx="126919" cy="86463"/>
            </a:xfrm>
            <a:custGeom>
              <a:rect b="b" l="l" r="r" t="t"/>
              <a:pathLst>
                <a:path extrusionOk="0" h="3302" w="4847">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83"/>
            <p:cNvSpPr/>
            <p:nvPr/>
          </p:nvSpPr>
          <p:spPr>
            <a:xfrm>
              <a:off x="7715493" y="2142881"/>
              <a:ext cx="51165" cy="17701"/>
            </a:xfrm>
            <a:custGeom>
              <a:rect b="b" l="l" r="r" t="t"/>
              <a:pathLst>
                <a:path extrusionOk="0" h="676" w="1954">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83"/>
            <p:cNvSpPr/>
            <p:nvPr/>
          </p:nvSpPr>
          <p:spPr>
            <a:xfrm>
              <a:off x="7678023" y="2126018"/>
              <a:ext cx="78215" cy="86463"/>
            </a:xfrm>
            <a:custGeom>
              <a:rect b="b" l="l" r="r" t="t"/>
              <a:pathLst>
                <a:path extrusionOk="0" h="3302" w="2987">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83"/>
            <p:cNvSpPr/>
            <p:nvPr/>
          </p:nvSpPr>
          <p:spPr>
            <a:xfrm>
              <a:off x="7666030" y="1973072"/>
              <a:ext cx="164625" cy="118749"/>
            </a:xfrm>
            <a:custGeom>
              <a:rect b="b" l="l" r="r" t="t"/>
              <a:pathLst>
                <a:path extrusionOk="0" h="4535" w="6287">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0" name="Google Shape;12950;p83"/>
          <p:cNvGrpSpPr/>
          <p:nvPr/>
        </p:nvGrpSpPr>
        <p:grpSpPr>
          <a:xfrm>
            <a:off x="6696792" y="1502999"/>
            <a:ext cx="276802" cy="354754"/>
            <a:chOff x="6696792" y="1502999"/>
            <a:chExt cx="276802" cy="354754"/>
          </a:xfrm>
        </p:grpSpPr>
        <p:sp>
          <p:nvSpPr>
            <p:cNvPr id="12951" name="Google Shape;12951;p83"/>
            <p:cNvSpPr/>
            <p:nvPr/>
          </p:nvSpPr>
          <p:spPr>
            <a:xfrm>
              <a:off x="6696792" y="1702345"/>
              <a:ext cx="276540" cy="155408"/>
            </a:xfrm>
            <a:custGeom>
              <a:rect b="b" l="l" r="r" t="t"/>
              <a:pathLst>
                <a:path extrusionOk="0" h="5935" w="10561">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83"/>
            <p:cNvSpPr/>
            <p:nvPr/>
          </p:nvSpPr>
          <p:spPr>
            <a:xfrm>
              <a:off x="6697028" y="1747069"/>
              <a:ext cx="276566" cy="110684"/>
            </a:xfrm>
            <a:custGeom>
              <a:rect b="b" l="l" r="r" t="t"/>
              <a:pathLst>
                <a:path extrusionOk="0" h="4227" w="10562">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83"/>
            <p:cNvSpPr/>
            <p:nvPr/>
          </p:nvSpPr>
          <p:spPr>
            <a:xfrm>
              <a:off x="6794960" y="1708106"/>
              <a:ext cx="80702" cy="22886"/>
            </a:xfrm>
            <a:custGeom>
              <a:rect b="b" l="l" r="r" t="t"/>
              <a:pathLst>
                <a:path extrusionOk="0" h="874" w="3082">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83"/>
            <p:cNvSpPr/>
            <p:nvPr/>
          </p:nvSpPr>
          <p:spPr>
            <a:xfrm>
              <a:off x="6738243" y="1592944"/>
              <a:ext cx="189134" cy="124929"/>
            </a:xfrm>
            <a:custGeom>
              <a:rect b="b" l="l" r="r" t="t"/>
              <a:pathLst>
                <a:path extrusionOk="0" h="4771" w="7223">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83"/>
            <p:cNvSpPr/>
            <p:nvPr/>
          </p:nvSpPr>
          <p:spPr>
            <a:xfrm>
              <a:off x="6742249" y="1592944"/>
              <a:ext cx="144908" cy="126683"/>
            </a:xfrm>
            <a:custGeom>
              <a:rect b="b" l="l" r="r" t="t"/>
              <a:pathLst>
                <a:path extrusionOk="0" h="4838" w="5534">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83"/>
            <p:cNvSpPr/>
            <p:nvPr/>
          </p:nvSpPr>
          <p:spPr>
            <a:xfrm>
              <a:off x="6702291" y="1503129"/>
              <a:ext cx="266066" cy="95575"/>
            </a:xfrm>
            <a:custGeom>
              <a:rect b="b" l="l" r="r" t="t"/>
              <a:pathLst>
                <a:path extrusionOk="0" h="3650" w="10161">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83"/>
            <p:cNvSpPr/>
            <p:nvPr/>
          </p:nvSpPr>
          <p:spPr>
            <a:xfrm>
              <a:off x="6787209" y="1621669"/>
              <a:ext cx="26997" cy="11521"/>
            </a:xfrm>
            <a:custGeom>
              <a:rect b="b" l="l" r="r" t="t"/>
              <a:pathLst>
                <a:path extrusionOk="0" h="440" w="1031">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83"/>
            <p:cNvSpPr/>
            <p:nvPr/>
          </p:nvSpPr>
          <p:spPr>
            <a:xfrm>
              <a:off x="6856416" y="1621669"/>
              <a:ext cx="26735" cy="11521"/>
            </a:xfrm>
            <a:custGeom>
              <a:rect b="b" l="l" r="r" t="t"/>
              <a:pathLst>
                <a:path extrusionOk="0" h="440" w="1021">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83"/>
            <p:cNvSpPr/>
            <p:nvPr/>
          </p:nvSpPr>
          <p:spPr>
            <a:xfrm>
              <a:off x="6702291" y="1502999"/>
              <a:ext cx="136660" cy="95706"/>
            </a:xfrm>
            <a:custGeom>
              <a:rect b="b" l="l" r="r" t="t"/>
              <a:pathLst>
                <a:path extrusionOk="0" h="3655" w="5219">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83"/>
            <p:cNvSpPr/>
            <p:nvPr/>
          </p:nvSpPr>
          <p:spPr>
            <a:xfrm>
              <a:off x="6748979" y="1598679"/>
              <a:ext cx="23017" cy="25766"/>
            </a:xfrm>
            <a:custGeom>
              <a:rect b="b" l="l" r="r" t="t"/>
              <a:pathLst>
                <a:path extrusionOk="0" h="984" w="879">
                  <a:moveTo>
                    <a:pt x="1" y="1"/>
                  </a:moveTo>
                  <a:lnTo>
                    <a:pt x="1" y="983"/>
                  </a:lnTo>
                  <a:lnTo>
                    <a:pt x="306" y="945"/>
                  </a:lnTo>
                  <a:cubicBezTo>
                    <a:pt x="631" y="907"/>
                    <a:pt x="879" y="630"/>
                    <a:pt x="879" y="296"/>
                  </a:cubicBezTo>
                  <a:lnTo>
                    <a:pt x="879"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83"/>
            <p:cNvSpPr/>
            <p:nvPr/>
          </p:nvSpPr>
          <p:spPr>
            <a:xfrm>
              <a:off x="6898626" y="1598679"/>
              <a:ext cx="23017" cy="25766"/>
            </a:xfrm>
            <a:custGeom>
              <a:rect b="b" l="l" r="r" t="t"/>
              <a:pathLst>
                <a:path extrusionOk="0" h="984" w="879">
                  <a:moveTo>
                    <a:pt x="0" y="1"/>
                  </a:moveTo>
                  <a:lnTo>
                    <a:pt x="0" y="296"/>
                  </a:lnTo>
                  <a:cubicBezTo>
                    <a:pt x="0" y="630"/>
                    <a:pt x="248" y="907"/>
                    <a:pt x="573" y="945"/>
                  </a:cubicBezTo>
                  <a:lnTo>
                    <a:pt x="878" y="983"/>
                  </a:lnTo>
                  <a:lnTo>
                    <a:pt x="878"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83"/>
            <p:cNvSpPr/>
            <p:nvPr/>
          </p:nvSpPr>
          <p:spPr>
            <a:xfrm>
              <a:off x="6812189" y="1667624"/>
              <a:ext cx="45981" cy="17256"/>
            </a:xfrm>
            <a:custGeom>
              <a:rect b="b" l="l" r="r" t="t"/>
              <a:pathLst>
                <a:path extrusionOk="0" h="659" w="1756">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83"/>
            <p:cNvSpPr/>
            <p:nvPr/>
          </p:nvSpPr>
          <p:spPr>
            <a:xfrm>
              <a:off x="6794960" y="1661889"/>
              <a:ext cx="80702" cy="34617"/>
            </a:xfrm>
            <a:custGeom>
              <a:rect b="b" l="l" r="r" t="t"/>
              <a:pathLst>
                <a:path extrusionOk="0" h="1322" w="3082">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83"/>
            <p:cNvSpPr/>
            <p:nvPr/>
          </p:nvSpPr>
          <p:spPr>
            <a:xfrm>
              <a:off x="6823920" y="1702345"/>
              <a:ext cx="22519" cy="46007"/>
            </a:xfrm>
            <a:custGeom>
              <a:rect b="b" l="l" r="r" t="t"/>
              <a:pathLst>
                <a:path extrusionOk="0" h="1757" w="86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83"/>
            <p:cNvSpPr/>
            <p:nvPr/>
          </p:nvSpPr>
          <p:spPr>
            <a:xfrm>
              <a:off x="6757986" y="1747069"/>
              <a:ext cx="154649" cy="110684"/>
            </a:xfrm>
            <a:custGeom>
              <a:rect b="b" l="l" r="r" t="t"/>
              <a:pathLst>
                <a:path extrusionOk="0" h="4227" w="5906">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66" name="Google Shape;12966;p83"/>
          <p:cNvSpPr/>
          <p:nvPr/>
        </p:nvSpPr>
        <p:spPr>
          <a:xfrm>
            <a:off x="6360786" y="1502999"/>
            <a:ext cx="23017" cy="26264"/>
          </a:xfrm>
          <a:custGeom>
            <a:rect b="b" l="l" r="r" t="t"/>
            <a:pathLst>
              <a:path extrusionOk="0" h="1003" w="879">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67" name="Google Shape;12967;p83"/>
          <p:cNvGrpSpPr/>
          <p:nvPr/>
        </p:nvGrpSpPr>
        <p:grpSpPr>
          <a:xfrm>
            <a:off x="6223393" y="1502999"/>
            <a:ext cx="320295" cy="354754"/>
            <a:chOff x="6223393" y="1502999"/>
            <a:chExt cx="320295" cy="354754"/>
          </a:xfrm>
        </p:grpSpPr>
        <p:sp>
          <p:nvSpPr>
            <p:cNvPr id="12968" name="Google Shape;12968;p83"/>
            <p:cNvSpPr/>
            <p:nvPr/>
          </p:nvSpPr>
          <p:spPr>
            <a:xfrm>
              <a:off x="6246384" y="1691871"/>
              <a:ext cx="274550" cy="165882"/>
            </a:xfrm>
            <a:custGeom>
              <a:rect b="b" l="l" r="r" t="t"/>
              <a:pathLst>
                <a:path extrusionOk="0" h="6335" w="10485">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83"/>
            <p:cNvSpPr/>
            <p:nvPr/>
          </p:nvSpPr>
          <p:spPr>
            <a:xfrm>
              <a:off x="6223393" y="1709101"/>
              <a:ext cx="320295" cy="97199"/>
            </a:xfrm>
            <a:custGeom>
              <a:rect b="b" l="l" r="r" t="t"/>
              <a:pathLst>
                <a:path extrusionOk="0" h="3712" w="12232">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83"/>
            <p:cNvSpPr/>
            <p:nvPr/>
          </p:nvSpPr>
          <p:spPr>
            <a:xfrm>
              <a:off x="6292103" y="1724576"/>
              <a:ext cx="183138" cy="133177"/>
            </a:xfrm>
            <a:custGeom>
              <a:rect b="b" l="l" r="r" t="t"/>
              <a:pathLst>
                <a:path extrusionOk="0" h="5086" w="6994">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83"/>
            <p:cNvSpPr/>
            <p:nvPr/>
          </p:nvSpPr>
          <p:spPr>
            <a:xfrm>
              <a:off x="6343556" y="1691871"/>
              <a:ext cx="80205" cy="22886"/>
            </a:xfrm>
            <a:custGeom>
              <a:rect b="b" l="l" r="r" t="t"/>
              <a:pathLst>
                <a:path extrusionOk="0" h="874" w="3063">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83"/>
            <p:cNvSpPr/>
            <p:nvPr/>
          </p:nvSpPr>
          <p:spPr>
            <a:xfrm>
              <a:off x="6287363" y="1588938"/>
              <a:ext cx="192355" cy="114428"/>
            </a:xfrm>
            <a:custGeom>
              <a:rect b="b" l="l" r="r" t="t"/>
              <a:pathLst>
                <a:path extrusionOk="0" h="4370" w="7346">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83"/>
            <p:cNvSpPr/>
            <p:nvPr/>
          </p:nvSpPr>
          <p:spPr>
            <a:xfrm>
              <a:off x="6289851" y="1588938"/>
              <a:ext cx="156665" cy="114428"/>
            </a:xfrm>
            <a:custGeom>
              <a:rect b="b" l="l" r="r" t="t"/>
              <a:pathLst>
                <a:path extrusionOk="0" h="4370" w="5983">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83"/>
            <p:cNvSpPr/>
            <p:nvPr/>
          </p:nvSpPr>
          <p:spPr>
            <a:xfrm>
              <a:off x="6346568" y="1606063"/>
              <a:ext cx="11260" cy="17125"/>
            </a:xfrm>
            <a:custGeom>
              <a:rect b="b" l="l" r="r" t="t"/>
              <a:pathLst>
                <a:path extrusionOk="0" h="654" w="43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83"/>
            <p:cNvSpPr/>
            <p:nvPr/>
          </p:nvSpPr>
          <p:spPr>
            <a:xfrm>
              <a:off x="6409255" y="1606063"/>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83"/>
            <p:cNvSpPr/>
            <p:nvPr/>
          </p:nvSpPr>
          <p:spPr>
            <a:xfrm>
              <a:off x="6297837" y="1502999"/>
              <a:ext cx="171905" cy="85965"/>
            </a:xfrm>
            <a:custGeom>
              <a:rect b="b" l="l" r="r" t="t"/>
              <a:pathLst>
                <a:path extrusionOk="0" h="3283" w="6565">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83"/>
            <p:cNvSpPr/>
            <p:nvPr/>
          </p:nvSpPr>
          <p:spPr>
            <a:xfrm>
              <a:off x="6360786" y="1502999"/>
              <a:ext cx="45745" cy="85965"/>
            </a:xfrm>
            <a:custGeom>
              <a:rect b="b" l="l" r="r" t="t"/>
              <a:pathLst>
                <a:path extrusionOk="0" h="3283" w="1747">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83"/>
            <p:cNvSpPr/>
            <p:nvPr/>
          </p:nvSpPr>
          <p:spPr>
            <a:xfrm>
              <a:off x="6297837" y="1502999"/>
              <a:ext cx="171905" cy="85965"/>
            </a:xfrm>
            <a:custGeom>
              <a:rect b="b" l="l" r="r" t="t"/>
              <a:pathLst>
                <a:path extrusionOk="0" h="3283" w="6565">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83"/>
            <p:cNvSpPr/>
            <p:nvPr/>
          </p:nvSpPr>
          <p:spPr>
            <a:xfrm>
              <a:off x="6364531" y="1651886"/>
              <a:ext cx="38021" cy="11521"/>
            </a:xfrm>
            <a:custGeom>
              <a:rect b="b" l="l" r="r" t="t"/>
              <a:pathLst>
                <a:path extrusionOk="0" h="440" w="1452">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83"/>
            <p:cNvSpPr/>
            <p:nvPr/>
          </p:nvSpPr>
          <p:spPr>
            <a:xfrm>
              <a:off x="6291658" y="1634343"/>
              <a:ext cx="183819" cy="74523"/>
            </a:xfrm>
            <a:custGeom>
              <a:rect b="b" l="l" r="r" t="t"/>
              <a:pathLst>
                <a:path extrusionOk="0" h="2846" w="702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83"/>
            <p:cNvSpPr/>
            <p:nvPr/>
          </p:nvSpPr>
          <p:spPr>
            <a:xfrm>
              <a:off x="6337822" y="1812008"/>
              <a:ext cx="91700" cy="45745"/>
            </a:xfrm>
            <a:custGeom>
              <a:rect b="b" l="l" r="r" t="t"/>
              <a:pathLst>
                <a:path extrusionOk="0" h="1747" w="3502">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83"/>
            <p:cNvSpPr/>
            <p:nvPr/>
          </p:nvSpPr>
          <p:spPr>
            <a:xfrm>
              <a:off x="6360786" y="1571708"/>
              <a:ext cx="45745" cy="17256"/>
            </a:xfrm>
            <a:custGeom>
              <a:rect b="b" l="l" r="r" t="t"/>
              <a:pathLst>
                <a:path extrusionOk="0" h="659" w="1747">
                  <a:moveTo>
                    <a:pt x="1" y="0"/>
                  </a:moveTo>
                  <a:lnTo>
                    <a:pt x="1" y="659"/>
                  </a:lnTo>
                  <a:lnTo>
                    <a:pt x="1747" y="659"/>
                  </a:lnTo>
                  <a:lnTo>
                    <a:pt x="174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83"/>
            <p:cNvSpPr/>
            <p:nvPr/>
          </p:nvSpPr>
          <p:spPr>
            <a:xfrm>
              <a:off x="6280608" y="1582941"/>
              <a:ext cx="206128" cy="63237"/>
            </a:xfrm>
            <a:custGeom>
              <a:rect b="b" l="l" r="r" t="t"/>
              <a:pathLst>
                <a:path extrusionOk="0" h="2415" w="7872">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83"/>
            <p:cNvSpPr/>
            <p:nvPr/>
          </p:nvSpPr>
          <p:spPr>
            <a:xfrm>
              <a:off x="6292103" y="1777548"/>
              <a:ext cx="11521" cy="80205"/>
            </a:xfrm>
            <a:custGeom>
              <a:rect b="b" l="l" r="r" t="t"/>
              <a:pathLst>
                <a:path extrusionOk="0" h="3063" w="440">
                  <a:moveTo>
                    <a:pt x="0" y="0"/>
                  </a:moveTo>
                  <a:lnTo>
                    <a:pt x="0" y="3063"/>
                  </a:lnTo>
                  <a:lnTo>
                    <a:pt x="439" y="3063"/>
                  </a:lnTo>
                  <a:lnTo>
                    <a:pt x="439" y="439"/>
                  </a:lnTo>
                  <a:cubicBezTo>
                    <a:pt x="439" y="201"/>
                    <a:pt x="239"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83"/>
            <p:cNvSpPr/>
            <p:nvPr/>
          </p:nvSpPr>
          <p:spPr>
            <a:xfrm>
              <a:off x="6274873" y="1777548"/>
              <a:ext cx="17256" cy="28751"/>
            </a:xfrm>
            <a:custGeom>
              <a:rect b="b" l="l" r="r" t="t"/>
              <a:pathLst>
                <a:path extrusionOk="0" h="1098" w="659">
                  <a:moveTo>
                    <a:pt x="658" y="0"/>
                  </a:moveTo>
                  <a:cubicBezTo>
                    <a:pt x="296" y="0"/>
                    <a:pt x="0" y="296"/>
                    <a:pt x="0" y="659"/>
                  </a:cubicBezTo>
                  <a:lnTo>
                    <a:pt x="0" y="1097"/>
                  </a:lnTo>
                  <a:lnTo>
                    <a:pt x="658" y="1097"/>
                  </a:lnTo>
                  <a:lnTo>
                    <a:pt x="65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83"/>
            <p:cNvSpPr/>
            <p:nvPr/>
          </p:nvSpPr>
          <p:spPr>
            <a:xfrm>
              <a:off x="6246384" y="1806273"/>
              <a:ext cx="45745" cy="51480"/>
            </a:xfrm>
            <a:custGeom>
              <a:rect b="b" l="l" r="r" t="t"/>
              <a:pathLst>
                <a:path extrusionOk="0" h="1966" w="1747">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83"/>
            <p:cNvSpPr/>
            <p:nvPr/>
          </p:nvSpPr>
          <p:spPr>
            <a:xfrm>
              <a:off x="6463719" y="1777548"/>
              <a:ext cx="11521" cy="80205"/>
            </a:xfrm>
            <a:custGeom>
              <a:rect b="b" l="l" r="r" t="t"/>
              <a:pathLst>
                <a:path extrusionOk="0" h="3063" w="440">
                  <a:moveTo>
                    <a:pt x="439" y="0"/>
                  </a:moveTo>
                  <a:cubicBezTo>
                    <a:pt x="191" y="0"/>
                    <a:pt x="0" y="201"/>
                    <a:pt x="0" y="439"/>
                  </a:cubicBezTo>
                  <a:lnTo>
                    <a:pt x="0" y="3063"/>
                  </a:lnTo>
                  <a:lnTo>
                    <a:pt x="439" y="3063"/>
                  </a:lnTo>
                  <a:lnTo>
                    <a:pt x="43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83"/>
            <p:cNvSpPr/>
            <p:nvPr/>
          </p:nvSpPr>
          <p:spPr>
            <a:xfrm>
              <a:off x="6475215" y="1777548"/>
              <a:ext cx="16994" cy="28751"/>
            </a:xfrm>
            <a:custGeom>
              <a:rect b="b" l="l" r="r" t="t"/>
              <a:pathLst>
                <a:path extrusionOk="0" h="1098" w="649">
                  <a:moveTo>
                    <a:pt x="0" y="0"/>
                  </a:moveTo>
                  <a:lnTo>
                    <a:pt x="0" y="1097"/>
                  </a:lnTo>
                  <a:lnTo>
                    <a:pt x="649" y="1097"/>
                  </a:lnTo>
                  <a:lnTo>
                    <a:pt x="649" y="659"/>
                  </a:lnTo>
                  <a:cubicBezTo>
                    <a:pt x="649" y="296"/>
                    <a:pt x="353" y="0"/>
                    <a:pt x="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83"/>
            <p:cNvSpPr/>
            <p:nvPr/>
          </p:nvSpPr>
          <p:spPr>
            <a:xfrm>
              <a:off x="6475215" y="1806273"/>
              <a:ext cx="45719" cy="51480"/>
            </a:xfrm>
            <a:custGeom>
              <a:rect b="b" l="l" r="r" t="t"/>
              <a:pathLst>
                <a:path extrusionOk="0" h="1966" w="1746">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83"/>
            <p:cNvSpPr/>
            <p:nvPr/>
          </p:nvSpPr>
          <p:spPr>
            <a:xfrm>
              <a:off x="6349317" y="1823503"/>
              <a:ext cx="68709" cy="34250"/>
            </a:xfrm>
            <a:custGeom>
              <a:rect b="b" l="l" r="r" t="t"/>
              <a:pathLst>
                <a:path extrusionOk="0" h="1308" w="2624">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1" name="Google Shape;12991;p83"/>
          <p:cNvGrpSpPr/>
          <p:nvPr/>
        </p:nvGrpSpPr>
        <p:grpSpPr>
          <a:xfrm>
            <a:off x="5310611" y="1502972"/>
            <a:ext cx="339515" cy="354781"/>
            <a:chOff x="5310611" y="1502972"/>
            <a:chExt cx="339515" cy="354781"/>
          </a:xfrm>
        </p:grpSpPr>
        <p:sp>
          <p:nvSpPr>
            <p:cNvPr id="12992" name="Google Shape;12992;p83"/>
            <p:cNvSpPr/>
            <p:nvPr/>
          </p:nvSpPr>
          <p:spPr>
            <a:xfrm>
              <a:off x="5310611" y="1502972"/>
              <a:ext cx="339515" cy="343285"/>
            </a:xfrm>
            <a:custGeom>
              <a:rect b="b" l="l" r="r" t="t"/>
              <a:pathLst>
                <a:path extrusionOk="0" h="13110" w="12966">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83"/>
            <p:cNvSpPr/>
            <p:nvPr/>
          </p:nvSpPr>
          <p:spPr>
            <a:xfrm>
              <a:off x="5310611" y="1502972"/>
              <a:ext cx="169914" cy="343285"/>
            </a:xfrm>
            <a:custGeom>
              <a:rect b="b" l="l" r="r" t="t"/>
              <a:pathLst>
                <a:path extrusionOk="0" h="13110" w="6489">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83"/>
            <p:cNvSpPr/>
            <p:nvPr/>
          </p:nvSpPr>
          <p:spPr>
            <a:xfrm>
              <a:off x="5348841" y="1709101"/>
              <a:ext cx="263081" cy="148652"/>
            </a:xfrm>
            <a:custGeom>
              <a:rect b="b" l="l" r="r" t="t"/>
              <a:pathLst>
                <a:path extrusionOk="0" h="5677" w="10047">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83"/>
            <p:cNvSpPr/>
            <p:nvPr/>
          </p:nvSpPr>
          <p:spPr>
            <a:xfrm>
              <a:off x="5348841" y="1767048"/>
              <a:ext cx="263081" cy="90705"/>
            </a:xfrm>
            <a:custGeom>
              <a:rect b="b" l="l" r="r" t="t"/>
              <a:pathLst>
                <a:path extrusionOk="0" h="3464" w="10047">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83"/>
            <p:cNvSpPr/>
            <p:nvPr/>
          </p:nvSpPr>
          <p:spPr>
            <a:xfrm>
              <a:off x="5446013" y="1708839"/>
              <a:ext cx="68736" cy="23069"/>
            </a:xfrm>
            <a:custGeom>
              <a:rect b="b" l="l" r="r" t="t"/>
              <a:pathLst>
                <a:path extrusionOk="0" h="881" w="2625">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83"/>
            <p:cNvSpPr/>
            <p:nvPr/>
          </p:nvSpPr>
          <p:spPr>
            <a:xfrm>
              <a:off x="5406055" y="1548979"/>
              <a:ext cx="148652" cy="171381"/>
            </a:xfrm>
            <a:custGeom>
              <a:rect b="b" l="l" r="r" t="t"/>
              <a:pathLst>
                <a:path extrusionOk="0" h="6545" w="5677">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83"/>
            <p:cNvSpPr/>
            <p:nvPr/>
          </p:nvSpPr>
          <p:spPr>
            <a:xfrm>
              <a:off x="5405584" y="1548979"/>
              <a:ext cx="149124" cy="171590"/>
            </a:xfrm>
            <a:custGeom>
              <a:rect b="b" l="l" r="r" t="t"/>
              <a:pathLst>
                <a:path extrusionOk="0" h="6553" w="5695">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83"/>
            <p:cNvSpPr/>
            <p:nvPr/>
          </p:nvSpPr>
          <p:spPr>
            <a:xfrm>
              <a:off x="5455047" y="1668802"/>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83"/>
            <p:cNvSpPr/>
            <p:nvPr/>
          </p:nvSpPr>
          <p:spPr>
            <a:xfrm>
              <a:off x="5440279" y="1628844"/>
              <a:ext cx="11521" cy="17334"/>
            </a:xfrm>
            <a:custGeom>
              <a:rect b="b" l="l" r="r" t="t"/>
              <a:pathLst>
                <a:path extrusionOk="0" h="662" w="44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83"/>
            <p:cNvSpPr/>
            <p:nvPr/>
          </p:nvSpPr>
          <p:spPr>
            <a:xfrm>
              <a:off x="5508962" y="1628844"/>
              <a:ext cx="11521" cy="17334"/>
            </a:xfrm>
            <a:custGeom>
              <a:rect b="b" l="l" r="r" t="t"/>
              <a:pathLst>
                <a:path extrusionOk="0" h="662" w="44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83"/>
            <p:cNvSpPr/>
            <p:nvPr/>
          </p:nvSpPr>
          <p:spPr>
            <a:xfrm>
              <a:off x="5432528" y="1611666"/>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83"/>
            <p:cNvSpPr/>
            <p:nvPr/>
          </p:nvSpPr>
          <p:spPr>
            <a:xfrm>
              <a:off x="5501211" y="1611666"/>
              <a:ext cx="26761" cy="11521"/>
            </a:xfrm>
            <a:custGeom>
              <a:rect b="b" l="l" r="r" t="t"/>
              <a:pathLst>
                <a:path extrusionOk="0" h="440" w="1022">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83"/>
            <p:cNvSpPr/>
            <p:nvPr/>
          </p:nvSpPr>
          <p:spPr>
            <a:xfrm>
              <a:off x="5353842" y="1786792"/>
              <a:ext cx="46740" cy="70961"/>
            </a:xfrm>
            <a:custGeom>
              <a:rect b="b" l="l" r="r" t="t"/>
              <a:pathLst>
                <a:path extrusionOk="0" h="2710" w="1785">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83"/>
            <p:cNvSpPr/>
            <p:nvPr/>
          </p:nvSpPr>
          <p:spPr>
            <a:xfrm>
              <a:off x="5560415" y="1786792"/>
              <a:ext cx="46740" cy="70961"/>
            </a:xfrm>
            <a:custGeom>
              <a:rect b="b" l="l" r="r" t="t"/>
              <a:pathLst>
                <a:path extrusionOk="0" h="2710" w="1785">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83"/>
            <p:cNvSpPr/>
            <p:nvPr/>
          </p:nvSpPr>
          <p:spPr>
            <a:xfrm>
              <a:off x="5480499" y="1502972"/>
              <a:ext cx="149909" cy="256613"/>
            </a:xfrm>
            <a:custGeom>
              <a:rect b="b" l="l" r="r" t="t"/>
              <a:pathLst>
                <a:path extrusionOk="0" h="9800" w="5725">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83"/>
            <p:cNvSpPr/>
            <p:nvPr/>
          </p:nvSpPr>
          <p:spPr>
            <a:xfrm>
              <a:off x="5330354" y="1502972"/>
              <a:ext cx="149909" cy="256351"/>
            </a:xfrm>
            <a:custGeom>
              <a:rect b="b" l="l" r="r" t="t"/>
              <a:pathLst>
                <a:path extrusionOk="0" h="9790" w="5725">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8" name="Google Shape;13008;p83"/>
          <p:cNvGrpSpPr/>
          <p:nvPr/>
        </p:nvGrpSpPr>
        <p:grpSpPr>
          <a:xfrm>
            <a:off x="6253637" y="3790101"/>
            <a:ext cx="274550" cy="354833"/>
            <a:chOff x="6253637" y="3790101"/>
            <a:chExt cx="274550" cy="354833"/>
          </a:xfrm>
        </p:grpSpPr>
        <p:sp>
          <p:nvSpPr>
            <p:cNvPr id="13009" name="Google Shape;13009;p83"/>
            <p:cNvSpPr/>
            <p:nvPr/>
          </p:nvSpPr>
          <p:spPr>
            <a:xfrm>
              <a:off x="6253637" y="3987300"/>
              <a:ext cx="274550" cy="157634"/>
            </a:xfrm>
            <a:custGeom>
              <a:rect b="b" l="l" r="r" t="t"/>
              <a:pathLst>
                <a:path extrusionOk="0" h="6020" w="10485">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83"/>
            <p:cNvSpPr/>
            <p:nvPr/>
          </p:nvSpPr>
          <p:spPr>
            <a:xfrm>
              <a:off x="6310590" y="3801701"/>
              <a:ext cx="160147" cy="244830"/>
            </a:xfrm>
            <a:custGeom>
              <a:rect b="b" l="l" r="r" t="t"/>
              <a:pathLst>
                <a:path extrusionOk="0" h="9350" w="6116">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83"/>
            <p:cNvSpPr/>
            <p:nvPr/>
          </p:nvSpPr>
          <p:spPr>
            <a:xfrm>
              <a:off x="6373276" y="3984551"/>
              <a:ext cx="34512" cy="68709"/>
            </a:xfrm>
            <a:custGeom>
              <a:rect b="b" l="l" r="r" t="t"/>
              <a:pathLst>
                <a:path extrusionOk="0" h="2624" w="1318">
                  <a:moveTo>
                    <a:pt x="1" y="0"/>
                  </a:moveTo>
                  <a:lnTo>
                    <a:pt x="1" y="1966"/>
                  </a:lnTo>
                  <a:lnTo>
                    <a:pt x="659" y="2624"/>
                  </a:lnTo>
                  <a:lnTo>
                    <a:pt x="1317" y="1966"/>
                  </a:lnTo>
                  <a:lnTo>
                    <a:pt x="13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83"/>
            <p:cNvSpPr/>
            <p:nvPr/>
          </p:nvSpPr>
          <p:spPr>
            <a:xfrm>
              <a:off x="6373276" y="4001781"/>
              <a:ext cx="34512" cy="11521"/>
            </a:xfrm>
            <a:custGeom>
              <a:rect b="b" l="l" r="r" t="t"/>
              <a:pathLst>
                <a:path extrusionOk="0" h="440" w="1318">
                  <a:moveTo>
                    <a:pt x="1" y="1"/>
                  </a:moveTo>
                  <a:lnTo>
                    <a:pt x="1" y="439"/>
                  </a:lnTo>
                  <a:lnTo>
                    <a:pt x="1317" y="439"/>
                  </a:lnTo>
                  <a:lnTo>
                    <a:pt x="1317"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83"/>
            <p:cNvSpPr/>
            <p:nvPr/>
          </p:nvSpPr>
          <p:spPr>
            <a:xfrm>
              <a:off x="6373276" y="4024771"/>
              <a:ext cx="34512" cy="11260"/>
            </a:xfrm>
            <a:custGeom>
              <a:rect b="b" l="l" r="r" t="t"/>
              <a:pathLst>
                <a:path extrusionOk="0" h="430" w="1318">
                  <a:moveTo>
                    <a:pt x="1" y="0"/>
                  </a:moveTo>
                  <a:lnTo>
                    <a:pt x="1" y="430"/>
                  </a:lnTo>
                  <a:lnTo>
                    <a:pt x="1317" y="430"/>
                  </a:lnTo>
                  <a:lnTo>
                    <a:pt x="1317"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83"/>
            <p:cNvSpPr/>
            <p:nvPr/>
          </p:nvSpPr>
          <p:spPr>
            <a:xfrm>
              <a:off x="6333318" y="3927337"/>
              <a:ext cx="114428" cy="65724"/>
            </a:xfrm>
            <a:custGeom>
              <a:rect b="b" l="l" r="r" t="t"/>
              <a:pathLst>
                <a:path extrusionOk="0" h="2510" w="437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83"/>
            <p:cNvSpPr/>
            <p:nvPr/>
          </p:nvSpPr>
          <p:spPr>
            <a:xfrm>
              <a:off x="6333318" y="3927337"/>
              <a:ext cx="114428" cy="34512"/>
            </a:xfrm>
            <a:custGeom>
              <a:rect b="b" l="l" r="r" t="t"/>
              <a:pathLst>
                <a:path extrusionOk="0" h="1318" w="437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83"/>
            <p:cNvSpPr/>
            <p:nvPr/>
          </p:nvSpPr>
          <p:spPr>
            <a:xfrm>
              <a:off x="6321823" y="3812935"/>
              <a:ext cx="137419" cy="143232"/>
            </a:xfrm>
            <a:custGeom>
              <a:rect b="b" l="l" r="r" t="t"/>
              <a:pathLst>
                <a:path extrusionOk="0" h="5470" w="5248">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83"/>
            <p:cNvSpPr/>
            <p:nvPr/>
          </p:nvSpPr>
          <p:spPr>
            <a:xfrm>
              <a:off x="6384772" y="3915972"/>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83"/>
            <p:cNvSpPr/>
            <p:nvPr/>
          </p:nvSpPr>
          <p:spPr>
            <a:xfrm>
              <a:off x="6321823" y="3812935"/>
              <a:ext cx="85965" cy="128909"/>
            </a:xfrm>
            <a:custGeom>
              <a:rect b="b" l="l" r="r" t="t"/>
              <a:pathLst>
                <a:path extrusionOk="0" h="4923" w="3283">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83"/>
            <p:cNvSpPr/>
            <p:nvPr/>
          </p:nvSpPr>
          <p:spPr>
            <a:xfrm>
              <a:off x="6344813" y="3881618"/>
              <a:ext cx="34250" cy="34512"/>
            </a:xfrm>
            <a:custGeom>
              <a:rect b="b" l="l" r="r" t="t"/>
              <a:pathLst>
                <a:path extrusionOk="0" h="1318" w="1308">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83"/>
            <p:cNvSpPr/>
            <p:nvPr/>
          </p:nvSpPr>
          <p:spPr>
            <a:xfrm>
              <a:off x="6341566" y="3881382"/>
              <a:ext cx="40482" cy="23252"/>
            </a:xfrm>
            <a:custGeom>
              <a:rect b="b" l="l" r="r" t="t"/>
              <a:pathLst>
                <a:path extrusionOk="0" h="888" w="1546">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83"/>
            <p:cNvSpPr/>
            <p:nvPr/>
          </p:nvSpPr>
          <p:spPr>
            <a:xfrm>
              <a:off x="6402001" y="3881618"/>
              <a:ext cx="34250" cy="34512"/>
            </a:xfrm>
            <a:custGeom>
              <a:rect b="b" l="l" r="r" t="t"/>
              <a:pathLst>
                <a:path extrusionOk="0" h="1318" w="1308">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83"/>
            <p:cNvSpPr/>
            <p:nvPr/>
          </p:nvSpPr>
          <p:spPr>
            <a:xfrm>
              <a:off x="6398754" y="3881382"/>
              <a:ext cx="40744" cy="23252"/>
            </a:xfrm>
            <a:custGeom>
              <a:rect b="b" l="l" r="r" t="t"/>
              <a:pathLst>
                <a:path extrusionOk="0" h="888" w="1556">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83"/>
            <p:cNvSpPr/>
            <p:nvPr/>
          </p:nvSpPr>
          <p:spPr>
            <a:xfrm>
              <a:off x="6299094" y="3790101"/>
              <a:ext cx="182876" cy="354833"/>
            </a:xfrm>
            <a:custGeom>
              <a:rect b="b" l="l" r="r" t="t"/>
              <a:pathLst>
                <a:path extrusionOk="0" h="13551" w="6984">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83"/>
            <p:cNvSpPr/>
            <p:nvPr/>
          </p:nvSpPr>
          <p:spPr>
            <a:xfrm>
              <a:off x="6256387" y="4048233"/>
              <a:ext cx="53967" cy="96701"/>
            </a:xfrm>
            <a:custGeom>
              <a:rect b="b" l="l" r="r" t="t"/>
              <a:pathLst>
                <a:path extrusionOk="0" h="3693" w="2061">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83"/>
            <p:cNvSpPr/>
            <p:nvPr/>
          </p:nvSpPr>
          <p:spPr>
            <a:xfrm>
              <a:off x="6470449" y="4048233"/>
              <a:ext cx="54255" cy="96701"/>
            </a:xfrm>
            <a:custGeom>
              <a:rect b="b" l="l" r="r" t="t"/>
              <a:pathLst>
                <a:path extrusionOk="0" h="3693" w="2072">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6" name="Google Shape;13026;p83"/>
          <p:cNvGrpSpPr/>
          <p:nvPr/>
        </p:nvGrpSpPr>
        <p:grpSpPr>
          <a:xfrm>
            <a:off x="5802731" y="3790180"/>
            <a:ext cx="274576" cy="354754"/>
            <a:chOff x="5802731" y="3790180"/>
            <a:chExt cx="274576" cy="354754"/>
          </a:xfrm>
        </p:grpSpPr>
        <p:sp>
          <p:nvSpPr>
            <p:cNvPr id="13027" name="Google Shape;13027;p83"/>
            <p:cNvSpPr/>
            <p:nvPr/>
          </p:nvSpPr>
          <p:spPr>
            <a:xfrm>
              <a:off x="5802731" y="4026761"/>
              <a:ext cx="274576" cy="117937"/>
            </a:xfrm>
            <a:custGeom>
              <a:rect b="b" l="l" r="r" t="t"/>
              <a:pathLst>
                <a:path extrusionOk="0" h="4504" w="10486">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83"/>
            <p:cNvSpPr/>
            <p:nvPr/>
          </p:nvSpPr>
          <p:spPr>
            <a:xfrm>
              <a:off x="5899904" y="4030270"/>
              <a:ext cx="80231" cy="114428"/>
            </a:xfrm>
            <a:custGeom>
              <a:rect b="b" l="l" r="r" t="t"/>
              <a:pathLst>
                <a:path extrusionOk="0" h="4370" w="3064">
                  <a:moveTo>
                    <a:pt x="1" y="0"/>
                  </a:moveTo>
                  <a:lnTo>
                    <a:pt x="440" y="4369"/>
                  </a:lnTo>
                  <a:lnTo>
                    <a:pt x="2624" y="4369"/>
                  </a:lnTo>
                  <a:lnTo>
                    <a:pt x="306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83"/>
            <p:cNvSpPr/>
            <p:nvPr/>
          </p:nvSpPr>
          <p:spPr>
            <a:xfrm>
              <a:off x="5899904" y="4030506"/>
              <a:ext cx="80231" cy="34250"/>
            </a:xfrm>
            <a:custGeom>
              <a:rect b="b" l="l" r="r" t="t"/>
              <a:pathLst>
                <a:path extrusionOk="0" h="1308" w="3064">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83"/>
            <p:cNvSpPr/>
            <p:nvPr/>
          </p:nvSpPr>
          <p:spPr>
            <a:xfrm>
              <a:off x="5899904" y="3973318"/>
              <a:ext cx="80231" cy="79943"/>
            </a:xfrm>
            <a:custGeom>
              <a:rect b="b" l="l" r="r" t="t"/>
              <a:pathLst>
                <a:path extrusionOk="0" h="3053" w="3064">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83"/>
            <p:cNvSpPr/>
            <p:nvPr/>
          </p:nvSpPr>
          <p:spPr>
            <a:xfrm>
              <a:off x="5899904" y="3973318"/>
              <a:ext cx="80231" cy="34119"/>
            </a:xfrm>
            <a:custGeom>
              <a:rect b="b" l="l" r="r" t="t"/>
              <a:pathLst>
                <a:path extrusionOk="0" h="1303" w="3064">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83"/>
            <p:cNvSpPr/>
            <p:nvPr/>
          </p:nvSpPr>
          <p:spPr>
            <a:xfrm>
              <a:off x="5843711" y="3841659"/>
              <a:ext cx="192355" cy="154413"/>
            </a:xfrm>
            <a:custGeom>
              <a:rect b="b" l="l" r="r" t="t"/>
              <a:pathLst>
                <a:path extrusionOk="0" h="5897" w="7346">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83"/>
            <p:cNvSpPr/>
            <p:nvPr/>
          </p:nvSpPr>
          <p:spPr>
            <a:xfrm>
              <a:off x="5899904" y="3899293"/>
              <a:ext cx="11521" cy="17334"/>
            </a:xfrm>
            <a:custGeom>
              <a:rect b="b" l="l" r="r" t="t"/>
              <a:pathLst>
                <a:path extrusionOk="0" h="662" w="44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83"/>
            <p:cNvSpPr/>
            <p:nvPr/>
          </p:nvSpPr>
          <p:spPr>
            <a:xfrm>
              <a:off x="5968613" y="3899293"/>
              <a:ext cx="11521" cy="17334"/>
            </a:xfrm>
            <a:custGeom>
              <a:rect b="b" l="l" r="r" t="t"/>
              <a:pathLst>
                <a:path extrusionOk="0" h="662" w="44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83"/>
            <p:cNvSpPr/>
            <p:nvPr/>
          </p:nvSpPr>
          <p:spPr>
            <a:xfrm>
              <a:off x="5892415" y="3881618"/>
              <a:ext cx="26499" cy="11521"/>
            </a:xfrm>
            <a:custGeom>
              <a:rect b="b" l="l" r="r" t="t"/>
              <a:pathLst>
                <a:path extrusionOk="0" h="440" w="1012">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83"/>
            <p:cNvSpPr/>
            <p:nvPr/>
          </p:nvSpPr>
          <p:spPr>
            <a:xfrm>
              <a:off x="5960863" y="3881618"/>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83"/>
            <p:cNvSpPr/>
            <p:nvPr/>
          </p:nvSpPr>
          <p:spPr>
            <a:xfrm>
              <a:off x="5846460" y="3841659"/>
              <a:ext cx="154884" cy="154387"/>
            </a:xfrm>
            <a:custGeom>
              <a:rect b="b" l="l" r="r" t="t"/>
              <a:pathLst>
                <a:path extrusionOk="0" h="5896" w="5915">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83"/>
            <p:cNvSpPr/>
            <p:nvPr/>
          </p:nvSpPr>
          <p:spPr>
            <a:xfrm>
              <a:off x="5854185" y="3818643"/>
              <a:ext cx="40011" cy="83006"/>
            </a:xfrm>
            <a:custGeom>
              <a:rect b="b" l="l" r="r" t="t"/>
              <a:pathLst>
                <a:path extrusionOk="0" h="3170" w="1528">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83"/>
            <p:cNvSpPr/>
            <p:nvPr/>
          </p:nvSpPr>
          <p:spPr>
            <a:xfrm>
              <a:off x="5939888" y="4007515"/>
              <a:ext cx="72951" cy="137419"/>
            </a:xfrm>
            <a:custGeom>
              <a:rect b="b" l="l" r="r" t="t"/>
              <a:pathLst>
                <a:path extrusionOk="0" h="5248" w="2786">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83"/>
            <p:cNvSpPr/>
            <p:nvPr/>
          </p:nvSpPr>
          <p:spPr>
            <a:xfrm>
              <a:off x="6012316" y="4093323"/>
              <a:ext cx="43755" cy="40011"/>
            </a:xfrm>
            <a:custGeom>
              <a:rect b="b" l="l" r="r" t="t"/>
              <a:pathLst>
                <a:path extrusionOk="0" h="1528" w="1671">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83"/>
            <p:cNvSpPr/>
            <p:nvPr/>
          </p:nvSpPr>
          <p:spPr>
            <a:xfrm>
              <a:off x="5985843" y="3801649"/>
              <a:ext cx="39984" cy="100001"/>
            </a:xfrm>
            <a:custGeom>
              <a:rect b="b" l="l" r="r" t="t"/>
              <a:pathLst>
                <a:path extrusionOk="0" h="3819" w="1527">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83"/>
            <p:cNvSpPr/>
            <p:nvPr/>
          </p:nvSpPr>
          <p:spPr>
            <a:xfrm>
              <a:off x="5914672" y="3938753"/>
              <a:ext cx="50668" cy="17361"/>
            </a:xfrm>
            <a:custGeom>
              <a:rect b="b" l="l" r="r" t="t"/>
              <a:pathLst>
                <a:path extrusionOk="0" h="663" w="1935">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83"/>
            <p:cNvSpPr/>
            <p:nvPr/>
          </p:nvSpPr>
          <p:spPr>
            <a:xfrm>
              <a:off x="5866937" y="4007515"/>
              <a:ext cx="72978" cy="137419"/>
            </a:xfrm>
            <a:custGeom>
              <a:rect b="b" l="l" r="r" t="t"/>
              <a:pathLst>
                <a:path extrusionOk="0" h="5248" w="2787">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83"/>
            <p:cNvSpPr/>
            <p:nvPr/>
          </p:nvSpPr>
          <p:spPr>
            <a:xfrm>
              <a:off x="5853687" y="3790180"/>
              <a:ext cx="145170" cy="62582"/>
            </a:xfrm>
            <a:custGeom>
              <a:rect b="b" l="l" r="r" t="t"/>
              <a:pathLst>
                <a:path extrusionOk="0" h="2390" w="5544">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83"/>
            <p:cNvSpPr/>
            <p:nvPr/>
          </p:nvSpPr>
          <p:spPr>
            <a:xfrm>
              <a:off x="5831221" y="4110448"/>
              <a:ext cx="57214" cy="34250"/>
            </a:xfrm>
            <a:custGeom>
              <a:rect b="b" l="l" r="r" t="t"/>
              <a:pathLst>
                <a:path extrusionOk="0" h="1308" w="2185">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83"/>
            <p:cNvSpPr/>
            <p:nvPr/>
          </p:nvSpPr>
          <p:spPr>
            <a:xfrm>
              <a:off x="5854185" y="4093323"/>
              <a:ext cx="11521" cy="28646"/>
            </a:xfrm>
            <a:custGeom>
              <a:rect b="b" l="l" r="r" t="t"/>
              <a:pathLst>
                <a:path extrusionOk="0" h="1094" w="44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83"/>
            <p:cNvSpPr/>
            <p:nvPr/>
          </p:nvSpPr>
          <p:spPr>
            <a:xfrm>
              <a:off x="5831221" y="4127678"/>
              <a:ext cx="57214" cy="17020"/>
            </a:xfrm>
            <a:custGeom>
              <a:rect b="b" l="l" r="r" t="t"/>
              <a:pathLst>
                <a:path extrusionOk="0" h="650" w="2185">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8" name="Google Shape;13048;p83"/>
          <p:cNvGrpSpPr/>
          <p:nvPr/>
        </p:nvGrpSpPr>
        <p:grpSpPr>
          <a:xfrm>
            <a:off x="5352088" y="3790206"/>
            <a:ext cx="274550" cy="354728"/>
            <a:chOff x="5352088" y="3790206"/>
            <a:chExt cx="274550" cy="354728"/>
          </a:xfrm>
        </p:grpSpPr>
        <p:sp>
          <p:nvSpPr>
            <p:cNvPr id="13049" name="Google Shape;13049;p83"/>
            <p:cNvSpPr/>
            <p:nvPr/>
          </p:nvSpPr>
          <p:spPr>
            <a:xfrm>
              <a:off x="5352088" y="3978790"/>
              <a:ext cx="274550" cy="165908"/>
            </a:xfrm>
            <a:custGeom>
              <a:rect b="b" l="l" r="r" t="t"/>
              <a:pathLst>
                <a:path extrusionOk="0" h="6336" w="10485">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83"/>
            <p:cNvSpPr/>
            <p:nvPr/>
          </p:nvSpPr>
          <p:spPr>
            <a:xfrm>
              <a:off x="5352088" y="4034512"/>
              <a:ext cx="274550" cy="110186"/>
            </a:xfrm>
            <a:custGeom>
              <a:rect b="b" l="l" r="r" t="t"/>
              <a:pathLst>
                <a:path extrusionOk="0" h="4208" w="10485">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83"/>
            <p:cNvSpPr/>
            <p:nvPr/>
          </p:nvSpPr>
          <p:spPr>
            <a:xfrm>
              <a:off x="5424542" y="4034512"/>
              <a:ext cx="129904" cy="41739"/>
            </a:xfrm>
            <a:custGeom>
              <a:rect b="b" l="l" r="r" t="t"/>
              <a:pathLst>
                <a:path extrusionOk="0" h="1594" w="4961">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83"/>
            <p:cNvSpPr/>
            <p:nvPr/>
          </p:nvSpPr>
          <p:spPr>
            <a:xfrm>
              <a:off x="5398042" y="4037261"/>
              <a:ext cx="28515" cy="78948"/>
            </a:xfrm>
            <a:custGeom>
              <a:rect b="b" l="l" r="r" t="t"/>
              <a:pathLst>
                <a:path extrusionOk="0" h="3015" w="1089">
                  <a:moveTo>
                    <a:pt x="1088" y="0"/>
                  </a:moveTo>
                  <a:lnTo>
                    <a:pt x="1" y="325"/>
                  </a:lnTo>
                  <a:lnTo>
                    <a:pt x="1" y="3015"/>
                  </a:lnTo>
                  <a:lnTo>
                    <a:pt x="1088" y="3015"/>
                  </a:lnTo>
                  <a:lnTo>
                    <a:pt x="1088"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83"/>
            <p:cNvSpPr/>
            <p:nvPr/>
          </p:nvSpPr>
          <p:spPr>
            <a:xfrm>
              <a:off x="5552429" y="4037261"/>
              <a:ext cx="28515" cy="78948"/>
            </a:xfrm>
            <a:custGeom>
              <a:rect b="b" l="l" r="r" t="t"/>
              <a:pathLst>
                <a:path extrusionOk="0" h="3015" w="1089">
                  <a:moveTo>
                    <a:pt x="1" y="0"/>
                  </a:moveTo>
                  <a:lnTo>
                    <a:pt x="1" y="3015"/>
                  </a:lnTo>
                  <a:lnTo>
                    <a:pt x="1088" y="3015"/>
                  </a:lnTo>
                  <a:lnTo>
                    <a:pt x="1088" y="325"/>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83"/>
            <p:cNvSpPr/>
            <p:nvPr/>
          </p:nvSpPr>
          <p:spPr>
            <a:xfrm>
              <a:off x="5397807" y="4093219"/>
              <a:ext cx="183138" cy="51715"/>
            </a:xfrm>
            <a:custGeom>
              <a:rect b="b" l="l" r="r" t="t"/>
              <a:pathLst>
                <a:path extrusionOk="0" h="1975" w="6994">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83"/>
            <p:cNvSpPr/>
            <p:nvPr/>
          </p:nvSpPr>
          <p:spPr>
            <a:xfrm>
              <a:off x="5449522" y="3984551"/>
              <a:ext cx="79943" cy="28620"/>
            </a:xfrm>
            <a:custGeom>
              <a:rect b="b" l="l" r="r" t="t"/>
              <a:pathLst>
                <a:path extrusionOk="0" h="1093" w="3053">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83"/>
            <p:cNvSpPr/>
            <p:nvPr/>
          </p:nvSpPr>
          <p:spPr>
            <a:xfrm>
              <a:off x="5392386" y="3801701"/>
              <a:ext cx="193952" cy="200106"/>
            </a:xfrm>
            <a:custGeom>
              <a:rect b="b" l="l" r="r" t="t"/>
              <a:pathLst>
                <a:path extrusionOk="0" h="7642" w="7407">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83"/>
            <p:cNvSpPr/>
            <p:nvPr/>
          </p:nvSpPr>
          <p:spPr>
            <a:xfrm>
              <a:off x="5397807" y="3795940"/>
              <a:ext cx="183138" cy="91464"/>
            </a:xfrm>
            <a:custGeom>
              <a:rect b="b" l="l" r="r" t="t"/>
              <a:pathLst>
                <a:path extrusionOk="0" h="3493" w="6994">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83"/>
            <p:cNvSpPr/>
            <p:nvPr/>
          </p:nvSpPr>
          <p:spPr>
            <a:xfrm>
              <a:off x="5397807" y="3795940"/>
              <a:ext cx="91700" cy="91464"/>
            </a:xfrm>
            <a:custGeom>
              <a:rect b="b" l="l" r="r" t="t"/>
              <a:pathLst>
                <a:path extrusionOk="0" h="3493" w="3502">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83"/>
            <p:cNvSpPr/>
            <p:nvPr/>
          </p:nvSpPr>
          <p:spPr>
            <a:xfrm>
              <a:off x="5396812" y="3887378"/>
              <a:ext cx="161404" cy="114455"/>
            </a:xfrm>
            <a:custGeom>
              <a:rect b="b" l="l" r="r" t="t"/>
              <a:pathLst>
                <a:path extrusionOk="0" h="4371" w="6164">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83"/>
            <p:cNvSpPr/>
            <p:nvPr/>
          </p:nvSpPr>
          <p:spPr>
            <a:xfrm>
              <a:off x="5455518" y="3944567"/>
              <a:ext cx="67714" cy="66615"/>
            </a:xfrm>
            <a:custGeom>
              <a:rect b="b" l="l" r="r" t="t"/>
              <a:pathLst>
                <a:path extrusionOk="0" h="2544" w="2586">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83"/>
            <p:cNvSpPr/>
            <p:nvPr/>
          </p:nvSpPr>
          <p:spPr>
            <a:xfrm>
              <a:off x="5455754" y="3944567"/>
              <a:ext cx="41739" cy="66615"/>
            </a:xfrm>
            <a:custGeom>
              <a:rect b="b" l="l" r="r" t="t"/>
              <a:pathLst>
                <a:path extrusionOk="0" h="2544" w="1594">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83"/>
            <p:cNvSpPr/>
            <p:nvPr/>
          </p:nvSpPr>
          <p:spPr>
            <a:xfrm>
              <a:off x="5471439" y="3956978"/>
              <a:ext cx="35873" cy="16339"/>
            </a:xfrm>
            <a:custGeom>
              <a:rect b="b" l="l" r="r" t="t"/>
              <a:pathLst>
                <a:path extrusionOk="0" h="624" w="137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83"/>
            <p:cNvSpPr/>
            <p:nvPr/>
          </p:nvSpPr>
          <p:spPr>
            <a:xfrm>
              <a:off x="5452271" y="3904556"/>
              <a:ext cx="11260" cy="17073"/>
            </a:xfrm>
            <a:custGeom>
              <a:rect b="b" l="l" r="r" t="t"/>
              <a:pathLst>
                <a:path extrusionOk="0" h="652" w="43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83"/>
            <p:cNvSpPr/>
            <p:nvPr/>
          </p:nvSpPr>
          <p:spPr>
            <a:xfrm>
              <a:off x="5515220" y="3904556"/>
              <a:ext cx="11521" cy="17073"/>
            </a:xfrm>
            <a:custGeom>
              <a:rect b="b" l="l" r="r" t="t"/>
              <a:pathLst>
                <a:path extrusionOk="0" h="652" w="44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83"/>
            <p:cNvSpPr/>
            <p:nvPr/>
          </p:nvSpPr>
          <p:spPr>
            <a:xfrm>
              <a:off x="5472251" y="3790206"/>
              <a:ext cx="34486" cy="74208"/>
            </a:xfrm>
            <a:custGeom>
              <a:rect b="b" l="l" r="r" t="t"/>
              <a:pathLst>
                <a:path extrusionOk="0" h="2834" w="1317">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83"/>
            <p:cNvSpPr/>
            <p:nvPr/>
          </p:nvSpPr>
          <p:spPr>
            <a:xfrm>
              <a:off x="5535199" y="3805079"/>
              <a:ext cx="23017" cy="59361"/>
            </a:xfrm>
            <a:custGeom>
              <a:rect b="b" l="l" r="r" t="t"/>
              <a:pathLst>
                <a:path extrusionOk="0" h="2267" w="879">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83"/>
            <p:cNvSpPr/>
            <p:nvPr/>
          </p:nvSpPr>
          <p:spPr>
            <a:xfrm>
              <a:off x="5420797" y="3805079"/>
              <a:ext cx="22990" cy="59361"/>
            </a:xfrm>
            <a:custGeom>
              <a:rect b="b" l="l" r="r" t="t"/>
              <a:pathLst>
                <a:path extrusionOk="0" h="2267" w="878">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83"/>
            <p:cNvSpPr/>
            <p:nvPr/>
          </p:nvSpPr>
          <p:spPr>
            <a:xfrm>
              <a:off x="5386573" y="3881618"/>
              <a:ext cx="205866" cy="11521"/>
            </a:xfrm>
            <a:custGeom>
              <a:rect b="b" l="l" r="r" t="t"/>
              <a:pathLst>
                <a:path extrusionOk="0" h="440" w="7862">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83"/>
            <p:cNvSpPr/>
            <p:nvPr/>
          </p:nvSpPr>
          <p:spPr>
            <a:xfrm>
              <a:off x="5415036" y="4110448"/>
              <a:ext cx="11521" cy="11521"/>
            </a:xfrm>
            <a:custGeom>
              <a:rect b="b" l="l" r="r" t="t"/>
              <a:pathLst>
                <a:path extrusionOk="0" h="440" w="44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83"/>
            <p:cNvSpPr/>
            <p:nvPr/>
          </p:nvSpPr>
          <p:spPr>
            <a:xfrm>
              <a:off x="5552429" y="4110448"/>
              <a:ext cx="11260" cy="11521"/>
            </a:xfrm>
            <a:custGeom>
              <a:rect b="b" l="l" r="r" t="t"/>
              <a:pathLst>
                <a:path extrusionOk="0" h="440" w="43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83"/>
            <p:cNvSpPr/>
            <p:nvPr/>
          </p:nvSpPr>
          <p:spPr>
            <a:xfrm>
              <a:off x="5380813" y="4093219"/>
              <a:ext cx="17020" cy="51480"/>
            </a:xfrm>
            <a:custGeom>
              <a:rect b="b" l="l" r="r" t="t"/>
              <a:pathLst>
                <a:path extrusionOk="0" h="1966" w="650">
                  <a:moveTo>
                    <a:pt x="649" y="0"/>
                  </a:moveTo>
                  <a:cubicBezTo>
                    <a:pt x="287" y="0"/>
                    <a:pt x="1" y="296"/>
                    <a:pt x="1" y="658"/>
                  </a:cubicBezTo>
                  <a:lnTo>
                    <a:pt x="1" y="1965"/>
                  </a:lnTo>
                  <a:lnTo>
                    <a:pt x="649" y="1965"/>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83"/>
            <p:cNvSpPr/>
            <p:nvPr/>
          </p:nvSpPr>
          <p:spPr>
            <a:xfrm>
              <a:off x="5580918" y="4093219"/>
              <a:ext cx="17256" cy="51480"/>
            </a:xfrm>
            <a:custGeom>
              <a:rect b="b" l="l" r="r" t="t"/>
              <a:pathLst>
                <a:path extrusionOk="0" h="1966" w="659">
                  <a:moveTo>
                    <a:pt x="0" y="0"/>
                  </a:moveTo>
                  <a:lnTo>
                    <a:pt x="0" y="1965"/>
                  </a:lnTo>
                  <a:lnTo>
                    <a:pt x="658" y="1965"/>
                  </a:lnTo>
                  <a:lnTo>
                    <a:pt x="658" y="658"/>
                  </a:lnTo>
                  <a:cubicBezTo>
                    <a:pt x="658" y="296"/>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3" name="Google Shape;13073;p83"/>
          <p:cNvGrpSpPr/>
          <p:nvPr/>
        </p:nvGrpSpPr>
        <p:grpSpPr>
          <a:xfrm>
            <a:off x="4901706" y="3790075"/>
            <a:ext cx="274550" cy="354859"/>
            <a:chOff x="4901706" y="3790075"/>
            <a:chExt cx="274550" cy="354859"/>
          </a:xfrm>
        </p:grpSpPr>
        <p:sp>
          <p:nvSpPr>
            <p:cNvPr id="13074" name="Google Shape;13074;p83"/>
            <p:cNvSpPr/>
            <p:nvPr/>
          </p:nvSpPr>
          <p:spPr>
            <a:xfrm>
              <a:off x="4901706" y="4007777"/>
              <a:ext cx="274550" cy="137157"/>
            </a:xfrm>
            <a:custGeom>
              <a:rect b="b" l="l" r="r" t="t"/>
              <a:pathLst>
                <a:path extrusionOk="0" h="5238" w="10485">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83"/>
            <p:cNvSpPr/>
            <p:nvPr/>
          </p:nvSpPr>
          <p:spPr>
            <a:xfrm>
              <a:off x="4935929" y="4007777"/>
              <a:ext cx="206102" cy="124169"/>
            </a:xfrm>
            <a:custGeom>
              <a:rect b="b" l="l" r="r" t="t"/>
              <a:pathLst>
                <a:path extrusionOk="0" h="4742" w="7871">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83"/>
            <p:cNvSpPr/>
            <p:nvPr/>
          </p:nvSpPr>
          <p:spPr>
            <a:xfrm>
              <a:off x="4941664" y="4017518"/>
              <a:ext cx="194633" cy="103195"/>
            </a:xfrm>
            <a:custGeom>
              <a:rect b="b" l="l" r="r" t="t"/>
              <a:pathLst>
                <a:path extrusionOk="0" h="3941" w="7433">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83"/>
            <p:cNvSpPr/>
            <p:nvPr/>
          </p:nvSpPr>
          <p:spPr>
            <a:xfrm>
              <a:off x="4959967" y="4034512"/>
              <a:ext cx="157922" cy="65279"/>
            </a:xfrm>
            <a:custGeom>
              <a:rect b="b" l="l" r="r" t="t"/>
              <a:pathLst>
                <a:path extrusionOk="0" h="2493" w="6031">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83"/>
            <p:cNvSpPr/>
            <p:nvPr/>
          </p:nvSpPr>
          <p:spPr>
            <a:xfrm>
              <a:off x="4984869" y="4013276"/>
              <a:ext cx="107961" cy="86515"/>
            </a:xfrm>
            <a:custGeom>
              <a:rect b="b" l="l" r="r" t="t"/>
              <a:pathLst>
                <a:path extrusionOk="0" h="3304" w="4123">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83"/>
            <p:cNvSpPr/>
            <p:nvPr/>
          </p:nvSpPr>
          <p:spPr>
            <a:xfrm>
              <a:off x="4998878" y="4013276"/>
              <a:ext cx="80205" cy="28620"/>
            </a:xfrm>
            <a:custGeom>
              <a:rect b="b" l="l" r="r" t="t"/>
              <a:pathLst>
                <a:path extrusionOk="0" h="1093" w="3063">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83"/>
            <p:cNvSpPr/>
            <p:nvPr/>
          </p:nvSpPr>
          <p:spPr>
            <a:xfrm>
              <a:off x="4942161" y="3830164"/>
              <a:ext cx="193612" cy="200132"/>
            </a:xfrm>
            <a:custGeom>
              <a:rect b="b" l="l" r="r" t="t"/>
              <a:pathLst>
                <a:path extrusionOk="0" h="7643" w="7394">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83"/>
            <p:cNvSpPr/>
            <p:nvPr/>
          </p:nvSpPr>
          <p:spPr>
            <a:xfrm>
              <a:off x="4946168" y="3860984"/>
              <a:ext cx="109689" cy="169338"/>
            </a:xfrm>
            <a:custGeom>
              <a:rect b="b" l="l" r="r" t="t"/>
              <a:pathLst>
                <a:path extrusionOk="0" h="6467" w="4189">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83"/>
            <p:cNvSpPr/>
            <p:nvPr/>
          </p:nvSpPr>
          <p:spPr>
            <a:xfrm>
              <a:off x="4998878" y="3935035"/>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83"/>
            <p:cNvSpPr/>
            <p:nvPr/>
          </p:nvSpPr>
          <p:spPr>
            <a:xfrm>
              <a:off x="5067561" y="3935035"/>
              <a:ext cx="11521" cy="17308"/>
            </a:xfrm>
            <a:custGeom>
              <a:rect b="b" l="l" r="r" t="t"/>
              <a:pathLst>
                <a:path extrusionOk="0" h="661" w="44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83"/>
            <p:cNvSpPr/>
            <p:nvPr/>
          </p:nvSpPr>
          <p:spPr>
            <a:xfrm>
              <a:off x="5013646" y="3974993"/>
              <a:ext cx="50668" cy="17334"/>
            </a:xfrm>
            <a:custGeom>
              <a:rect b="b" l="l" r="r" t="t"/>
              <a:pathLst>
                <a:path extrusionOk="0" h="662" w="1935">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83"/>
            <p:cNvSpPr/>
            <p:nvPr/>
          </p:nvSpPr>
          <p:spPr>
            <a:xfrm>
              <a:off x="4990368" y="3917727"/>
              <a:ext cx="33752" cy="17387"/>
            </a:xfrm>
            <a:custGeom>
              <a:rect b="b" l="l" r="r" t="t"/>
              <a:pathLst>
                <a:path extrusionOk="0" h="664" w="1289">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83"/>
            <p:cNvSpPr/>
            <p:nvPr/>
          </p:nvSpPr>
          <p:spPr>
            <a:xfrm>
              <a:off x="5053814" y="3917727"/>
              <a:ext cx="33779" cy="17387"/>
            </a:xfrm>
            <a:custGeom>
              <a:rect b="b" l="l" r="r" t="t"/>
              <a:pathLst>
                <a:path extrusionOk="0" h="664" w="129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83"/>
            <p:cNvSpPr/>
            <p:nvPr/>
          </p:nvSpPr>
          <p:spPr>
            <a:xfrm>
              <a:off x="5022104" y="3790075"/>
              <a:ext cx="33255" cy="67793"/>
            </a:xfrm>
            <a:custGeom>
              <a:rect b="b" l="l" r="r" t="t"/>
              <a:pathLst>
                <a:path extrusionOk="0" h="2589" w="127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83"/>
            <p:cNvSpPr/>
            <p:nvPr/>
          </p:nvSpPr>
          <p:spPr>
            <a:xfrm>
              <a:off x="5022340" y="3790206"/>
              <a:ext cx="16785" cy="67976"/>
            </a:xfrm>
            <a:custGeom>
              <a:rect b="b" l="l" r="r" t="t"/>
              <a:pathLst>
                <a:path extrusionOk="0" h="2596" w="641">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83"/>
            <p:cNvSpPr/>
            <p:nvPr/>
          </p:nvSpPr>
          <p:spPr>
            <a:xfrm>
              <a:off x="4987383" y="4104688"/>
              <a:ext cx="11521" cy="40246"/>
            </a:xfrm>
            <a:custGeom>
              <a:rect b="b" l="l" r="r" t="t"/>
              <a:pathLst>
                <a:path extrusionOk="0" h="1537" w="44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83"/>
            <p:cNvSpPr/>
            <p:nvPr/>
          </p:nvSpPr>
          <p:spPr>
            <a:xfrm>
              <a:off x="5079057" y="4104688"/>
              <a:ext cx="11260" cy="40246"/>
            </a:xfrm>
            <a:custGeom>
              <a:rect b="b" l="l" r="r" t="t"/>
              <a:pathLst>
                <a:path extrusionOk="0" h="1537" w="43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1" name="Google Shape;13091;p83"/>
          <p:cNvGrpSpPr/>
          <p:nvPr/>
        </p:nvGrpSpPr>
        <p:grpSpPr>
          <a:xfrm>
            <a:off x="8052704" y="1503208"/>
            <a:ext cx="275073" cy="354545"/>
            <a:chOff x="8052704" y="1503208"/>
            <a:chExt cx="275073" cy="354545"/>
          </a:xfrm>
        </p:grpSpPr>
        <p:sp>
          <p:nvSpPr>
            <p:cNvPr id="13092" name="Google Shape;13092;p83"/>
            <p:cNvSpPr/>
            <p:nvPr/>
          </p:nvSpPr>
          <p:spPr>
            <a:xfrm>
              <a:off x="8052704" y="1697344"/>
              <a:ext cx="274812" cy="160409"/>
            </a:xfrm>
            <a:custGeom>
              <a:rect b="b" l="l" r="r" t="t"/>
              <a:pathLst>
                <a:path extrusionOk="0" h="6126" w="10495">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83"/>
            <p:cNvSpPr/>
            <p:nvPr/>
          </p:nvSpPr>
          <p:spPr>
            <a:xfrm>
              <a:off x="8098685" y="1823267"/>
              <a:ext cx="11260" cy="34486"/>
            </a:xfrm>
            <a:custGeom>
              <a:rect b="b" l="l" r="r" t="t"/>
              <a:pathLst>
                <a:path extrusionOk="0" h="1317" w="430">
                  <a:moveTo>
                    <a:pt x="0" y="0"/>
                  </a:moveTo>
                  <a:lnTo>
                    <a:pt x="0" y="1317"/>
                  </a:lnTo>
                  <a:lnTo>
                    <a:pt x="430" y="1317"/>
                  </a:lnTo>
                  <a:lnTo>
                    <a:pt x="430"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83"/>
            <p:cNvSpPr/>
            <p:nvPr/>
          </p:nvSpPr>
          <p:spPr>
            <a:xfrm>
              <a:off x="8270301" y="1823267"/>
              <a:ext cx="11521" cy="34486"/>
            </a:xfrm>
            <a:custGeom>
              <a:rect b="b" l="l" r="r" t="t"/>
              <a:pathLst>
                <a:path extrusionOk="0" h="1317" w="440">
                  <a:moveTo>
                    <a:pt x="0" y="0"/>
                  </a:moveTo>
                  <a:lnTo>
                    <a:pt x="0" y="1317"/>
                  </a:lnTo>
                  <a:lnTo>
                    <a:pt x="439" y="1317"/>
                  </a:lnTo>
                  <a:lnTo>
                    <a:pt x="439"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83"/>
            <p:cNvSpPr/>
            <p:nvPr/>
          </p:nvSpPr>
          <p:spPr>
            <a:xfrm>
              <a:off x="8052704" y="1747069"/>
              <a:ext cx="275073" cy="110684"/>
            </a:xfrm>
            <a:custGeom>
              <a:rect b="b" l="l" r="r" t="t"/>
              <a:pathLst>
                <a:path extrusionOk="0" h="4227" w="10505">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83"/>
            <p:cNvSpPr/>
            <p:nvPr/>
          </p:nvSpPr>
          <p:spPr>
            <a:xfrm>
              <a:off x="8150138" y="1697344"/>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83"/>
            <p:cNvSpPr/>
            <p:nvPr/>
          </p:nvSpPr>
          <p:spPr>
            <a:xfrm>
              <a:off x="8087687" y="1503208"/>
              <a:ext cx="205107" cy="136974"/>
            </a:xfrm>
            <a:custGeom>
              <a:rect b="b" l="l" r="r" t="t"/>
              <a:pathLst>
                <a:path extrusionOk="0" h="5231" w="7833">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83"/>
            <p:cNvSpPr/>
            <p:nvPr/>
          </p:nvSpPr>
          <p:spPr>
            <a:xfrm>
              <a:off x="8087687" y="1515751"/>
              <a:ext cx="190889" cy="124431"/>
            </a:xfrm>
            <a:custGeom>
              <a:rect b="b" l="l" r="r" t="t"/>
              <a:pathLst>
                <a:path extrusionOk="0" h="4752" w="729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83"/>
            <p:cNvSpPr/>
            <p:nvPr/>
          </p:nvSpPr>
          <p:spPr>
            <a:xfrm>
              <a:off x="8097690" y="1577207"/>
              <a:ext cx="184866" cy="143415"/>
            </a:xfrm>
            <a:custGeom>
              <a:rect b="b" l="l" r="r" t="t"/>
              <a:pathLst>
                <a:path extrusionOk="0" h="5477" w="706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83"/>
            <p:cNvSpPr/>
            <p:nvPr/>
          </p:nvSpPr>
          <p:spPr>
            <a:xfrm>
              <a:off x="8150138" y="1623031"/>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83"/>
            <p:cNvSpPr/>
            <p:nvPr/>
          </p:nvSpPr>
          <p:spPr>
            <a:xfrm>
              <a:off x="8218848" y="1623031"/>
              <a:ext cx="11495" cy="17151"/>
            </a:xfrm>
            <a:custGeom>
              <a:rect b="b" l="l" r="r" t="t"/>
              <a:pathLst>
                <a:path extrusionOk="0" h="655" w="439">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83"/>
            <p:cNvSpPr/>
            <p:nvPr/>
          </p:nvSpPr>
          <p:spPr>
            <a:xfrm>
              <a:off x="8164618" y="1662963"/>
              <a:ext cx="50799" cy="17439"/>
            </a:xfrm>
            <a:custGeom>
              <a:rect b="b" l="l" r="r" t="t"/>
              <a:pathLst>
                <a:path extrusionOk="0" h="666" w="194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83"/>
            <p:cNvSpPr/>
            <p:nvPr/>
          </p:nvSpPr>
          <p:spPr>
            <a:xfrm>
              <a:off x="8097690" y="1577207"/>
              <a:ext cx="155382" cy="143389"/>
            </a:xfrm>
            <a:custGeom>
              <a:rect b="b" l="l" r="r" t="t"/>
              <a:pathLst>
                <a:path extrusionOk="0" h="5476" w="5934">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83"/>
            <p:cNvSpPr/>
            <p:nvPr/>
          </p:nvSpPr>
          <p:spPr>
            <a:xfrm>
              <a:off x="8178863" y="1754558"/>
              <a:ext cx="22755" cy="63237"/>
            </a:xfrm>
            <a:custGeom>
              <a:rect b="b" l="l" r="r" t="t"/>
              <a:pathLst>
                <a:path extrusionOk="0" h="2415" w="869">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83"/>
            <p:cNvSpPr/>
            <p:nvPr/>
          </p:nvSpPr>
          <p:spPr>
            <a:xfrm>
              <a:off x="8127645" y="1728137"/>
              <a:ext cx="62477" cy="57921"/>
            </a:xfrm>
            <a:custGeom>
              <a:rect b="b" l="l" r="r" t="t"/>
              <a:pathLst>
                <a:path extrusionOk="0" h="2212" w="2386">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83"/>
            <p:cNvSpPr/>
            <p:nvPr/>
          </p:nvSpPr>
          <p:spPr>
            <a:xfrm>
              <a:off x="8190096" y="1728137"/>
              <a:ext cx="62477" cy="57816"/>
            </a:xfrm>
            <a:custGeom>
              <a:rect b="b" l="l" r="r" t="t"/>
              <a:pathLst>
                <a:path extrusionOk="0" h="2208" w="2386">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83"/>
            <p:cNvSpPr/>
            <p:nvPr/>
          </p:nvSpPr>
          <p:spPr>
            <a:xfrm>
              <a:off x="8058464" y="1770557"/>
              <a:ext cx="51480" cy="64206"/>
            </a:xfrm>
            <a:custGeom>
              <a:rect b="b" l="l" r="r" t="t"/>
              <a:pathLst>
                <a:path extrusionOk="0" h="2452" w="1966">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83"/>
            <p:cNvSpPr/>
            <p:nvPr/>
          </p:nvSpPr>
          <p:spPr>
            <a:xfrm>
              <a:off x="8270301" y="1770557"/>
              <a:ext cx="51480" cy="64206"/>
            </a:xfrm>
            <a:custGeom>
              <a:rect b="b" l="l" r="r" t="t"/>
              <a:pathLst>
                <a:path extrusionOk="0" h="2452" w="1966">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9" name="Google Shape;13109;p83"/>
          <p:cNvGrpSpPr/>
          <p:nvPr/>
        </p:nvGrpSpPr>
        <p:grpSpPr>
          <a:xfrm>
            <a:off x="5794745" y="1502999"/>
            <a:ext cx="274550" cy="354754"/>
            <a:chOff x="5794745" y="1502999"/>
            <a:chExt cx="274550" cy="354754"/>
          </a:xfrm>
        </p:grpSpPr>
        <p:sp>
          <p:nvSpPr>
            <p:cNvPr id="13110" name="Google Shape;13110;p83"/>
            <p:cNvSpPr/>
            <p:nvPr/>
          </p:nvSpPr>
          <p:spPr>
            <a:xfrm>
              <a:off x="5794745" y="1703340"/>
              <a:ext cx="274550" cy="154413"/>
            </a:xfrm>
            <a:custGeom>
              <a:rect b="b" l="l" r="r" t="t"/>
              <a:pathLst>
                <a:path extrusionOk="0" h="5897" w="10485">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83"/>
            <p:cNvSpPr/>
            <p:nvPr/>
          </p:nvSpPr>
          <p:spPr>
            <a:xfrm>
              <a:off x="5891918" y="1703340"/>
              <a:ext cx="80205" cy="22886"/>
            </a:xfrm>
            <a:custGeom>
              <a:rect b="b" l="l" r="r" t="t"/>
              <a:pathLst>
                <a:path extrusionOk="0" h="874" w="3063">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83"/>
            <p:cNvSpPr/>
            <p:nvPr/>
          </p:nvSpPr>
          <p:spPr>
            <a:xfrm>
              <a:off x="5835698" y="1554478"/>
              <a:ext cx="192381" cy="160147"/>
            </a:xfrm>
            <a:custGeom>
              <a:rect b="b" l="l" r="r" t="t"/>
              <a:pathLst>
                <a:path extrusionOk="0" h="6116" w="7347">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83"/>
            <p:cNvSpPr/>
            <p:nvPr/>
          </p:nvSpPr>
          <p:spPr>
            <a:xfrm>
              <a:off x="5839705" y="1554478"/>
              <a:ext cx="143677" cy="160357"/>
            </a:xfrm>
            <a:custGeom>
              <a:rect b="b" l="l" r="r" t="t"/>
              <a:pathLst>
                <a:path extrusionOk="0" h="6124" w="5487">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83"/>
            <p:cNvSpPr/>
            <p:nvPr/>
          </p:nvSpPr>
          <p:spPr>
            <a:xfrm>
              <a:off x="5842716" y="1502999"/>
              <a:ext cx="187118" cy="114455"/>
            </a:xfrm>
            <a:custGeom>
              <a:rect b="b" l="l" r="r" t="t"/>
              <a:pathLst>
                <a:path extrusionOk="0" h="4371" w="7146">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83"/>
            <p:cNvSpPr/>
            <p:nvPr/>
          </p:nvSpPr>
          <p:spPr>
            <a:xfrm>
              <a:off x="5842716" y="1502999"/>
              <a:ext cx="72218" cy="114455"/>
            </a:xfrm>
            <a:custGeom>
              <a:rect b="b" l="l" r="r" t="t"/>
              <a:pathLst>
                <a:path extrusionOk="0" h="4371" w="2758">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83"/>
            <p:cNvSpPr/>
            <p:nvPr/>
          </p:nvSpPr>
          <p:spPr>
            <a:xfrm>
              <a:off x="5891918" y="1617532"/>
              <a:ext cx="11521" cy="17151"/>
            </a:xfrm>
            <a:custGeom>
              <a:rect b="b" l="l" r="r" t="t"/>
              <a:pathLst>
                <a:path extrusionOk="0" h="655" w="44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83"/>
            <p:cNvSpPr/>
            <p:nvPr/>
          </p:nvSpPr>
          <p:spPr>
            <a:xfrm>
              <a:off x="5960601" y="1617532"/>
              <a:ext cx="11521" cy="17151"/>
            </a:xfrm>
            <a:custGeom>
              <a:rect b="b" l="l" r="r" t="t"/>
              <a:pathLst>
                <a:path extrusionOk="0" h="655" w="44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83"/>
            <p:cNvSpPr/>
            <p:nvPr/>
          </p:nvSpPr>
          <p:spPr>
            <a:xfrm>
              <a:off x="5906424" y="1657438"/>
              <a:ext cx="50773" cy="17282"/>
            </a:xfrm>
            <a:custGeom>
              <a:rect b="b" l="l" r="r" t="t"/>
              <a:pathLst>
                <a:path extrusionOk="0" h="660" w="1939">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83"/>
            <p:cNvSpPr/>
            <p:nvPr/>
          </p:nvSpPr>
          <p:spPr>
            <a:xfrm>
              <a:off x="5884429" y="1600433"/>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83"/>
            <p:cNvSpPr/>
            <p:nvPr/>
          </p:nvSpPr>
          <p:spPr>
            <a:xfrm>
              <a:off x="5953112" y="1600433"/>
              <a:ext cx="26499" cy="11260"/>
            </a:xfrm>
            <a:custGeom>
              <a:rect b="b" l="l" r="r" t="t"/>
              <a:pathLst>
                <a:path extrusionOk="0" h="430" w="1012">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83"/>
            <p:cNvSpPr/>
            <p:nvPr/>
          </p:nvSpPr>
          <p:spPr>
            <a:xfrm>
              <a:off x="5846199" y="1748326"/>
              <a:ext cx="171643" cy="109427"/>
            </a:xfrm>
            <a:custGeom>
              <a:rect b="b" l="l" r="r" t="t"/>
              <a:pathLst>
                <a:path extrusionOk="0" h="4179" w="6555">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83"/>
            <p:cNvSpPr/>
            <p:nvPr/>
          </p:nvSpPr>
          <p:spPr>
            <a:xfrm>
              <a:off x="5845439" y="1548979"/>
              <a:ext cx="177901" cy="28489"/>
            </a:xfrm>
            <a:custGeom>
              <a:rect b="b" l="l" r="r" t="t"/>
              <a:pathLst>
                <a:path extrusionOk="0" h="1088" w="6794">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83"/>
            <p:cNvSpPr/>
            <p:nvPr/>
          </p:nvSpPr>
          <p:spPr>
            <a:xfrm>
              <a:off x="5932635" y="1548979"/>
              <a:ext cx="90941" cy="22781"/>
            </a:xfrm>
            <a:custGeom>
              <a:rect b="b" l="l" r="r" t="t"/>
              <a:pathLst>
                <a:path extrusionOk="0" h="870" w="3473">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83"/>
            <p:cNvSpPr/>
            <p:nvPr/>
          </p:nvSpPr>
          <p:spPr>
            <a:xfrm>
              <a:off x="5932373" y="1537484"/>
              <a:ext cx="17282" cy="11521"/>
            </a:xfrm>
            <a:custGeom>
              <a:rect b="b" l="l" r="r" t="t"/>
              <a:pathLst>
                <a:path extrusionOk="0" h="440" w="660">
                  <a:moveTo>
                    <a:pt x="440" y="0"/>
                  </a:moveTo>
                  <a:cubicBezTo>
                    <a:pt x="201" y="0"/>
                    <a:pt x="1" y="191"/>
                    <a:pt x="10" y="439"/>
                  </a:cubicBezTo>
                  <a:lnTo>
                    <a:pt x="659" y="439"/>
                  </a:lnTo>
                  <a:lnTo>
                    <a:pt x="65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83"/>
            <p:cNvSpPr/>
            <p:nvPr/>
          </p:nvSpPr>
          <p:spPr>
            <a:xfrm>
              <a:off x="5972096" y="1502999"/>
              <a:ext cx="57240" cy="57240"/>
            </a:xfrm>
            <a:custGeom>
              <a:rect b="b" l="l" r="r" t="t"/>
              <a:pathLst>
                <a:path extrusionOk="0" h="2186" w="2186">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83"/>
            <p:cNvSpPr/>
            <p:nvPr/>
          </p:nvSpPr>
          <p:spPr>
            <a:xfrm>
              <a:off x="5943371" y="1525989"/>
              <a:ext cx="34250" cy="34250"/>
            </a:xfrm>
            <a:custGeom>
              <a:rect b="b" l="l" r="r" t="t"/>
              <a:pathLst>
                <a:path extrusionOk="0" h="1308" w="1308">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83"/>
            <p:cNvSpPr/>
            <p:nvPr/>
          </p:nvSpPr>
          <p:spPr>
            <a:xfrm>
              <a:off x="5845204" y="1548979"/>
              <a:ext cx="23750" cy="28489"/>
            </a:xfrm>
            <a:custGeom>
              <a:rect b="b" l="l" r="r" t="t"/>
              <a:pathLst>
                <a:path extrusionOk="0" h="1088" w="907">
                  <a:moveTo>
                    <a:pt x="0" y="0"/>
                  </a:moveTo>
                  <a:cubicBezTo>
                    <a:pt x="0" y="58"/>
                    <a:pt x="0" y="115"/>
                    <a:pt x="10" y="172"/>
                  </a:cubicBezTo>
                  <a:lnTo>
                    <a:pt x="105" y="1088"/>
                  </a:lnTo>
                  <a:lnTo>
                    <a:pt x="907" y="1088"/>
                  </a:lnTo>
                  <a:lnTo>
                    <a:pt x="907"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83"/>
            <p:cNvSpPr/>
            <p:nvPr/>
          </p:nvSpPr>
          <p:spPr>
            <a:xfrm>
              <a:off x="5863428" y="1748326"/>
              <a:ext cx="137419" cy="80964"/>
            </a:xfrm>
            <a:custGeom>
              <a:rect b="b" l="l" r="r" t="t"/>
              <a:pathLst>
                <a:path extrusionOk="0" h="3092" w="5248">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83"/>
            <p:cNvSpPr/>
            <p:nvPr/>
          </p:nvSpPr>
          <p:spPr>
            <a:xfrm>
              <a:off x="5828969" y="1817768"/>
              <a:ext cx="17256" cy="39984"/>
            </a:xfrm>
            <a:custGeom>
              <a:rect b="b" l="l" r="r" t="t"/>
              <a:pathLst>
                <a:path extrusionOk="0" h="1527" w="659">
                  <a:moveTo>
                    <a:pt x="659" y="0"/>
                  </a:moveTo>
                  <a:cubicBezTo>
                    <a:pt x="296" y="0"/>
                    <a:pt x="0" y="286"/>
                    <a:pt x="0" y="649"/>
                  </a:cubicBezTo>
                  <a:lnTo>
                    <a:pt x="0" y="1527"/>
                  </a:lnTo>
                  <a:lnTo>
                    <a:pt x="659" y="1527"/>
                  </a:lnTo>
                  <a:lnTo>
                    <a:pt x="659"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83"/>
            <p:cNvSpPr/>
            <p:nvPr/>
          </p:nvSpPr>
          <p:spPr>
            <a:xfrm>
              <a:off x="5846199" y="1817768"/>
              <a:ext cx="11521" cy="39984"/>
            </a:xfrm>
            <a:custGeom>
              <a:rect b="b" l="l" r="r" t="t"/>
              <a:pathLst>
                <a:path extrusionOk="0" h="1527" w="440">
                  <a:moveTo>
                    <a:pt x="1" y="0"/>
                  </a:moveTo>
                  <a:lnTo>
                    <a:pt x="1" y="1527"/>
                  </a:lnTo>
                  <a:lnTo>
                    <a:pt x="439" y="1527"/>
                  </a:lnTo>
                  <a:lnTo>
                    <a:pt x="439" y="439"/>
                  </a:lnTo>
                  <a:cubicBezTo>
                    <a:pt x="439" y="191"/>
                    <a:pt x="239" y="0"/>
                    <a:pt x="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83"/>
            <p:cNvSpPr/>
            <p:nvPr/>
          </p:nvSpPr>
          <p:spPr>
            <a:xfrm>
              <a:off x="6017815" y="1817768"/>
              <a:ext cx="17256" cy="39984"/>
            </a:xfrm>
            <a:custGeom>
              <a:rect b="b" l="l" r="r" t="t"/>
              <a:pathLst>
                <a:path extrusionOk="0" h="1527" w="659">
                  <a:moveTo>
                    <a:pt x="1" y="0"/>
                  </a:moveTo>
                  <a:lnTo>
                    <a:pt x="1" y="1527"/>
                  </a:lnTo>
                  <a:lnTo>
                    <a:pt x="659" y="1527"/>
                  </a:lnTo>
                  <a:lnTo>
                    <a:pt x="659" y="649"/>
                  </a:lnTo>
                  <a:cubicBezTo>
                    <a:pt x="649" y="286"/>
                    <a:pt x="363" y="0"/>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83"/>
            <p:cNvSpPr/>
            <p:nvPr/>
          </p:nvSpPr>
          <p:spPr>
            <a:xfrm>
              <a:off x="6006320" y="1817768"/>
              <a:ext cx="11521" cy="39984"/>
            </a:xfrm>
            <a:custGeom>
              <a:rect b="b" l="l" r="r" t="t"/>
              <a:pathLst>
                <a:path extrusionOk="0" h="1527" w="440">
                  <a:moveTo>
                    <a:pt x="440" y="0"/>
                  </a:moveTo>
                  <a:cubicBezTo>
                    <a:pt x="192" y="0"/>
                    <a:pt x="1" y="191"/>
                    <a:pt x="1" y="439"/>
                  </a:cubicBezTo>
                  <a:lnTo>
                    <a:pt x="1" y="1527"/>
                  </a:lnTo>
                  <a:lnTo>
                    <a:pt x="440" y="1527"/>
                  </a:lnTo>
                  <a:lnTo>
                    <a:pt x="440"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3" name="Google Shape;13133;p83"/>
          <p:cNvGrpSpPr/>
          <p:nvPr/>
        </p:nvGrpSpPr>
        <p:grpSpPr>
          <a:xfrm>
            <a:off x="4896940" y="1502999"/>
            <a:ext cx="263316" cy="354754"/>
            <a:chOff x="4896940" y="1502999"/>
            <a:chExt cx="263316" cy="354754"/>
          </a:xfrm>
        </p:grpSpPr>
        <p:sp>
          <p:nvSpPr>
            <p:cNvPr id="13134" name="Google Shape;13134;p83"/>
            <p:cNvSpPr/>
            <p:nvPr/>
          </p:nvSpPr>
          <p:spPr>
            <a:xfrm>
              <a:off x="4904193" y="1594384"/>
              <a:ext cx="113433" cy="103221"/>
            </a:xfrm>
            <a:custGeom>
              <a:rect b="b" l="l" r="r" t="t"/>
              <a:pathLst>
                <a:path extrusionOk="0" h="3942" w="4332">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83"/>
            <p:cNvSpPr/>
            <p:nvPr/>
          </p:nvSpPr>
          <p:spPr>
            <a:xfrm>
              <a:off x="5039831" y="1594620"/>
              <a:ext cx="113198" cy="102907"/>
            </a:xfrm>
            <a:custGeom>
              <a:rect b="b" l="l" r="r" t="t"/>
              <a:pathLst>
                <a:path extrusionOk="0" h="3930" w="4323">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83"/>
            <p:cNvSpPr/>
            <p:nvPr/>
          </p:nvSpPr>
          <p:spPr>
            <a:xfrm>
              <a:off x="4937160" y="1502999"/>
              <a:ext cx="183138" cy="123200"/>
            </a:xfrm>
            <a:custGeom>
              <a:rect b="b" l="l" r="r" t="t"/>
              <a:pathLst>
                <a:path extrusionOk="0" h="4705" w="6994">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83"/>
            <p:cNvSpPr/>
            <p:nvPr/>
          </p:nvSpPr>
          <p:spPr>
            <a:xfrm>
              <a:off x="4896940" y="1680376"/>
              <a:ext cx="263316" cy="177377"/>
            </a:xfrm>
            <a:custGeom>
              <a:rect b="b" l="l" r="r" t="t"/>
              <a:pathLst>
                <a:path extrusionOk="0" h="6774" w="10056">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83"/>
            <p:cNvSpPr/>
            <p:nvPr/>
          </p:nvSpPr>
          <p:spPr>
            <a:xfrm>
              <a:off x="4897202" y="1730834"/>
              <a:ext cx="263055" cy="126919"/>
            </a:xfrm>
            <a:custGeom>
              <a:rect b="b" l="l" r="r" t="t"/>
              <a:pathLst>
                <a:path extrusionOk="0" h="4847" w="10046">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83"/>
            <p:cNvSpPr/>
            <p:nvPr/>
          </p:nvSpPr>
          <p:spPr>
            <a:xfrm>
              <a:off x="4953395" y="1730834"/>
              <a:ext cx="150407" cy="81697"/>
            </a:xfrm>
            <a:custGeom>
              <a:rect b="b" l="l" r="r" t="t"/>
              <a:pathLst>
                <a:path extrusionOk="0" h="3120" w="5744">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83"/>
            <p:cNvSpPr/>
            <p:nvPr/>
          </p:nvSpPr>
          <p:spPr>
            <a:xfrm>
              <a:off x="4994374" y="1691871"/>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83"/>
            <p:cNvSpPr/>
            <p:nvPr/>
          </p:nvSpPr>
          <p:spPr>
            <a:xfrm>
              <a:off x="4936427" y="1559846"/>
              <a:ext cx="184630" cy="149019"/>
            </a:xfrm>
            <a:custGeom>
              <a:rect b="b" l="l" r="r" t="t"/>
              <a:pathLst>
                <a:path extrusionOk="0" h="5691" w="7051">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83"/>
            <p:cNvSpPr/>
            <p:nvPr/>
          </p:nvSpPr>
          <p:spPr>
            <a:xfrm>
              <a:off x="4936427" y="1560082"/>
              <a:ext cx="169391" cy="149019"/>
            </a:xfrm>
            <a:custGeom>
              <a:rect b="b" l="l" r="r" t="t"/>
              <a:pathLst>
                <a:path extrusionOk="0" h="5691" w="6469">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83"/>
            <p:cNvSpPr/>
            <p:nvPr/>
          </p:nvSpPr>
          <p:spPr>
            <a:xfrm>
              <a:off x="4988614" y="1612295"/>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83"/>
            <p:cNvSpPr/>
            <p:nvPr/>
          </p:nvSpPr>
          <p:spPr>
            <a:xfrm>
              <a:off x="5057323" y="1612295"/>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83"/>
            <p:cNvSpPr/>
            <p:nvPr/>
          </p:nvSpPr>
          <p:spPr>
            <a:xfrm>
              <a:off x="5003382" y="1652174"/>
              <a:ext cx="50694" cy="17282"/>
            </a:xfrm>
            <a:custGeom>
              <a:rect b="b" l="l" r="r" t="t"/>
              <a:pathLst>
                <a:path extrusionOk="0" h="660" w="1936">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83"/>
            <p:cNvSpPr/>
            <p:nvPr/>
          </p:nvSpPr>
          <p:spPr>
            <a:xfrm>
              <a:off x="5040093" y="1504255"/>
              <a:ext cx="79943" cy="90469"/>
            </a:xfrm>
            <a:custGeom>
              <a:rect b="b" l="l" r="r" t="t"/>
              <a:pathLst>
                <a:path extrusionOk="0" h="3455" w="3053">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83"/>
            <p:cNvSpPr/>
            <p:nvPr/>
          </p:nvSpPr>
          <p:spPr>
            <a:xfrm>
              <a:off x="5020114" y="1789043"/>
              <a:ext cx="17256" cy="57214"/>
            </a:xfrm>
            <a:custGeom>
              <a:rect b="b" l="l" r="r" t="t"/>
              <a:pathLst>
                <a:path extrusionOk="0" h="2185" w="659">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83"/>
            <p:cNvSpPr/>
            <p:nvPr/>
          </p:nvSpPr>
          <p:spPr>
            <a:xfrm>
              <a:off x="4899689" y="1767546"/>
              <a:ext cx="48992" cy="90207"/>
            </a:xfrm>
            <a:custGeom>
              <a:rect b="b" l="l" r="r" t="t"/>
              <a:pathLst>
                <a:path extrusionOk="0" h="3445" w="1871">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83"/>
            <p:cNvSpPr/>
            <p:nvPr/>
          </p:nvSpPr>
          <p:spPr>
            <a:xfrm>
              <a:off x="5108777" y="1767546"/>
              <a:ext cx="48992" cy="90207"/>
            </a:xfrm>
            <a:custGeom>
              <a:rect b="b" l="l" r="r" t="t"/>
              <a:pathLst>
                <a:path extrusionOk="0" h="3445" w="1871">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83"/>
            <p:cNvSpPr/>
            <p:nvPr/>
          </p:nvSpPr>
          <p:spPr>
            <a:xfrm>
              <a:off x="5020114" y="1789043"/>
              <a:ext cx="17256" cy="17989"/>
            </a:xfrm>
            <a:custGeom>
              <a:rect b="b" l="l" r="r" t="t"/>
              <a:pathLst>
                <a:path extrusionOk="0" h="687" w="659">
                  <a:moveTo>
                    <a:pt x="0" y="0"/>
                  </a:moveTo>
                  <a:lnTo>
                    <a:pt x="0" y="687"/>
                  </a:lnTo>
                  <a:lnTo>
                    <a:pt x="324" y="611"/>
                  </a:lnTo>
                  <a:lnTo>
                    <a:pt x="658" y="687"/>
                  </a:lnTo>
                  <a:lnTo>
                    <a:pt x="658" y="0"/>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83"/>
            <p:cNvSpPr/>
            <p:nvPr/>
          </p:nvSpPr>
          <p:spPr>
            <a:xfrm>
              <a:off x="4963895" y="1720334"/>
              <a:ext cx="129432" cy="80650"/>
            </a:xfrm>
            <a:custGeom>
              <a:rect b="b" l="l" r="r" t="t"/>
              <a:pathLst>
                <a:path extrusionOk="0" h="3080" w="4943">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83"/>
            <p:cNvSpPr/>
            <p:nvPr/>
          </p:nvSpPr>
          <p:spPr>
            <a:xfrm>
              <a:off x="5063058" y="1720334"/>
              <a:ext cx="26" cy="288"/>
            </a:xfrm>
            <a:custGeom>
              <a:rect b="b" l="l" r="r" t="t"/>
              <a:pathLst>
                <a:path extrusionOk="0" h="11" w="1">
                  <a:moveTo>
                    <a:pt x="1" y="10"/>
                  </a:moveTo>
                  <a:lnTo>
                    <a:pt x="1" y="10"/>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83"/>
            <p:cNvSpPr/>
            <p:nvPr/>
          </p:nvSpPr>
          <p:spPr>
            <a:xfrm>
              <a:off x="4994374" y="1720334"/>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83"/>
            <p:cNvSpPr/>
            <p:nvPr/>
          </p:nvSpPr>
          <p:spPr>
            <a:xfrm>
              <a:off x="4982879" y="1720334"/>
              <a:ext cx="91464" cy="62975"/>
            </a:xfrm>
            <a:custGeom>
              <a:rect b="b" l="l" r="r" t="t"/>
              <a:pathLst>
                <a:path extrusionOk="0" h="2405" w="3493">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5" name="Google Shape;13155;p83"/>
          <p:cNvGrpSpPr/>
          <p:nvPr/>
        </p:nvGrpSpPr>
        <p:grpSpPr>
          <a:xfrm>
            <a:off x="6255392" y="4268082"/>
            <a:ext cx="274550" cy="354728"/>
            <a:chOff x="6255392" y="4268082"/>
            <a:chExt cx="274550" cy="354728"/>
          </a:xfrm>
        </p:grpSpPr>
        <p:sp>
          <p:nvSpPr>
            <p:cNvPr id="13156" name="Google Shape;13156;p83"/>
            <p:cNvSpPr/>
            <p:nvPr/>
          </p:nvSpPr>
          <p:spPr>
            <a:xfrm>
              <a:off x="6286342" y="4268082"/>
              <a:ext cx="213120" cy="206102"/>
            </a:xfrm>
            <a:custGeom>
              <a:rect b="b" l="l" r="r" t="t"/>
              <a:pathLst>
                <a:path extrusionOk="0" h="7871" w="8139">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83"/>
            <p:cNvSpPr/>
            <p:nvPr/>
          </p:nvSpPr>
          <p:spPr>
            <a:xfrm>
              <a:off x="6352800" y="4451168"/>
              <a:ext cx="80205" cy="68736"/>
            </a:xfrm>
            <a:custGeom>
              <a:rect b="b" l="l" r="r" t="t"/>
              <a:pathLst>
                <a:path extrusionOk="0" h="2625" w="3063">
                  <a:moveTo>
                    <a:pt x="1" y="1"/>
                  </a:moveTo>
                  <a:lnTo>
                    <a:pt x="1" y="2624"/>
                  </a:lnTo>
                  <a:lnTo>
                    <a:pt x="3063" y="2624"/>
                  </a:lnTo>
                  <a:lnTo>
                    <a:pt x="3063"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83"/>
            <p:cNvSpPr/>
            <p:nvPr/>
          </p:nvSpPr>
          <p:spPr>
            <a:xfrm>
              <a:off x="6352800" y="4451168"/>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83"/>
            <p:cNvSpPr/>
            <p:nvPr/>
          </p:nvSpPr>
          <p:spPr>
            <a:xfrm>
              <a:off x="6296842" y="4307464"/>
              <a:ext cx="192381" cy="166458"/>
            </a:xfrm>
            <a:custGeom>
              <a:rect b="b" l="l" r="r" t="t"/>
              <a:pathLst>
                <a:path extrusionOk="0" h="6357" w="7347">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83"/>
            <p:cNvSpPr/>
            <p:nvPr/>
          </p:nvSpPr>
          <p:spPr>
            <a:xfrm>
              <a:off x="6296607" y="4320033"/>
              <a:ext cx="107935" cy="154125"/>
            </a:xfrm>
            <a:custGeom>
              <a:rect b="b" l="l" r="r" t="t"/>
              <a:pathLst>
                <a:path extrusionOk="0" h="5886" w="4122">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83"/>
            <p:cNvSpPr/>
            <p:nvPr/>
          </p:nvSpPr>
          <p:spPr>
            <a:xfrm>
              <a:off x="6352800" y="4376855"/>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83"/>
            <p:cNvSpPr/>
            <p:nvPr/>
          </p:nvSpPr>
          <p:spPr>
            <a:xfrm>
              <a:off x="6421509" y="4376855"/>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83"/>
            <p:cNvSpPr/>
            <p:nvPr/>
          </p:nvSpPr>
          <p:spPr>
            <a:xfrm>
              <a:off x="6345311" y="4359756"/>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83"/>
            <p:cNvSpPr/>
            <p:nvPr/>
          </p:nvSpPr>
          <p:spPr>
            <a:xfrm>
              <a:off x="6413758" y="4359756"/>
              <a:ext cx="26761" cy="11521"/>
            </a:xfrm>
            <a:custGeom>
              <a:rect b="b" l="l" r="r" t="t"/>
              <a:pathLst>
                <a:path extrusionOk="0" h="440" w="1022">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83"/>
            <p:cNvSpPr/>
            <p:nvPr/>
          </p:nvSpPr>
          <p:spPr>
            <a:xfrm>
              <a:off x="6255392" y="4508382"/>
              <a:ext cx="274550" cy="114428"/>
            </a:xfrm>
            <a:custGeom>
              <a:rect b="b" l="l" r="r" t="t"/>
              <a:pathLst>
                <a:path extrusionOk="0" h="4370" w="10485">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83"/>
            <p:cNvSpPr/>
            <p:nvPr/>
          </p:nvSpPr>
          <p:spPr>
            <a:xfrm>
              <a:off x="6376785" y="4456667"/>
              <a:ext cx="32260" cy="28751"/>
            </a:xfrm>
            <a:custGeom>
              <a:rect b="b" l="l" r="r" t="t"/>
              <a:pathLst>
                <a:path extrusionOk="0" h="1098" w="1232">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83"/>
            <p:cNvSpPr/>
            <p:nvPr/>
          </p:nvSpPr>
          <p:spPr>
            <a:xfrm>
              <a:off x="6370029" y="4422705"/>
              <a:ext cx="45745" cy="16994"/>
            </a:xfrm>
            <a:custGeom>
              <a:rect b="b" l="l" r="r" t="t"/>
              <a:pathLst>
                <a:path extrusionOk="0" h="649" w="1747">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83"/>
            <p:cNvSpPr/>
            <p:nvPr/>
          </p:nvSpPr>
          <p:spPr>
            <a:xfrm>
              <a:off x="6352800" y="4416944"/>
              <a:ext cx="79969" cy="28568"/>
            </a:xfrm>
            <a:custGeom>
              <a:rect b="b" l="l" r="r" t="t"/>
              <a:pathLst>
                <a:path extrusionOk="0" h="1091" w="3054">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83"/>
            <p:cNvSpPr/>
            <p:nvPr/>
          </p:nvSpPr>
          <p:spPr>
            <a:xfrm>
              <a:off x="6262619" y="4532106"/>
              <a:ext cx="50249" cy="90705"/>
            </a:xfrm>
            <a:custGeom>
              <a:rect b="b" l="l" r="r" t="t"/>
              <a:pathLst>
                <a:path extrusionOk="0" h="3464" w="1919">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83"/>
            <p:cNvSpPr/>
            <p:nvPr/>
          </p:nvSpPr>
          <p:spPr>
            <a:xfrm>
              <a:off x="6472963" y="4532106"/>
              <a:ext cx="49987" cy="90705"/>
            </a:xfrm>
            <a:custGeom>
              <a:rect b="b" l="l" r="r" t="t"/>
              <a:pathLst>
                <a:path extrusionOk="0" h="3464" w="1909">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83"/>
            <p:cNvSpPr/>
            <p:nvPr/>
          </p:nvSpPr>
          <p:spPr>
            <a:xfrm>
              <a:off x="6387285" y="4548340"/>
              <a:ext cx="11260" cy="11521"/>
            </a:xfrm>
            <a:custGeom>
              <a:rect b="b" l="l" r="r" t="t"/>
              <a:pathLst>
                <a:path extrusionOk="0" h="440" w="43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83"/>
            <p:cNvSpPr/>
            <p:nvPr/>
          </p:nvSpPr>
          <p:spPr>
            <a:xfrm>
              <a:off x="6387285" y="4588560"/>
              <a:ext cx="11260" cy="11286"/>
            </a:xfrm>
            <a:custGeom>
              <a:rect b="b" l="l" r="r" t="t"/>
              <a:pathLst>
                <a:path extrusionOk="0" h="431" w="43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83"/>
            <p:cNvSpPr/>
            <p:nvPr/>
          </p:nvSpPr>
          <p:spPr>
            <a:xfrm>
              <a:off x="6318838" y="4508382"/>
              <a:ext cx="148155" cy="48495"/>
            </a:xfrm>
            <a:custGeom>
              <a:rect b="b" l="l" r="r" t="t"/>
              <a:pathLst>
                <a:path extrusionOk="0" h="1852" w="5658">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83"/>
            <p:cNvSpPr/>
            <p:nvPr/>
          </p:nvSpPr>
          <p:spPr>
            <a:xfrm>
              <a:off x="6329809" y="4487853"/>
              <a:ext cx="62975" cy="57581"/>
            </a:xfrm>
            <a:custGeom>
              <a:rect b="b" l="l" r="r" t="t"/>
              <a:pathLst>
                <a:path extrusionOk="0" h="2199" w="2405">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83"/>
            <p:cNvSpPr/>
            <p:nvPr/>
          </p:nvSpPr>
          <p:spPr>
            <a:xfrm>
              <a:off x="6392784" y="4487853"/>
              <a:ext cx="62975" cy="57581"/>
            </a:xfrm>
            <a:custGeom>
              <a:rect b="b" l="l" r="r" t="t"/>
              <a:pathLst>
                <a:path extrusionOk="0" h="2199" w="2405">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6" name="Google Shape;13176;p83"/>
          <p:cNvGrpSpPr/>
          <p:nvPr/>
        </p:nvGrpSpPr>
        <p:grpSpPr>
          <a:xfrm>
            <a:off x="7604076" y="3790075"/>
            <a:ext cx="275807" cy="354859"/>
            <a:chOff x="7604076" y="3790075"/>
            <a:chExt cx="275807" cy="354859"/>
          </a:xfrm>
        </p:grpSpPr>
        <p:sp>
          <p:nvSpPr>
            <p:cNvPr id="13177" name="Google Shape;13177;p83"/>
            <p:cNvSpPr/>
            <p:nvPr/>
          </p:nvSpPr>
          <p:spPr>
            <a:xfrm>
              <a:off x="7623558" y="3790075"/>
              <a:ext cx="237341" cy="113800"/>
            </a:xfrm>
            <a:custGeom>
              <a:rect b="b" l="l" r="r" t="t"/>
              <a:pathLst>
                <a:path extrusionOk="0" h="4346" w="9064">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83"/>
            <p:cNvSpPr/>
            <p:nvPr/>
          </p:nvSpPr>
          <p:spPr>
            <a:xfrm>
              <a:off x="7604076" y="4018513"/>
              <a:ext cx="275545" cy="126186"/>
            </a:xfrm>
            <a:custGeom>
              <a:rect b="b" l="l" r="r" t="t"/>
              <a:pathLst>
                <a:path extrusionOk="0" h="4819" w="10523">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83"/>
            <p:cNvSpPr/>
            <p:nvPr/>
          </p:nvSpPr>
          <p:spPr>
            <a:xfrm>
              <a:off x="7604312" y="4049987"/>
              <a:ext cx="275571" cy="94711"/>
            </a:xfrm>
            <a:custGeom>
              <a:rect b="b" l="l" r="r" t="t"/>
              <a:pathLst>
                <a:path extrusionOk="0" h="3617" w="10524">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83"/>
            <p:cNvSpPr/>
            <p:nvPr/>
          </p:nvSpPr>
          <p:spPr>
            <a:xfrm>
              <a:off x="7726962" y="4096204"/>
              <a:ext cx="30270" cy="48495"/>
            </a:xfrm>
            <a:custGeom>
              <a:rect b="b" l="l" r="r" t="t"/>
              <a:pathLst>
                <a:path extrusionOk="0" h="1852" w="1156">
                  <a:moveTo>
                    <a:pt x="936" y="1"/>
                  </a:moveTo>
                  <a:lnTo>
                    <a:pt x="220" y="29"/>
                  </a:lnTo>
                  <a:lnTo>
                    <a:pt x="1" y="1851"/>
                  </a:lnTo>
                  <a:lnTo>
                    <a:pt x="1155" y="1851"/>
                  </a:lnTo>
                  <a:lnTo>
                    <a:pt x="936"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83"/>
            <p:cNvSpPr/>
            <p:nvPr/>
          </p:nvSpPr>
          <p:spPr>
            <a:xfrm>
              <a:off x="7668779" y="4049987"/>
              <a:ext cx="146400" cy="57319"/>
            </a:xfrm>
            <a:custGeom>
              <a:rect b="b" l="l" r="r" t="t"/>
              <a:pathLst>
                <a:path extrusionOk="0" h="2189" w="5591">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83"/>
            <p:cNvSpPr/>
            <p:nvPr/>
          </p:nvSpPr>
          <p:spPr>
            <a:xfrm>
              <a:off x="7719238" y="4064494"/>
              <a:ext cx="45981" cy="35245"/>
            </a:xfrm>
            <a:custGeom>
              <a:rect b="b" l="l" r="r" t="t"/>
              <a:pathLst>
                <a:path extrusionOk="0" h="1346" w="1756">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83"/>
            <p:cNvSpPr/>
            <p:nvPr/>
          </p:nvSpPr>
          <p:spPr>
            <a:xfrm>
              <a:off x="7701982" y="4018513"/>
              <a:ext cx="80231" cy="23148"/>
            </a:xfrm>
            <a:custGeom>
              <a:rect b="b" l="l" r="r" t="t"/>
              <a:pathLst>
                <a:path extrusionOk="0" h="884" w="3064">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83"/>
            <p:cNvSpPr/>
            <p:nvPr/>
          </p:nvSpPr>
          <p:spPr>
            <a:xfrm>
              <a:off x="7645527" y="3875124"/>
              <a:ext cx="188139" cy="154675"/>
            </a:xfrm>
            <a:custGeom>
              <a:rect b="b" l="l" r="r" t="t"/>
              <a:pathLst>
                <a:path extrusionOk="0" h="5907" w="7185">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83"/>
            <p:cNvSpPr/>
            <p:nvPr/>
          </p:nvSpPr>
          <p:spPr>
            <a:xfrm>
              <a:off x="7701982" y="3933412"/>
              <a:ext cx="11521" cy="16942"/>
            </a:xfrm>
            <a:custGeom>
              <a:rect b="b" l="l" r="r" t="t"/>
              <a:pathLst>
                <a:path extrusionOk="0" h="647" w="44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83"/>
            <p:cNvSpPr/>
            <p:nvPr/>
          </p:nvSpPr>
          <p:spPr>
            <a:xfrm>
              <a:off x="7770691"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83"/>
            <p:cNvSpPr/>
            <p:nvPr/>
          </p:nvSpPr>
          <p:spPr>
            <a:xfrm>
              <a:off x="7648276" y="3875124"/>
              <a:ext cx="168396" cy="154884"/>
            </a:xfrm>
            <a:custGeom>
              <a:rect b="b" l="l" r="r" t="t"/>
              <a:pathLst>
                <a:path extrusionOk="0" h="5915" w="6431">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83"/>
            <p:cNvSpPr/>
            <p:nvPr/>
          </p:nvSpPr>
          <p:spPr>
            <a:xfrm>
              <a:off x="7656027" y="3892380"/>
              <a:ext cx="23017" cy="42970"/>
            </a:xfrm>
            <a:custGeom>
              <a:rect b="b" l="l" r="r" t="t"/>
              <a:pathLst>
                <a:path extrusionOk="0" h="1641" w="879">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83"/>
            <p:cNvSpPr/>
            <p:nvPr/>
          </p:nvSpPr>
          <p:spPr>
            <a:xfrm>
              <a:off x="7805151" y="3892380"/>
              <a:ext cx="23017" cy="42970"/>
            </a:xfrm>
            <a:custGeom>
              <a:rect b="b" l="l" r="r" t="t"/>
              <a:pathLst>
                <a:path extrusionOk="0" h="1641" w="879">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83"/>
            <p:cNvSpPr/>
            <p:nvPr/>
          </p:nvSpPr>
          <p:spPr>
            <a:xfrm>
              <a:off x="7679515" y="4038073"/>
              <a:ext cx="62477" cy="57659"/>
            </a:xfrm>
            <a:custGeom>
              <a:rect b="b" l="l" r="r" t="t"/>
              <a:pathLst>
                <a:path extrusionOk="0" h="2202" w="2386">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83"/>
            <p:cNvSpPr/>
            <p:nvPr/>
          </p:nvSpPr>
          <p:spPr>
            <a:xfrm>
              <a:off x="7741966" y="4037942"/>
              <a:ext cx="62477" cy="57843"/>
            </a:xfrm>
            <a:custGeom>
              <a:rect b="b" l="l" r="r" t="t"/>
              <a:pathLst>
                <a:path extrusionOk="0" h="2209" w="2386">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83"/>
            <p:cNvSpPr/>
            <p:nvPr/>
          </p:nvSpPr>
          <p:spPr>
            <a:xfrm>
              <a:off x="7722694" y="3978528"/>
              <a:ext cx="38806" cy="11312"/>
            </a:xfrm>
            <a:custGeom>
              <a:rect b="b" l="l" r="r" t="t"/>
              <a:pathLst>
                <a:path extrusionOk="0" h="432" w="1482">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83"/>
            <p:cNvSpPr/>
            <p:nvPr/>
          </p:nvSpPr>
          <p:spPr>
            <a:xfrm>
              <a:off x="7656027" y="3892380"/>
              <a:ext cx="172140" cy="28751"/>
            </a:xfrm>
            <a:custGeom>
              <a:rect b="b" l="l" r="r" t="t"/>
              <a:pathLst>
                <a:path extrusionOk="0" h="1098" w="6574">
                  <a:moveTo>
                    <a:pt x="1" y="0"/>
                  </a:moveTo>
                  <a:cubicBezTo>
                    <a:pt x="1" y="611"/>
                    <a:pt x="1470" y="1097"/>
                    <a:pt x="3282" y="1097"/>
                  </a:cubicBezTo>
                  <a:cubicBezTo>
                    <a:pt x="5104" y="1097"/>
                    <a:pt x="657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83"/>
            <p:cNvSpPr/>
            <p:nvPr/>
          </p:nvSpPr>
          <p:spPr>
            <a:xfrm>
              <a:off x="7656027" y="3857894"/>
              <a:ext cx="172140" cy="34512"/>
            </a:xfrm>
            <a:custGeom>
              <a:rect b="b" l="l" r="r" t="t"/>
              <a:pathLst>
                <a:path extrusionOk="0" h="1318" w="6574">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83"/>
            <p:cNvSpPr/>
            <p:nvPr/>
          </p:nvSpPr>
          <p:spPr>
            <a:xfrm>
              <a:off x="7724972" y="3823670"/>
              <a:ext cx="34250" cy="39984"/>
            </a:xfrm>
            <a:custGeom>
              <a:rect b="b" l="l" r="r" t="t"/>
              <a:pathLst>
                <a:path extrusionOk="0" h="1527" w="1308">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83"/>
            <p:cNvSpPr/>
            <p:nvPr/>
          </p:nvSpPr>
          <p:spPr>
            <a:xfrm>
              <a:off x="7724763"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83"/>
            <p:cNvSpPr/>
            <p:nvPr/>
          </p:nvSpPr>
          <p:spPr>
            <a:xfrm>
              <a:off x="7609811" y="4080729"/>
              <a:ext cx="51977" cy="64206"/>
            </a:xfrm>
            <a:custGeom>
              <a:rect b="b" l="l" r="r" t="t"/>
              <a:pathLst>
                <a:path extrusionOk="0" h="2452" w="1985">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83"/>
            <p:cNvSpPr/>
            <p:nvPr/>
          </p:nvSpPr>
          <p:spPr>
            <a:xfrm>
              <a:off x="7822407" y="4080729"/>
              <a:ext cx="51977" cy="64206"/>
            </a:xfrm>
            <a:custGeom>
              <a:rect b="b" l="l" r="r" t="t"/>
              <a:pathLst>
                <a:path extrusionOk="0" h="2452" w="1985">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9" name="Google Shape;13199;p83"/>
          <p:cNvGrpSpPr/>
          <p:nvPr/>
        </p:nvGrpSpPr>
        <p:grpSpPr>
          <a:xfrm>
            <a:off x="7154427" y="3790206"/>
            <a:ext cx="274550" cy="354493"/>
            <a:chOff x="7154427" y="3790206"/>
            <a:chExt cx="274550" cy="354493"/>
          </a:xfrm>
        </p:grpSpPr>
        <p:sp>
          <p:nvSpPr>
            <p:cNvPr id="13200" name="Google Shape;13200;p83"/>
            <p:cNvSpPr/>
            <p:nvPr/>
          </p:nvSpPr>
          <p:spPr>
            <a:xfrm>
              <a:off x="7154427" y="3978790"/>
              <a:ext cx="274550" cy="165908"/>
            </a:xfrm>
            <a:custGeom>
              <a:rect b="b" l="l" r="r" t="t"/>
              <a:pathLst>
                <a:path extrusionOk="0" h="6336" w="10485">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83"/>
            <p:cNvSpPr/>
            <p:nvPr/>
          </p:nvSpPr>
          <p:spPr>
            <a:xfrm>
              <a:off x="7154427" y="4035743"/>
              <a:ext cx="274550" cy="108956"/>
            </a:xfrm>
            <a:custGeom>
              <a:rect b="b" l="l" r="r" t="t"/>
              <a:pathLst>
                <a:path extrusionOk="0" h="4161" w="10485">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83"/>
            <p:cNvSpPr/>
            <p:nvPr/>
          </p:nvSpPr>
          <p:spPr>
            <a:xfrm>
              <a:off x="7251600" y="3978790"/>
              <a:ext cx="79969" cy="22964"/>
            </a:xfrm>
            <a:custGeom>
              <a:rect b="b" l="l" r="r" t="t"/>
              <a:pathLst>
                <a:path extrusionOk="0" h="877" w="3054">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83"/>
            <p:cNvSpPr/>
            <p:nvPr/>
          </p:nvSpPr>
          <p:spPr>
            <a:xfrm>
              <a:off x="7195145" y="3835925"/>
              <a:ext cx="192381" cy="154387"/>
            </a:xfrm>
            <a:custGeom>
              <a:rect b="b" l="l" r="r" t="t"/>
              <a:pathLst>
                <a:path extrusionOk="0" h="5896" w="7347">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83"/>
            <p:cNvSpPr/>
            <p:nvPr/>
          </p:nvSpPr>
          <p:spPr>
            <a:xfrm>
              <a:off x="7195145" y="3835925"/>
              <a:ext cx="107935" cy="154387"/>
            </a:xfrm>
            <a:custGeom>
              <a:rect b="b" l="l" r="r" t="t"/>
              <a:pathLst>
                <a:path extrusionOk="0" h="5896" w="4122">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83"/>
            <p:cNvSpPr/>
            <p:nvPr/>
          </p:nvSpPr>
          <p:spPr>
            <a:xfrm>
              <a:off x="7205619" y="3790206"/>
              <a:ext cx="171905" cy="91438"/>
            </a:xfrm>
            <a:custGeom>
              <a:rect b="b" l="l" r="r" t="t"/>
              <a:pathLst>
                <a:path extrusionOk="0" h="3492" w="6565">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83"/>
            <p:cNvSpPr/>
            <p:nvPr/>
          </p:nvSpPr>
          <p:spPr>
            <a:xfrm>
              <a:off x="7245839" y="3790206"/>
              <a:ext cx="91464" cy="91438"/>
            </a:xfrm>
            <a:custGeom>
              <a:rect b="b" l="l" r="r" t="t"/>
              <a:pathLst>
                <a:path extrusionOk="0" h="3492" w="3493">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83"/>
            <p:cNvSpPr/>
            <p:nvPr/>
          </p:nvSpPr>
          <p:spPr>
            <a:xfrm>
              <a:off x="7274328" y="3875883"/>
              <a:ext cx="34486" cy="34486"/>
            </a:xfrm>
            <a:custGeom>
              <a:rect b="b" l="l" r="r" t="t"/>
              <a:pathLst>
                <a:path extrusionOk="0" h="1317" w="1317">
                  <a:moveTo>
                    <a:pt x="0" y="0"/>
                  </a:moveTo>
                  <a:lnTo>
                    <a:pt x="0" y="1317"/>
                  </a:lnTo>
                  <a:lnTo>
                    <a:pt x="1317" y="1317"/>
                  </a:lnTo>
                  <a:lnTo>
                    <a:pt x="1317"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83"/>
            <p:cNvSpPr/>
            <p:nvPr/>
          </p:nvSpPr>
          <p:spPr>
            <a:xfrm>
              <a:off x="7266106" y="3933019"/>
              <a:ext cx="50747" cy="17334"/>
            </a:xfrm>
            <a:custGeom>
              <a:rect b="b" l="l" r="r" t="t"/>
              <a:pathLst>
                <a:path extrusionOk="0" h="662" w="1938">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83"/>
            <p:cNvSpPr/>
            <p:nvPr/>
          </p:nvSpPr>
          <p:spPr>
            <a:xfrm>
              <a:off x="7205619" y="3875883"/>
              <a:ext cx="74470" cy="49804"/>
            </a:xfrm>
            <a:custGeom>
              <a:rect b="b" l="l" r="r" t="t"/>
              <a:pathLst>
                <a:path extrusionOk="0" h="1902" w="2844">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83"/>
            <p:cNvSpPr/>
            <p:nvPr/>
          </p:nvSpPr>
          <p:spPr>
            <a:xfrm>
              <a:off x="7303053" y="3875883"/>
              <a:ext cx="74208" cy="49699"/>
            </a:xfrm>
            <a:custGeom>
              <a:rect b="b" l="l" r="r" t="t"/>
              <a:pathLst>
                <a:path extrusionOk="0" h="1898" w="2834">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83"/>
            <p:cNvSpPr/>
            <p:nvPr/>
          </p:nvSpPr>
          <p:spPr>
            <a:xfrm>
              <a:off x="7254349"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83"/>
            <p:cNvSpPr/>
            <p:nvPr/>
          </p:nvSpPr>
          <p:spPr>
            <a:xfrm>
              <a:off x="7317298"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83"/>
            <p:cNvSpPr/>
            <p:nvPr/>
          </p:nvSpPr>
          <p:spPr>
            <a:xfrm>
              <a:off x="7257099" y="4058890"/>
              <a:ext cx="63158" cy="85808"/>
            </a:xfrm>
            <a:custGeom>
              <a:rect b="b" l="l" r="r" t="t"/>
              <a:pathLst>
                <a:path extrusionOk="0" h="3277" w="2412">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83"/>
            <p:cNvSpPr/>
            <p:nvPr/>
          </p:nvSpPr>
          <p:spPr>
            <a:xfrm>
              <a:off x="7267232" y="3835873"/>
              <a:ext cx="49594" cy="23043"/>
            </a:xfrm>
            <a:custGeom>
              <a:rect b="b" l="l" r="r" t="t"/>
              <a:pathLst>
                <a:path extrusionOk="0" h="880" w="1894">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83"/>
            <p:cNvSpPr/>
            <p:nvPr/>
          </p:nvSpPr>
          <p:spPr>
            <a:xfrm>
              <a:off x="7285824" y="381880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83"/>
            <p:cNvSpPr/>
            <p:nvPr/>
          </p:nvSpPr>
          <p:spPr>
            <a:xfrm>
              <a:off x="7371501" y="4046505"/>
              <a:ext cx="51742" cy="98194"/>
            </a:xfrm>
            <a:custGeom>
              <a:rect b="b" l="l" r="r" t="t"/>
              <a:pathLst>
                <a:path extrusionOk="0" h="3750" w="1976">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83"/>
            <p:cNvSpPr/>
            <p:nvPr/>
          </p:nvSpPr>
          <p:spPr>
            <a:xfrm>
              <a:off x="7159664" y="4046505"/>
              <a:ext cx="51742" cy="98194"/>
            </a:xfrm>
            <a:custGeom>
              <a:rect b="b" l="l" r="r" t="t"/>
              <a:pathLst>
                <a:path extrusionOk="0" h="3750" w="1976">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83"/>
            <p:cNvSpPr/>
            <p:nvPr/>
          </p:nvSpPr>
          <p:spPr>
            <a:xfrm>
              <a:off x="7274328" y="4070490"/>
              <a:ext cx="34486" cy="34224"/>
            </a:xfrm>
            <a:custGeom>
              <a:rect b="b" l="l" r="r" t="t"/>
              <a:pathLst>
                <a:path extrusionOk="0" h="1307" w="1317">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83"/>
            <p:cNvSpPr/>
            <p:nvPr/>
          </p:nvSpPr>
          <p:spPr>
            <a:xfrm>
              <a:off x="7270820" y="4071983"/>
              <a:ext cx="36502" cy="32757"/>
            </a:xfrm>
            <a:custGeom>
              <a:rect b="b" l="l" r="r" t="t"/>
              <a:pathLst>
                <a:path extrusionOk="0" h="1251" w="1394">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0" name="Google Shape;13220;p83"/>
          <p:cNvGrpSpPr/>
          <p:nvPr/>
        </p:nvGrpSpPr>
        <p:grpSpPr>
          <a:xfrm>
            <a:off x="8054458" y="1973150"/>
            <a:ext cx="274576" cy="354728"/>
            <a:chOff x="8054458" y="1973150"/>
            <a:chExt cx="274576" cy="354728"/>
          </a:xfrm>
        </p:grpSpPr>
        <p:sp>
          <p:nvSpPr>
            <p:cNvPr id="13221" name="Google Shape;13221;p83"/>
            <p:cNvSpPr/>
            <p:nvPr/>
          </p:nvSpPr>
          <p:spPr>
            <a:xfrm>
              <a:off x="8054458" y="2150501"/>
              <a:ext cx="274576" cy="177377"/>
            </a:xfrm>
            <a:custGeom>
              <a:rect b="b" l="l" r="r" t="t"/>
              <a:pathLst>
                <a:path extrusionOk="0" h="6774" w="10486">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83"/>
            <p:cNvSpPr/>
            <p:nvPr/>
          </p:nvSpPr>
          <p:spPr>
            <a:xfrm>
              <a:off x="8088944" y="2150501"/>
              <a:ext cx="205866" cy="124431"/>
            </a:xfrm>
            <a:custGeom>
              <a:rect b="b" l="l" r="r" t="t"/>
              <a:pathLst>
                <a:path extrusionOk="0" h="4752" w="7862">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83"/>
            <p:cNvSpPr/>
            <p:nvPr/>
          </p:nvSpPr>
          <p:spPr>
            <a:xfrm>
              <a:off x="8157391" y="2246417"/>
              <a:ext cx="11521" cy="81462"/>
            </a:xfrm>
            <a:custGeom>
              <a:rect b="b" l="l" r="r" t="t"/>
              <a:pathLst>
                <a:path extrusionOk="0" h="3111" w="44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83"/>
            <p:cNvSpPr/>
            <p:nvPr/>
          </p:nvSpPr>
          <p:spPr>
            <a:xfrm>
              <a:off x="8214579" y="2246417"/>
              <a:ext cx="11521" cy="81462"/>
            </a:xfrm>
            <a:custGeom>
              <a:rect b="b" l="l" r="r" t="t"/>
              <a:pathLst>
                <a:path extrusionOk="0" h="3111" w="44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5" name="Google Shape;13225;p83"/>
            <p:cNvSpPr/>
            <p:nvPr/>
          </p:nvSpPr>
          <p:spPr>
            <a:xfrm>
              <a:off x="8094443" y="2160478"/>
              <a:ext cx="194607" cy="103195"/>
            </a:xfrm>
            <a:custGeom>
              <a:rect b="b" l="l" r="r" t="t"/>
              <a:pathLst>
                <a:path extrusionOk="0" h="3941" w="7432">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83"/>
            <p:cNvSpPr/>
            <p:nvPr/>
          </p:nvSpPr>
          <p:spPr>
            <a:xfrm>
              <a:off x="8112746" y="2177734"/>
              <a:ext cx="158000" cy="65227"/>
            </a:xfrm>
            <a:custGeom>
              <a:rect b="b" l="l" r="r" t="t"/>
              <a:pathLst>
                <a:path extrusionOk="0" h="2491" w="6034">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83"/>
            <p:cNvSpPr/>
            <p:nvPr/>
          </p:nvSpPr>
          <p:spPr>
            <a:xfrm>
              <a:off x="8137910" y="2156236"/>
              <a:ext cx="107935" cy="86725"/>
            </a:xfrm>
            <a:custGeom>
              <a:rect b="b" l="l" r="r" t="t"/>
              <a:pathLst>
                <a:path extrusionOk="0" h="3312" w="4122">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83"/>
            <p:cNvSpPr/>
            <p:nvPr/>
          </p:nvSpPr>
          <p:spPr>
            <a:xfrm>
              <a:off x="8151631" y="2156236"/>
              <a:ext cx="80231" cy="28646"/>
            </a:xfrm>
            <a:custGeom>
              <a:rect b="b" l="l" r="r" t="t"/>
              <a:pathLst>
                <a:path extrusionOk="0" h="1094" w="3064">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83"/>
            <p:cNvSpPr/>
            <p:nvPr/>
          </p:nvSpPr>
          <p:spPr>
            <a:xfrm>
              <a:off x="8094678" y="1973150"/>
              <a:ext cx="194136" cy="200368"/>
            </a:xfrm>
            <a:custGeom>
              <a:rect b="b" l="l" r="r" t="t"/>
              <a:pathLst>
                <a:path extrusionOk="0" h="7652" w="7414">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83"/>
            <p:cNvSpPr/>
            <p:nvPr/>
          </p:nvSpPr>
          <p:spPr>
            <a:xfrm>
              <a:off x="8099182" y="2003970"/>
              <a:ext cx="109427" cy="169548"/>
            </a:xfrm>
            <a:custGeom>
              <a:rect b="b" l="l" r="r" t="t"/>
              <a:pathLst>
                <a:path extrusionOk="0" h="6475" w="4179">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83"/>
            <p:cNvSpPr/>
            <p:nvPr/>
          </p:nvSpPr>
          <p:spPr>
            <a:xfrm>
              <a:off x="8157889" y="2116277"/>
              <a:ext cx="67714" cy="66588"/>
            </a:xfrm>
            <a:custGeom>
              <a:rect b="b" l="l" r="r" t="t"/>
              <a:pathLst>
                <a:path extrusionOk="0" h="2543" w="2586">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83"/>
            <p:cNvSpPr/>
            <p:nvPr/>
          </p:nvSpPr>
          <p:spPr>
            <a:xfrm>
              <a:off x="8157889" y="2116016"/>
              <a:ext cx="41739" cy="66667"/>
            </a:xfrm>
            <a:custGeom>
              <a:rect b="b" l="l" r="r" t="t"/>
              <a:pathLst>
                <a:path extrusionOk="0" h="2546" w="1594">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83"/>
            <p:cNvSpPr/>
            <p:nvPr/>
          </p:nvSpPr>
          <p:spPr>
            <a:xfrm>
              <a:off x="8172317" y="2128034"/>
              <a:ext cx="37366" cy="16758"/>
            </a:xfrm>
            <a:custGeom>
              <a:rect b="b" l="l" r="r" t="t"/>
              <a:pathLst>
                <a:path extrusionOk="0" h="640" w="1427">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83"/>
            <p:cNvSpPr/>
            <p:nvPr/>
          </p:nvSpPr>
          <p:spPr>
            <a:xfrm>
              <a:off x="8144142" y="2047568"/>
              <a:ext cx="32496" cy="11521"/>
            </a:xfrm>
            <a:custGeom>
              <a:rect b="b" l="l" r="r" t="t"/>
              <a:pathLst>
                <a:path extrusionOk="0" h="440" w="1241">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83"/>
            <p:cNvSpPr/>
            <p:nvPr/>
          </p:nvSpPr>
          <p:spPr>
            <a:xfrm>
              <a:off x="8207091" y="2047568"/>
              <a:ext cx="32260" cy="11521"/>
            </a:xfrm>
            <a:custGeom>
              <a:rect b="b" l="l" r="r" t="t"/>
              <a:pathLst>
                <a:path extrusionOk="0" h="440" w="1232">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83"/>
            <p:cNvSpPr/>
            <p:nvPr/>
          </p:nvSpPr>
          <p:spPr>
            <a:xfrm>
              <a:off x="8104183" y="2070558"/>
              <a:ext cx="43729" cy="11260"/>
            </a:xfrm>
            <a:custGeom>
              <a:rect b="b" l="l" r="r" t="t"/>
              <a:pathLst>
                <a:path extrusionOk="0" h="430" w="167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83"/>
            <p:cNvSpPr/>
            <p:nvPr/>
          </p:nvSpPr>
          <p:spPr>
            <a:xfrm>
              <a:off x="8235580" y="2070558"/>
              <a:ext cx="43729" cy="11260"/>
            </a:xfrm>
            <a:custGeom>
              <a:rect b="b" l="l" r="r" t="t"/>
              <a:pathLst>
                <a:path extrusionOk="0" h="430" w="167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83"/>
            <p:cNvSpPr/>
            <p:nvPr/>
          </p:nvSpPr>
          <p:spPr>
            <a:xfrm>
              <a:off x="8174621" y="2070558"/>
              <a:ext cx="34486" cy="22833"/>
            </a:xfrm>
            <a:custGeom>
              <a:rect b="b" l="l" r="r" t="t"/>
              <a:pathLst>
                <a:path extrusionOk="0" h="872" w="1317">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83"/>
            <p:cNvSpPr/>
            <p:nvPr/>
          </p:nvSpPr>
          <p:spPr>
            <a:xfrm>
              <a:off x="8134663" y="2064824"/>
              <a:ext cx="51480" cy="39984"/>
            </a:xfrm>
            <a:custGeom>
              <a:rect b="b" l="l" r="r" t="t"/>
              <a:pathLst>
                <a:path extrusionOk="0" h="1527" w="1966">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83"/>
            <p:cNvSpPr/>
            <p:nvPr/>
          </p:nvSpPr>
          <p:spPr>
            <a:xfrm>
              <a:off x="8197612" y="2064824"/>
              <a:ext cx="51218" cy="39984"/>
            </a:xfrm>
            <a:custGeom>
              <a:rect b="b" l="l" r="r" t="t"/>
              <a:pathLst>
                <a:path extrusionOk="0" h="1527" w="1956">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83"/>
            <p:cNvSpPr/>
            <p:nvPr/>
          </p:nvSpPr>
          <p:spPr>
            <a:xfrm>
              <a:off x="8154642" y="2076319"/>
              <a:ext cx="11521" cy="11312"/>
            </a:xfrm>
            <a:custGeom>
              <a:rect b="b" l="l" r="r" t="t"/>
              <a:pathLst>
                <a:path extrusionOk="0" h="432" w="44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83"/>
            <p:cNvSpPr/>
            <p:nvPr/>
          </p:nvSpPr>
          <p:spPr>
            <a:xfrm>
              <a:off x="8217591" y="2076319"/>
              <a:ext cx="11521" cy="11312"/>
            </a:xfrm>
            <a:custGeom>
              <a:rect b="b" l="l" r="r" t="t"/>
              <a:pathLst>
                <a:path extrusionOk="0" h="432" w="44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3" name="Google Shape;13243;p83"/>
          <p:cNvGrpSpPr/>
          <p:nvPr/>
        </p:nvGrpSpPr>
        <p:grpSpPr>
          <a:xfrm>
            <a:off x="7153930" y="1973150"/>
            <a:ext cx="274812" cy="354728"/>
            <a:chOff x="7153930" y="1973150"/>
            <a:chExt cx="274812" cy="354728"/>
          </a:xfrm>
        </p:grpSpPr>
        <p:sp>
          <p:nvSpPr>
            <p:cNvPr id="13244" name="Google Shape;13244;p83"/>
            <p:cNvSpPr/>
            <p:nvPr/>
          </p:nvSpPr>
          <p:spPr>
            <a:xfrm>
              <a:off x="7153930" y="2212691"/>
              <a:ext cx="274812" cy="115188"/>
            </a:xfrm>
            <a:custGeom>
              <a:rect b="b" l="l" r="r" t="t"/>
              <a:pathLst>
                <a:path extrusionOk="0" h="4399" w="10495">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83"/>
            <p:cNvSpPr/>
            <p:nvPr/>
          </p:nvSpPr>
          <p:spPr>
            <a:xfrm>
              <a:off x="7184409" y="2116277"/>
              <a:ext cx="213591" cy="211601"/>
            </a:xfrm>
            <a:custGeom>
              <a:rect b="b" l="l" r="r" t="t"/>
              <a:pathLst>
                <a:path extrusionOk="0" h="8081" w="8157">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83"/>
            <p:cNvSpPr/>
            <p:nvPr/>
          </p:nvSpPr>
          <p:spPr>
            <a:xfrm>
              <a:off x="7185640" y="2116277"/>
              <a:ext cx="211365" cy="145458"/>
            </a:xfrm>
            <a:custGeom>
              <a:rect b="b" l="l" r="r" t="t"/>
              <a:pathLst>
                <a:path extrusionOk="0" h="5555" w="8072">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83"/>
            <p:cNvSpPr/>
            <p:nvPr/>
          </p:nvSpPr>
          <p:spPr>
            <a:xfrm>
              <a:off x="7244608" y="2167731"/>
              <a:ext cx="93454" cy="94004"/>
            </a:xfrm>
            <a:custGeom>
              <a:rect b="b" l="l" r="r" t="t"/>
              <a:pathLst>
                <a:path extrusionOk="0" h="3590" w="3569">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83"/>
            <p:cNvSpPr/>
            <p:nvPr/>
          </p:nvSpPr>
          <p:spPr>
            <a:xfrm>
              <a:off x="7157177" y="2238430"/>
              <a:ext cx="48233" cy="89448"/>
            </a:xfrm>
            <a:custGeom>
              <a:rect b="b" l="l" r="r" t="t"/>
              <a:pathLst>
                <a:path extrusionOk="0" h="3416" w="1842">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83"/>
            <p:cNvSpPr/>
            <p:nvPr/>
          </p:nvSpPr>
          <p:spPr>
            <a:xfrm>
              <a:off x="7377000" y="2238430"/>
              <a:ext cx="48495" cy="89448"/>
            </a:xfrm>
            <a:custGeom>
              <a:rect b="b" l="l" r="r" t="t"/>
              <a:pathLst>
                <a:path extrusionOk="0" h="3416" w="1852">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83"/>
            <p:cNvSpPr/>
            <p:nvPr/>
          </p:nvSpPr>
          <p:spPr>
            <a:xfrm>
              <a:off x="7251338" y="2167731"/>
              <a:ext cx="79969" cy="22886"/>
            </a:xfrm>
            <a:custGeom>
              <a:rect b="b" l="l" r="r" t="t"/>
              <a:pathLst>
                <a:path extrusionOk="0" h="874" w="3054">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83"/>
            <p:cNvSpPr/>
            <p:nvPr/>
          </p:nvSpPr>
          <p:spPr>
            <a:xfrm>
              <a:off x="7195145" y="2013109"/>
              <a:ext cx="192381" cy="165882"/>
            </a:xfrm>
            <a:custGeom>
              <a:rect b="b" l="l" r="r" t="t"/>
              <a:pathLst>
                <a:path extrusionOk="0" h="6335" w="7347">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83"/>
            <p:cNvSpPr/>
            <p:nvPr/>
          </p:nvSpPr>
          <p:spPr>
            <a:xfrm>
              <a:off x="7274067" y="2122012"/>
              <a:ext cx="34512" cy="17020"/>
            </a:xfrm>
            <a:custGeom>
              <a:rect b="b" l="l" r="r" t="t"/>
              <a:pathLst>
                <a:path extrusionOk="0" h="650" w="1318">
                  <a:moveTo>
                    <a:pt x="1" y="1"/>
                  </a:moveTo>
                  <a:cubicBezTo>
                    <a:pt x="1" y="363"/>
                    <a:pt x="297" y="650"/>
                    <a:pt x="659" y="650"/>
                  </a:cubicBezTo>
                  <a:cubicBezTo>
                    <a:pt x="1022" y="650"/>
                    <a:pt x="1317" y="363"/>
                    <a:pt x="1317"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83"/>
            <p:cNvSpPr/>
            <p:nvPr/>
          </p:nvSpPr>
          <p:spPr>
            <a:xfrm>
              <a:off x="7197633" y="2013344"/>
              <a:ext cx="145170" cy="165882"/>
            </a:xfrm>
            <a:custGeom>
              <a:rect b="b" l="l" r="r" t="t"/>
              <a:pathLst>
                <a:path extrusionOk="0" h="6335" w="5544">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83"/>
            <p:cNvSpPr/>
            <p:nvPr/>
          </p:nvSpPr>
          <p:spPr>
            <a:xfrm>
              <a:off x="7251338" y="2081923"/>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83"/>
            <p:cNvSpPr/>
            <p:nvPr/>
          </p:nvSpPr>
          <p:spPr>
            <a:xfrm>
              <a:off x="7319786" y="2081923"/>
              <a:ext cx="11521" cy="17151"/>
            </a:xfrm>
            <a:custGeom>
              <a:rect b="b" l="l" r="r" t="t"/>
              <a:pathLst>
                <a:path extrusionOk="0" h="655" w="44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83"/>
            <p:cNvSpPr/>
            <p:nvPr/>
          </p:nvSpPr>
          <p:spPr>
            <a:xfrm>
              <a:off x="7242671" y="2064641"/>
              <a:ext cx="33674" cy="17439"/>
            </a:xfrm>
            <a:custGeom>
              <a:rect b="b" l="l" r="r" t="t"/>
              <a:pathLst>
                <a:path extrusionOk="0" h="666" w="1286">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83"/>
            <p:cNvSpPr/>
            <p:nvPr/>
          </p:nvSpPr>
          <p:spPr>
            <a:xfrm>
              <a:off x="7306143" y="2064745"/>
              <a:ext cx="33255" cy="17099"/>
            </a:xfrm>
            <a:custGeom>
              <a:rect b="b" l="l" r="r" t="t"/>
              <a:pathLst>
                <a:path extrusionOk="0" h="653" w="127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83"/>
            <p:cNvSpPr/>
            <p:nvPr/>
          </p:nvSpPr>
          <p:spPr>
            <a:xfrm>
              <a:off x="7205383" y="1973150"/>
              <a:ext cx="171643" cy="111679"/>
            </a:xfrm>
            <a:custGeom>
              <a:rect b="b" l="l" r="r" t="t"/>
              <a:pathLst>
                <a:path extrusionOk="0" h="4265" w="6555">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83"/>
            <p:cNvSpPr/>
            <p:nvPr/>
          </p:nvSpPr>
          <p:spPr>
            <a:xfrm>
              <a:off x="7297057" y="2120284"/>
              <a:ext cx="23017" cy="21236"/>
            </a:xfrm>
            <a:custGeom>
              <a:rect b="b" l="l" r="r" t="t"/>
              <a:pathLst>
                <a:path extrusionOk="0" h="811" w="879">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83"/>
            <p:cNvSpPr/>
            <p:nvPr/>
          </p:nvSpPr>
          <p:spPr>
            <a:xfrm>
              <a:off x="7262598" y="2120284"/>
              <a:ext cx="22990" cy="21236"/>
            </a:xfrm>
            <a:custGeom>
              <a:rect b="b" l="l" r="r" t="t"/>
              <a:pathLst>
                <a:path extrusionOk="0" h="811" w="878">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83"/>
            <p:cNvSpPr/>
            <p:nvPr/>
          </p:nvSpPr>
          <p:spPr>
            <a:xfrm>
              <a:off x="7248877" y="2112350"/>
              <a:ext cx="84918" cy="15449"/>
            </a:xfrm>
            <a:custGeom>
              <a:rect b="b" l="l" r="r" t="t"/>
              <a:pathLst>
                <a:path extrusionOk="0" h="590" w="3243">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83"/>
            <p:cNvSpPr/>
            <p:nvPr/>
          </p:nvSpPr>
          <p:spPr>
            <a:xfrm>
              <a:off x="7285562" y="2257912"/>
              <a:ext cx="11521" cy="69966"/>
            </a:xfrm>
            <a:custGeom>
              <a:rect b="b" l="l" r="r" t="t"/>
              <a:pathLst>
                <a:path extrusionOk="0" h="2672" w="44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3" name="Google Shape;13263;p83"/>
          <p:cNvGrpSpPr/>
          <p:nvPr/>
        </p:nvGrpSpPr>
        <p:grpSpPr>
          <a:xfrm>
            <a:off x="6703522" y="1973098"/>
            <a:ext cx="274812" cy="354781"/>
            <a:chOff x="6703522" y="1973098"/>
            <a:chExt cx="274812" cy="354781"/>
          </a:xfrm>
        </p:grpSpPr>
        <p:sp>
          <p:nvSpPr>
            <p:cNvPr id="13264" name="Google Shape;13264;p83"/>
            <p:cNvSpPr/>
            <p:nvPr/>
          </p:nvSpPr>
          <p:spPr>
            <a:xfrm>
              <a:off x="6761233" y="1973150"/>
              <a:ext cx="160147" cy="57214"/>
            </a:xfrm>
            <a:custGeom>
              <a:rect b="b" l="l" r="r" t="t"/>
              <a:pathLst>
                <a:path extrusionOk="0" h="2185" w="6116">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83"/>
            <p:cNvSpPr/>
            <p:nvPr/>
          </p:nvSpPr>
          <p:spPr>
            <a:xfrm>
              <a:off x="6724758" y="2116277"/>
              <a:ext cx="232601" cy="112177"/>
            </a:xfrm>
            <a:custGeom>
              <a:rect b="b" l="l" r="r" t="t"/>
              <a:pathLst>
                <a:path extrusionOk="0" h="4284" w="8883">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83"/>
            <p:cNvSpPr/>
            <p:nvPr/>
          </p:nvSpPr>
          <p:spPr>
            <a:xfrm>
              <a:off x="6703522" y="2201955"/>
              <a:ext cx="274812" cy="125924"/>
            </a:xfrm>
            <a:custGeom>
              <a:rect b="b" l="l" r="r" t="t"/>
              <a:pathLst>
                <a:path extrusionOk="0" h="4809" w="10495">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83"/>
            <p:cNvSpPr/>
            <p:nvPr/>
          </p:nvSpPr>
          <p:spPr>
            <a:xfrm>
              <a:off x="6769717" y="2201955"/>
              <a:ext cx="142918" cy="68736"/>
            </a:xfrm>
            <a:custGeom>
              <a:rect b="b" l="l" r="r" t="t"/>
              <a:pathLst>
                <a:path extrusionOk="0" h="2625" w="5458">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83"/>
            <p:cNvSpPr/>
            <p:nvPr/>
          </p:nvSpPr>
          <p:spPr>
            <a:xfrm>
              <a:off x="6755237" y="2212455"/>
              <a:ext cx="28751" cy="115423"/>
            </a:xfrm>
            <a:custGeom>
              <a:rect b="b" l="l" r="r" t="t"/>
              <a:pathLst>
                <a:path extrusionOk="0" h="4408" w="1098">
                  <a:moveTo>
                    <a:pt x="1098" y="0"/>
                  </a:moveTo>
                  <a:lnTo>
                    <a:pt x="0" y="325"/>
                  </a:lnTo>
                  <a:lnTo>
                    <a:pt x="0" y="4408"/>
                  </a:lnTo>
                  <a:lnTo>
                    <a:pt x="1098" y="4408"/>
                  </a:lnTo>
                  <a:lnTo>
                    <a:pt x="1098"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83"/>
            <p:cNvSpPr/>
            <p:nvPr/>
          </p:nvSpPr>
          <p:spPr>
            <a:xfrm>
              <a:off x="6898364" y="2212455"/>
              <a:ext cx="28515" cy="115423"/>
            </a:xfrm>
            <a:custGeom>
              <a:rect b="b" l="l" r="r" t="t"/>
              <a:pathLst>
                <a:path extrusionOk="0" h="4408" w="1089">
                  <a:moveTo>
                    <a:pt x="1" y="0"/>
                  </a:moveTo>
                  <a:lnTo>
                    <a:pt x="1" y="4408"/>
                  </a:lnTo>
                  <a:lnTo>
                    <a:pt x="1088" y="4408"/>
                  </a:lnTo>
                  <a:lnTo>
                    <a:pt x="1088" y="325"/>
                  </a:lnTo>
                  <a:lnTo>
                    <a:pt x="1"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83"/>
            <p:cNvSpPr/>
            <p:nvPr/>
          </p:nvSpPr>
          <p:spPr>
            <a:xfrm>
              <a:off x="6744737" y="2053329"/>
              <a:ext cx="192643" cy="137157"/>
            </a:xfrm>
            <a:custGeom>
              <a:rect b="b" l="l" r="r" t="t"/>
              <a:pathLst>
                <a:path extrusionOk="0" h="5238" w="7357">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83"/>
            <p:cNvSpPr/>
            <p:nvPr/>
          </p:nvSpPr>
          <p:spPr>
            <a:xfrm>
              <a:off x="6748743" y="2053329"/>
              <a:ext cx="166641" cy="116419"/>
            </a:xfrm>
            <a:custGeom>
              <a:rect b="b" l="l" r="r" t="t"/>
              <a:pathLst>
                <a:path extrusionOk="0" h="4446" w="6364">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83"/>
            <p:cNvSpPr/>
            <p:nvPr/>
          </p:nvSpPr>
          <p:spPr>
            <a:xfrm>
              <a:off x="6801192" y="2093418"/>
              <a:ext cx="11286" cy="17125"/>
            </a:xfrm>
            <a:custGeom>
              <a:rect b="b" l="l" r="r" t="t"/>
              <a:pathLst>
                <a:path extrusionOk="0" h="654" w="431">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83"/>
            <p:cNvSpPr/>
            <p:nvPr/>
          </p:nvSpPr>
          <p:spPr>
            <a:xfrm>
              <a:off x="6869901" y="2093418"/>
              <a:ext cx="11260" cy="17125"/>
            </a:xfrm>
            <a:custGeom>
              <a:rect b="b" l="l" r="r" t="t"/>
              <a:pathLst>
                <a:path extrusionOk="0" h="654" w="43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83"/>
            <p:cNvSpPr/>
            <p:nvPr/>
          </p:nvSpPr>
          <p:spPr>
            <a:xfrm>
              <a:off x="6792970" y="2076057"/>
              <a:ext cx="27887" cy="14768"/>
            </a:xfrm>
            <a:custGeom>
              <a:rect b="b" l="l" r="r" t="t"/>
              <a:pathLst>
                <a:path extrusionOk="0" h="564" w="1065">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83"/>
            <p:cNvSpPr/>
            <p:nvPr/>
          </p:nvSpPr>
          <p:spPr>
            <a:xfrm>
              <a:off x="6861496" y="2076057"/>
              <a:ext cx="27651" cy="14768"/>
            </a:xfrm>
            <a:custGeom>
              <a:rect b="b" l="l" r="r" t="t"/>
              <a:pathLst>
                <a:path extrusionOk="0" h="564" w="1056">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83"/>
            <p:cNvSpPr/>
            <p:nvPr/>
          </p:nvSpPr>
          <p:spPr>
            <a:xfrm>
              <a:off x="6755237" y="2064824"/>
              <a:ext cx="23017" cy="31501"/>
            </a:xfrm>
            <a:custGeom>
              <a:rect b="b" l="l" r="r" t="t"/>
              <a:pathLst>
                <a:path extrusionOk="0" h="1203" w="879">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83"/>
            <p:cNvSpPr/>
            <p:nvPr/>
          </p:nvSpPr>
          <p:spPr>
            <a:xfrm>
              <a:off x="6903863" y="2064824"/>
              <a:ext cx="23017" cy="31501"/>
            </a:xfrm>
            <a:custGeom>
              <a:rect b="b" l="l" r="r" t="t"/>
              <a:pathLst>
                <a:path extrusionOk="0" h="1203" w="879">
                  <a:moveTo>
                    <a:pt x="1" y="0"/>
                  </a:moveTo>
                  <a:lnTo>
                    <a:pt x="1" y="706"/>
                  </a:lnTo>
                  <a:cubicBezTo>
                    <a:pt x="1" y="926"/>
                    <a:pt x="163" y="1107"/>
                    <a:pt x="392" y="1135"/>
                  </a:cubicBezTo>
                  <a:lnTo>
                    <a:pt x="878" y="1202"/>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83"/>
            <p:cNvSpPr/>
            <p:nvPr/>
          </p:nvSpPr>
          <p:spPr>
            <a:xfrm>
              <a:off x="6898364" y="2212455"/>
              <a:ext cx="14271" cy="31239"/>
            </a:xfrm>
            <a:custGeom>
              <a:rect b="b" l="l" r="r" t="t"/>
              <a:pathLst>
                <a:path extrusionOk="0" h="1193" w="545">
                  <a:moveTo>
                    <a:pt x="1" y="0"/>
                  </a:moveTo>
                  <a:lnTo>
                    <a:pt x="1" y="1193"/>
                  </a:lnTo>
                  <a:cubicBezTo>
                    <a:pt x="249" y="887"/>
                    <a:pt x="430" y="534"/>
                    <a:pt x="545" y="162"/>
                  </a:cubicBezTo>
                  <a:lnTo>
                    <a:pt x="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83"/>
            <p:cNvSpPr/>
            <p:nvPr/>
          </p:nvSpPr>
          <p:spPr>
            <a:xfrm>
              <a:off x="6769717" y="2212193"/>
              <a:ext cx="14271" cy="31501"/>
            </a:xfrm>
            <a:custGeom>
              <a:rect b="b" l="l" r="r" t="t"/>
              <a:pathLst>
                <a:path extrusionOk="0" h="1203" w="545">
                  <a:moveTo>
                    <a:pt x="545" y="1"/>
                  </a:moveTo>
                  <a:lnTo>
                    <a:pt x="1" y="163"/>
                  </a:lnTo>
                  <a:cubicBezTo>
                    <a:pt x="106" y="544"/>
                    <a:pt x="287" y="897"/>
                    <a:pt x="545" y="1203"/>
                  </a:cubicBezTo>
                  <a:lnTo>
                    <a:pt x="545"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83"/>
            <p:cNvSpPr/>
            <p:nvPr/>
          </p:nvSpPr>
          <p:spPr>
            <a:xfrm>
              <a:off x="6777966" y="2127773"/>
              <a:ext cx="126186" cy="131423"/>
            </a:xfrm>
            <a:custGeom>
              <a:rect b="b" l="l" r="r" t="t"/>
              <a:pathLst>
                <a:path extrusionOk="0" h="5019" w="4819">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83"/>
            <p:cNvSpPr/>
            <p:nvPr/>
          </p:nvSpPr>
          <p:spPr>
            <a:xfrm>
              <a:off x="6815908" y="2144688"/>
              <a:ext cx="50537" cy="17334"/>
            </a:xfrm>
            <a:custGeom>
              <a:rect b="b" l="l" r="r" t="t"/>
              <a:pathLst>
                <a:path extrusionOk="0" h="662" w="193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83"/>
            <p:cNvSpPr/>
            <p:nvPr/>
          </p:nvSpPr>
          <p:spPr>
            <a:xfrm>
              <a:off x="6778044" y="2127773"/>
              <a:ext cx="100131" cy="131658"/>
            </a:xfrm>
            <a:custGeom>
              <a:rect b="b" l="l" r="r" t="t"/>
              <a:pathLst>
                <a:path extrusionOk="0" h="5028" w="3824">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83"/>
            <p:cNvSpPr/>
            <p:nvPr/>
          </p:nvSpPr>
          <p:spPr>
            <a:xfrm>
              <a:off x="6749503" y="2030338"/>
              <a:ext cx="183112" cy="34512"/>
            </a:xfrm>
            <a:custGeom>
              <a:rect b="b" l="l" r="r" t="t"/>
              <a:pathLst>
                <a:path extrusionOk="0" h="1318" w="6993">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83"/>
            <p:cNvSpPr/>
            <p:nvPr/>
          </p:nvSpPr>
          <p:spPr>
            <a:xfrm>
              <a:off x="6810697" y="1973098"/>
              <a:ext cx="106678" cy="45771"/>
            </a:xfrm>
            <a:custGeom>
              <a:rect b="b" l="l" r="r" t="t"/>
              <a:pathLst>
                <a:path extrusionOk="0" h="1748" w="4074">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83"/>
            <p:cNvSpPr/>
            <p:nvPr/>
          </p:nvSpPr>
          <p:spPr>
            <a:xfrm>
              <a:off x="6738243" y="2276399"/>
              <a:ext cx="17020" cy="51480"/>
            </a:xfrm>
            <a:custGeom>
              <a:rect b="b" l="l" r="r" t="t"/>
              <a:pathLst>
                <a:path extrusionOk="0" h="1966" w="650">
                  <a:moveTo>
                    <a:pt x="649" y="0"/>
                  </a:moveTo>
                  <a:cubicBezTo>
                    <a:pt x="287" y="0"/>
                    <a:pt x="1" y="287"/>
                    <a:pt x="1" y="649"/>
                  </a:cubicBezTo>
                  <a:lnTo>
                    <a:pt x="1" y="1966"/>
                  </a:lnTo>
                  <a:lnTo>
                    <a:pt x="649" y="1966"/>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83"/>
            <p:cNvSpPr/>
            <p:nvPr/>
          </p:nvSpPr>
          <p:spPr>
            <a:xfrm>
              <a:off x="6755237" y="2276399"/>
              <a:ext cx="11521" cy="51480"/>
            </a:xfrm>
            <a:custGeom>
              <a:rect b="b" l="l" r="r" t="t"/>
              <a:pathLst>
                <a:path extrusionOk="0" h="1966" w="440">
                  <a:moveTo>
                    <a:pt x="0" y="0"/>
                  </a:moveTo>
                  <a:lnTo>
                    <a:pt x="0" y="1966"/>
                  </a:lnTo>
                  <a:lnTo>
                    <a:pt x="439" y="1966"/>
                  </a:lnTo>
                  <a:lnTo>
                    <a:pt x="439" y="439"/>
                  </a:lnTo>
                  <a:cubicBezTo>
                    <a:pt x="439" y="191"/>
                    <a:pt x="239" y="0"/>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83"/>
            <p:cNvSpPr/>
            <p:nvPr/>
          </p:nvSpPr>
          <p:spPr>
            <a:xfrm>
              <a:off x="6926854" y="2276399"/>
              <a:ext cx="17256" cy="51480"/>
            </a:xfrm>
            <a:custGeom>
              <a:rect b="b" l="l" r="r" t="t"/>
              <a:pathLst>
                <a:path extrusionOk="0" h="1966" w="659">
                  <a:moveTo>
                    <a:pt x="0" y="0"/>
                  </a:moveTo>
                  <a:lnTo>
                    <a:pt x="0" y="1966"/>
                  </a:lnTo>
                  <a:lnTo>
                    <a:pt x="659" y="1966"/>
                  </a:lnTo>
                  <a:lnTo>
                    <a:pt x="659" y="649"/>
                  </a:lnTo>
                  <a:cubicBezTo>
                    <a:pt x="649" y="287"/>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83"/>
            <p:cNvSpPr/>
            <p:nvPr/>
          </p:nvSpPr>
          <p:spPr>
            <a:xfrm>
              <a:off x="6915358" y="2276399"/>
              <a:ext cx="11521" cy="51480"/>
            </a:xfrm>
            <a:custGeom>
              <a:rect b="b" l="l" r="r" t="t"/>
              <a:pathLst>
                <a:path extrusionOk="0" h="1966" w="440">
                  <a:moveTo>
                    <a:pt x="439" y="0"/>
                  </a:moveTo>
                  <a:cubicBezTo>
                    <a:pt x="201" y="0"/>
                    <a:pt x="1" y="191"/>
                    <a:pt x="1" y="439"/>
                  </a:cubicBezTo>
                  <a:lnTo>
                    <a:pt x="1" y="1966"/>
                  </a:lnTo>
                  <a:lnTo>
                    <a:pt x="439" y="1966"/>
                  </a:lnTo>
                  <a:lnTo>
                    <a:pt x="439"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9" name="Google Shape;13289;p83"/>
          <p:cNvGrpSpPr/>
          <p:nvPr/>
        </p:nvGrpSpPr>
        <p:grpSpPr>
          <a:xfrm>
            <a:off x="6253375" y="1973150"/>
            <a:ext cx="274812" cy="354728"/>
            <a:chOff x="6253375" y="1973150"/>
            <a:chExt cx="274812" cy="354728"/>
          </a:xfrm>
        </p:grpSpPr>
        <p:sp>
          <p:nvSpPr>
            <p:cNvPr id="13290" name="Google Shape;13290;p83"/>
            <p:cNvSpPr/>
            <p:nvPr/>
          </p:nvSpPr>
          <p:spPr>
            <a:xfrm>
              <a:off x="6253637" y="2173492"/>
              <a:ext cx="274550" cy="154387"/>
            </a:xfrm>
            <a:custGeom>
              <a:rect b="b" l="l" r="r" t="t"/>
              <a:pathLst>
                <a:path extrusionOk="0" h="5896" w="10485">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83"/>
            <p:cNvSpPr/>
            <p:nvPr/>
          </p:nvSpPr>
          <p:spPr>
            <a:xfrm>
              <a:off x="6253375" y="2210439"/>
              <a:ext cx="274812" cy="117440"/>
            </a:xfrm>
            <a:custGeom>
              <a:rect b="b" l="l" r="r" t="t"/>
              <a:pathLst>
                <a:path extrusionOk="0" h="4485" w="10495">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83"/>
            <p:cNvSpPr/>
            <p:nvPr/>
          </p:nvSpPr>
          <p:spPr>
            <a:xfrm>
              <a:off x="6315591" y="2210439"/>
              <a:ext cx="150407" cy="49542"/>
            </a:xfrm>
            <a:custGeom>
              <a:rect b="b" l="l" r="r" t="t"/>
              <a:pathLst>
                <a:path extrusionOk="0" h="1892" w="5744">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83"/>
            <p:cNvSpPr/>
            <p:nvPr/>
          </p:nvSpPr>
          <p:spPr>
            <a:xfrm>
              <a:off x="6350810" y="2173492"/>
              <a:ext cx="79969" cy="22860"/>
            </a:xfrm>
            <a:custGeom>
              <a:rect b="b" l="l" r="r" t="t"/>
              <a:pathLst>
                <a:path extrusionOk="0" h="873" w="3054">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83"/>
            <p:cNvSpPr/>
            <p:nvPr/>
          </p:nvSpPr>
          <p:spPr>
            <a:xfrm>
              <a:off x="6294355" y="2059063"/>
              <a:ext cx="192617" cy="125688"/>
            </a:xfrm>
            <a:custGeom>
              <a:rect b="b" l="l" r="r" t="t"/>
              <a:pathLst>
                <a:path extrusionOk="0" h="4800" w="7356">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5" name="Google Shape;13295;p83"/>
            <p:cNvSpPr/>
            <p:nvPr/>
          </p:nvSpPr>
          <p:spPr>
            <a:xfrm>
              <a:off x="6297340" y="2059063"/>
              <a:ext cx="144908" cy="125897"/>
            </a:xfrm>
            <a:custGeom>
              <a:rect b="b" l="l" r="r" t="t"/>
              <a:pathLst>
                <a:path extrusionOk="0" h="4808" w="5534">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83"/>
            <p:cNvSpPr/>
            <p:nvPr/>
          </p:nvSpPr>
          <p:spPr>
            <a:xfrm>
              <a:off x="6316822" y="2116775"/>
              <a:ext cx="147919" cy="67976"/>
            </a:xfrm>
            <a:custGeom>
              <a:rect b="b" l="l" r="r" t="t"/>
              <a:pathLst>
                <a:path extrusionOk="0" h="2596" w="5649">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83"/>
            <p:cNvSpPr/>
            <p:nvPr/>
          </p:nvSpPr>
          <p:spPr>
            <a:xfrm>
              <a:off x="6305091" y="2059063"/>
              <a:ext cx="22755" cy="28515"/>
            </a:xfrm>
            <a:custGeom>
              <a:rect b="b" l="l" r="r" t="t"/>
              <a:pathLst>
                <a:path extrusionOk="0" h="1089" w="869">
                  <a:moveTo>
                    <a:pt x="0" y="1"/>
                  </a:moveTo>
                  <a:lnTo>
                    <a:pt x="0" y="1088"/>
                  </a:lnTo>
                  <a:lnTo>
                    <a:pt x="869" y="1088"/>
                  </a:lnTo>
                  <a:lnTo>
                    <a:pt x="869"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83"/>
            <p:cNvSpPr/>
            <p:nvPr/>
          </p:nvSpPr>
          <p:spPr>
            <a:xfrm>
              <a:off x="6453717" y="2059063"/>
              <a:ext cx="23017" cy="28515"/>
            </a:xfrm>
            <a:custGeom>
              <a:rect b="b" l="l" r="r" t="t"/>
              <a:pathLst>
                <a:path extrusionOk="0" h="1089" w="879">
                  <a:moveTo>
                    <a:pt x="1" y="1"/>
                  </a:moveTo>
                  <a:lnTo>
                    <a:pt x="1" y="1088"/>
                  </a:lnTo>
                  <a:lnTo>
                    <a:pt x="878" y="1088"/>
                  </a:lnTo>
                  <a:lnTo>
                    <a:pt x="878"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83"/>
            <p:cNvSpPr/>
            <p:nvPr/>
          </p:nvSpPr>
          <p:spPr>
            <a:xfrm>
              <a:off x="6328579" y="2198525"/>
              <a:ext cx="62216" cy="50197"/>
            </a:xfrm>
            <a:custGeom>
              <a:rect b="b" l="l" r="r" t="t"/>
              <a:pathLst>
                <a:path extrusionOk="0" h="1917" w="2376">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83"/>
            <p:cNvSpPr/>
            <p:nvPr/>
          </p:nvSpPr>
          <p:spPr>
            <a:xfrm>
              <a:off x="6390768" y="2198525"/>
              <a:ext cx="62477" cy="50197"/>
            </a:xfrm>
            <a:custGeom>
              <a:rect b="b" l="l" r="r" t="t"/>
              <a:pathLst>
                <a:path extrusionOk="0" h="1917" w="2386">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1" name="Google Shape;13301;p83"/>
            <p:cNvSpPr/>
            <p:nvPr/>
          </p:nvSpPr>
          <p:spPr>
            <a:xfrm>
              <a:off x="6353559"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83"/>
            <p:cNvSpPr/>
            <p:nvPr/>
          </p:nvSpPr>
          <p:spPr>
            <a:xfrm>
              <a:off x="6416508"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83"/>
            <p:cNvSpPr/>
            <p:nvPr/>
          </p:nvSpPr>
          <p:spPr>
            <a:xfrm>
              <a:off x="6373669" y="2081792"/>
              <a:ext cx="34355" cy="23017"/>
            </a:xfrm>
            <a:custGeom>
              <a:rect b="b" l="l" r="r" t="t"/>
              <a:pathLst>
                <a:path extrusionOk="0" h="879" w="1312">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83"/>
            <p:cNvSpPr/>
            <p:nvPr/>
          </p:nvSpPr>
          <p:spPr>
            <a:xfrm>
              <a:off x="6305091" y="1973150"/>
              <a:ext cx="171643" cy="85939"/>
            </a:xfrm>
            <a:custGeom>
              <a:rect b="b" l="l" r="r" t="t"/>
              <a:pathLst>
                <a:path extrusionOk="0" h="3282" w="6555">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83"/>
            <p:cNvSpPr/>
            <p:nvPr/>
          </p:nvSpPr>
          <p:spPr>
            <a:xfrm>
              <a:off x="6377545" y="2156236"/>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83"/>
            <p:cNvSpPr/>
            <p:nvPr/>
          </p:nvSpPr>
          <p:spPr>
            <a:xfrm>
              <a:off x="6303101" y="2081792"/>
              <a:ext cx="43729" cy="11521"/>
            </a:xfrm>
            <a:custGeom>
              <a:rect b="b" l="l" r="r" t="t"/>
              <a:pathLst>
                <a:path extrusionOk="0" h="440" w="167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83"/>
            <p:cNvSpPr/>
            <p:nvPr/>
          </p:nvSpPr>
          <p:spPr>
            <a:xfrm>
              <a:off x="6434733" y="2081792"/>
              <a:ext cx="43755" cy="11521"/>
            </a:xfrm>
            <a:custGeom>
              <a:rect b="b" l="l" r="r" t="t"/>
              <a:pathLst>
                <a:path extrusionOk="0" h="440" w="1671">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83"/>
            <p:cNvSpPr/>
            <p:nvPr/>
          </p:nvSpPr>
          <p:spPr>
            <a:xfrm>
              <a:off x="6333580" y="2076057"/>
              <a:ext cx="51480" cy="40246"/>
            </a:xfrm>
            <a:custGeom>
              <a:rect b="b" l="l" r="r" t="t"/>
              <a:pathLst>
                <a:path extrusionOk="0" h="1537" w="1966">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83"/>
            <p:cNvSpPr/>
            <p:nvPr/>
          </p:nvSpPr>
          <p:spPr>
            <a:xfrm>
              <a:off x="6396529" y="2076057"/>
              <a:ext cx="51480" cy="40246"/>
            </a:xfrm>
            <a:custGeom>
              <a:rect b="b" l="l" r="r" t="t"/>
              <a:pathLst>
                <a:path extrusionOk="0" h="1537" w="1966">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83"/>
            <p:cNvSpPr/>
            <p:nvPr/>
          </p:nvSpPr>
          <p:spPr>
            <a:xfrm>
              <a:off x="6316822" y="2116775"/>
              <a:ext cx="85468" cy="68133"/>
            </a:xfrm>
            <a:custGeom>
              <a:rect b="b" l="l" r="r" t="t"/>
              <a:pathLst>
                <a:path extrusionOk="0" h="2602" w="3264">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83"/>
            <p:cNvSpPr/>
            <p:nvPr/>
          </p:nvSpPr>
          <p:spPr>
            <a:xfrm>
              <a:off x="6367804" y="2133507"/>
              <a:ext cx="45981" cy="17020"/>
            </a:xfrm>
            <a:custGeom>
              <a:rect b="b" l="l" r="r" t="t"/>
              <a:pathLst>
                <a:path extrusionOk="0" h="650" w="1756">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83"/>
            <p:cNvSpPr/>
            <p:nvPr/>
          </p:nvSpPr>
          <p:spPr>
            <a:xfrm>
              <a:off x="6356544" y="2127746"/>
              <a:ext cx="68474" cy="17020"/>
            </a:xfrm>
            <a:custGeom>
              <a:rect b="b" l="l" r="r" t="t"/>
              <a:pathLst>
                <a:path extrusionOk="0" h="650" w="2615">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83"/>
            <p:cNvSpPr/>
            <p:nvPr/>
          </p:nvSpPr>
          <p:spPr>
            <a:xfrm>
              <a:off x="6305091" y="1973150"/>
              <a:ext cx="71956" cy="85939"/>
            </a:xfrm>
            <a:custGeom>
              <a:rect b="b" l="l" r="r" t="t"/>
              <a:pathLst>
                <a:path extrusionOk="0" h="3282" w="2748">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4" name="Google Shape;13314;p83"/>
            <p:cNvSpPr/>
            <p:nvPr/>
          </p:nvSpPr>
          <p:spPr>
            <a:xfrm>
              <a:off x="6274611" y="2053329"/>
              <a:ext cx="232601" cy="11521"/>
            </a:xfrm>
            <a:custGeom>
              <a:rect b="b" l="l" r="r" t="t"/>
              <a:pathLst>
                <a:path extrusionOk="0" h="440" w="8883">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83"/>
            <p:cNvSpPr/>
            <p:nvPr/>
          </p:nvSpPr>
          <p:spPr>
            <a:xfrm>
              <a:off x="6377283" y="1973150"/>
              <a:ext cx="25792" cy="22990"/>
            </a:xfrm>
            <a:custGeom>
              <a:rect b="b" l="l" r="r" t="t"/>
              <a:pathLst>
                <a:path extrusionOk="0" h="878" w="985">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83"/>
            <p:cNvSpPr/>
            <p:nvPr/>
          </p:nvSpPr>
          <p:spPr>
            <a:xfrm>
              <a:off x="6306583" y="2036099"/>
              <a:ext cx="168658" cy="17256"/>
            </a:xfrm>
            <a:custGeom>
              <a:rect b="b" l="l" r="r" t="t"/>
              <a:pathLst>
                <a:path extrusionOk="0" h="659" w="6441">
                  <a:moveTo>
                    <a:pt x="172" y="0"/>
                  </a:moveTo>
                  <a:lnTo>
                    <a:pt x="1" y="658"/>
                  </a:lnTo>
                  <a:lnTo>
                    <a:pt x="6440" y="658"/>
                  </a:lnTo>
                  <a:lnTo>
                    <a:pt x="6259"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83"/>
            <p:cNvSpPr/>
            <p:nvPr/>
          </p:nvSpPr>
          <p:spPr>
            <a:xfrm>
              <a:off x="6306583" y="2036099"/>
              <a:ext cx="27520" cy="17256"/>
            </a:xfrm>
            <a:custGeom>
              <a:rect b="b" l="l" r="r" t="t"/>
              <a:pathLst>
                <a:path extrusionOk="0" h="659" w="1051">
                  <a:moveTo>
                    <a:pt x="172" y="0"/>
                  </a:moveTo>
                  <a:lnTo>
                    <a:pt x="1" y="658"/>
                  </a:lnTo>
                  <a:lnTo>
                    <a:pt x="869" y="658"/>
                  </a:lnTo>
                  <a:lnTo>
                    <a:pt x="105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83"/>
            <p:cNvSpPr/>
            <p:nvPr/>
          </p:nvSpPr>
          <p:spPr>
            <a:xfrm>
              <a:off x="6305091" y="2220180"/>
              <a:ext cx="22755" cy="107699"/>
            </a:xfrm>
            <a:custGeom>
              <a:rect b="b" l="l" r="r" t="t"/>
              <a:pathLst>
                <a:path extrusionOk="0" h="4113" w="869">
                  <a:moveTo>
                    <a:pt x="869" y="1"/>
                  </a:moveTo>
                  <a:lnTo>
                    <a:pt x="0" y="259"/>
                  </a:lnTo>
                  <a:lnTo>
                    <a:pt x="0" y="4113"/>
                  </a:lnTo>
                  <a:lnTo>
                    <a:pt x="869" y="4113"/>
                  </a:lnTo>
                  <a:lnTo>
                    <a:pt x="869"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83"/>
            <p:cNvSpPr/>
            <p:nvPr/>
          </p:nvSpPr>
          <p:spPr>
            <a:xfrm>
              <a:off x="6453717" y="2220180"/>
              <a:ext cx="23017" cy="107699"/>
            </a:xfrm>
            <a:custGeom>
              <a:rect b="b" l="l" r="r" t="t"/>
              <a:pathLst>
                <a:path extrusionOk="0" h="4113" w="879">
                  <a:moveTo>
                    <a:pt x="1" y="1"/>
                  </a:moveTo>
                  <a:lnTo>
                    <a:pt x="1" y="4113"/>
                  </a:lnTo>
                  <a:lnTo>
                    <a:pt x="878" y="4113"/>
                  </a:lnTo>
                  <a:lnTo>
                    <a:pt x="878" y="259"/>
                  </a:lnTo>
                  <a:lnTo>
                    <a:pt x="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83"/>
            <p:cNvSpPr/>
            <p:nvPr/>
          </p:nvSpPr>
          <p:spPr>
            <a:xfrm>
              <a:off x="6453717" y="2220180"/>
              <a:ext cx="12281" cy="14035"/>
            </a:xfrm>
            <a:custGeom>
              <a:rect b="b" l="l" r="r" t="t"/>
              <a:pathLst>
                <a:path extrusionOk="0" h="536" w="469">
                  <a:moveTo>
                    <a:pt x="1" y="1"/>
                  </a:moveTo>
                  <a:lnTo>
                    <a:pt x="1" y="535"/>
                  </a:lnTo>
                  <a:lnTo>
                    <a:pt x="468" y="135"/>
                  </a:lnTo>
                  <a:lnTo>
                    <a:pt x="172" y="49"/>
                  </a:lnTo>
                  <a:lnTo>
                    <a:pt x="1"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83"/>
            <p:cNvSpPr/>
            <p:nvPr/>
          </p:nvSpPr>
          <p:spPr>
            <a:xfrm>
              <a:off x="6315591" y="2220180"/>
              <a:ext cx="12255" cy="14035"/>
            </a:xfrm>
            <a:custGeom>
              <a:rect b="b" l="l" r="r" t="t"/>
              <a:pathLst>
                <a:path extrusionOk="0" h="536" w="468">
                  <a:moveTo>
                    <a:pt x="468" y="1"/>
                  </a:moveTo>
                  <a:lnTo>
                    <a:pt x="296" y="49"/>
                  </a:lnTo>
                  <a:lnTo>
                    <a:pt x="0" y="135"/>
                  </a:lnTo>
                  <a:lnTo>
                    <a:pt x="468" y="535"/>
                  </a:lnTo>
                  <a:lnTo>
                    <a:pt x="468"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83"/>
            <p:cNvSpPr/>
            <p:nvPr/>
          </p:nvSpPr>
          <p:spPr>
            <a:xfrm>
              <a:off x="6287861" y="2276399"/>
              <a:ext cx="17256" cy="51480"/>
            </a:xfrm>
            <a:custGeom>
              <a:rect b="b" l="l" r="r" t="t"/>
              <a:pathLst>
                <a:path extrusionOk="0" h="1966" w="659">
                  <a:moveTo>
                    <a:pt x="658" y="0"/>
                  </a:moveTo>
                  <a:cubicBezTo>
                    <a:pt x="296" y="0"/>
                    <a:pt x="0" y="287"/>
                    <a:pt x="0" y="649"/>
                  </a:cubicBezTo>
                  <a:lnTo>
                    <a:pt x="0" y="1966"/>
                  </a:lnTo>
                  <a:lnTo>
                    <a:pt x="658" y="1966"/>
                  </a:lnTo>
                  <a:lnTo>
                    <a:pt x="65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83"/>
            <p:cNvSpPr/>
            <p:nvPr/>
          </p:nvSpPr>
          <p:spPr>
            <a:xfrm>
              <a:off x="6305091" y="2276399"/>
              <a:ext cx="11521" cy="51480"/>
            </a:xfrm>
            <a:custGeom>
              <a:rect b="b" l="l" r="r" t="t"/>
              <a:pathLst>
                <a:path extrusionOk="0" h="1966" w="440">
                  <a:moveTo>
                    <a:pt x="0" y="0"/>
                  </a:moveTo>
                  <a:lnTo>
                    <a:pt x="0" y="1966"/>
                  </a:lnTo>
                  <a:lnTo>
                    <a:pt x="439" y="1966"/>
                  </a:lnTo>
                  <a:lnTo>
                    <a:pt x="439" y="439"/>
                  </a:lnTo>
                  <a:cubicBezTo>
                    <a:pt x="439" y="191"/>
                    <a:pt x="249" y="0"/>
                    <a:pt x="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83"/>
            <p:cNvSpPr/>
            <p:nvPr/>
          </p:nvSpPr>
          <p:spPr>
            <a:xfrm>
              <a:off x="6476707" y="2276399"/>
              <a:ext cx="17020" cy="51480"/>
            </a:xfrm>
            <a:custGeom>
              <a:rect b="b" l="l" r="r" t="t"/>
              <a:pathLst>
                <a:path extrusionOk="0" h="1966" w="650">
                  <a:moveTo>
                    <a:pt x="0" y="0"/>
                  </a:moveTo>
                  <a:lnTo>
                    <a:pt x="0" y="1966"/>
                  </a:lnTo>
                  <a:lnTo>
                    <a:pt x="649" y="1966"/>
                  </a:lnTo>
                  <a:lnTo>
                    <a:pt x="649" y="649"/>
                  </a:lnTo>
                  <a:cubicBezTo>
                    <a:pt x="649" y="287"/>
                    <a:pt x="353" y="0"/>
                    <a:pt x="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83"/>
            <p:cNvSpPr/>
            <p:nvPr/>
          </p:nvSpPr>
          <p:spPr>
            <a:xfrm>
              <a:off x="6465212" y="2276399"/>
              <a:ext cx="11521" cy="51480"/>
            </a:xfrm>
            <a:custGeom>
              <a:rect b="b" l="l" r="r" t="t"/>
              <a:pathLst>
                <a:path extrusionOk="0" h="1966" w="440">
                  <a:moveTo>
                    <a:pt x="439" y="0"/>
                  </a:moveTo>
                  <a:cubicBezTo>
                    <a:pt x="191" y="0"/>
                    <a:pt x="1" y="191"/>
                    <a:pt x="1" y="439"/>
                  </a:cubicBezTo>
                  <a:lnTo>
                    <a:pt x="1" y="1966"/>
                  </a:lnTo>
                  <a:lnTo>
                    <a:pt x="439" y="1966"/>
                  </a:lnTo>
                  <a:lnTo>
                    <a:pt x="43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83"/>
            <p:cNvSpPr/>
            <p:nvPr/>
          </p:nvSpPr>
          <p:spPr>
            <a:xfrm>
              <a:off x="6385033" y="2264903"/>
              <a:ext cx="11521" cy="11521"/>
            </a:xfrm>
            <a:custGeom>
              <a:rect b="b" l="l" r="r" t="t"/>
              <a:pathLst>
                <a:path extrusionOk="0" h="440" w="44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83"/>
            <p:cNvSpPr/>
            <p:nvPr/>
          </p:nvSpPr>
          <p:spPr>
            <a:xfrm>
              <a:off x="6385033" y="2299127"/>
              <a:ext cx="11521" cy="11521"/>
            </a:xfrm>
            <a:custGeom>
              <a:rect b="b" l="l" r="r" t="t"/>
              <a:pathLst>
                <a:path extrusionOk="0" h="440" w="44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8" name="Google Shape;13328;p83"/>
          <p:cNvGrpSpPr/>
          <p:nvPr/>
        </p:nvGrpSpPr>
        <p:grpSpPr>
          <a:xfrm>
            <a:off x="5802496" y="1973150"/>
            <a:ext cx="275309" cy="354728"/>
            <a:chOff x="5802496" y="1973150"/>
            <a:chExt cx="275309" cy="354728"/>
          </a:xfrm>
        </p:grpSpPr>
        <p:sp>
          <p:nvSpPr>
            <p:cNvPr id="13329" name="Google Shape;13329;p83"/>
            <p:cNvSpPr/>
            <p:nvPr/>
          </p:nvSpPr>
          <p:spPr>
            <a:xfrm>
              <a:off x="5803229" y="2210439"/>
              <a:ext cx="274576" cy="117440"/>
            </a:xfrm>
            <a:custGeom>
              <a:rect b="b" l="l" r="r" t="t"/>
              <a:pathLst>
                <a:path extrusionOk="0" h="4485" w="10486">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83"/>
            <p:cNvSpPr/>
            <p:nvPr/>
          </p:nvSpPr>
          <p:spPr>
            <a:xfrm>
              <a:off x="5885162" y="2210439"/>
              <a:ext cx="110946" cy="20267"/>
            </a:xfrm>
            <a:custGeom>
              <a:rect b="b" l="l" r="r" t="t"/>
              <a:pathLst>
                <a:path extrusionOk="0" h="774" w="4237">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83"/>
            <p:cNvSpPr/>
            <p:nvPr/>
          </p:nvSpPr>
          <p:spPr>
            <a:xfrm>
              <a:off x="5992075"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83"/>
            <p:cNvSpPr/>
            <p:nvPr/>
          </p:nvSpPr>
          <p:spPr>
            <a:xfrm>
              <a:off x="6009069"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83"/>
            <p:cNvSpPr/>
            <p:nvPr/>
          </p:nvSpPr>
          <p:spPr>
            <a:xfrm>
              <a:off x="5988593" y="1987133"/>
              <a:ext cx="60723" cy="54255"/>
            </a:xfrm>
            <a:custGeom>
              <a:rect b="b" l="l" r="r" t="t"/>
              <a:pathLst>
                <a:path extrusionOk="0" h="2072" w="2319">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83"/>
            <p:cNvSpPr/>
            <p:nvPr/>
          </p:nvSpPr>
          <p:spPr>
            <a:xfrm>
              <a:off x="6006817" y="1996114"/>
              <a:ext cx="32260" cy="29170"/>
            </a:xfrm>
            <a:custGeom>
              <a:rect b="b" l="l" r="r" t="t"/>
              <a:pathLst>
                <a:path extrusionOk="0" h="1114" w="1232">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83"/>
            <p:cNvSpPr/>
            <p:nvPr/>
          </p:nvSpPr>
          <p:spPr>
            <a:xfrm>
              <a:off x="5820459"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83"/>
            <p:cNvSpPr/>
            <p:nvPr/>
          </p:nvSpPr>
          <p:spPr>
            <a:xfrm>
              <a:off x="5837453"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83"/>
            <p:cNvSpPr/>
            <p:nvPr/>
          </p:nvSpPr>
          <p:spPr>
            <a:xfrm>
              <a:off x="5831954" y="1987133"/>
              <a:ext cx="60487" cy="54255"/>
            </a:xfrm>
            <a:custGeom>
              <a:rect b="b" l="l" r="r" t="t"/>
              <a:pathLst>
                <a:path extrusionOk="0" h="2072" w="231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83"/>
            <p:cNvSpPr/>
            <p:nvPr/>
          </p:nvSpPr>
          <p:spPr>
            <a:xfrm>
              <a:off x="5842192" y="1996114"/>
              <a:ext cx="32024" cy="29170"/>
            </a:xfrm>
            <a:custGeom>
              <a:rect b="b" l="l" r="r" t="t"/>
              <a:pathLst>
                <a:path extrusionOk="0" h="1114" w="1223">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83"/>
            <p:cNvSpPr/>
            <p:nvPr/>
          </p:nvSpPr>
          <p:spPr>
            <a:xfrm>
              <a:off x="5823208" y="1984619"/>
              <a:ext cx="234591" cy="234591"/>
            </a:xfrm>
            <a:custGeom>
              <a:rect b="b" l="l" r="r" t="t"/>
              <a:pathLst>
                <a:path extrusionOk="0" h="8959" w="8959">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83"/>
            <p:cNvSpPr/>
            <p:nvPr/>
          </p:nvSpPr>
          <p:spPr>
            <a:xfrm>
              <a:off x="5866178" y="2036099"/>
              <a:ext cx="148678" cy="148652"/>
            </a:xfrm>
            <a:custGeom>
              <a:rect b="b" l="l" r="r" t="t"/>
              <a:pathLst>
                <a:path extrusionOk="0" h="5677" w="5678">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83"/>
            <p:cNvSpPr/>
            <p:nvPr/>
          </p:nvSpPr>
          <p:spPr>
            <a:xfrm>
              <a:off x="5865680" y="2036125"/>
              <a:ext cx="86463" cy="148836"/>
            </a:xfrm>
            <a:custGeom>
              <a:rect b="b" l="l" r="r" t="t"/>
              <a:pathLst>
                <a:path extrusionOk="0" h="5684" w="3302">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83"/>
            <p:cNvSpPr/>
            <p:nvPr/>
          </p:nvSpPr>
          <p:spPr>
            <a:xfrm>
              <a:off x="5900663" y="2093418"/>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83"/>
            <p:cNvSpPr/>
            <p:nvPr/>
          </p:nvSpPr>
          <p:spPr>
            <a:xfrm>
              <a:off x="5969111"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83"/>
            <p:cNvSpPr/>
            <p:nvPr/>
          </p:nvSpPr>
          <p:spPr>
            <a:xfrm>
              <a:off x="5892913" y="2076293"/>
              <a:ext cx="26761" cy="11286"/>
            </a:xfrm>
            <a:custGeom>
              <a:rect b="b" l="l" r="r" t="t"/>
              <a:pathLst>
                <a:path extrusionOk="0" h="431" w="1022">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83"/>
            <p:cNvSpPr/>
            <p:nvPr/>
          </p:nvSpPr>
          <p:spPr>
            <a:xfrm>
              <a:off x="5961622" y="2076293"/>
              <a:ext cx="26499" cy="11286"/>
            </a:xfrm>
            <a:custGeom>
              <a:rect b="b" l="l" r="r" t="t"/>
              <a:pathLst>
                <a:path extrusionOk="0" h="431" w="1012">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83"/>
            <p:cNvSpPr/>
            <p:nvPr/>
          </p:nvSpPr>
          <p:spPr>
            <a:xfrm>
              <a:off x="5887178" y="2013475"/>
              <a:ext cx="13511" cy="11390"/>
            </a:xfrm>
            <a:custGeom>
              <a:rect b="b" l="l" r="r" t="t"/>
              <a:pathLst>
                <a:path extrusionOk="0" h="435" w="516">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83"/>
            <p:cNvSpPr/>
            <p:nvPr/>
          </p:nvSpPr>
          <p:spPr>
            <a:xfrm>
              <a:off x="5978852" y="2013475"/>
              <a:ext cx="13250" cy="11390"/>
            </a:xfrm>
            <a:custGeom>
              <a:rect b="b" l="l" r="r" t="t"/>
              <a:pathLst>
                <a:path extrusionOk="0" h="435" w="506">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83"/>
            <p:cNvSpPr/>
            <p:nvPr/>
          </p:nvSpPr>
          <p:spPr>
            <a:xfrm>
              <a:off x="5914908" y="2130522"/>
              <a:ext cx="51480" cy="22755"/>
            </a:xfrm>
            <a:custGeom>
              <a:rect b="b" l="l" r="r" t="t"/>
              <a:pathLst>
                <a:path extrusionOk="0" h="869" w="1966">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83"/>
            <p:cNvSpPr/>
            <p:nvPr/>
          </p:nvSpPr>
          <p:spPr>
            <a:xfrm>
              <a:off x="5802496" y="2011616"/>
              <a:ext cx="228333" cy="207673"/>
            </a:xfrm>
            <a:custGeom>
              <a:rect b="b" l="l" r="r" t="t"/>
              <a:pathLst>
                <a:path extrusionOk="0" h="7931" w="872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83"/>
            <p:cNvSpPr/>
            <p:nvPr/>
          </p:nvSpPr>
          <p:spPr>
            <a:xfrm>
              <a:off x="5843449" y="2287894"/>
              <a:ext cx="11260" cy="39984"/>
            </a:xfrm>
            <a:custGeom>
              <a:rect b="b" l="l" r="r" t="t"/>
              <a:pathLst>
                <a:path extrusionOk="0" h="1527" w="43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83"/>
            <p:cNvSpPr/>
            <p:nvPr/>
          </p:nvSpPr>
          <p:spPr>
            <a:xfrm>
              <a:off x="6026299" y="2287894"/>
              <a:ext cx="11521" cy="39984"/>
            </a:xfrm>
            <a:custGeom>
              <a:rect b="b" l="l" r="r" t="t"/>
              <a:pathLst>
                <a:path extrusionOk="0" h="1527" w="44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83"/>
            <p:cNvSpPr/>
            <p:nvPr/>
          </p:nvSpPr>
          <p:spPr>
            <a:xfrm>
              <a:off x="5872933" y="2270664"/>
              <a:ext cx="135167" cy="57214"/>
            </a:xfrm>
            <a:custGeom>
              <a:rect b="b" l="l" r="r" t="t"/>
              <a:pathLst>
                <a:path extrusionOk="0" h="2185" w="5162">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83"/>
            <p:cNvSpPr/>
            <p:nvPr/>
          </p:nvSpPr>
          <p:spPr>
            <a:xfrm>
              <a:off x="5911897" y="2018843"/>
              <a:ext cx="57240" cy="34512"/>
            </a:xfrm>
            <a:custGeom>
              <a:rect b="b" l="l" r="r" t="t"/>
              <a:pathLst>
                <a:path extrusionOk="0" h="1318" w="2186">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83"/>
            <p:cNvSpPr/>
            <p:nvPr/>
          </p:nvSpPr>
          <p:spPr>
            <a:xfrm>
              <a:off x="5929126" y="2007610"/>
              <a:ext cx="22755" cy="22755"/>
            </a:xfrm>
            <a:custGeom>
              <a:rect b="b" l="l" r="r" t="t"/>
              <a:pathLst>
                <a:path extrusionOk="0" h="869" w="869">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5" name="Google Shape;13355;p83"/>
          <p:cNvGrpSpPr/>
          <p:nvPr/>
        </p:nvGrpSpPr>
        <p:grpSpPr>
          <a:xfrm>
            <a:off x="5353083" y="1973150"/>
            <a:ext cx="274576" cy="354728"/>
            <a:chOff x="5353083" y="1973150"/>
            <a:chExt cx="274576" cy="354728"/>
          </a:xfrm>
        </p:grpSpPr>
        <p:sp>
          <p:nvSpPr>
            <p:cNvPr id="13356" name="Google Shape;13356;p83"/>
            <p:cNvSpPr/>
            <p:nvPr/>
          </p:nvSpPr>
          <p:spPr>
            <a:xfrm>
              <a:off x="5353083" y="2167731"/>
              <a:ext cx="274576" cy="160147"/>
            </a:xfrm>
            <a:custGeom>
              <a:rect b="b" l="l" r="r" t="t"/>
              <a:pathLst>
                <a:path extrusionOk="0" h="6116" w="10486">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83"/>
            <p:cNvSpPr/>
            <p:nvPr/>
          </p:nvSpPr>
          <p:spPr>
            <a:xfrm>
              <a:off x="5484479" y="2276399"/>
              <a:ext cx="11521" cy="51480"/>
            </a:xfrm>
            <a:custGeom>
              <a:rect b="b" l="l" r="r" t="t"/>
              <a:pathLst>
                <a:path extrusionOk="0" h="1966" w="440">
                  <a:moveTo>
                    <a:pt x="1" y="0"/>
                  </a:moveTo>
                  <a:lnTo>
                    <a:pt x="1" y="1966"/>
                  </a:lnTo>
                  <a:lnTo>
                    <a:pt x="440" y="1966"/>
                  </a:lnTo>
                  <a:lnTo>
                    <a:pt x="440" y="0"/>
                  </a:ln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83"/>
            <p:cNvSpPr/>
            <p:nvPr/>
          </p:nvSpPr>
          <p:spPr>
            <a:xfrm>
              <a:off x="5393067" y="2177734"/>
              <a:ext cx="194607" cy="102933"/>
            </a:xfrm>
            <a:custGeom>
              <a:rect b="b" l="l" r="r" t="t"/>
              <a:pathLst>
                <a:path extrusionOk="0" h="3931" w="7432">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83"/>
            <p:cNvSpPr/>
            <p:nvPr/>
          </p:nvSpPr>
          <p:spPr>
            <a:xfrm>
              <a:off x="5411213" y="2194963"/>
              <a:ext cx="157817" cy="65044"/>
            </a:xfrm>
            <a:custGeom>
              <a:rect b="b" l="l" r="r" t="t"/>
              <a:pathLst>
                <a:path extrusionOk="0" h="2484" w="6027">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83"/>
            <p:cNvSpPr/>
            <p:nvPr/>
          </p:nvSpPr>
          <p:spPr>
            <a:xfrm>
              <a:off x="5436272" y="2173492"/>
              <a:ext cx="107935" cy="86515"/>
            </a:xfrm>
            <a:custGeom>
              <a:rect b="b" l="l" r="r" t="t"/>
              <a:pathLst>
                <a:path extrusionOk="0" h="3304" w="4122">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83"/>
            <p:cNvSpPr/>
            <p:nvPr/>
          </p:nvSpPr>
          <p:spPr>
            <a:xfrm>
              <a:off x="5450255" y="2173492"/>
              <a:ext cx="80231" cy="28620"/>
            </a:xfrm>
            <a:custGeom>
              <a:rect b="b" l="l" r="r" t="t"/>
              <a:pathLst>
                <a:path extrusionOk="0" h="1093" w="3064">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83"/>
            <p:cNvSpPr/>
            <p:nvPr/>
          </p:nvSpPr>
          <p:spPr>
            <a:xfrm>
              <a:off x="5394062" y="2076057"/>
              <a:ext cx="192381" cy="114428"/>
            </a:xfrm>
            <a:custGeom>
              <a:rect b="b" l="l" r="r" t="t"/>
              <a:pathLst>
                <a:path extrusionOk="0" h="4370" w="7347">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83"/>
            <p:cNvSpPr/>
            <p:nvPr/>
          </p:nvSpPr>
          <p:spPr>
            <a:xfrm>
              <a:off x="5394062" y="2076319"/>
              <a:ext cx="107699" cy="114402"/>
            </a:xfrm>
            <a:custGeom>
              <a:rect b="b" l="l" r="r" t="t"/>
              <a:pathLst>
                <a:path extrusionOk="0" h="4369" w="4113">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83"/>
            <p:cNvSpPr/>
            <p:nvPr/>
          </p:nvSpPr>
          <p:spPr>
            <a:xfrm>
              <a:off x="5470994" y="2139006"/>
              <a:ext cx="38256" cy="11521"/>
            </a:xfrm>
            <a:custGeom>
              <a:rect b="b" l="l" r="r" t="t"/>
              <a:pathLst>
                <a:path extrusionOk="0" h="440" w="1461">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83"/>
            <p:cNvSpPr/>
            <p:nvPr/>
          </p:nvSpPr>
          <p:spPr>
            <a:xfrm>
              <a:off x="5405296" y="1973150"/>
              <a:ext cx="170150" cy="74444"/>
            </a:xfrm>
            <a:custGeom>
              <a:rect b="b" l="l" r="r" t="t"/>
              <a:pathLst>
                <a:path extrusionOk="0" h="2843" w="6498">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83"/>
            <p:cNvSpPr/>
            <p:nvPr/>
          </p:nvSpPr>
          <p:spPr>
            <a:xfrm>
              <a:off x="5478980" y="2270664"/>
              <a:ext cx="22781" cy="22990"/>
            </a:xfrm>
            <a:custGeom>
              <a:rect b="b" l="l" r="r" t="t"/>
              <a:pathLst>
                <a:path extrusionOk="0" h="878" w="87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83"/>
            <p:cNvSpPr/>
            <p:nvPr/>
          </p:nvSpPr>
          <p:spPr>
            <a:xfrm>
              <a:off x="5356330" y="2253670"/>
              <a:ext cx="48233" cy="74208"/>
            </a:xfrm>
            <a:custGeom>
              <a:rect b="b" l="l" r="r" t="t"/>
              <a:pathLst>
                <a:path extrusionOk="0" h="2834" w="1842">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83"/>
            <p:cNvSpPr/>
            <p:nvPr/>
          </p:nvSpPr>
          <p:spPr>
            <a:xfrm>
              <a:off x="5575917" y="2253670"/>
              <a:ext cx="48233" cy="74208"/>
            </a:xfrm>
            <a:custGeom>
              <a:rect b="b" l="l" r="r" t="t"/>
              <a:pathLst>
                <a:path extrusionOk="0" h="2834" w="1842">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83"/>
            <p:cNvSpPr/>
            <p:nvPr/>
          </p:nvSpPr>
          <p:spPr>
            <a:xfrm>
              <a:off x="5398566" y="2047568"/>
              <a:ext cx="183374" cy="28777"/>
            </a:xfrm>
            <a:custGeom>
              <a:rect b="b" l="l" r="r" t="t"/>
              <a:pathLst>
                <a:path extrusionOk="0" h="1099" w="7003">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83"/>
            <p:cNvSpPr/>
            <p:nvPr/>
          </p:nvSpPr>
          <p:spPr>
            <a:xfrm>
              <a:off x="5427788" y="1973150"/>
              <a:ext cx="62713" cy="74444"/>
            </a:xfrm>
            <a:custGeom>
              <a:rect b="b" l="l" r="r" t="t"/>
              <a:pathLst>
                <a:path extrusionOk="0" h="2843" w="2395">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83"/>
            <p:cNvSpPr/>
            <p:nvPr/>
          </p:nvSpPr>
          <p:spPr>
            <a:xfrm>
              <a:off x="5490240" y="1973150"/>
              <a:ext cx="62477" cy="74208"/>
            </a:xfrm>
            <a:custGeom>
              <a:rect b="b" l="l" r="r" t="t"/>
              <a:pathLst>
                <a:path extrusionOk="0" h="2834" w="2386">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83"/>
            <p:cNvSpPr/>
            <p:nvPr/>
          </p:nvSpPr>
          <p:spPr>
            <a:xfrm>
              <a:off x="5398802" y="2047568"/>
              <a:ext cx="39984" cy="28515"/>
            </a:xfrm>
            <a:custGeom>
              <a:rect b="b" l="l" r="r" t="t"/>
              <a:pathLst>
                <a:path extrusionOk="0" h="1089" w="1527">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83"/>
            <p:cNvSpPr/>
            <p:nvPr/>
          </p:nvSpPr>
          <p:spPr>
            <a:xfrm>
              <a:off x="5404536" y="2076057"/>
              <a:ext cx="171643" cy="49699"/>
            </a:xfrm>
            <a:custGeom>
              <a:rect b="b" l="l" r="r" t="t"/>
              <a:pathLst>
                <a:path extrusionOk="0" h="1898" w="6555">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83"/>
            <p:cNvSpPr/>
            <p:nvPr/>
          </p:nvSpPr>
          <p:spPr>
            <a:xfrm>
              <a:off x="5450255" y="2093418"/>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83"/>
            <p:cNvSpPr/>
            <p:nvPr/>
          </p:nvSpPr>
          <p:spPr>
            <a:xfrm>
              <a:off x="5518965"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83"/>
            <p:cNvSpPr/>
            <p:nvPr/>
          </p:nvSpPr>
          <p:spPr>
            <a:xfrm>
              <a:off x="5404301" y="2076057"/>
              <a:ext cx="171878" cy="11521"/>
            </a:xfrm>
            <a:custGeom>
              <a:rect b="b" l="l" r="r" t="t"/>
              <a:pathLst>
                <a:path extrusionOk="0" h="440" w="6564">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7" name="Google Shape;13377;p83"/>
          <p:cNvGrpSpPr/>
          <p:nvPr/>
        </p:nvGrpSpPr>
        <p:grpSpPr>
          <a:xfrm>
            <a:off x="4902701" y="1973150"/>
            <a:ext cx="274812" cy="354728"/>
            <a:chOff x="4902701" y="1973150"/>
            <a:chExt cx="274812" cy="354728"/>
          </a:xfrm>
        </p:grpSpPr>
        <p:sp>
          <p:nvSpPr>
            <p:cNvPr id="13378" name="Google Shape;13378;p83"/>
            <p:cNvSpPr/>
            <p:nvPr/>
          </p:nvSpPr>
          <p:spPr>
            <a:xfrm>
              <a:off x="4902936" y="2161996"/>
              <a:ext cx="274576" cy="165882"/>
            </a:xfrm>
            <a:custGeom>
              <a:rect b="b" l="l" r="r" t="t"/>
              <a:pathLst>
                <a:path extrusionOk="0" h="6335" w="10486">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83"/>
            <p:cNvSpPr/>
            <p:nvPr/>
          </p:nvSpPr>
          <p:spPr>
            <a:xfrm>
              <a:off x="4902701" y="2208710"/>
              <a:ext cx="274550" cy="119168"/>
            </a:xfrm>
            <a:custGeom>
              <a:rect b="b" l="l" r="r" t="t"/>
              <a:pathLst>
                <a:path extrusionOk="0" h="4551" w="10485">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83"/>
            <p:cNvSpPr/>
            <p:nvPr/>
          </p:nvSpPr>
          <p:spPr>
            <a:xfrm>
              <a:off x="5000109" y="2161996"/>
              <a:ext cx="79969" cy="22886"/>
            </a:xfrm>
            <a:custGeom>
              <a:rect b="b" l="l" r="r" t="t"/>
              <a:pathLst>
                <a:path extrusionOk="0" h="874" w="3054">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83"/>
            <p:cNvSpPr/>
            <p:nvPr/>
          </p:nvSpPr>
          <p:spPr>
            <a:xfrm>
              <a:off x="4943654" y="2019105"/>
              <a:ext cx="192643" cy="154413"/>
            </a:xfrm>
            <a:custGeom>
              <a:rect b="b" l="l" r="r" t="t"/>
              <a:pathLst>
                <a:path extrusionOk="0" h="5897" w="7357">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83"/>
            <p:cNvSpPr/>
            <p:nvPr/>
          </p:nvSpPr>
          <p:spPr>
            <a:xfrm>
              <a:off x="4946403" y="2041833"/>
              <a:ext cx="145170" cy="131658"/>
            </a:xfrm>
            <a:custGeom>
              <a:rect b="b" l="l" r="r" t="t"/>
              <a:pathLst>
                <a:path extrusionOk="0" h="5028" w="5544">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83"/>
            <p:cNvSpPr/>
            <p:nvPr/>
          </p:nvSpPr>
          <p:spPr>
            <a:xfrm>
              <a:off x="5000109" y="2076686"/>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83"/>
            <p:cNvSpPr/>
            <p:nvPr/>
          </p:nvSpPr>
          <p:spPr>
            <a:xfrm>
              <a:off x="5068556" y="2076686"/>
              <a:ext cx="11521" cy="17125"/>
            </a:xfrm>
            <a:custGeom>
              <a:rect b="b" l="l" r="r" t="t"/>
              <a:pathLst>
                <a:path extrusionOk="0" h="654" w="44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83"/>
            <p:cNvSpPr/>
            <p:nvPr/>
          </p:nvSpPr>
          <p:spPr>
            <a:xfrm>
              <a:off x="4992384" y="2059063"/>
              <a:ext cx="26499" cy="11521"/>
            </a:xfrm>
            <a:custGeom>
              <a:rect b="b" l="l" r="r" t="t"/>
              <a:pathLst>
                <a:path extrusionOk="0" h="440" w="1012">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83"/>
            <p:cNvSpPr/>
            <p:nvPr/>
          </p:nvSpPr>
          <p:spPr>
            <a:xfrm>
              <a:off x="5061068" y="2059063"/>
              <a:ext cx="26499" cy="11521"/>
            </a:xfrm>
            <a:custGeom>
              <a:rect b="b" l="l" r="r" t="t"/>
              <a:pathLst>
                <a:path extrusionOk="0" h="440" w="1012">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83"/>
            <p:cNvSpPr/>
            <p:nvPr/>
          </p:nvSpPr>
          <p:spPr>
            <a:xfrm>
              <a:off x="5014615" y="2116068"/>
              <a:ext cx="50773" cy="17282"/>
            </a:xfrm>
            <a:custGeom>
              <a:rect b="b" l="l" r="r" t="t"/>
              <a:pathLst>
                <a:path extrusionOk="0" h="660" w="1939">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83"/>
            <p:cNvSpPr/>
            <p:nvPr/>
          </p:nvSpPr>
          <p:spPr>
            <a:xfrm>
              <a:off x="4954154" y="1973150"/>
              <a:ext cx="171643" cy="68709"/>
            </a:xfrm>
            <a:custGeom>
              <a:rect b="b" l="l" r="r" t="t"/>
              <a:pathLst>
                <a:path extrusionOk="0" h="2624" w="6555">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83"/>
            <p:cNvSpPr/>
            <p:nvPr/>
          </p:nvSpPr>
          <p:spPr>
            <a:xfrm>
              <a:off x="4973400" y="2185118"/>
              <a:ext cx="55224" cy="50589"/>
            </a:xfrm>
            <a:custGeom>
              <a:rect b="b" l="l" r="r" t="t"/>
              <a:pathLst>
                <a:path extrusionOk="0" h="1932" w="2109">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83"/>
            <p:cNvSpPr/>
            <p:nvPr/>
          </p:nvSpPr>
          <p:spPr>
            <a:xfrm>
              <a:off x="5051327" y="2184987"/>
              <a:ext cx="55486" cy="50720"/>
            </a:xfrm>
            <a:custGeom>
              <a:rect b="b" l="l" r="r" t="t"/>
              <a:pathLst>
                <a:path extrusionOk="0" h="1937" w="2119">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83"/>
            <p:cNvSpPr/>
            <p:nvPr/>
          </p:nvSpPr>
          <p:spPr>
            <a:xfrm>
              <a:off x="4963895" y="2253408"/>
              <a:ext cx="15266" cy="11521"/>
            </a:xfrm>
            <a:custGeom>
              <a:rect b="b" l="l" r="r" t="t"/>
              <a:pathLst>
                <a:path extrusionOk="0" h="440" w="583">
                  <a:moveTo>
                    <a:pt x="287" y="1"/>
                  </a:moveTo>
                  <a:cubicBezTo>
                    <a:pt x="1" y="1"/>
                    <a:pt x="1" y="440"/>
                    <a:pt x="287" y="440"/>
                  </a:cubicBezTo>
                  <a:cubicBezTo>
                    <a:pt x="582" y="440"/>
                    <a:pt x="582" y="1"/>
                    <a:pt x="28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83"/>
            <p:cNvSpPr/>
            <p:nvPr/>
          </p:nvSpPr>
          <p:spPr>
            <a:xfrm>
              <a:off x="5101026" y="2253408"/>
              <a:ext cx="15266" cy="11521"/>
            </a:xfrm>
            <a:custGeom>
              <a:rect b="b" l="l" r="r" t="t"/>
              <a:pathLst>
                <a:path extrusionOk="0" h="440" w="583">
                  <a:moveTo>
                    <a:pt x="297" y="1"/>
                  </a:moveTo>
                  <a:cubicBezTo>
                    <a:pt x="1" y="1"/>
                    <a:pt x="1" y="440"/>
                    <a:pt x="297" y="440"/>
                  </a:cubicBezTo>
                  <a:cubicBezTo>
                    <a:pt x="583" y="440"/>
                    <a:pt x="583" y="1"/>
                    <a:pt x="29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83"/>
            <p:cNvSpPr/>
            <p:nvPr/>
          </p:nvSpPr>
          <p:spPr>
            <a:xfrm>
              <a:off x="5101026" y="2281898"/>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83"/>
            <p:cNvSpPr/>
            <p:nvPr/>
          </p:nvSpPr>
          <p:spPr>
            <a:xfrm>
              <a:off x="4963895" y="2281898"/>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5" name="Google Shape;13395;p83"/>
            <p:cNvSpPr/>
            <p:nvPr/>
          </p:nvSpPr>
          <p:spPr>
            <a:xfrm>
              <a:off x="5101026" y="2310623"/>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6" name="Google Shape;13396;p83"/>
            <p:cNvSpPr/>
            <p:nvPr/>
          </p:nvSpPr>
          <p:spPr>
            <a:xfrm>
              <a:off x="4963895" y="2310623"/>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83"/>
            <p:cNvSpPr/>
            <p:nvPr/>
          </p:nvSpPr>
          <p:spPr>
            <a:xfrm>
              <a:off x="4954390" y="2041833"/>
              <a:ext cx="22781" cy="37235"/>
            </a:xfrm>
            <a:custGeom>
              <a:rect b="b" l="l" r="r" t="t"/>
              <a:pathLst>
                <a:path extrusionOk="0" h="1422" w="87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83"/>
            <p:cNvSpPr/>
            <p:nvPr/>
          </p:nvSpPr>
          <p:spPr>
            <a:xfrm>
              <a:off x="5103042" y="2041833"/>
              <a:ext cx="22755" cy="37235"/>
            </a:xfrm>
            <a:custGeom>
              <a:rect b="b" l="l" r="r" t="t"/>
              <a:pathLst>
                <a:path extrusionOk="0" h="1422" w="869">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83"/>
            <p:cNvSpPr/>
            <p:nvPr/>
          </p:nvSpPr>
          <p:spPr>
            <a:xfrm>
              <a:off x="4954390" y="1973150"/>
              <a:ext cx="70490" cy="68709"/>
            </a:xfrm>
            <a:custGeom>
              <a:rect b="b" l="l" r="r" t="t"/>
              <a:pathLst>
                <a:path extrusionOk="0" h="2624" w="2692">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83"/>
            <p:cNvSpPr/>
            <p:nvPr/>
          </p:nvSpPr>
          <p:spPr>
            <a:xfrm>
              <a:off x="4958658" y="2013344"/>
              <a:ext cx="162897" cy="11286"/>
            </a:xfrm>
            <a:custGeom>
              <a:rect b="b" l="l" r="r" t="t"/>
              <a:pathLst>
                <a:path extrusionOk="0" h="431" w="6221">
                  <a:moveTo>
                    <a:pt x="105" y="1"/>
                  </a:moveTo>
                  <a:lnTo>
                    <a:pt x="0" y="430"/>
                  </a:lnTo>
                  <a:lnTo>
                    <a:pt x="6220" y="430"/>
                  </a:lnTo>
                  <a:lnTo>
                    <a:pt x="6115"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83"/>
            <p:cNvSpPr/>
            <p:nvPr/>
          </p:nvSpPr>
          <p:spPr>
            <a:xfrm>
              <a:off x="4958658" y="2013344"/>
              <a:ext cx="42734" cy="11286"/>
            </a:xfrm>
            <a:custGeom>
              <a:rect b="b" l="l" r="r" t="t"/>
              <a:pathLst>
                <a:path extrusionOk="0" h="431" w="1632">
                  <a:moveTo>
                    <a:pt x="105" y="1"/>
                  </a:moveTo>
                  <a:lnTo>
                    <a:pt x="0" y="430"/>
                  </a:lnTo>
                  <a:lnTo>
                    <a:pt x="1527" y="430"/>
                  </a:lnTo>
                  <a:lnTo>
                    <a:pt x="1632"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83"/>
            <p:cNvSpPr/>
            <p:nvPr/>
          </p:nvSpPr>
          <p:spPr>
            <a:xfrm>
              <a:off x="4942659" y="2224945"/>
              <a:ext cx="97199" cy="102933"/>
            </a:xfrm>
            <a:custGeom>
              <a:rect b="b" l="l" r="r" t="t"/>
              <a:pathLst>
                <a:path extrusionOk="0" h="3931" w="3712">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3" name="Google Shape;13403;p83"/>
          <p:cNvGrpSpPr/>
          <p:nvPr/>
        </p:nvGrpSpPr>
        <p:grpSpPr>
          <a:xfrm>
            <a:off x="4902701" y="2879989"/>
            <a:ext cx="272560" cy="354676"/>
            <a:chOff x="4902701" y="2879989"/>
            <a:chExt cx="272560" cy="354676"/>
          </a:xfrm>
        </p:grpSpPr>
        <p:sp>
          <p:nvSpPr>
            <p:cNvPr id="13404" name="Google Shape;13404;p83"/>
            <p:cNvSpPr/>
            <p:nvPr/>
          </p:nvSpPr>
          <p:spPr>
            <a:xfrm>
              <a:off x="4902701" y="3081273"/>
              <a:ext cx="272560" cy="153392"/>
            </a:xfrm>
            <a:custGeom>
              <a:rect b="b" l="l" r="r" t="t"/>
              <a:pathLst>
                <a:path extrusionOk="0" h="5858" w="10409">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83"/>
            <p:cNvSpPr/>
            <p:nvPr/>
          </p:nvSpPr>
          <p:spPr>
            <a:xfrm>
              <a:off x="4902701" y="3123483"/>
              <a:ext cx="272560" cy="111182"/>
            </a:xfrm>
            <a:custGeom>
              <a:rect b="b" l="l" r="r" t="t"/>
              <a:pathLst>
                <a:path extrusionOk="0" h="4246" w="10409">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83"/>
            <p:cNvSpPr/>
            <p:nvPr/>
          </p:nvSpPr>
          <p:spPr>
            <a:xfrm>
              <a:off x="4966644" y="3123483"/>
              <a:ext cx="143913" cy="43781"/>
            </a:xfrm>
            <a:custGeom>
              <a:rect b="b" l="l" r="r" t="t"/>
              <a:pathLst>
                <a:path extrusionOk="0" h="1672" w="5496">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83"/>
            <p:cNvSpPr/>
            <p:nvPr/>
          </p:nvSpPr>
          <p:spPr>
            <a:xfrm>
              <a:off x="4998878" y="3081273"/>
              <a:ext cx="79445" cy="22676"/>
            </a:xfrm>
            <a:custGeom>
              <a:rect b="b" l="l" r="r" t="t"/>
              <a:pathLst>
                <a:path extrusionOk="0" h="866" w="3034">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83"/>
            <p:cNvSpPr/>
            <p:nvPr/>
          </p:nvSpPr>
          <p:spPr>
            <a:xfrm>
              <a:off x="4942397" y="2933616"/>
              <a:ext cx="187904" cy="158917"/>
            </a:xfrm>
            <a:custGeom>
              <a:rect b="b" l="l" r="r" t="t"/>
              <a:pathLst>
                <a:path extrusionOk="0" h="6069" w="7176">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83"/>
            <p:cNvSpPr/>
            <p:nvPr/>
          </p:nvSpPr>
          <p:spPr>
            <a:xfrm>
              <a:off x="4947163" y="2933616"/>
              <a:ext cx="142656" cy="159074"/>
            </a:xfrm>
            <a:custGeom>
              <a:rect b="b" l="l" r="r" t="t"/>
              <a:pathLst>
                <a:path extrusionOk="0" h="6075" w="5448">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0" name="Google Shape;13410;p83"/>
            <p:cNvSpPr/>
            <p:nvPr/>
          </p:nvSpPr>
          <p:spPr>
            <a:xfrm>
              <a:off x="4976883" y="3106175"/>
              <a:ext cx="61980" cy="49725"/>
            </a:xfrm>
            <a:custGeom>
              <a:rect b="b" l="l" r="r" t="t"/>
              <a:pathLst>
                <a:path extrusionOk="0" h="1899" w="2367">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83"/>
            <p:cNvSpPr/>
            <p:nvPr/>
          </p:nvSpPr>
          <p:spPr>
            <a:xfrm>
              <a:off x="5038836" y="3106175"/>
              <a:ext cx="61718" cy="49725"/>
            </a:xfrm>
            <a:custGeom>
              <a:rect b="b" l="l" r="r" t="t"/>
              <a:pathLst>
                <a:path extrusionOk="0" h="1899" w="2357">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83"/>
            <p:cNvSpPr/>
            <p:nvPr/>
          </p:nvSpPr>
          <p:spPr>
            <a:xfrm>
              <a:off x="4999114" y="2996512"/>
              <a:ext cx="11260" cy="17073"/>
            </a:xfrm>
            <a:custGeom>
              <a:rect b="b" l="l" r="r" t="t"/>
              <a:pathLst>
                <a:path extrusionOk="0" h="652" w="43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83"/>
            <p:cNvSpPr/>
            <p:nvPr/>
          </p:nvSpPr>
          <p:spPr>
            <a:xfrm>
              <a:off x="5067064" y="2996512"/>
              <a:ext cx="11521" cy="17073"/>
            </a:xfrm>
            <a:custGeom>
              <a:rect b="b" l="l" r="r" t="t"/>
              <a:pathLst>
                <a:path extrusionOk="0" h="652" w="44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83"/>
            <p:cNvSpPr/>
            <p:nvPr/>
          </p:nvSpPr>
          <p:spPr>
            <a:xfrm>
              <a:off x="4991363" y="2979099"/>
              <a:ext cx="26525" cy="11521"/>
            </a:xfrm>
            <a:custGeom>
              <a:rect b="b" l="l" r="r" t="t"/>
              <a:pathLst>
                <a:path extrusionOk="0" h="440" w="1013">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83"/>
            <p:cNvSpPr/>
            <p:nvPr/>
          </p:nvSpPr>
          <p:spPr>
            <a:xfrm>
              <a:off x="5059575" y="2979099"/>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83"/>
            <p:cNvSpPr/>
            <p:nvPr/>
          </p:nvSpPr>
          <p:spPr>
            <a:xfrm>
              <a:off x="5013097" y="3033538"/>
              <a:ext cx="51244" cy="22781"/>
            </a:xfrm>
            <a:custGeom>
              <a:rect b="b" l="l" r="r" t="t"/>
              <a:pathLst>
                <a:path extrusionOk="0" h="870" w="1957">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83"/>
            <p:cNvSpPr/>
            <p:nvPr/>
          </p:nvSpPr>
          <p:spPr>
            <a:xfrm>
              <a:off x="5033102" y="3172188"/>
              <a:ext cx="11260" cy="11260"/>
            </a:xfrm>
            <a:custGeom>
              <a:rect b="b" l="l" r="r" t="t"/>
              <a:pathLst>
                <a:path extrusionOk="0" h="430" w="43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83"/>
            <p:cNvSpPr/>
            <p:nvPr/>
          </p:nvSpPr>
          <p:spPr>
            <a:xfrm>
              <a:off x="5033102" y="3206150"/>
              <a:ext cx="11260" cy="11521"/>
            </a:xfrm>
            <a:custGeom>
              <a:rect b="b" l="l" r="r" t="t"/>
              <a:pathLst>
                <a:path extrusionOk="0" h="440" w="43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83"/>
            <p:cNvSpPr/>
            <p:nvPr/>
          </p:nvSpPr>
          <p:spPr>
            <a:xfrm>
              <a:off x="4944413" y="2922383"/>
              <a:ext cx="188637" cy="76460"/>
            </a:xfrm>
            <a:custGeom>
              <a:rect b="b" l="l" r="r" t="t"/>
              <a:pathLst>
                <a:path extrusionOk="0" h="2920" w="7204">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83"/>
            <p:cNvSpPr/>
            <p:nvPr/>
          </p:nvSpPr>
          <p:spPr>
            <a:xfrm>
              <a:off x="4976385" y="2879989"/>
              <a:ext cx="150668" cy="65148"/>
            </a:xfrm>
            <a:custGeom>
              <a:rect b="b" l="l" r="r" t="t"/>
              <a:pathLst>
                <a:path extrusionOk="0" h="2488" w="5754">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1" name="Google Shape;13421;p83"/>
            <p:cNvSpPr/>
            <p:nvPr/>
          </p:nvSpPr>
          <p:spPr>
            <a:xfrm>
              <a:off x="4936427" y="3183421"/>
              <a:ext cx="17256" cy="51244"/>
            </a:xfrm>
            <a:custGeom>
              <a:rect b="b" l="l" r="r" t="t"/>
              <a:pathLst>
                <a:path extrusionOk="0" h="1957" w="659">
                  <a:moveTo>
                    <a:pt x="658" y="1"/>
                  </a:moveTo>
                  <a:cubicBezTo>
                    <a:pt x="296" y="1"/>
                    <a:pt x="0" y="297"/>
                    <a:pt x="0" y="659"/>
                  </a:cubicBezTo>
                  <a:lnTo>
                    <a:pt x="0" y="1957"/>
                  </a:lnTo>
                  <a:lnTo>
                    <a:pt x="658" y="1957"/>
                  </a:lnTo>
                  <a:lnTo>
                    <a:pt x="658"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83"/>
            <p:cNvSpPr/>
            <p:nvPr/>
          </p:nvSpPr>
          <p:spPr>
            <a:xfrm>
              <a:off x="5123781" y="3183421"/>
              <a:ext cx="16994" cy="51244"/>
            </a:xfrm>
            <a:custGeom>
              <a:rect b="b" l="l" r="r" t="t"/>
              <a:pathLst>
                <a:path extrusionOk="0" h="1957" w="649">
                  <a:moveTo>
                    <a:pt x="0" y="1"/>
                  </a:moveTo>
                  <a:lnTo>
                    <a:pt x="0" y="1957"/>
                  </a:lnTo>
                  <a:lnTo>
                    <a:pt x="649" y="1957"/>
                  </a:lnTo>
                  <a:lnTo>
                    <a:pt x="649" y="659"/>
                  </a:lnTo>
                  <a:cubicBezTo>
                    <a:pt x="649" y="297"/>
                    <a:pt x="363" y="1"/>
                    <a:pt x="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83"/>
            <p:cNvSpPr/>
            <p:nvPr/>
          </p:nvSpPr>
          <p:spPr>
            <a:xfrm>
              <a:off x="4953657" y="3127725"/>
              <a:ext cx="22755" cy="106940"/>
            </a:xfrm>
            <a:custGeom>
              <a:rect b="b" l="l" r="r" t="t"/>
              <a:pathLst>
                <a:path extrusionOk="0" h="4084" w="869">
                  <a:moveTo>
                    <a:pt x="869" y="0"/>
                  </a:moveTo>
                  <a:lnTo>
                    <a:pt x="0" y="258"/>
                  </a:lnTo>
                  <a:lnTo>
                    <a:pt x="0" y="4084"/>
                  </a:lnTo>
                  <a:lnTo>
                    <a:pt x="869" y="4084"/>
                  </a:lnTo>
                  <a:lnTo>
                    <a:pt x="86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83"/>
            <p:cNvSpPr/>
            <p:nvPr/>
          </p:nvSpPr>
          <p:spPr>
            <a:xfrm>
              <a:off x="5101288" y="3127725"/>
              <a:ext cx="22755" cy="106940"/>
            </a:xfrm>
            <a:custGeom>
              <a:rect b="b" l="l" r="r" t="t"/>
              <a:pathLst>
                <a:path extrusionOk="0" h="4084" w="869">
                  <a:moveTo>
                    <a:pt x="0" y="0"/>
                  </a:moveTo>
                  <a:lnTo>
                    <a:pt x="0" y="4084"/>
                  </a:lnTo>
                  <a:lnTo>
                    <a:pt x="869" y="4084"/>
                  </a:lnTo>
                  <a:lnTo>
                    <a:pt x="869" y="258"/>
                  </a:lnTo>
                  <a:lnTo>
                    <a:pt x="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83"/>
            <p:cNvSpPr/>
            <p:nvPr/>
          </p:nvSpPr>
          <p:spPr>
            <a:xfrm>
              <a:off x="4953657" y="3183421"/>
              <a:ext cx="11260" cy="51244"/>
            </a:xfrm>
            <a:custGeom>
              <a:rect b="b" l="l" r="r" t="t"/>
              <a:pathLst>
                <a:path extrusionOk="0" h="1957" w="430">
                  <a:moveTo>
                    <a:pt x="0" y="1"/>
                  </a:moveTo>
                  <a:lnTo>
                    <a:pt x="0" y="1957"/>
                  </a:lnTo>
                  <a:lnTo>
                    <a:pt x="430" y="1957"/>
                  </a:lnTo>
                  <a:lnTo>
                    <a:pt x="430" y="440"/>
                  </a:lnTo>
                  <a:cubicBezTo>
                    <a:pt x="430" y="201"/>
                    <a:pt x="239" y="1"/>
                    <a:pt x="0"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83"/>
            <p:cNvSpPr/>
            <p:nvPr/>
          </p:nvSpPr>
          <p:spPr>
            <a:xfrm>
              <a:off x="5112521" y="3183421"/>
              <a:ext cx="11286" cy="51244"/>
            </a:xfrm>
            <a:custGeom>
              <a:rect b="b" l="l" r="r" t="t"/>
              <a:pathLst>
                <a:path extrusionOk="0" h="1957" w="431">
                  <a:moveTo>
                    <a:pt x="430" y="1"/>
                  </a:moveTo>
                  <a:cubicBezTo>
                    <a:pt x="192" y="1"/>
                    <a:pt x="1" y="201"/>
                    <a:pt x="1" y="440"/>
                  </a:cubicBezTo>
                  <a:lnTo>
                    <a:pt x="1" y="1957"/>
                  </a:lnTo>
                  <a:lnTo>
                    <a:pt x="430" y="1957"/>
                  </a:lnTo>
                  <a:lnTo>
                    <a:pt x="43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83"/>
            <p:cNvSpPr/>
            <p:nvPr/>
          </p:nvSpPr>
          <p:spPr>
            <a:xfrm>
              <a:off x="5010112" y="2880172"/>
              <a:ext cx="110448" cy="44488"/>
            </a:xfrm>
            <a:custGeom>
              <a:rect b="b" l="l" r="r" t="t"/>
              <a:pathLst>
                <a:path extrusionOk="0" h="1699" w="4218">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8" name="Google Shape;13428;p83"/>
          <p:cNvGrpSpPr/>
          <p:nvPr/>
        </p:nvGrpSpPr>
        <p:grpSpPr>
          <a:xfrm>
            <a:off x="5803988" y="4268082"/>
            <a:ext cx="274550" cy="354728"/>
            <a:chOff x="5803988" y="4268082"/>
            <a:chExt cx="274550" cy="354728"/>
          </a:xfrm>
        </p:grpSpPr>
        <p:sp>
          <p:nvSpPr>
            <p:cNvPr id="13429" name="Google Shape;13429;p83"/>
            <p:cNvSpPr/>
            <p:nvPr/>
          </p:nvSpPr>
          <p:spPr>
            <a:xfrm>
              <a:off x="5803988" y="4519877"/>
              <a:ext cx="274550" cy="102933"/>
            </a:xfrm>
            <a:custGeom>
              <a:rect b="b" l="l" r="r" t="t"/>
              <a:pathLst>
                <a:path extrusionOk="0" h="3931" w="10485">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83"/>
            <p:cNvSpPr/>
            <p:nvPr/>
          </p:nvSpPr>
          <p:spPr>
            <a:xfrm>
              <a:off x="5870943" y="4519877"/>
              <a:ext cx="140666" cy="45745"/>
            </a:xfrm>
            <a:custGeom>
              <a:rect b="b" l="l" r="r" t="t"/>
              <a:pathLst>
                <a:path extrusionOk="0" h="1747" w="5372">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83"/>
            <p:cNvSpPr/>
            <p:nvPr/>
          </p:nvSpPr>
          <p:spPr>
            <a:xfrm>
              <a:off x="5849707" y="4523124"/>
              <a:ext cx="39984" cy="99686"/>
            </a:xfrm>
            <a:custGeom>
              <a:rect b="b" l="l" r="r" t="t"/>
              <a:pathLst>
                <a:path extrusionOk="0" h="3807" w="1527">
                  <a:moveTo>
                    <a:pt x="1527" y="0"/>
                  </a:moveTo>
                  <a:lnTo>
                    <a:pt x="0" y="458"/>
                  </a:lnTo>
                  <a:lnTo>
                    <a:pt x="0" y="3807"/>
                  </a:lnTo>
                  <a:lnTo>
                    <a:pt x="1527" y="3807"/>
                  </a:lnTo>
                  <a:lnTo>
                    <a:pt x="1527"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83"/>
            <p:cNvSpPr/>
            <p:nvPr/>
          </p:nvSpPr>
          <p:spPr>
            <a:xfrm>
              <a:off x="5870943" y="4523360"/>
              <a:ext cx="18748" cy="25007"/>
            </a:xfrm>
            <a:custGeom>
              <a:rect b="b" l="l" r="r" t="t"/>
              <a:pathLst>
                <a:path extrusionOk="0" h="955" w="716">
                  <a:moveTo>
                    <a:pt x="716" y="1"/>
                  </a:moveTo>
                  <a:lnTo>
                    <a:pt x="0" y="211"/>
                  </a:lnTo>
                  <a:cubicBezTo>
                    <a:pt x="200" y="497"/>
                    <a:pt x="439" y="745"/>
                    <a:pt x="716" y="955"/>
                  </a:cubicBezTo>
                  <a:lnTo>
                    <a:pt x="716"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83"/>
            <p:cNvSpPr/>
            <p:nvPr/>
          </p:nvSpPr>
          <p:spPr>
            <a:xfrm>
              <a:off x="5992835" y="4523124"/>
              <a:ext cx="39984" cy="99686"/>
            </a:xfrm>
            <a:custGeom>
              <a:rect b="b" l="l" r="r" t="t"/>
              <a:pathLst>
                <a:path extrusionOk="0" h="3807" w="1527">
                  <a:moveTo>
                    <a:pt x="1" y="0"/>
                  </a:moveTo>
                  <a:lnTo>
                    <a:pt x="1" y="3807"/>
                  </a:lnTo>
                  <a:lnTo>
                    <a:pt x="1527" y="3807"/>
                  </a:lnTo>
                  <a:lnTo>
                    <a:pt x="1527" y="458"/>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83"/>
            <p:cNvSpPr/>
            <p:nvPr/>
          </p:nvSpPr>
          <p:spPr>
            <a:xfrm>
              <a:off x="5992835" y="4523124"/>
              <a:ext cx="18775" cy="25007"/>
            </a:xfrm>
            <a:custGeom>
              <a:rect b="b" l="l" r="r" t="t"/>
              <a:pathLst>
                <a:path extrusionOk="0" h="955" w="717">
                  <a:moveTo>
                    <a:pt x="1" y="0"/>
                  </a:moveTo>
                  <a:lnTo>
                    <a:pt x="1" y="954"/>
                  </a:lnTo>
                  <a:cubicBezTo>
                    <a:pt x="277" y="744"/>
                    <a:pt x="516" y="496"/>
                    <a:pt x="716" y="220"/>
                  </a:cubicBezTo>
                  <a:lnTo>
                    <a:pt x="1"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83"/>
            <p:cNvSpPr/>
            <p:nvPr/>
          </p:nvSpPr>
          <p:spPr>
            <a:xfrm>
              <a:off x="5866924" y="4342500"/>
              <a:ext cx="157395" cy="36274"/>
            </a:xfrm>
            <a:custGeom>
              <a:rect b="b" l="l" r="r" t="t"/>
              <a:pathLst>
                <a:path extrusionOk="0" h="1308" w="5677">
                  <a:moveTo>
                    <a:pt x="0" y="1"/>
                  </a:moveTo>
                  <a:lnTo>
                    <a:pt x="0" y="1308"/>
                  </a:lnTo>
                  <a:lnTo>
                    <a:pt x="5677" y="1308"/>
                  </a:lnTo>
                  <a:lnTo>
                    <a:pt x="5677"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83"/>
            <p:cNvSpPr/>
            <p:nvPr/>
          </p:nvSpPr>
          <p:spPr>
            <a:xfrm>
              <a:off x="5844942" y="4376724"/>
              <a:ext cx="192643" cy="74470"/>
            </a:xfrm>
            <a:custGeom>
              <a:rect b="b" l="l" r="r" t="t"/>
              <a:pathLst>
                <a:path extrusionOk="0" h="2844" w="7357">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83"/>
            <p:cNvSpPr/>
            <p:nvPr/>
          </p:nvSpPr>
          <p:spPr>
            <a:xfrm>
              <a:off x="5848948" y="4376724"/>
              <a:ext cx="166903" cy="74470"/>
            </a:xfrm>
            <a:custGeom>
              <a:rect b="b" l="l" r="r" t="t"/>
              <a:pathLst>
                <a:path extrusionOk="0" h="2844" w="6374">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8" name="Google Shape;13438;p83"/>
            <p:cNvSpPr/>
            <p:nvPr/>
          </p:nvSpPr>
          <p:spPr>
            <a:xfrm>
              <a:off x="5866937" y="4439699"/>
              <a:ext cx="148652" cy="114428"/>
            </a:xfrm>
            <a:custGeom>
              <a:rect b="b" l="l" r="r" t="t"/>
              <a:pathLst>
                <a:path extrusionOk="0" h="4370" w="5677">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9" name="Google Shape;13439;p83"/>
            <p:cNvSpPr/>
            <p:nvPr/>
          </p:nvSpPr>
          <p:spPr>
            <a:xfrm>
              <a:off x="5901161" y="4405396"/>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83"/>
            <p:cNvSpPr/>
            <p:nvPr/>
          </p:nvSpPr>
          <p:spPr>
            <a:xfrm>
              <a:off x="5969844" y="4405396"/>
              <a:ext cx="11521" cy="17334"/>
            </a:xfrm>
            <a:custGeom>
              <a:rect b="b" l="l" r="r" t="t"/>
              <a:pathLst>
                <a:path extrusionOk="0" h="662" w="44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83"/>
            <p:cNvSpPr/>
            <p:nvPr/>
          </p:nvSpPr>
          <p:spPr>
            <a:xfrm>
              <a:off x="5915877" y="4456745"/>
              <a:ext cx="50773" cy="17465"/>
            </a:xfrm>
            <a:custGeom>
              <a:rect b="b" l="l" r="r" t="t"/>
              <a:pathLst>
                <a:path extrusionOk="0" h="667" w="1939">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83"/>
            <p:cNvSpPr/>
            <p:nvPr/>
          </p:nvSpPr>
          <p:spPr>
            <a:xfrm>
              <a:off x="5884167" y="4268082"/>
              <a:ext cx="160147" cy="138492"/>
            </a:xfrm>
            <a:custGeom>
              <a:rect b="b" l="l" r="r" t="t"/>
              <a:pathLst>
                <a:path extrusionOk="0" h="5289" w="6116">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83"/>
            <p:cNvSpPr/>
            <p:nvPr/>
          </p:nvSpPr>
          <p:spPr>
            <a:xfrm>
              <a:off x="5838212" y="4268082"/>
              <a:ext cx="160147" cy="138492"/>
            </a:xfrm>
            <a:custGeom>
              <a:rect b="b" l="l" r="r" t="t"/>
              <a:pathLst>
                <a:path extrusionOk="0" h="5289" w="6116">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83"/>
            <p:cNvSpPr/>
            <p:nvPr/>
          </p:nvSpPr>
          <p:spPr>
            <a:xfrm>
              <a:off x="5866701" y="4439699"/>
              <a:ext cx="86201" cy="114428"/>
            </a:xfrm>
            <a:custGeom>
              <a:rect b="b" l="l" r="r" t="t"/>
              <a:pathLst>
                <a:path extrusionOk="0" h="4370" w="3292">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83"/>
            <p:cNvSpPr/>
            <p:nvPr/>
          </p:nvSpPr>
          <p:spPr>
            <a:xfrm>
              <a:off x="5935620" y="4571331"/>
              <a:ext cx="11286" cy="11521"/>
            </a:xfrm>
            <a:custGeom>
              <a:rect b="b" l="l" r="r" t="t"/>
              <a:pathLst>
                <a:path extrusionOk="0" h="440" w="431">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83"/>
            <p:cNvSpPr/>
            <p:nvPr/>
          </p:nvSpPr>
          <p:spPr>
            <a:xfrm>
              <a:off x="5935620" y="4600056"/>
              <a:ext cx="11286" cy="11260"/>
            </a:xfrm>
            <a:custGeom>
              <a:rect b="b" l="l" r="r" t="t"/>
              <a:pathLst>
                <a:path extrusionOk="0" h="430" w="431">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83"/>
            <p:cNvSpPr/>
            <p:nvPr/>
          </p:nvSpPr>
          <p:spPr>
            <a:xfrm>
              <a:off x="5832713" y="4571331"/>
              <a:ext cx="17020" cy="51480"/>
            </a:xfrm>
            <a:custGeom>
              <a:rect b="b" l="l" r="r" t="t"/>
              <a:pathLst>
                <a:path extrusionOk="0" h="1966" w="650">
                  <a:moveTo>
                    <a:pt x="649" y="1"/>
                  </a:moveTo>
                  <a:cubicBezTo>
                    <a:pt x="287" y="1"/>
                    <a:pt x="0" y="296"/>
                    <a:pt x="0" y="659"/>
                  </a:cubicBezTo>
                  <a:lnTo>
                    <a:pt x="0" y="1966"/>
                  </a:lnTo>
                  <a:lnTo>
                    <a:pt x="649" y="1966"/>
                  </a:lnTo>
                  <a:lnTo>
                    <a:pt x="64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83"/>
            <p:cNvSpPr/>
            <p:nvPr/>
          </p:nvSpPr>
          <p:spPr>
            <a:xfrm>
              <a:off x="5849707" y="4571331"/>
              <a:ext cx="11495" cy="51480"/>
            </a:xfrm>
            <a:custGeom>
              <a:rect b="b" l="l" r="r" t="t"/>
              <a:pathLst>
                <a:path extrusionOk="0" h="1966" w="439">
                  <a:moveTo>
                    <a:pt x="0" y="1"/>
                  </a:moveTo>
                  <a:lnTo>
                    <a:pt x="0" y="1966"/>
                  </a:lnTo>
                  <a:lnTo>
                    <a:pt x="439" y="1966"/>
                  </a:lnTo>
                  <a:lnTo>
                    <a:pt x="439" y="439"/>
                  </a:lnTo>
                  <a:cubicBezTo>
                    <a:pt x="439" y="191"/>
                    <a:pt x="239" y="1"/>
                    <a:pt x="0"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83"/>
            <p:cNvSpPr/>
            <p:nvPr/>
          </p:nvSpPr>
          <p:spPr>
            <a:xfrm>
              <a:off x="6032793" y="4571331"/>
              <a:ext cx="17282" cy="51480"/>
            </a:xfrm>
            <a:custGeom>
              <a:rect b="b" l="l" r="r" t="t"/>
              <a:pathLst>
                <a:path extrusionOk="0" h="1966" w="660">
                  <a:moveTo>
                    <a:pt x="1" y="1"/>
                  </a:moveTo>
                  <a:lnTo>
                    <a:pt x="1" y="1966"/>
                  </a:lnTo>
                  <a:lnTo>
                    <a:pt x="659" y="1966"/>
                  </a:lnTo>
                  <a:lnTo>
                    <a:pt x="659" y="659"/>
                  </a:lnTo>
                  <a:cubicBezTo>
                    <a:pt x="650" y="296"/>
                    <a:pt x="363" y="1"/>
                    <a:pt x="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83"/>
            <p:cNvSpPr/>
            <p:nvPr/>
          </p:nvSpPr>
          <p:spPr>
            <a:xfrm>
              <a:off x="6021324" y="4571331"/>
              <a:ext cx="11495" cy="51480"/>
            </a:xfrm>
            <a:custGeom>
              <a:rect b="b" l="l" r="r" t="t"/>
              <a:pathLst>
                <a:path extrusionOk="0" h="1966" w="439">
                  <a:moveTo>
                    <a:pt x="439" y="1"/>
                  </a:moveTo>
                  <a:cubicBezTo>
                    <a:pt x="191" y="1"/>
                    <a:pt x="0" y="191"/>
                    <a:pt x="0" y="439"/>
                  </a:cubicBezTo>
                  <a:lnTo>
                    <a:pt x="0" y="1966"/>
                  </a:lnTo>
                  <a:lnTo>
                    <a:pt x="439" y="1966"/>
                  </a:lnTo>
                  <a:lnTo>
                    <a:pt x="43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1" name="Google Shape;13451;p83"/>
          <p:cNvGrpSpPr/>
          <p:nvPr/>
        </p:nvGrpSpPr>
        <p:grpSpPr>
          <a:xfrm>
            <a:off x="5352349" y="4268082"/>
            <a:ext cx="274550" cy="354728"/>
            <a:chOff x="5352349" y="4268082"/>
            <a:chExt cx="274550" cy="354728"/>
          </a:xfrm>
        </p:grpSpPr>
        <p:sp>
          <p:nvSpPr>
            <p:cNvPr id="13452" name="Google Shape;13452;p83"/>
            <p:cNvSpPr/>
            <p:nvPr/>
          </p:nvSpPr>
          <p:spPr>
            <a:xfrm>
              <a:off x="5352349" y="4502647"/>
              <a:ext cx="274550" cy="120163"/>
            </a:xfrm>
            <a:custGeom>
              <a:rect b="b" l="l" r="r" t="t"/>
              <a:pathLst>
                <a:path extrusionOk="0" h="4589" w="10485">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83"/>
            <p:cNvSpPr/>
            <p:nvPr/>
          </p:nvSpPr>
          <p:spPr>
            <a:xfrm>
              <a:off x="5449522" y="4468424"/>
              <a:ext cx="80205" cy="154387"/>
            </a:xfrm>
            <a:custGeom>
              <a:rect b="b" l="l" r="r" t="t"/>
              <a:pathLst>
                <a:path extrusionOk="0" h="5896" w="3063">
                  <a:moveTo>
                    <a:pt x="0" y="0"/>
                  </a:moveTo>
                  <a:lnTo>
                    <a:pt x="0" y="5896"/>
                  </a:lnTo>
                  <a:lnTo>
                    <a:pt x="3062" y="5896"/>
                  </a:lnTo>
                  <a:lnTo>
                    <a:pt x="306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83"/>
            <p:cNvSpPr/>
            <p:nvPr/>
          </p:nvSpPr>
          <p:spPr>
            <a:xfrm>
              <a:off x="5449522" y="4468162"/>
              <a:ext cx="80205" cy="28882"/>
            </a:xfrm>
            <a:custGeom>
              <a:rect b="b" l="l" r="r" t="t"/>
              <a:pathLst>
                <a:path extrusionOk="0" h="1103" w="3063">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83"/>
            <p:cNvSpPr/>
            <p:nvPr/>
          </p:nvSpPr>
          <p:spPr>
            <a:xfrm>
              <a:off x="5529700" y="4456928"/>
              <a:ext cx="64729" cy="165882"/>
            </a:xfrm>
            <a:custGeom>
              <a:rect b="b" l="l" r="r" t="t"/>
              <a:pathLst>
                <a:path extrusionOk="0" h="6335" w="2472">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83"/>
            <p:cNvSpPr/>
            <p:nvPr/>
          </p:nvSpPr>
          <p:spPr>
            <a:xfrm>
              <a:off x="5384819" y="4456928"/>
              <a:ext cx="64965" cy="165882"/>
            </a:xfrm>
            <a:custGeom>
              <a:rect b="b" l="l" r="r" t="t"/>
              <a:pathLst>
                <a:path extrusionOk="0" h="6335" w="2481">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83"/>
            <p:cNvSpPr/>
            <p:nvPr/>
          </p:nvSpPr>
          <p:spPr>
            <a:xfrm>
              <a:off x="5449522" y="4523622"/>
              <a:ext cx="80205" cy="99189"/>
            </a:xfrm>
            <a:custGeom>
              <a:rect b="b" l="l" r="r" t="t"/>
              <a:pathLst>
                <a:path extrusionOk="0" h="3788" w="3063">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83"/>
            <p:cNvSpPr/>
            <p:nvPr/>
          </p:nvSpPr>
          <p:spPr>
            <a:xfrm>
              <a:off x="5449522" y="4523622"/>
              <a:ext cx="80205" cy="42053"/>
            </a:xfrm>
            <a:custGeom>
              <a:rect b="b" l="l" r="r" t="t"/>
              <a:pathLst>
                <a:path extrusionOk="0" h="1606" w="3063">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83"/>
            <p:cNvSpPr/>
            <p:nvPr/>
          </p:nvSpPr>
          <p:spPr>
            <a:xfrm>
              <a:off x="5398042" y="4273817"/>
              <a:ext cx="183138" cy="125924"/>
            </a:xfrm>
            <a:custGeom>
              <a:rect b="b" l="l" r="r" t="t"/>
              <a:pathLst>
                <a:path extrusionOk="0" h="4809" w="6994">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83"/>
            <p:cNvSpPr/>
            <p:nvPr/>
          </p:nvSpPr>
          <p:spPr>
            <a:xfrm>
              <a:off x="5397833" y="4273817"/>
              <a:ext cx="106154" cy="125924"/>
            </a:xfrm>
            <a:custGeom>
              <a:rect b="b" l="l" r="r" t="t"/>
              <a:pathLst>
                <a:path extrusionOk="0" h="4809" w="4054">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83"/>
            <p:cNvSpPr/>
            <p:nvPr/>
          </p:nvSpPr>
          <p:spPr>
            <a:xfrm>
              <a:off x="5363818" y="4348261"/>
              <a:ext cx="251585" cy="91438"/>
            </a:xfrm>
            <a:custGeom>
              <a:rect b="b" l="l" r="r" t="t"/>
              <a:pathLst>
                <a:path extrusionOk="0" h="3492" w="9608">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83"/>
            <p:cNvSpPr/>
            <p:nvPr/>
          </p:nvSpPr>
          <p:spPr>
            <a:xfrm>
              <a:off x="5363818" y="4359494"/>
              <a:ext cx="251585" cy="91700"/>
            </a:xfrm>
            <a:custGeom>
              <a:rect b="b" l="l" r="r" t="t"/>
              <a:pathLst>
                <a:path extrusionOk="0" h="3502" w="9608">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3" name="Google Shape;13463;p83"/>
            <p:cNvSpPr/>
            <p:nvPr/>
          </p:nvSpPr>
          <p:spPr>
            <a:xfrm>
              <a:off x="5394298" y="4359756"/>
              <a:ext cx="190627" cy="125924"/>
            </a:xfrm>
            <a:custGeom>
              <a:rect b="b" l="l" r="r" t="t"/>
              <a:pathLst>
                <a:path extrusionOk="0" h="4809" w="728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83"/>
            <p:cNvSpPr/>
            <p:nvPr/>
          </p:nvSpPr>
          <p:spPr>
            <a:xfrm>
              <a:off x="5397047" y="4359756"/>
              <a:ext cx="144175" cy="125688"/>
            </a:xfrm>
            <a:custGeom>
              <a:rect b="b" l="l" r="r" t="t"/>
              <a:pathLst>
                <a:path extrusionOk="0" h="4800" w="5506">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83"/>
            <p:cNvSpPr/>
            <p:nvPr/>
          </p:nvSpPr>
          <p:spPr>
            <a:xfrm>
              <a:off x="5466752" y="4268082"/>
              <a:ext cx="45745" cy="65201"/>
            </a:xfrm>
            <a:custGeom>
              <a:rect b="b" l="l" r="r" t="t"/>
              <a:pathLst>
                <a:path extrusionOk="0" h="2490" w="1747">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83"/>
            <p:cNvSpPr/>
            <p:nvPr/>
          </p:nvSpPr>
          <p:spPr>
            <a:xfrm>
              <a:off x="5466752" y="4268082"/>
              <a:ext cx="22755" cy="65201"/>
            </a:xfrm>
            <a:custGeom>
              <a:rect b="b" l="l" r="r" t="t"/>
              <a:pathLst>
                <a:path extrusionOk="0" h="2490" w="869">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83"/>
            <p:cNvSpPr/>
            <p:nvPr/>
          </p:nvSpPr>
          <p:spPr>
            <a:xfrm>
              <a:off x="5449522" y="4388350"/>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83"/>
            <p:cNvSpPr/>
            <p:nvPr/>
          </p:nvSpPr>
          <p:spPr>
            <a:xfrm>
              <a:off x="5518205" y="4388350"/>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83"/>
            <p:cNvSpPr/>
            <p:nvPr/>
          </p:nvSpPr>
          <p:spPr>
            <a:xfrm>
              <a:off x="5442007" y="4371251"/>
              <a:ext cx="26525" cy="11260"/>
            </a:xfrm>
            <a:custGeom>
              <a:rect b="b" l="l" r="r" t="t"/>
              <a:pathLst>
                <a:path extrusionOk="0" h="430" w="1013">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83"/>
            <p:cNvSpPr/>
            <p:nvPr/>
          </p:nvSpPr>
          <p:spPr>
            <a:xfrm>
              <a:off x="5464264" y="4428230"/>
              <a:ext cx="50720" cy="17256"/>
            </a:xfrm>
            <a:custGeom>
              <a:rect b="b" l="l" r="r" t="t"/>
              <a:pathLst>
                <a:path extrusionOk="0" h="659" w="1937">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1" name="Google Shape;13471;p83"/>
            <p:cNvSpPr/>
            <p:nvPr/>
          </p:nvSpPr>
          <p:spPr>
            <a:xfrm>
              <a:off x="5510716" y="4371251"/>
              <a:ext cx="26499" cy="11260"/>
            </a:xfrm>
            <a:custGeom>
              <a:rect b="b" l="l" r="r" t="t"/>
              <a:pathLst>
                <a:path extrusionOk="0" h="430" w="1012">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2" name="Google Shape;13472;p83"/>
            <p:cNvSpPr/>
            <p:nvPr/>
          </p:nvSpPr>
          <p:spPr>
            <a:xfrm>
              <a:off x="5403803" y="4359756"/>
              <a:ext cx="23017" cy="30244"/>
            </a:xfrm>
            <a:custGeom>
              <a:rect b="b" l="l" r="r" t="t"/>
              <a:pathLst>
                <a:path extrusionOk="0" h="1155" w="879">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83"/>
            <p:cNvSpPr/>
            <p:nvPr/>
          </p:nvSpPr>
          <p:spPr>
            <a:xfrm>
              <a:off x="5552429" y="4359756"/>
              <a:ext cx="23017" cy="30244"/>
            </a:xfrm>
            <a:custGeom>
              <a:rect b="b" l="l" r="r" t="t"/>
              <a:pathLst>
                <a:path extrusionOk="0" h="1155" w="879">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4" name="Google Shape;13474;p83"/>
          <p:cNvGrpSpPr/>
          <p:nvPr/>
        </p:nvGrpSpPr>
        <p:grpSpPr>
          <a:xfrm>
            <a:off x="7606826" y="2419290"/>
            <a:ext cx="274550" cy="354728"/>
            <a:chOff x="7606826" y="2419290"/>
            <a:chExt cx="274550" cy="354728"/>
          </a:xfrm>
        </p:grpSpPr>
        <p:sp>
          <p:nvSpPr>
            <p:cNvPr id="13475" name="Google Shape;13475;p83"/>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83"/>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83"/>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83"/>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83"/>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83"/>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83"/>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83"/>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83"/>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83"/>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83"/>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83"/>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83"/>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83"/>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83"/>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0" name="Google Shape;13490;p83"/>
          <p:cNvGrpSpPr/>
          <p:nvPr/>
        </p:nvGrpSpPr>
        <p:grpSpPr>
          <a:xfrm>
            <a:off x="7156182" y="2419290"/>
            <a:ext cx="274550" cy="354728"/>
            <a:chOff x="7156182" y="2419290"/>
            <a:chExt cx="274550" cy="354728"/>
          </a:xfrm>
        </p:grpSpPr>
        <p:sp>
          <p:nvSpPr>
            <p:cNvPr id="13491" name="Google Shape;13491;p83"/>
            <p:cNvSpPr/>
            <p:nvPr/>
          </p:nvSpPr>
          <p:spPr>
            <a:xfrm>
              <a:off x="7156182" y="2602402"/>
              <a:ext cx="274550" cy="171616"/>
            </a:xfrm>
            <a:custGeom>
              <a:rect b="b" l="l" r="r" t="t"/>
              <a:pathLst>
                <a:path extrusionOk="0" h="6554" w="10485">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2" name="Google Shape;13492;p83"/>
            <p:cNvSpPr/>
            <p:nvPr/>
          </p:nvSpPr>
          <p:spPr>
            <a:xfrm>
              <a:off x="7156182" y="2654353"/>
              <a:ext cx="274550" cy="119665"/>
            </a:xfrm>
            <a:custGeom>
              <a:rect b="b" l="l" r="r" t="t"/>
              <a:pathLst>
                <a:path extrusionOk="0" h="4570" w="10485">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3" name="Google Shape;13493;p83"/>
            <p:cNvSpPr/>
            <p:nvPr/>
          </p:nvSpPr>
          <p:spPr>
            <a:xfrm>
              <a:off x="7253354" y="2602402"/>
              <a:ext cx="80205" cy="28620"/>
            </a:xfrm>
            <a:custGeom>
              <a:rect b="b" l="l" r="r" t="t"/>
              <a:pathLst>
                <a:path extrusionOk="0" h="1093" w="3063">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83"/>
            <p:cNvSpPr/>
            <p:nvPr/>
          </p:nvSpPr>
          <p:spPr>
            <a:xfrm>
              <a:off x="7197135" y="2487974"/>
              <a:ext cx="192381" cy="131423"/>
            </a:xfrm>
            <a:custGeom>
              <a:rect b="b" l="l" r="r" t="t"/>
              <a:pathLst>
                <a:path extrusionOk="0" h="5019" w="7347">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83"/>
            <p:cNvSpPr/>
            <p:nvPr/>
          </p:nvSpPr>
          <p:spPr>
            <a:xfrm>
              <a:off x="7201141" y="2499469"/>
              <a:ext cx="155408" cy="120163"/>
            </a:xfrm>
            <a:custGeom>
              <a:rect b="b" l="l" r="r" t="t"/>
              <a:pathLst>
                <a:path extrusionOk="0" h="4589" w="5935">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83"/>
            <p:cNvSpPr/>
            <p:nvPr/>
          </p:nvSpPr>
          <p:spPr>
            <a:xfrm>
              <a:off x="7253354" y="2522328"/>
              <a:ext cx="11495" cy="17125"/>
            </a:xfrm>
            <a:custGeom>
              <a:rect b="b" l="l" r="r" t="t"/>
              <a:pathLst>
                <a:path extrusionOk="0" h="654" w="439">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83"/>
            <p:cNvSpPr/>
            <p:nvPr/>
          </p:nvSpPr>
          <p:spPr>
            <a:xfrm>
              <a:off x="7322038" y="2522328"/>
              <a:ext cx="11260" cy="17125"/>
            </a:xfrm>
            <a:custGeom>
              <a:rect b="b" l="l" r="r" t="t"/>
              <a:pathLst>
                <a:path extrusionOk="0" h="654" w="43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83"/>
            <p:cNvSpPr/>
            <p:nvPr/>
          </p:nvSpPr>
          <p:spPr>
            <a:xfrm>
              <a:off x="7197109" y="2657574"/>
              <a:ext cx="191439" cy="81750"/>
            </a:xfrm>
            <a:custGeom>
              <a:rect b="b" l="l" r="r" t="t"/>
              <a:pathLst>
                <a:path extrusionOk="0" h="3122" w="7311">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83"/>
            <p:cNvSpPr/>
            <p:nvPr/>
          </p:nvSpPr>
          <p:spPr>
            <a:xfrm>
              <a:off x="7159926" y="2476478"/>
              <a:ext cx="64729" cy="11521"/>
            </a:xfrm>
            <a:custGeom>
              <a:rect b="b" l="l" r="r" t="t"/>
              <a:pathLst>
                <a:path extrusionOk="0" h="440" w="2472">
                  <a:moveTo>
                    <a:pt x="286" y="1"/>
                  </a:moveTo>
                  <a:cubicBezTo>
                    <a:pt x="0" y="1"/>
                    <a:pt x="0" y="440"/>
                    <a:pt x="286" y="440"/>
                  </a:cubicBezTo>
                  <a:lnTo>
                    <a:pt x="2471" y="440"/>
                  </a:lnTo>
                  <a:lnTo>
                    <a:pt x="2471" y="1"/>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83"/>
            <p:cNvSpPr/>
            <p:nvPr/>
          </p:nvSpPr>
          <p:spPr>
            <a:xfrm>
              <a:off x="7285824" y="2562182"/>
              <a:ext cx="26499" cy="11495"/>
            </a:xfrm>
            <a:custGeom>
              <a:rect b="b" l="l" r="r" t="t"/>
              <a:pathLst>
                <a:path extrusionOk="0" h="439" w="1012">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83"/>
            <p:cNvSpPr/>
            <p:nvPr/>
          </p:nvSpPr>
          <p:spPr>
            <a:xfrm>
              <a:off x="7220623" y="2654589"/>
              <a:ext cx="145405" cy="62242"/>
            </a:xfrm>
            <a:custGeom>
              <a:rect b="b" l="l" r="r" t="t"/>
              <a:pathLst>
                <a:path extrusionOk="0" h="2377" w="5553">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83"/>
            <p:cNvSpPr/>
            <p:nvPr/>
          </p:nvSpPr>
          <p:spPr>
            <a:xfrm>
              <a:off x="7218869" y="2487974"/>
              <a:ext cx="148914" cy="22755"/>
            </a:xfrm>
            <a:custGeom>
              <a:rect b="b" l="l" r="r" t="t"/>
              <a:pathLst>
                <a:path extrusionOk="0" h="869" w="5687">
                  <a:moveTo>
                    <a:pt x="1" y="1"/>
                  </a:moveTo>
                  <a:lnTo>
                    <a:pt x="1" y="869"/>
                  </a:lnTo>
                  <a:lnTo>
                    <a:pt x="5686" y="869"/>
                  </a:lnTo>
                  <a:lnTo>
                    <a:pt x="5686"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83"/>
            <p:cNvSpPr/>
            <p:nvPr/>
          </p:nvSpPr>
          <p:spPr>
            <a:xfrm>
              <a:off x="7213370" y="2419290"/>
              <a:ext cx="159912" cy="68709"/>
            </a:xfrm>
            <a:custGeom>
              <a:rect b="b" l="l" r="r" t="t"/>
              <a:pathLst>
                <a:path extrusionOk="0" h="2624" w="6107">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83"/>
            <p:cNvSpPr/>
            <p:nvPr/>
          </p:nvSpPr>
          <p:spPr>
            <a:xfrm>
              <a:off x="7213370" y="2419290"/>
              <a:ext cx="100210" cy="68709"/>
            </a:xfrm>
            <a:custGeom>
              <a:rect b="b" l="l" r="r" t="t"/>
              <a:pathLst>
                <a:path extrusionOk="0" h="2624" w="3827">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83"/>
            <p:cNvSpPr/>
            <p:nvPr/>
          </p:nvSpPr>
          <p:spPr>
            <a:xfrm>
              <a:off x="7341781" y="2453514"/>
              <a:ext cx="23514" cy="17256"/>
            </a:xfrm>
            <a:custGeom>
              <a:rect b="b" l="l" r="r" t="t"/>
              <a:pathLst>
                <a:path extrusionOk="0" h="659" w="898">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6" name="Google Shape;13506;p83"/>
          <p:cNvGrpSpPr/>
          <p:nvPr/>
        </p:nvGrpSpPr>
        <p:grpSpPr>
          <a:xfrm>
            <a:off x="6705276" y="2419290"/>
            <a:ext cx="274812" cy="354728"/>
            <a:chOff x="6705276" y="2419290"/>
            <a:chExt cx="274812" cy="354728"/>
          </a:xfrm>
        </p:grpSpPr>
        <p:sp>
          <p:nvSpPr>
            <p:cNvPr id="13507" name="Google Shape;13507;p83"/>
            <p:cNvSpPr/>
            <p:nvPr/>
          </p:nvSpPr>
          <p:spPr>
            <a:xfrm>
              <a:off x="6705538" y="2608136"/>
              <a:ext cx="274550" cy="165882"/>
            </a:xfrm>
            <a:custGeom>
              <a:rect b="b" l="l" r="r" t="t"/>
              <a:pathLst>
                <a:path extrusionOk="0" h="6335" w="10485">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83"/>
            <p:cNvSpPr/>
            <p:nvPr/>
          </p:nvSpPr>
          <p:spPr>
            <a:xfrm>
              <a:off x="6705276" y="2651604"/>
              <a:ext cx="274812" cy="122415"/>
            </a:xfrm>
            <a:custGeom>
              <a:rect b="b" l="l" r="r" t="t"/>
              <a:pathLst>
                <a:path extrusionOk="0" h="4675" w="10495">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83"/>
            <p:cNvSpPr/>
            <p:nvPr/>
          </p:nvSpPr>
          <p:spPr>
            <a:xfrm>
              <a:off x="6773959" y="2656343"/>
              <a:ext cx="137681" cy="117675"/>
            </a:xfrm>
            <a:custGeom>
              <a:rect b="b" l="l" r="r" t="t"/>
              <a:pathLst>
                <a:path extrusionOk="0" h="4494" w="5258">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83"/>
            <p:cNvSpPr/>
            <p:nvPr/>
          </p:nvSpPr>
          <p:spPr>
            <a:xfrm>
              <a:off x="6780479" y="2656343"/>
              <a:ext cx="124405" cy="46321"/>
            </a:xfrm>
            <a:custGeom>
              <a:rect b="b" l="l" r="r" t="t"/>
              <a:pathLst>
                <a:path extrusionOk="0" h="1769" w="4751">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83"/>
            <p:cNvSpPr/>
            <p:nvPr/>
          </p:nvSpPr>
          <p:spPr>
            <a:xfrm>
              <a:off x="6825439" y="2693814"/>
              <a:ext cx="34486" cy="80205"/>
            </a:xfrm>
            <a:custGeom>
              <a:rect b="b" l="l" r="r" t="t"/>
              <a:pathLst>
                <a:path extrusionOk="0" h="3063" w="1317">
                  <a:moveTo>
                    <a:pt x="344" y="1"/>
                  </a:moveTo>
                  <a:lnTo>
                    <a:pt x="0" y="3063"/>
                  </a:lnTo>
                  <a:lnTo>
                    <a:pt x="1317" y="3063"/>
                  </a:lnTo>
                  <a:lnTo>
                    <a:pt x="973"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83"/>
            <p:cNvSpPr/>
            <p:nvPr/>
          </p:nvSpPr>
          <p:spPr>
            <a:xfrm>
              <a:off x="6819678" y="2665351"/>
              <a:ext cx="46007" cy="34250"/>
            </a:xfrm>
            <a:custGeom>
              <a:rect b="b" l="l" r="r" t="t"/>
              <a:pathLst>
                <a:path extrusionOk="0" h="1308" w="1757">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83"/>
            <p:cNvSpPr/>
            <p:nvPr/>
          </p:nvSpPr>
          <p:spPr>
            <a:xfrm>
              <a:off x="6802710" y="2608136"/>
              <a:ext cx="79943" cy="22886"/>
            </a:xfrm>
            <a:custGeom>
              <a:rect b="b" l="l" r="r" t="t"/>
              <a:pathLst>
                <a:path extrusionOk="0" h="874" w="3053">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83"/>
            <p:cNvSpPr/>
            <p:nvPr/>
          </p:nvSpPr>
          <p:spPr>
            <a:xfrm>
              <a:off x="6722768" y="2447753"/>
              <a:ext cx="62713" cy="143180"/>
            </a:xfrm>
            <a:custGeom>
              <a:rect b="b" l="l" r="r" t="t"/>
              <a:pathLst>
                <a:path extrusionOk="0" h="5468" w="2395">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83"/>
            <p:cNvSpPr/>
            <p:nvPr/>
          </p:nvSpPr>
          <p:spPr>
            <a:xfrm>
              <a:off x="6900119" y="2447753"/>
              <a:ext cx="62477" cy="143180"/>
            </a:xfrm>
            <a:custGeom>
              <a:rect b="b" l="l" r="r" t="t"/>
              <a:pathLst>
                <a:path extrusionOk="0" h="5468" w="2386">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83"/>
            <p:cNvSpPr/>
            <p:nvPr/>
          </p:nvSpPr>
          <p:spPr>
            <a:xfrm>
              <a:off x="6745732" y="2419290"/>
              <a:ext cx="193874" cy="200368"/>
            </a:xfrm>
            <a:custGeom>
              <a:rect b="b" l="l" r="r" t="t"/>
              <a:pathLst>
                <a:path extrusionOk="0" h="7652" w="7404">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83"/>
            <p:cNvSpPr/>
            <p:nvPr/>
          </p:nvSpPr>
          <p:spPr>
            <a:xfrm>
              <a:off x="6796950"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83"/>
            <p:cNvSpPr/>
            <p:nvPr/>
          </p:nvSpPr>
          <p:spPr>
            <a:xfrm>
              <a:off x="6859898"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9" name="Google Shape;13519;p83"/>
            <p:cNvSpPr/>
            <p:nvPr/>
          </p:nvSpPr>
          <p:spPr>
            <a:xfrm>
              <a:off x="6745732" y="2419316"/>
              <a:ext cx="111443" cy="200237"/>
            </a:xfrm>
            <a:custGeom>
              <a:rect b="b" l="l" r="r" t="t"/>
              <a:pathLst>
                <a:path extrusionOk="0" h="7647" w="4256">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83"/>
            <p:cNvSpPr/>
            <p:nvPr/>
          </p:nvSpPr>
          <p:spPr>
            <a:xfrm>
              <a:off x="6805434" y="2516594"/>
              <a:ext cx="11521" cy="17125"/>
            </a:xfrm>
            <a:custGeom>
              <a:rect b="b" l="l" r="r" t="t"/>
              <a:pathLst>
                <a:path extrusionOk="0" h="654" w="44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83"/>
            <p:cNvSpPr/>
            <p:nvPr/>
          </p:nvSpPr>
          <p:spPr>
            <a:xfrm>
              <a:off x="6817400" y="2562103"/>
              <a:ext cx="50563" cy="17361"/>
            </a:xfrm>
            <a:custGeom>
              <a:rect b="b" l="l" r="r" t="t"/>
              <a:pathLst>
                <a:path extrusionOk="0" h="663" w="1931">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83"/>
            <p:cNvSpPr/>
            <p:nvPr/>
          </p:nvSpPr>
          <p:spPr>
            <a:xfrm>
              <a:off x="6794960" y="2493734"/>
              <a:ext cx="32496" cy="11260"/>
            </a:xfrm>
            <a:custGeom>
              <a:rect b="b" l="l" r="r" t="t"/>
              <a:pathLst>
                <a:path extrusionOk="0" h="430" w="1241">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83"/>
            <p:cNvSpPr/>
            <p:nvPr/>
          </p:nvSpPr>
          <p:spPr>
            <a:xfrm>
              <a:off x="6868409" y="2516594"/>
              <a:ext cx="11495" cy="17125"/>
            </a:xfrm>
            <a:custGeom>
              <a:rect b="b" l="l" r="r" t="t"/>
              <a:pathLst>
                <a:path extrusionOk="0" h="654" w="439">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83"/>
            <p:cNvSpPr/>
            <p:nvPr/>
          </p:nvSpPr>
          <p:spPr>
            <a:xfrm>
              <a:off x="6857908" y="2493734"/>
              <a:ext cx="32496" cy="11260"/>
            </a:xfrm>
            <a:custGeom>
              <a:rect b="b" l="l" r="r" t="t"/>
              <a:pathLst>
                <a:path extrusionOk="0" h="430" w="1241">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83"/>
            <p:cNvSpPr/>
            <p:nvPr/>
          </p:nvSpPr>
          <p:spPr>
            <a:xfrm>
              <a:off x="6754975" y="2516463"/>
              <a:ext cx="43755" cy="11521"/>
            </a:xfrm>
            <a:custGeom>
              <a:rect b="b" l="l" r="r" t="t"/>
              <a:pathLst>
                <a:path extrusionOk="0" h="440" w="1671">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83"/>
            <p:cNvSpPr/>
            <p:nvPr/>
          </p:nvSpPr>
          <p:spPr>
            <a:xfrm>
              <a:off x="6886633" y="2516463"/>
              <a:ext cx="43729" cy="11521"/>
            </a:xfrm>
            <a:custGeom>
              <a:rect b="b" l="l" r="r" t="t"/>
              <a:pathLst>
                <a:path extrusionOk="0" h="440" w="167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83"/>
            <p:cNvSpPr/>
            <p:nvPr/>
          </p:nvSpPr>
          <p:spPr>
            <a:xfrm>
              <a:off x="6825675" y="2516463"/>
              <a:ext cx="34250" cy="22990"/>
            </a:xfrm>
            <a:custGeom>
              <a:rect b="b" l="l" r="r" t="t"/>
              <a:pathLst>
                <a:path extrusionOk="0" h="878" w="1308">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83"/>
            <p:cNvSpPr/>
            <p:nvPr/>
          </p:nvSpPr>
          <p:spPr>
            <a:xfrm>
              <a:off x="6825439" y="2596641"/>
              <a:ext cx="34486" cy="34250"/>
            </a:xfrm>
            <a:custGeom>
              <a:rect b="b" l="l" r="r" t="t"/>
              <a:pathLst>
                <a:path extrusionOk="0" h="1308" w="1317">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83"/>
            <p:cNvSpPr/>
            <p:nvPr/>
          </p:nvSpPr>
          <p:spPr>
            <a:xfrm>
              <a:off x="6783726" y="2640868"/>
              <a:ext cx="58969" cy="50380"/>
            </a:xfrm>
            <a:custGeom>
              <a:rect b="b" l="l" r="r" t="t"/>
              <a:pathLst>
                <a:path extrusionOk="0" h="1924" w="2252">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83"/>
            <p:cNvSpPr/>
            <p:nvPr/>
          </p:nvSpPr>
          <p:spPr>
            <a:xfrm>
              <a:off x="6842669" y="2640868"/>
              <a:ext cx="58969" cy="50380"/>
            </a:xfrm>
            <a:custGeom>
              <a:rect b="b" l="l" r="r" t="t"/>
              <a:pathLst>
                <a:path extrusionOk="0" h="1924" w="2252">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83"/>
            <p:cNvSpPr/>
            <p:nvPr/>
          </p:nvSpPr>
          <p:spPr>
            <a:xfrm>
              <a:off x="6734499" y="2625131"/>
              <a:ext cx="68238" cy="148888"/>
            </a:xfrm>
            <a:custGeom>
              <a:rect b="b" l="l" r="r" t="t"/>
              <a:pathLst>
                <a:path extrusionOk="0" h="5686" w="2606">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83"/>
            <p:cNvSpPr/>
            <p:nvPr/>
          </p:nvSpPr>
          <p:spPr>
            <a:xfrm>
              <a:off x="6882627" y="2625131"/>
              <a:ext cx="68238" cy="148888"/>
            </a:xfrm>
            <a:custGeom>
              <a:rect b="b" l="l" r="r" t="t"/>
              <a:pathLst>
                <a:path extrusionOk="0" h="5686" w="2606">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83"/>
            <p:cNvSpPr/>
            <p:nvPr/>
          </p:nvSpPr>
          <p:spPr>
            <a:xfrm>
              <a:off x="6785455" y="2510702"/>
              <a:ext cx="51506" cy="40246"/>
            </a:xfrm>
            <a:custGeom>
              <a:rect b="b" l="l" r="r" t="t"/>
              <a:pathLst>
                <a:path extrusionOk="0" h="1537" w="1967">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83"/>
            <p:cNvSpPr/>
            <p:nvPr/>
          </p:nvSpPr>
          <p:spPr>
            <a:xfrm>
              <a:off x="6848403" y="2510702"/>
              <a:ext cx="51506" cy="40246"/>
            </a:xfrm>
            <a:custGeom>
              <a:rect b="b" l="l" r="r" t="t"/>
              <a:pathLst>
                <a:path extrusionOk="0" h="1537" w="1967">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5" name="Google Shape;13535;p83"/>
          <p:cNvGrpSpPr/>
          <p:nvPr/>
        </p:nvGrpSpPr>
        <p:grpSpPr>
          <a:xfrm>
            <a:off x="4902936" y="2419290"/>
            <a:ext cx="274576" cy="354728"/>
            <a:chOff x="4902936" y="2419290"/>
            <a:chExt cx="274576" cy="354728"/>
          </a:xfrm>
        </p:grpSpPr>
        <p:sp>
          <p:nvSpPr>
            <p:cNvPr id="13536" name="Google Shape;13536;p83"/>
            <p:cNvSpPr/>
            <p:nvPr/>
          </p:nvSpPr>
          <p:spPr>
            <a:xfrm>
              <a:off x="4943418" y="2419290"/>
              <a:ext cx="193376" cy="131658"/>
            </a:xfrm>
            <a:custGeom>
              <a:rect b="b" l="l" r="r" t="t"/>
              <a:pathLst>
                <a:path extrusionOk="0" h="5028" w="7385">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83"/>
            <p:cNvSpPr/>
            <p:nvPr/>
          </p:nvSpPr>
          <p:spPr>
            <a:xfrm>
              <a:off x="4902936" y="2613871"/>
              <a:ext cx="274576" cy="160147"/>
            </a:xfrm>
            <a:custGeom>
              <a:rect b="b" l="l" r="r" t="t"/>
              <a:pathLst>
                <a:path extrusionOk="0" h="6116" w="10486">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83"/>
            <p:cNvSpPr/>
            <p:nvPr/>
          </p:nvSpPr>
          <p:spPr>
            <a:xfrm>
              <a:off x="4902936" y="2657338"/>
              <a:ext cx="274576" cy="116680"/>
            </a:xfrm>
            <a:custGeom>
              <a:rect b="b" l="l" r="r" t="t"/>
              <a:pathLst>
                <a:path extrusionOk="0" h="4456" w="10486">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83"/>
            <p:cNvSpPr/>
            <p:nvPr/>
          </p:nvSpPr>
          <p:spPr>
            <a:xfrm>
              <a:off x="4971384" y="2662104"/>
              <a:ext cx="137681" cy="111915"/>
            </a:xfrm>
            <a:custGeom>
              <a:rect b="b" l="l" r="r" t="t"/>
              <a:pathLst>
                <a:path extrusionOk="0" h="4274" w="5258">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83"/>
            <p:cNvSpPr/>
            <p:nvPr/>
          </p:nvSpPr>
          <p:spPr>
            <a:xfrm>
              <a:off x="4977878" y="2662104"/>
              <a:ext cx="124431" cy="46217"/>
            </a:xfrm>
            <a:custGeom>
              <a:rect b="b" l="l" r="r" t="t"/>
              <a:pathLst>
                <a:path extrusionOk="0" h="1765" w="4752">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83"/>
            <p:cNvSpPr/>
            <p:nvPr/>
          </p:nvSpPr>
          <p:spPr>
            <a:xfrm>
              <a:off x="5022837" y="2699574"/>
              <a:ext cx="34512" cy="74444"/>
            </a:xfrm>
            <a:custGeom>
              <a:rect b="b" l="l" r="r" t="t"/>
              <a:pathLst>
                <a:path extrusionOk="0" h="2843" w="1318">
                  <a:moveTo>
                    <a:pt x="344" y="0"/>
                  </a:moveTo>
                  <a:lnTo>
                    <a:pt x="1" y="2843"/>
                  </a:lnTo>
                  <a:lnTo>
                    <a:pt x="1317" y="2843"/>
                  </a:lnTo>
                  <a:lnTo>
                    <a:pt x="97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2" name="Google Shape;13542;p83"/>
            <p:cNvSpPr/>
            <p:nvPr/>
          </p:nvSpPr>
          <p:spPr>
            <a:xfrm>
              <a:off x="5017103" y="2670823"/>
              <a:ext cx="45745" cy="34512"/>
            </a:xfrm>
            <a:custGeom>
              <a:rect b="b" l="l" r="r" t="t"/>
              <a:pathLst>
                <a:path extrusionOk="0" h="1318" w="1747">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83"/>
            <p:cNvSpPr/>
            <p:nvPr/>
          </p:nvSpPr>
          <p:spPr>
            <a:xfrm>
              <a:off x="5000109" y="2613635"/>
              <a:ext cx="79969" cy="22938"/>
            </a:xfrm>
            <a:custGeom>
              <a:rect b="b" l="l" r="r" t="t"/>
              <a:pathLst>
                <a:path extrusionOk="0" h="876" w="3054">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83"/>
            <p:cNvSpPr/>
            <p:nvPr/>
          </p:nvSpPr>
          <p:spPr>
            <a:xfrm>
              <a:off x="4981125" y="2646602"/>
              <a:ext cx="58995" cy="50301"/>
            </a:xfrm>
            <a:custGeom>
              <a:rect b="b" l="l" r="r" t="t"/>
              <a:pathLst>
                <a:path extrusionOk="0" h="1921" w="2253">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83"/>
            <p:cNvSpPr/>
            <p:nvPr/>
          </p:nvSpPr>
          <p:spPr>
            <a:xfrm>
              <a:off x="5040093" y="2646602"/>
              <a:ext cx="58969" cy="50301"/>
            </a:xfrm>
            <a:custGeom>
              <a:rect b="b" l="l" r="r" t="t"/>
              <a:pathLst>
                <a:path extrusionOk="0" h="1921" w="2252">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83"/>
            <p:cNvSpPr/>
            <p:nvPr/>
          </p:nvSpPr>
          <p:spPr>
            <a:xfrm>
              <a:off x="4931923" y="2630865"/>
              <a:ext cx="68212" cy="143153"/>
            </a:xfrm>
            <a:custGeom>
              <a:rect b="b" l="l" r="r" t="t"/>
              <a:pathLst>
                <a:path extrusionOk="0" h="5467" w="2605">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83"/>
            <p:cNvSpPr/>
            <p:nvPr/>
          </p:nvSpPr>
          <p:spPr>
            <a:xfrm>
              <a:off x="5080052" y="2630865"/>
              <a:ext cx="68212" cy="143153"/>
            </a:xfrm>
            <a:custGeom>
              <a:rect b="b" l="l" r="r" t="t"/>
              <a:pathLst>
                <a:path extrusionOk="0" h="5467" w="2605">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83"/>
            <p:cNvSpPr/>
            <p:nvPr/>
          </p:nvSpPr>
          <p:spPr>
            <a:xfrm>
              <a:off x="4946403" y="2476478"/>
              <a:ext cx="187144" cy="148678"/>
            </a:xfrm>
            <a:custGeom>
              <a:rect b="b" l="l" r="r" t="t"/>
              <a:pathLst>
                <a:path extrusionOk="0" h="5678" w="7147">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83"/>
            <p:cNvSpPr/>
            <p:nvPr/>
          </p:nvSpPr>
          <p:spPr>
            <a:xfrm>
              <a:off x="4946665" y="2476478"/>
              <a:ext cx="127678" cy="148652"/>
            </a:xfrm>
            <a:custGeom>
              <a:rect b="b" l="l" r="r" t="t"/>
              <a:pathLst>
                <a:path extrusionOk="0" h="5677" w="4876">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83"/>
            <p:cNvSpPr/>
            <p:nvPr/>
          </p:nvSpPr>
          <p:spPr>
            <a:xfrm>
              <a:off x="5005608" y="2419290"/>
              <a:ext cx="119430" cy="45981"/>
            </a:xfrm>
            <a:custGeom>
              <a:rect b="b" l="l" r="r" t="t"/>
              <a:pathLst>
                <a:path extrusionOk="0" h="1756" w="4561">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83"/>
            <p:cNvSpPr/>
            <p:nvPr/>
          </p:nvSpPr>
          <p:spPr>
            <a:xfrm>
              <a:off x="5000109" y="2527879"/>
              <a:ext cx="11521" cy="17334"/>
            </a:xfrm>
            <a:custGeom>
              <a:rect b="b" l="l" r="r" t="t"/>
              <a:pathLst>
                <a:path extrusionOk="0" h="662" w="44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83"/>
            <p:cNvSpPr/>
            <p:nvPr/>
          </p:nvSpPr>
          <p:spPr>
            <a:xfrm>
              <a:off x="5068818" y="2527879"/>
              <a:ext cx="11260" cy="17334"/>
            </a:xfrm>
            <a:custGeom>
              <a:rect b="b" l="l" r="r" t="t"/>
              <a:pathLst>
                <a:path extrusionOk="0" h="662" w="43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83"/>
            <p:cNvSpPr/>
            <p:nvPr/>
          </p:nvSpPr>
          <p:spPr>
            <a:xfrm>
              <a:off x="5014825" y="2567864"/>
              <a:ext cx="50537" cy="17334"/>
            </a:xfrm>
            <a:custGeom>
              <a:rect b="b" l="l" r="r" t="t"/>
              <a:pathLst>
                <a:path extrusionOk="0" h="662" w="193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83"/>
            <p:cNvSpPr/>
            <p:nvPr/>
          </p:nvSpPr>
          <p:spPr>
            <a:xfrm>
              <a:off x="4992384" y="2510702"/>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83"/>
            <p:cNvSpPr/>
            <p:nvPr/>
          </p:nvSpPr>
          <p:spPr>
            <a:xfrm>
              <a:off x="5061068" y="2510702"/>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6" name="Google Shape;13556;p83"/>
          <p:cNvGrpSpPr/>
          <p:nvPr/>
        </p:nvGrpSpPr>
        <p:grpSpPr>
          <a:xfrm>
            <a:off x="7608056" y="3345794"/>
            <a:ext cx="270334" cy="354754"/>
            <a:chOff x="7608056" y="3345794"/>
            <a:chExt cx="270334" cy="354754"/>
          </a:xfrm>
        </p:grpSpPr>
        <p:sp>
          <p:nvSpPr>
            <p:cNvPr id="13557" name="Google Shape;13557;p83"/>
            <p:cNvSpPr/>
            <p:nvPr/>
          </p:nvSpPr>
          <p:spPr>
            <a:xfrm>
              <a:off x="7636284" y="3351293"/>
              <a:ext cx="213879" cy="276068"/>
            </a:xfrm>
            <a:custGeom>
              <a:rect b="b" l="l" r="r" t="t"/>
              <a:pathLst>
                <a:path extrusionOk="0" h="10543" w="8168">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8" name="Google Shape;13558;p83"/>
            <p:cNvSpPr/>
            <p:nvPr/>
          </p:nvSpPr>
          <p:spPr>
            <a:xfrm>
              <a:off x="7608056" y="3548387"/>
              <a:ext cx="270334" cy="151925"/>
            </a:xfrm>
            <a:custGeom>
              <a:rect b="b" l="l" r="r" t="t"/>
              <a:pathLst>
                <a:path extrusionOk="0" h="5802" w="10324">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83"/>
            <p:cNvSpPr/>
            <p:nvPr/>
          </p:nvSpPr>
          <p:spPr>
            <a:xfrm>
              <a:off x="7608056" y="3590100"/>
              <a:ext cx="270334" cy="110213"/>
            </a:xfrm>
            <a:custGeom>
              <a:rect b="b" l="l" r="r" t="t"/>
              <a:pathLst>
                <a:path extrusionOk="0" h="4209" w="10324">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83"/>
            <p:cNvSpPr/>
            <p:nvPr/>
          </p:nvSpPr>
          <p:spPr>
            <a:xfrm>
              <a:off x="7703736" y="3548387"/>
              <a:ext cx="78974" cy="22441"/>
            </a:xfrm>
            <a:custGeom>
              <a:rect b="b" l="l" r="r" t="t"/>
              <a:pathLst>
                <a:path extrusionOk="0" h="857" w="3016">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83"/>
            <p:cNvSpPr/>
            <p:nvPr/>
          </p:nvSpPr>
          <p:spPr>
            <a:xfrm>
              <a:off x="7649795" y="3402013"/>
              <a:ext cx="187118" cy="157634"/>
            </a:xfrm>
            <a:custGeom>
              <a:rect b="b" l="l" r="r" t="t"/>
              <a:pathLst>
                <a:path extrusionOk="0" h="6020" w="7146">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83"/>
            <p:cNvSpPr/>
            <p:nvPr/>
          </p:nvSpPr>
          <p:spPr>
            <a:xfrm>
              <a:off x="7652283" y="3402013"/>
              <a:ext cx="164154" cy="157581"/>
            </a:xfrm>
            <a:custGeom>
              <a:rect b="b" l="l" r="r" t="t"/>
              <a:pathLst>
                <a:path extrusionOk="0" h="6018" w="6269">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83"/>
            <p:cNvSpPr/>
            <p:nvPr/>
          </p:nvSpPr>
          <p:spPr>
            <a:xfrm>
              <a:off x="7703736" y="3464386"/>
              <a:ext cx="11260" cy="17073"/>
            </a:xfrm>
            <a:custGeom>
              <a:rect b="b" l="l" r="r" t="t"/>
              <a:pathLst>
                <a:path extrusionOk="0" h="652" w="43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83"/>
            <p:cNvSpPr/>
            <p:nvPr/>
          </p:nvSpPr>
          <p:spPr>
            <a:xfrm>
              <a:off x="7771425" y="3464386"/>
              <a:ext cx="11286" cy="17073"/>
            </a:xfrm>
            <a:custGeom>
              <a:rect b="b" l="l" r="r" t="t"/>
              <a:pathLst>
                <a:path extrusionOk="0" h="652" w="431">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83"/>
            <p:cNvSpPr/>
            <p:nvPr/>
          </p:nvSpPr>
          <p:spPr>
            <a:xfrm>
              <a:off x="7696247" y="3446973"/>
              <a:ext cx="26264" cy="11521"/>
            </a:xfrm>
            <a:custGeom>
              <a:rect b="b" l="l" r="r" t="t"/>
              <a:pathLst>
                <a:path extrusionOk="0" h="440" w="1003">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83"/>
            <p:cNvSpPr/>
            <p:nvPr/>
          </p:nvSpPr>
          <p:spPr>
            <a:xfrm>
              <a:off x="7763936" y="3446973"/>
              <a:ext cx="26264" cy="11521"/>
            </a:xfrm>
            <a:custGeom>
              <a:rect b="b" l="l" r="r" t="t"/>
              <a:pathLst>
                <a:path extrusionOk="0" h="440" w="1003">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83"/>
            <p:cNvSpPr/>
            <p:nvPr/>
          </p:nvSpPr>
          <p:spPr>
            <a:xfrm>
              <a:off x="7718243" y="3503218"/>
              <a:ext cx="49961" cy="16994"/>
            </a:xfrm>
            <a:custGeom>
              <a:rect b="b" l="l" r="r" t="t"/>
              <a:pathLst>
                <a:path extrusionOk="0" h="649" w="1908">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83"/>
            <p:cNvSpPr/>
            <p:nvPr/>
          </p:nvSpPr>
          <p:spPr>
            <a:xfrm>
              <a:off x="7658777" y="3402013"/>
              <a:ext cx="22519" cy="64729"/>
            </a:xfrm>
            <a:custGeom>
              <a:rect b="b" l="l" r="r" t="t"/>
              <a:pathLst>
                <a:path extrusionOk="0" h="2472" w="86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83"/>
            <p:cNvSpPr/>
            <p:nvPr/>
          </p:nvSpPr>
          <p:spPr>
            <a:xfrm>
              <a:off x="7805151" y="3402013"/>
              <a:ext cx="22519" cy="64729"/>
            </a:xfrm>
            <a:custGeom>
              <a:rect b="b" l="l" r="r" t="t"/>
              <a:pathLst>
                <a:path extrusionOk="0" h="2472" w="86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83"/>
            <p:cNvSpPr/>
            <p:nvPr/>
          </p:nvSpPr>
          <p:spPr>
            <a:xfrm>
              <a:off x="7652021" y="3351345"/>
              <a:ext cx="183635" cy="101388"/>
            </a:xfrm>
            <a:custGeom>
              <a:rect b="b" l="l" r="r" t="t"/>
              <a:pathLst>
                <a:path extrusionOk="0" h="3872" w="7013">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83"/>
            <p:cNvSpPr/>
            <p:nvPr/>
          </p:nvSpPr>
          <p:spPr>
            <a:xfrm>
              <a:off x="7652021" y="3351293"/>
              <a:ext cx="183635" cy="84970"/>
            </a:xfrm>
            <a:custGeom>
              <a:rect b="b" l="l" r="r" t="t"/>
              <a:pathLst>
                <a:path extrusionOk="0" h="3245" w="7013">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83"/>
            <p:cNvSpPr/>
            <p:nvPr/>
          </p:nvSpPr>
          <p:spPr>
            <a:xfrm>
              <a:off x="7630549" y="3345794"/>
              <a:ext cx="225086" cy="354493"/>
            </a:xfrm>
            <a:custGeom>
              <a:rect b="b" l="l" r="r" t="t"/>
              <a:pathLst>
                <a:path extrusionOk="0" h="13538" w="8596">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83"/>
            <p:cNvSpPr/>
            <p:nvPr/>
          </p:nvSpPr>
          <p:spPr>
            <a:xfrm>
              <a:off x="7731964" y="3627335"/>
              <a:ext cx="22519" cy="33752"/>
            </a:xfrm>
            <a:custGeom>
              <a:rect b="b" l="l" r="r" t="t"/>
              <a:pathLst>
                <a:path extrusionOk="0" h="1289" w="86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83"/>
            <p:cNvSpPr/>
            <p:nvPr/>
          </p:nvSpPr>
          <p:spPr>
            <a:xfrm>
              <a:off x="7611565" y="3617333"/>
              <a:ext cx="52972" cy="83216"/>
            </a:xfrm>
            <a:custGeom>
              <a:rect b="b" l="l" r="r" t="t"/>
              <a:pathLst>
                <a:path extrusionOk="0" h="3178" w="2023">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83"/>
            <p:cNvSpPr/>
            <p:nvPr/>
          </p:nvSpPr>
          <p:spPr>
            <a:xfrm>
              <a:off x="7821909" y="3617333"/>
              <a:ext cx="52972" cy="82954"/>
            </a:xfrm>
            <a:custGeom>
              <a:rect b="b" l="l" r="r" t="t"/>
              <a:pathLst>
                <a:path extrusionOk="0" h="3168" w="2023">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6" name="Google Shape;13576;p83"/>
          <p:cNvGrpSpPr/>
          <p:nvPr/>
        </p:nvGrpSpPr>
        <p:grpSpPr>
          <a:xfrm>
            <a:off x="6712765" y="4268082"/>
            <a:ext cx="263316" cy="354728"/>
            <a:chOff x="6712765" y="4268082"/>
            <a:chExt cx="263316" cy="354728"/>
          </a:xfrm>
        </p:grpSpPr>
        <p:sp>
          <p:nvSpPr>
            <p:cNvPr id="13577" name="Google Shape;13577;p83"/>
            <p:cNvSpPr/>
            <p:nvPr/>
          </p:nvSpPr>
          <p:spPr>
            <a:xfrm>
              <a:off x="6907372" y="4411209"/>
              <a:ext cx="36004" cy="131658"/>
            </a:xfrm>
            <a:custGeom>
              <a:rect b="b" l="l" r="r" t="t"/>
              <a:pathLst>
                <a:path extrusionOk="0" h="5028" w="1375">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83"/>
            <p:cNvSpPr/>
            <p:nvPr/>
          </p:nvSpPr>
          <p:spPr>
            <a:xfrm>
              <a:off x="6745496" y="4411209"/>
              <a:ext cx="36240" cy="131658"/>
            </a:xfrm>
            <a:custGeom>
              <a:rect b="b" l="l" r="r" t="t"/>
              <a:pathLst>
                <a:path extrusionOk="0" h="5028" w="1384">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83"/>
            <p:cNvSpPr/>
            <p:nvPr/>
          </p:nvSpPr>
          <p:spPr>
            <a:xfrm>
              <a:off x="6752985" y="4268082"/>
              <a:ext cx="183138" cy="134669"/>
            </a:xfrm>
            <a:custGeom>
              <a:rect b="b" l="l" r="r" t="t"/>
              <a:pathLst>
                <a:path extrusionOk="0" h="5143" w="6994">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83"/>
            <p:cNvSpPr/>
            <p:nvPr/>
          </p:nvSpPr>
          <p:spPr>
            <a:xfrm>
              <a:off x="6712765" y="4456928"/>
              <a:ext cx="263316" cy="165882"/>
            </a:xfrm>
            <a:custGeom>
              <a:rect b="b" l="l" r="r" t="t"/>
              <a:pathLst>
                <a:path extrusionOk="0" h="6335" w="10056">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83"/>
            <p:cNvSpPr/>
            <p:nvPr/>
          </p:nvSpPr>
          <p:spPr>
            <a:xfrm>
              <a:off x="6713027" y="4529854"/>
              <a:ext cx="263055" cy="92957"/>
            </a:xfrm>
            <a:custGeom>
              <a:rect b="b" l="l" r="r" t="t"/>
              <a:pathLst>
                <a:path extrusionOk="0" h="3550" w="10046">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83"/>
            <p:cNvSpPr/>
            <p:nvPr/>
          </p:nvSpPr>
          <p:spPr>
            <a:xfrm>
              <a:off x="6810199" y="4468424"/>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83"/>
            <p:cNvSpPr/>
            <p:nvPr/>
          </p:nvSpPr>
          <p:spPr>
            <a:xfrm>
              <a:off x="6752226" y="4336399"/>
              <a:ext cx="184630" cy="149019"/>
            </a:xfrm>
            <a:custGeom>
              <a:rect b="b" l="l" r="r" t="t"/>
              <a:pathLst>
                <a:path extrusionOk="0" h="5691" w="7051">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83"/>
            <p:cNvSpPr/>
            <p:nvPr/>
          </p:nvSpPr>
          <p:spPr>
            <a:xfrm>
              <a:off x="6752226" y="4336451"/>
              <a:ext cx="169417" cy="149202"/>
            </a:xfrm>
            <a:custGeom>
              <a:rect b="b" l="l" r="r" t="t"/>
              <a:pathLst>
                <a:path extrusionOk="0" h="5698" w="647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5" name="Google Shape;13585;p83"/>
            <p:cNvSpPr/>
            <p:nvPr/>
          </p:nvSpPr>
          <p:spPr>
            <a:xfrm>
              <a:off x="6804439" y="4388847"/>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83"/>
            <p:cNvSpPr/>
            <p:nvPr/>
          </p:nvSpPr>
          <p:spPr>
            <a:xfrm>
              <a:off x="6873148" y="4388847"/>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83"/>
            <p:cNvSpPr/>
            <p:nvPr/>
          </p:nvSpPr>
          <p:spPr>
            <a:xfrm>
              <a:off x="6878883" y="4496887"/>
              <a:ext cx="26" cy="26"/>
            </a:xfrm>
            <a:custGeom>
              <a:rect b="b" l="l" r="r" t="t"/>
              <a:pathLst>
                <a:path extrusionOk="0" h="1" w="1">
                  <a:moveTo>
                    <a:pt x="1" y="1"/>
                  </a:moveTo>
                  <a:lnTo>
                    <a:pt x="1" y="1"/>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83"/>
            <p:cNvSpPr/>
            <p:nvPr/>
          </p:nvSpPr>
          <p:spPr>
            <a:xfrm>
              <a:off x="6810199" y="4496887"/>
              <a:ext cx="26" cy="26"/>
            </a:xfrm>
            <a:custGeom>
              <a:rect b="b" l="l" r="r" t="t"/>
              <a:pathLst>
                <a:path extrusionOk="0" h="1" w="1">
                  <a:moveTo>
                    <a:pt x="0" y="1"/>
                  </a:moveTo>
                  <a:lnTo>
                    <a:pt x="0" y="1"/>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83"/>
            <p:cNvSpPr/>
            <p:nvPr/>
          </p:nvSpPr>
          <p:spPr>
            <a:xfrm>
              <a:off x="6841909" y="4269810"/>
              <a:ext cx="94214" cy="101467"/>
            </a:xfrm>
            <a:custGeom>
              <a:rect b="b" l="l" r="r" t="t"/>
              <a:pathLst>
                <a:path extrusionOk="0" h="3875" w="3598">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83"/>
            <p:cNvSpPr/>
            <p:nvPr/>
          </p:nvSpPr>
          <p:spPr>
            <a:xfrm>
              <a:off x="6818683" y="4426187"/>
              <a:ext cx="51480" cy="22755"/>
            </a:xfrm>
            <a:custGeom>
              <a:rect b="b" l="l" r="r" t="t"/>
              <a:pathLst>
                <a:path extrusionOk="0" h="869" w="1966">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83"/>
            <p:cNvSpPr/>
            <p:nvPr/>
          </p:nvSpPr>
          <p:spPr>
            <a:xfrm>
              <a:off x="6754242" y="4529854"/>
              <a:ext cx="180624" cy="87222"/>
            </a:xfrm>
            <a:custGeom>
              <a:rect b="b" l="l" r="r" t="t"/>
              <a:pathLst>
                <a:path extrusionOk="0" h="3331" w="6898">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83"/>
            <p:cNvSpPr/>
            <p:nvPr/>
          </p:nvSpPr>
          <p:spPr>
            <a:xfrm>
              <a:off x="6764978" y="4525874"/>
              <a:ext cx="158891" cy="79707"/>
            </a:xfrm>
            <a:custGeom>
              <a:rect b="b" l="l" r="r" t="t"/>
              <a:pathLst>
                <a:path extrusionOk="0" h="3044" w="6068">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3" name="Google Shape;13593;p83"/>
          <p:cNvGrpSpPr/>
          <p:nvPr/>
        </p:nvGrpSpPr>
        <p:grpSpPr>
          <a:xfrm>
            <a:off x="5359341" y="2419159"/>
            <a:ext cx="262819" cy="354859"/>
            <a:chOff x="5359341" y="2419159"/>
            <a:chExt cx="262819" cy="354859"/>
          </a:xfrm>
        </p:grpSpPr>
        <p:sp>
          <p:nvSpPr>
            <p:cNvPr id="13594" name="Google Shape;13594;p83"/>
            <p:cNvSpPr/>
            <p:nvPr/>
          </p:nvSpPr>
          <p:spPr>
            <a:xfrm>
              <a:off x="5359341" y="2636364"/>
              <a:ext cx="262819" cy="137655"/>
            </a:xfrm>
            <a:custGeom>
              <a:rect b="b" l="l" r="r" t="t"/>
              <a:pathLst>
                <a:path extrusionOk="0" h="5257" w="10037">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5" name="Google Shape;13595;p83"/>
            <p:cNvSpPr/>
            <p:nvPr/>
          </p:nvSpPr>
          <p:spPr>
            <a:xfrm>
              <a:off x="5400556" y="2636364"/>
              <a:ext cx="180388" cy="102698"/>
            </a:xfrm>
            <a:custGeom>
              <a:rect b="b" l="l" r="r" t="t"/>
              <a:pathLst>
                <a:path extrusionOk="0" h="3922" w="6889">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83"/>
            <p:cNvSpPr/>
            <p:nvPr/>
          </p:nvSpPr>
          <p:spPr>
            <a:xfrm>
              <a:off x="5359341" y="2636364"/>
              <a:ext cx="131423" cy="137655"/>
            </a:xfrm>
            <a:custGeom>
              <a:rect b="b" l="l" r="r" t="t"/>
              <a:pathLst>
                <a:path extrusionOk="0" h="5257" w="5019">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83"/>
            <p:cNvSpPr/>
            <p:nvPr/>
          </p:nvSpPr>
          <p:spPr>
            <a:xfrm>
              <a:off x="5400556" y="2636364"/>
              <a:ext cx="90207" cy="102698"/>
            </a:xfrm>
            <a:custGeom>
              <a:rect b="b" l="l" r="r" t="t"/>
              <a:pathLst>
                <a:path extrusionOk="0" h="3922" w="3445">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83"/>
            <p:cNvSpPr/>
            <p:nvPr/>
          </p:nvSpPr>
          <p:spPr>
            <a:xfrm>
              <a:off x="5411056" y="2636364"/>
              <a:ext cx="159388" cy="91464"/>
            </a:xfrm>
            <a:custGeom>
              <a:rect b="b" l="l" r="r" t="t"/>
              <a:pathLst>
                <a:path extrusionOk="0" h="3493" w="6087">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83"/>
            <p:cNvSpPr/>
            <p:nvPr/>
          </p:nvSpPr>
          <p:spPr>
            <a:xfrm>
              <a:off x="5456513" y="2619134"/>
              <a:ext cx="68709" cy="62975"/>
            </a:xfrm>
            <a:custGeom>
              <a:rect b="b" l="l" r="r" t="t"/>
              <a:pathLst>
                <a:path extrusionOk="0" h="2405" w="2624">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83"/>
            <p:cNvSpPr/>
            <p:nvPr/>
          </p:nvSpPr>
          <p:spPr>
            <a:xfrm>
              <a:off x="5456513" y="2619134"/>
              <a:ext cx="68709" cy="28620"/>
            </a:xfrm>
            <a:custGeom>
              <a:rect b="b" l="l" r="r" t="t"/>
              <a:pathLst>
                <a:path extrusionOk="0" h="1093" w="2624">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83"/>
            <p:cNvSpPr/>
            <p:nvPr/>
          </p:nvSpPr>
          <p:spPr>
            <a:xfrm>
              <a:off x="5360833" y="2482082"/>
              <a:ext cx="92957" cy="131711"/>
            </a:xfrm>
            <a:custGeom>
              <a:rect b="b" l="l" r="r" t="t"/>
              <a:pathLst>
                <a:path extrusionOk="0" h="5030" w="355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83"/>
            <p:cNvSpPr/>
            <p:nvPr/>
          </p:nvSpPr>
          <p:spPr>
            <a:xfrm>
              <a:off x="5527946" y="2482082"/>
              <a:ext cx="92957" cy="131711"/>
            </a:xfrm>
            <a:custGeom>
              <a:rect b="b" l="l" r="r" t="t"/>
              <a:pathLst>
                <a:path extrusionOk="0" h="5030" w="355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83"/>
            <p:cNvSpPr/>
            <p:nvPr/>
          </p:nvSpPr>
          <p:spPr>
            <a:xfrm>
              <a:off x="5394560" y="2442019"/>
              <a:ext cx="192381" cy="194109"/>
            </a:xfrm>
            <a:custGeom>
              <a:rect b="b" l="l" r="r" t="t"/>
              <a:pathLst>
                <a:path extrusionOk="0" h="7413" w="7347">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83"/>
            <p:cNvSpPr/>
            <p:nvPr/>
          </p:nvSpPr>
          <p:spPr>
            <a:xfrm>
              <a:off x="5394560" y="2462757"/>
              <a:ext cx="107699" cy="173397"/>
            </a:xfrm>
            <a:custGeom>
              <a:rect b="b" l="l" r="r" t="t"/>
              <a:pathLst>
                <a:path extrusionOk="0" h="6622" w="4113">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83"/>
            <p:cNvSpPr/>
            <p:nvPr/>
          </p:nvSpPr>
          <p:spPr>
            <a:xfrm>
              <a:off x="5450753" y="2528325"/>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83"/>
            <p:cNvSpPr/>
            <p:nvPr/>
          </p:nvSpPr>
          <p:spPr>
            <a:xfrm>
              <a:off x="5519200" y="2528325"/>
              <a:ext cx="11521" cy="17125"/>
            </a:xfrm>
            <a:custGeom>
              <a:rect b="b" l="l" r="r" t="t"/>
              <a:pathLst>
                <a:path extrusionOk="0" h="654" w="44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83"/>
            <p:cNvSpPr/>
            <p:nvPr/>
          </p:nvSpPr>
          <p:spPr>
            <a:xfrm>
              <a:off x="5462248" y="2573415"/>
              <a:ext cx="56979" cy="28489"/>
            </a:xfrm>
            <a:custGeom>
              <a:rect b="b" l="l" r="r" t="t"/>
              <a:pathLst>
                <a:path extrusionOk="0" h="1088" w="2176">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8" name="Google Shape;13608;p83"/>
            <p:cNvSpPr/>
            <p:nvPr/>
          </p:nvSpPr>
          <p:spPr>
            <a:xfrm>
              <a:off x="5442766" y="2504680"/>
              <a:ext cx="28201" cy="17544"/>
            </a:xfrm>
            <a:custGeom>
              <a:rect b="b" l="l" r="r" t="t"/>
              <a:pathLst>
                <a:path extrusionOk="0" h="670" w="1077">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83"/>
            <p:cNvSpPr/>
            <p:nvPr/>
          </p:nvSpPr>
          <p:spPr>
            <a:xfrm>
              <a:off x="5511057" y="2504889"/>
              <a:ext cx="27651" cy="17334"/>
            </a:xfrm>
            <a:custGeom>
              <a:rect b="b" l="l" r="r" t="t"/>
              <a:pathLst>
                <a:path extrusionOk="0" h="662" w="1056">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83"/>
            <p:cNvSpPr/>
            <p:nvPr/>
          </p:nvSpPr>
          <p:spPr>
            <a:xfrm>
              <a:off x="5470758" y="2536442"/>
              <a:ext cx="39984" cy="39984"/>
            </a:xfrm>
            <a:custGeom>
              <a:rect b="b" l="l" r="r" t="t"/>
              <a:pathLst>
                <a:path extrusionOk="0" h="1527" w="1527">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83"/>
            <p:cNvSpPr/>
            <p:nvPr/>
          </p:nvSpPr>
          <p:spPr>
            <a:xfrm>
              <a:off x="5466987" y="2538694"/>
              <a:ext cx="41503" cy="37549"/>
            </a:xfrm>
            <a:custGeom>
              <a:rect b="b" l="l" r="r" t="t"/>
              <a:pathLst>
                <a:path extrusionOk="0" h="1434" w="1585">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83"/>
            <p:cNvSpPr/>
            <p:nvPr/>
          </p:nvSpPr>
          <p:spPr>
            <a:xfrm>
              <a:off x="5405060" y="2430655"/>
              <a:ext cx="171616" cy="100079"/>
            </a:xfrm>
            <a:custGeom>
              <a:rect b="b" l="l" r="r" t="t"/>
              <a:pathLst>
                <a:path extrusionOk="0" h="3822" w="6554">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83"/>
            <p:cNvSpPr/>
            <p:nvPr/>
          </p:nvSpPr>
          <p:spPr>
            <a:xfrm>
              <a:off x="5456749" y="2419159"/>
              <a:ext cx="119692" cy="91307"/>
            </a:xfrm>
            <a:custGeom>
              <a:rect b="b" l="l" r="r" t="t"/>
              <a:pathLst>
                <a:path extrusionOk="0" h="3487" w="4571">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83"/>
            <p:cNvSpPr/>
            <p:nvPr/>
          </p:nvSpPr>
          <p:spPr>
            <a:xfrm>
              <a:off x="5410794" y="2646864"/>
              <a:ext cx="159650" cy="81697"/>
            </a:xfrm>
            <a:custGeom>
              <a:rect b="b" l="l" r="r" t="t"/>
              <a:pathLst>
                <a:path extrusionOk="0" h="3120" w="6097">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15" name="Google Shape;13615;p83"/>
          <p:cNvGrpSpPr/>
          <p:nvPr/>
        </p:nvGrpSpPr>
        <p:grpSpPr>
          <a:xfrm>
            <a:off x="6709282" y="3790206"/>
            <a:ext cx="263316" cy="354493"/>
            <a:chOff x="6709282" y="3790206"/>
            <a:chExt cx="263316" cy="354493"/>
          </a:xfrm>
        </p:grpSpPr>
        <p:sp>
          <p:nvSpPr>
            <p:cNvPr id="13616" name="Google Shape;13616;p83"/>
            <p:cNvSpPr/>
            <p:nvPr/>
          </p:nvSpPr>
          <p:spPr>
            <a:xfrm>
              <a:off x="6743742" y="3790206"/>
              <a:ext cx="194371" cy="256822"/>
            </a:xfrm>
            <a:custGeom>
              <a:rect b="b" l="l" r="r" t="t"/>
              <a:pathLst>
                <a:path extrusionOk="0" h="9808" w="7423">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83"/>
            <p:cNvSpPr/>
            <p:nvPr/>
          </p:nvSpPr>
          <p:spPr>
            <a:xfrm>
              <a:off x="6743742" y="3790206"/>
              <a:ext cx="97199" cy="256822"/>
            </a:xfrm>
            <a:custGeom>
              <a:rect b="b" l="l" r="r" t="t"/>
              <a:pathLst>
                <a:path extrusionOk="0" h="9808" w="3712">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83"/>
            <p:cNvSpPr/>
            <p:nvPr/>
          </p:nvSpPr>
          <p:spPr>
            <a:xfrm>
              <a:off x="6709282" y="3990286"/>
              <a:ext cx="263316" cy="154413"/>
            </a:xfrm>
            <a:custGeom>
              <a:rect b="b" l="l" r="r" t="t"/>
              <a:pathLst>
                <a:path extrusionOk="0" h="5897" w="10056">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83"/>
            <p:cNvSpPr/>
            <p:nvPr/>
          </p:nvSpPr>
          <p:spPr>
            <a:xfrm>
              <a:off x="6709518" y="4050747"/>
              <a:ext cx="263081" cy="93952"/>
            </a:xfrm>
            <a:custGeom>
              <a:rect b="b" l="l" r="r" t="t"/>
              <a:pathLst>
                <a:path extrusionOk="0" h="3588" w="10047">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83"/>
            <p:cNvSpPr/>
            <p:nvPr/>
          </p:nvSpPr>
          <p:spPr>
            <a:xfrm>
              <a:off x="6760238" y="4050747"/>
              <a:ext cx="161902" cy="65463"/>
            </a:xfrm>
            <a:custGeom>
              <a:rect b="b" l="l" r="r" t="t"/>
              <a:pathLst>
                <a:path extrusionOk="0" h="2500" w="6183">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1" name="Google Shape;13621;p83"/>
            <p:cNvSpPr/>
            <p:nvPr/>
          </p:nvSpPr>
          <p:spPr>
            <a:xfrm>
              <a:off x="6712267" y="4077220"/>
              <a:ext cx="48730" cy="67479"/>
            </a:xfrm>
            <a:custGeom>
              <a:rect b="b" l="l" r="r" t="t"/>
              <a:pathLst>
                <a:path extrusionOk="0" h="2577" w="1861">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83"/>
            <p:cNvSpPr/>
            <p:nvPr/>
          </p:nvSpPr>
          <p:spPr>
            <a:xfrm>
              <a:off x="6806691" y="3990286"/>
              <a:ext cx="68736" cy="28515"/>
            </a:xfrm>
            <a:custGeom>
              <a:rect b="b" l="l" r="r" t="t"/>
              <a:pathLst>
                <a:path extrusionOk="0" h="1089" w="2625">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83"/>
            <p:cNvSpPr/>
            <p:nvPr/>
          </p:nvSpPr>
          <p:spPr>
            <a:xfrm>
              <a:off x="6748743" y="3858889"/>
              <a:ext cx="184369" cy="148652"/>
            </a:xfrm>
            <a:custGeom>
              <a:rect b="b" l="l" r="r" t="t"/>
              <a:pathLst>
                <a:path extrusionOk="0" h="5677" w="7041">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83"/>
            <p:cNvSpPr/>
            <p:nvPr/>
          </p:nvSpPr>
          <p:spPr>
            <a:xfrm>
              <a:off x="6748743" y="3858889"/>
              <a:ext cx="183635" cy="148652"/>
            </a:xfrm>
            <a:custGeom>
              <a:rect b="b" l="l" r="r" t="t"/>
              <a:pathLst>
                <a:path extrusionOk="0" h="5677" w="7013">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83"/>
            <p:cNvSpPr/>
            <p:nvPr/>
          </p:nvSpPr>
          <p:spPr>
            <a:xfrm>
              <a:off x="6801192" y="3910238"/>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83"/>
            <p:cNvSpPr/>
            <p:nvPr/>
          </p:nvSpPr>
          <p:spPr>
            <a:xfrm>
              <a:off x="6869639" y="3910238"/>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83"/>
            <p:cNvSpPr/>
            <p:nvPr/>
          </p:nvSpPr>
          <p:spPr>
            <a:xfrm>
              <a:off x="6815724" y="3950249"/>
              <a:ext cx="50668" cy="17361"/>
            </a:xfrm>
            <a:custGeom>
              <a:rect b="b" l="l" r="r" t="t"/>
              <a:pathLst>
                <a:path extrusionOk="0" h="663" w="1935">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83"/>
            <p:cNvSpPr/>
            <p:nvPr/>
          </p:nvSpPr>
          <p:spPr>
            <a:xfrm>
              <a:off x="6921093" y="4077220"/>
              <a:ext cx="48756" cy="67479"/>
            </a:xfrm>
            <a:custGeom>
              <a:rect b="b" l="l" r="r" t="t"/>
              <a:pathLst>
                <a:path extrusionOk="0" h="2577" w="1862">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83"/>
            <p:cNvSpPr/>
            <p:nvPr/>
          </p:nvSpPr>
          <p:spPr>
            <a:xfrm>
              <a:off x="6787209" y="3887326"/>
              <a:ext cx="33569" cy="17308"/>
            </a:xfrm>
            <a:custGeom>
              <a:rect b="b" l="l" r="r" t="t"/>
              <a:pathLst>
                <a:path extrusionOk="0" h="661" w="1282">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83"/>
            <p:cNvSpPr/>
            <p:nvPr/>
          </p:nvSpPr>
          <p:spPr>
            <a:xfrm>
              <a:off x="6785455" y="3790206"/>
              <a:ext cx="152920" cy="120163"/>
            </a:xfrm>
            <a:custGeom>
              <a:rect b="b" l="l" r="r" t="t"/>
              <a:pathLst>
                <a:path extrusionOk="0" h="4589" w="584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83"/>
            <p:cNvSpPr/>
            <p:nvPr/>
          </p:nvSpPr>
          <p:spPr>
            <a:xfrm>
              <a:off x="6875400" y="4007280"/>
              <a:ext cx="62975" cy="137419"/>
            </a:xfrm>
            <a:custGeom>
              <a:rect b="b" l="l" r="r" t="t"/>
              <a:pathLst>
                <a:path extrusionOk="0" h="5248" w="2405">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2" name="Google Shape;13632;p83"/>
          <p:cNvGrpSpPr/>
          <p:nvPr/>
        </p:nvGrpSpPr>
        <p:grpSpPr>
          <a:xfrm>
            <a:off x="6260629" y="2419290"/>
            <a:ext cx="263055" cy="354493"/>
            <a:chOff x="6260629" y="2419290"/>
            <a:chExt cx="263055" cy="354493"/>
          </a:xfrm>
        </p:grpSpPr>
        <p:sp>
          <p:nvSpPr>
            <p:cNvPr id="13633" name="Google Shape;13633;p83"/>
            <p:cNvSpPr/>
            <p:nvPr/>
          </p:nvSpPr>
          <p:spPr>
            <a:xfrm>
              <a:off x="6317581" y="2419290"/>
              <a:ext cx="148914" cy="57214"/>
            </a:xfrm>
            <a:custGeom>
              <a:rect b="b" l="l" r="r" t="t"/>
              <a:pathLst>
                <a:path extrusionOk="0" h="2185" w="5687">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83"/>
            <p:cNvSpPr/>
            <p:nvPr/>
          </p:nvSpPr>
          <p:spPr>
            <a:xfrm>
              <a:off x="6271862" y="2453514"/>
              <a:ext cx="240352" cy="148914"/>
            </a:xfrm>
            <a:custGeom>
              <a:rect b="b" l="l" r="r" t="t"/>
              <a:pathLst>
                <a:path extrusionOk="0" h="5687" w="9179">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83"/>
            <p:cNvSpPr/>
            <p:nvPr/>
          </p:nvSpPr>
          <p:spPr>
            <a:xfrm>
              <a:off x="6284614" y="2476478"/>
              <a:ext cx="214848" cy="232470"/>
            </a:xfrm>
            <a:custGeom>
              <a:rect b="b" l="l" r="r" t="t"/>
              <a:pathLst>
                <a:path extrusionOk="0" h="8878" w="8205">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83"/>
            <p:cNvSpPr/>
            <p:nvPr/>
          </p:nvSpPr>
          <p:spPr>
            <a:xfrm>
              <a:off x="6260629" y="2630865"/>
              <a:ext cx="263055" cy="142918"/>
            </a:xfrm>
            <a:custGeom>
              <a:rect b="b" l="l" r="r" t="t"/>
              <a:pathLst>
                <a:path extrusionOk="0" h="5458" w="10046">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83"/>
            <p:cNvSpPr/>
            <p:nvPr/>
          </p:nvSpPr>
          <p:spPr>
            <a:xfrm>
              <a:off x="6357801" y="2630865"/>
              <a:ext cx="68709" cy="28515"/>
            </a:xfrm>
            <a:custGeom>
              <a:rect b="b" l="l" r="r" t="t"/>
              <a:pathLst>
                <a:path extrusionOk="0" h="1089" w="2624">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83"/>
            <p:cNvSpPr/>
            <p:nvPr/>
          </p:nvSpPr>
          <p:spPr>
            <a:xfrm>
              <a:off x="6317581" y="2504156"/>
              <a:ext cx="148914" cy="143834"/>
            </a:xfrm>
            <a:custGeom>
              <a:rect b="b" l="l" r="r" t="t"/>
              <a:pathLst>
                <a:path extrusionOk="0" h="5493" w="5687">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9" name="Google Shape;13639;p83"/>
            <p:cNvSpPr/>
            <p:nvPr/>
          </p:nvSpPr>
          <p:spPr>
            <a:xfrm>
              <a:off x="6317581" y="2504156"/>
              <a:ext cx="125924" cy="143913"/>
            </a:xfrm>
            <a:custGeom>
              <a:rect b="b" l="l" r="r" t="t"/>
              <a:pathLst>
                <a:path extrusionOk="0" h="5496" w="4809">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83"/>
            <p:cNvSpPr/>
            <p:nvPr/>
          </p:nvSpPr>
          <p:spPr>
            <a:xfrm>
              <a:off x="6352040" y="2556552"/>
              <a:ext cx="11521" cy="17125"/>
            </a:xfrm>
            <a:custGeom>
              <a:rect b="b" l="l" r="r" t="t"/>
              <a:pathLst>
                <a:path extrusionOk="0" h="654" w="44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83"/>
            <p:cNvSpPr/>
            <p:nvPr/>
          </p:nvSpPr>
          <p:spPr>
            <a:xfrm>
              <a:off x="6420750" y="2556552"/>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83"/>
            <p:cNvSpPr/>
            <p:nvPr/>
          </p:nvSpPr>
          <p:spPr>
            <a:xfrm>
              <a:off x="6366756" y="2596432"/>
              <a:ext cx="50563" cy="17282"/>
            </a:xfrm>
            <a:custGeom>
              <a:rect b="b" l="l" r="r" t="t"/>
              <a:pathLst>
                <a:path extrusionOk="0" h="660" w="1931">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83"/>
            <p:cNvSpPr/>
            <p:nvPr/>
          </p:nvSpPr>
          <p:spPr>
            <a:xfrm>
              <a:off x="6344133" y="2537542"/>
              <a:ext cx="27468" cy="13930"/>
            </a:xfrm>
            <a:custGeom>
              <a:rect b="b" l="l" r="r" t="t"/>
              <a:pathLst>
                <a:path extrusionOk="0" h="532" w="1049">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83"/>
            <p:cNvSpPr/>
            <p:nvPr/>
          </p:nvSpPr>
          <p:spPr>
            <a:xfrm>
              <a:off x="6412554" y="2537751"/>
              <a:ext cx="27468" cy="13957"/>
            </a:xfrm>
            <a:custGeom>
              <a:rect b="b" l="l" r="r" t="t"/>
              <a:pathLst>
                <a:path extrusionOk="0" h="533" w="1049">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83"/>
            <p:cNvSpPr/>
            <p:nvPr/>
          </p:nvSpPr>
          <p:spPr>
            <a:xfrm>
              <a:off x="6260629" y="2697061"/>
              <a:ext cx="263055" cy="76722"/>
            </a:xfrm>
            <a:custGeom>
              <a:rect b="b" l="l" r="r" t="t"/>
              <a:pathLst>
                <a:path extrusionOk="0" h="2930" w="10046">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83"/>
            <p:cNvSpPr/>
            <p:nvPr/>
          </p:nvSpPr>
          <p:spPr>
            <a:xfrm>
              <a:off x="6305588" y="2697061"/>
              <a:ext cx="172900" cy="65489"/>
            </a:xfrm>
            <a:custGeom>
              <a:rect b="b" l="l" r="r" t="t"/>
              <a:pathLst>
                <a:path extrusionOk="0" h="2501" w="6603">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83"/>
            <p:cNvSpPr/>
            <p:nvPr/>
          </p:nvSpPr>
          <p:spPr>
            <a:xfrm>
              <a:off x="6294852" y="2476478"/>
              <a:ext cx="194371" cy="65227"/>
            </a:xfrm>
            <a:custGeom>
              <a:rect b="b" l="l" r="r" t="t"/>
              <a:pathLst>
                <a:path extrusionOk="0" h="2491" w="7423">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48" name="Google Shape;13648;p83"/>
          <p:cNvGrpSpPr/>
          <p:nvPr/>
        </p:nvGrpSpPr>
        <p:grpSpPr>
          <a:xfrm>
            <a:off x="6260864" y="2879911"/>
            <a:ext cx="263343" cy="354754"/>
            <a:chOff x="6260864" y="2879911"/>
            <a:chExt cx="263343" cy="354754"/>
          </a:xfrm>
        </p:grpSpPr>
        <p:sp>
          <p:nvSpPr>
            <p:cNvPr id="13649" name="Google Shape;13649;p83"/>
            <p:cNvSpPr/>
            <p:nvPr/>
          </p:nvSpPr>
          <p:spPr>
            <a:xfrm>
              <a:off x="6290610" y="2960115"/>
              <a:ext cx="203850" cy="208354"/>
            </a:xfrm>
            <a:custGeom>
              <a:rect b="b" l="l" r="r" t="t"/>
              <a:pathLst>
                <a:path extrusionOk="0" h="7957" w="7785">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83"/>
            <p:cNvSpPr/>
            <p:nvPr/>
          </p:nvSpPr>
          <p:spPr>
            <a:xfrm>
              <a:off x="6260864" y="3086013"/>
              <a:ext cx="263081" cy="148652"/>
            </a:xfrm>
            <a:custGeom>
              <a:rect b="b" l="l" r="r" t="t"/>
              <a:pathLst>
                <a:path extrusionOk="0" h="5677" w="10047">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83"/>
            <p:cNvSpPr/>
            <p:nvPr/>
          </p:nvSpPr>
          <p:spPr>
            <a:xfrm>
              <a:off x="6260864" y="3137204"/>
              <a:ext cx="263343" cy="97461"/>
            </a:xfrm>
            <a:custGeom>
              <a:rect b="b" l="l" r="r" t="t"/>
              <a:pathLst>
                <a:path extrusionOk="0" h="3722" w="10057">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83"/>
            <p:cNvSpPr/>
            <p:nvPr/>
          </p:nvSpPr>
          <p:spPr>
            <a:xfrm>
              <a:off x="6320566" y="3137204"/>
              <a:ext cx="143677" cy="63237"/>
            </a:xfrm>
            <a:custGeom>
              <a:rect b="b" l="l" r="r" t="t"/>
              <a:pathLst>
                <a:path extrusionOk="0" h="2415" w="5487">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83"/>
            <p:cNvSpPr/>
            <p:nvPr/>
          </p:nvSpPr>
          <p:spPr>
            <a:xfrm>
              <a:off x="6358299"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83"/>
            <p:cNvSpPr/>
            <p:nvPr/>
          </p:nvSpPr>
          <p:spPr>
            <a:xfrm>
              <a:off x="6379273" y="2879911"/>
              <a:ext cx="26525" cy="11521"/>
            </a:xfrm>
            <a:custGeom>
              <a:rect b="b" l="l" r="r" t="t"/>
              <a:pathLst>
                <a:path extrusionOk="0" h="440" w="1013">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83"/>
            <p:cNvSpPr/>
            <p:nvPr/>
          </p:nvSpPr>
          <p:spPr>
            <a:xfrm>
              <a:off x="6296109" y="2960115"/>
              <a:ext cx="170621" cy="137209"/>
            </a:xfrm>
            <a:custGeom>
              <a:rect b="b" l="l" r="r" t="t"/>
              <a:pathLst>
                <a:path extrusionOk="0" h="5240" w="6516">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83"/>
            <p:cNvSpPr/>
            <p:nvPr/>
          </p:nvSpPr>
          <p:spPr>
            <a:xfrm>
              <a:off x="6300089" y="2960115"/>
              <a:ext cx="166903" cy="137393"/>
            </a:xfrm>
            <a:custGeom>
              <a:rect b="b" l="l" r="r" t="t"/>
              <a:pathLst>
                <a:path extrusionOk="0" h="5247" w="6374">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83"/>
            <p:cNvSpPr/>
            <p:nvPr/>
          </p:nvSpPr>
          <p:spPr>
            <a:xfrm>
              <a:off x="6352564" y="3000702"/>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83"/>
            <p:cNvSpPr/>
            <p:nvPr/>
          </p:nvSpPr>
          <p:spPr>
            <a:xfrm>
              <a:off x="6421012" y="3000702"/>
              <a:ext cx="11495" cy="17125"/>
            </a:xfrm>
            <a:custGeom>
              <a:rect b="b" l="l" r="r" t="t"/>
              <a:pathLst>
                <a:path extrusionOk="0" h="654" w="439">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83"/>
            <p:cNvSpPr/>
            <p:nvPr/>
          </p:nvSpPr>
          <p:spPr>
            <a:xfrm>
              <a:off x="6344813" y="2983079"/>
              <a:ext cx="26761" cy="11286"/>
            </a:xfrm>
            <a:custGeom>
              <a:rect b="b" l="l" r="r" t="t"/>
              <a:pathLst>
                <a:path extrusionOk="0" h="431" w="1022">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83"/>
            <p:cNvSpPr/>
            <p:nvPr/>
          </p:nvSpPr>
          <p:spPr>
            <a:xfrm>
              <a:off x="6413497" y="2983079"/>
              <a:ext cx="26761" cy="11286"/>
            </a:xfrm>
            <a:custGeom>
              <a:rect b="b" l="l" r="r" t="t"/>
              <a:pathLst>
                <a:path extrusionOk="0" h="431" w="1022">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83"/>
            <p:cNvSpPr/>
            <p:nvPr/>
          </p:nvSpPr>
          <p:spPr>
            <a:xfrm>
              <a:off x="6366783" y="3037309"/>
              <a:ext cx="51506" cy="22990"/>
            </a:xfrm>
            <a:custGeom>
              <a:rect b="b" l="l" r="r" t="t"/>
              <a:pathLst>
                <a:path extrusionOk="0" h="878" w="1967">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83"/>
            <p:cNvSpPr/>
            <p:nvPr/>
          </p:nvSpPr>
          <p:spPr>
            <a:xfrm>
              <a:off x="6306583" y="2965850"/>
              <a:ext cx="23017" cy="37261"/>
            </a:xfrm>
            <a:custGeom>
              <a:rect b="b" l="l" r="r" t="t"/>
              <a:pathLst>
                <a:path extrusionOk="0" h="1423" w="879">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83"/>
            <p:cNvSpPr/>
            <p:nvPr/>
          </p:nvSpPr>
          <p:spPr>
            <a:xfrm>
              <a:off x="6352564" y="2954355"/>
              <a:ext cx="125662" cy="74732"/>
            </a:xfrm>
            <a:custGeom>
              <a:rect b="b" l="l" r="r" t="t"/>
              <a:pathLst>
                <a:path extrusionOk="0" h="2854" w="4799">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83"/>
            <p:cNvSpPr/>
            <p:nvPr/>
          </p:nvSpPr>
          <p:spPr>
            <a:xfrm>
              <a:off x="6306583" y="2885671"/>
              <a:ext cx="171643" cy="85965"/>
            </a:xfrm>
            <a:custGeom>
              <a:rect b="b" l="l" r="r" t="t"/>
              <a:pathLst>
                <a:path extrusionOk="0" h="3283" w="6555">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83"/>
            <p:cNvSpPr/>
            <p:nvPr/>
          </p:nvSpPr>
          <p:spPr>
            <a:xfrm>
              <a:off x="6306583" y="2885619"/>
              <a:ext cx="171643" cy="86018"/>
            </a:xfrm>
            <a:custGeom>
              <a:rect b="b" l="l" r="r" t="t"/>
              <a:pathLst>
                <a:path extrusionOk="0" h="3285" w="6555">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83"/>
            <p:cNvSpPr/>
            <p:nvPr/>
          </p:nvSpPr>
          <p:spPr>
            <a:xfrm>
              <a:off x="6293857" y="2954355"/>
              <a:ext cx="197121" cy="26499"/>
            </a:xfrm>
            <a:custGeom>
              <a:rect b="b" l="l" r="r" t="t"/>
              <a:pathLst>
                <a:path extrusionOk="0" h="1012" w="7528">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7" name="Google Shape;13667;p83"/>
          <p:cNvGrpSpPr/>
          <p:nvPr/>
        </p:nvGrpSpPr>
        <p:grpSpPr>
          <a:xfrm>
            <a:off x="8062968" y="2419290"/>
            <a:ext cx="263316" cy="354728"/>
            <a:chOff x="8062968" y="2419290"/>
            <a:chExt cx="263316" cy="354728"/>
          </a:xfrm>
        </p:grpSpPr>
        <p:sp>
          <p:nvSpPr>
            <p:cNvPr id="13668" name="Google Shape;13668;p83"/>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9" name="Google Shape;13669;p83"/>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0" name="Google Shape;13670;p83"/>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83"/>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83"/>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83"/>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83"/>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83"/>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83"/>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83"/>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83"/>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83"/>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83"/>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83"/>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2" name="Google Shape;13682;p83"/>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3" name="Google Shape;13683;p83"/>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83"/>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5" name="Google Shape;13685;p83"/>
          <p:cNvGrpSpPr/>
          <p:nvPr/>
        </p:nvGrpSpPr>
        <p:grpSpPr>
          <a:xfrm>
            <a:off x="5809723" y="2419290"/>
            <a:ext cx="263316" cy="354728"/>
            <a:chOff x="5809723" y="2419290"/>
            <a:chExt cx="263316" cy="354728"/>
          </a:xfrm>
        </p:grpSpPr>
        <p:sp>
          <p:nvSpPr>
            <p:cNvPr id="13686" name="Google Shape;13686;p83"/>
            <p:cNvSpPr/>
            <p:nvPr/>
          </p:nvSpPr>
          <p:spPr>
            <a:xfrm>
              <a:off x="5815484" y="2419290"/>
              <a:ext cx="80205" cy="80205"/>
            </a:xfrm>
            <a:custGeom>
              <a:rect b="b" l="l" r="r" t="t"/>
              <a:pathLst>
                <a:path extrusionOk="0" h="3063" w="3063">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83"/>
            <p:cNvSpPr/>
            <p:nvPr/>
          </p:nvSpPr>
          <p:spPr>
            <a:xfrm>
              <a:off x="5987100" y="2419290"/>
              <a:ext cx="80205" cy="80205"/>
            </a:xfrm>
            <a:custGeom>
              <a:rect b="b" l="l" r="r" t="t"/>
              <a:pathLst>
                <a:path extrusionOk="0" h="3063" w="3063">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83"/>
            <p:cNvSpPr/>
            <p:nvPr/>
          </p:nvSpPr>
          <p:spPr>
            <a:xfrm>
              <a:off x="5823732" y="2424789"/>
              <a:ext cx="235325" cy="137419"/>
            </a:xfrm>
            <a:custGeom>
              <a:rect b="b" l="l" r="r" t="t"/>
              <a:pathLst>
                <a:path extrusionOk="0" h="5248" w="8987">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83"/>
            <p:cNvSpPr/>
            <p:nvPr/>
          </p:nvSpPr>
          <p:spPr>
            <a:xfrm>
              <a:off x="5809723" y="2630865"/>
              <a:ext cx="263081" cy="143153"/>
            </a:xfrm>
            <a:custGeom>
              <a:rect b="b" l="l" r="r" t="t"/>
              <a:pathLst>
                <a:path extrusionOk="0" h="5467" w="10047">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83"/>
            <p:cNvSpPr/>
            <p:nvPr/>
          </p:nvSpPr>
          <p:spPr>
            <a:xfrm>
              <a:off x="5809985" y="2694809"/>
              <a:ext cx="263055" cy="79210"/>
            </a:xfrm>
            <a:custGeom>
              <a:rect b="b" l="l" r="r" t="t"/>
              <a:pathLst>
                <a:path extrusionOk="0" h="3025" w="10046">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83"/>
            <p:cNvSpPr/>
            <p:nvPr/>
          </p:nvSpPr>
          <p:spPr>
            <a:xfrm>
              <a:off x="5907157" y="2630865"/>
              <a:ext cx="68709" cy="23017"/>
            </a:xfrm>
            <a:custGeom>
              <a:rect b="b" l="l" r="r" t="t"/>
              <a:pathLst>
                <a:path extrusionOk="0" h="879" w="2624">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83"/>
            <p:cNvSpPr/>
            <p:nvPr/>
          </p:nvSpPr>
          <p:spPr>
            <a:xfrm>
              <a:off x="5844942" y="2465009"/>
              <a:ext cx="192643" cy="177377"/>
            </a:xfrm>
            <a:custGeom>
              <a:rect b="b" l="l" r="r" t="t"/>
              <a:pathLst>
                <a:path extrusionOk="0" h="6774" w="7357">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83"/>
            <p:cNvSpPr/>
            <p:nvPr/>
          </p:nvSpPr>
          <p:spPr>
            <a:xfrm>
              <a:off x="5845439" y="2464931"/>
              <a:ext cx="170150" cy="177430"/>
            </a:xfrm>
            <a:custGeom>
              <a:rect b="b" l="l" r="r" t="t"/>
              <a:pathLst>
                <a:path extrusionOk="0" h="6776" w="6498">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83"/>
            <p:cNvSpPr/>
            <p:nvPr/>
          </p:nvSpPr>
          <p:spPr>
            <a:xfrm>
              <a:off x="5916086" y="2590723"/>
              <a:ext cx="50616" cy="17465"/>
            </a:xfrm>
            <a:custGeom>
              <a:rect b="b" l="l" r="r" t="t"/>
              <a:pathLst>
                <a:path extrusionOk="0" h="667" w="1933">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83"/>
            <p:cNvSpPr/>
            <p:nvPr/>
          </p:nvSpPr>
          <p:spPr>
            <a:xfrm>
              <a:off x="5901397" y="2545135"/>
              <a:ext cx="11521" cy="17073"/>
            </a:xfrm>
            <a:custGeom>
              <a:rect b="b" l="l" r="r" t="t"/>
              <a:pathLst>
                <a:path extrusionOk="0" h="652" w="44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83"/>
            <p:cNvSpPr/>
            <p:nvPr/>
          </p:nvSpPr>
          <p:spPr>
            <a:xfrm>
              <a:off x="5970106" y="2545135"/>
              <a:ext cx="11260" cy="17073"/>
            </a:xfrm>
            <a:custGeom>
              <a:rect b="b" l="l" r="r" t="t"/>
              <a:pathLst>
                <a:path extrusionOk="0" h="652" w="43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83"/>
            <p:cNvSpPr/>
            <p:nvPr/>
          </p:nvSpPr>
          <p:spPr>
            <a:xfrm>
              <a:off x="5893672" y="2527958"/>
              <a:ext cx="21000" cy="11495"/>
            </a:xfrm>
            <a:custGeom>
              <a:rect b="b" l="l" r="r" t="t"/>
              <a:pathLst>
                <a:path extrusionOk="0" h="439" w="802">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83"/>
            <p:cNvSpPr/>
            <p:nvPr/>
          </p:nvSpPr>
          <p:spPr>
            <a:xfrm>
              <a:off x="5968116" y="2527932"/>
              <a:ext cx="19246" cy="11521"/>
            </a:xfrm>
            <a:custGeom>
              <a:rect b="b" l="l" r="r" t="t"/>
              <a:pathLst>
                <a:path extrusionOk="0" h="440" w="735">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83"/>
            <p:cNvSpPr/>
            <p:nvPr/>
          </p:nvSpPr>
          <p:spPr>
            <a:xfrm>
              <a:off x="5875919" y="2425025"/>
              <a:ext cx="162661" cy="97199"/>
            </a:xfrm>
            <a:custGeom>
              <a:rect b="b" l="l" r="r" t="t"/>
              <a:pathLst>
                <a:path extrusionOk="0" h="3712" w="6212">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83"/>
            <p:cNvSpPr/>
            <p:nvPr/>
          </p:nvSpPr>
          <p:spPr>
            <a:xfrm>
              <a:off x="5843947" y="2694809"/>
              <a:ext cx="194869" cy="50485"/>
            </a:xfrm>
            <a:custGeom>
              <a:rect b="b" l="l" r="r" t="t"/>
              <a:pathLst>
                <a:path extrusionOk="0" h="1928" w="7442">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83"/>
            <p:cNvSpPr/>
            <p:nvPr/>
          </p:nvSpPr>
          <p:spPr>
            <a:xfrm>
              <a:off x="5809723" y="2688577"/>
              <a:ext cx="85965" cy="85442"/>
            </a:xfrm>
            <a:custGeom>
              <a:rect b="b" l="l" r="r" t="t"/>
              <a:pathLst>
                <a:path extrusionOk="0" h="3263" w="3283">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83"/>
            <p:cNvSpPr/>
            <p:nvPr/>
          </p:nvSpPr>
          <p:spPr>
            <a:xfrm>
              <a:off x="5987100" y="2688577"/>
              <a:ext cx="85939" cy="85442"/>
            </a:xfrm>
            <a:custGeom>
              <a:rect b="b" l="l" r="r" t="t"/>
              <a:pathLst>
                <a:path extrusionOk="0" h="3263" w="3282">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3" name="Google Shape;13703;p83"/>
          <p:cNvGrpSpPr/>
          <p:nvPr/>
        </p:nvGrpSpPr>
        <p:grpSpPr>
          <a:xfrm>
            <a:off x="7606826" y="1502999"/>
            <a:ext cx="263552" cy="354754"/>
            <a:chOff x="7606826" y="1502999"/>
            <a:chExt cx="263552" cy="354754"/>
          </a:xfrm>
        </p:grpSpPr>
        <p:sp>
          <p:nvSpPr>
            <p:cNvPr id="13704" name="Google Shape;13704;p83"/>
            <p:cNvSpPr/>
            <p:nvPr/>
          </p:nvSpPr>
          <p:spPr>
            <a:xfrm>
              <a:off x="7606826" y="1703340"/>
              <a:ext cx="263552" cy="154413"/>
            </a:xfrm>
            <a:custGeom>
              <a:rect b="b" l="l" r="r" t="t"/>
              <a:pathLst>
                <a:path extrusionOk="0" h="5897" w="10065">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83"/>
            <p:cNvSpPr/>
            <p:nvPr/>
          </p:nvSpPr>
          <p:spPr>
            <a:xfrm>
              <a:off x="7626543" y="1502999"/>
              <a:ext cx="223856" cy="240090"/>
            </a:xfrm>
            <a:custGeom>
              <a:rect b="b" l="l" r="r" t="t"/>
              <a:pathLst>
                <a:path extrusionOk="0" h="9169" w="8549">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83"/>
            <p:cNvSpPr/>
            <p:nvPr/>
          </p:nvSpPr>
          <p:spPr>
            <a:xfrm>
              <a:off x="7641049" y="1708839"/>
              <a:ext cx="194869" cy="102959"/>
            </a:xfrm>
            <a:custGeom>
              <a:rect b="b" l="l" r="r" t="t"/>
              <a:pathLst>
                <a:path extrusionOk="0" h="3932" w="7442">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83"/>
            <p:cNvSpPr/>
            <p:nvPr/>
          </p:nvSpPr>
          <p:spPr>
            <a:xfrm>
              <a:off x="7659431" y="1726069"/>
              <a:ext cx="158341" cy="65227"/>
            </a:xfrm>
            <a:custGeom>
              <a:rect b="b" l="l" r="r" t="t"/>
              <a:pathLst>
                <a:path extrusionOk="0" h="2491" w="6047">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83"/>
            <p:cNvSpPr/>
            <p:nvPr/>
          </p:nvSpPr>
          <p:spPr>
            <a:xfrm>
              <a:off x="7692739" y="1502999"/>
              <a:ext cx="142420" cy="85468"/>
            </a:xfrm>
            <a:custGeom>
              <a:rect b="b" l="l" r="r" t="t"/>
              <a:pathLst>
                <a:path extrusionOk="0" h="3264" w="5439">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83"/>
            <p:cNvSpPr/>
            <p:nvPr/>
          </p:nvSpPr>
          <p:spPr>
            <a:xfrm>
              <a:off x="7687266" y="1703340"/>
              <a:ext cx="102436" cy="87955"/>
            </a:xfrm>
            <a:custGeom>
              <a:rect b="b" l="l" r="r" t="t"/>
              <a:pathLst>
                <a:path extrusionOk="0" h="3359" w="3912">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83"/>
            <p:cNvSpPr/>
            <p:nvPr/>
          </p:nvSpPr>
          <p:spPr>
            <a:xfrm>
              <a:off x="7704234" y="1703340"/>
              <a:ext cx="68736" cy="28254"/>
            </a:xfrm>
            <a:custGeom>
              <a:rect b="b" l="l" r="r" t="t"/>
              <a:pathLst>
                <a:path extrusionOk="0" h="1079" w="2625">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83"/>
            <p:cNvSpPr/>
            <p:nvPr/>
          </p:nvSpPr>
          <p:spPr>
            <a:xfrm>
              <a:off x="7664014" y="1576133"/>
              <a:ext cx="149176" cy="144070"/>
            </a:xfrm>
            <a:custGeom>
              <a:rect b="b" l="l" r="r" t="t"/>
              <a:pathLst>
                <a:path extrusionOk="0" h="5502" w="5697">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83"/>
            <p:cNvSpPr/>
            <p:nvPr/>
          </p:nvSpPr>
          <p:spPr>
            <a:xfrm>
              <a:off x="7664014" y="1576133"/>
              <a:ext cx="126186" cy="144148"/>
            </a:xfrm>
            <a:custGeom>
              <a:rect b="b" l="l" r="r" t="t"/>
              <a:pathLst>
                <a:path extrusionOk="0" h="5505" w="4819">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83"/>
            <p:cNvSpPr/>
            <p:nvPr/>
          </p:nvSpPr>
          <p:spPr>
            <a:xfrm>
              <a:off x="7690749" y="1611431"/>
              <a:ext cx="26761" cy="11521"/>
            </a:xfrm>
            <a:custGeom>
              <a:rect b="b" l="l" r="r" t="t"/>
              <a:pathLst>
                <a:path extrusionOk="0" h="440" w="1022">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83"/>
            <p:cNvSpPr/>
            <p:nvPr/>
          </p:nvSpPr>
          <p:spPr>
            <a:xfrm>
              <a:off x="7759458" y="1611431"/>
              <a:ext cx="26735" cy="11521"/>
            </a:xfrm>
            <a:custGeom>
              <a:rect b="b" l="l" r="r" t="t"/>
              <a:pathLst>
                <a:path extrusionOk="0" h="440" w="1021">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83"/>
            <p:cNvSpPr/>
            <p:nvPr/>
          </p:nvSpPr>
          <p:spPr>
            <a:xfrm>
              <a:off x="7698499" y="1629106"/>
              <a:ext cx="11521" cy="17308"/>
            </a:xfrm>
            <a:custGeom>
              <a:rect b="b" l="l" r="r" t="t"/>
              <a:pathLst>
                <a:path extrusionOk="0" h="661" w="44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83"/>
            <p:cNvSpPr/>
            <p:nvPr/>
          </p:nvSpPr>
          <p:spPr>
            <a:xfrm>
              <a:off x="7767183" y="1629106"/>
              <a:ext cx="11521" cy="17308"/>
            </a:xfrm>
            <a:custGeom>
              <a:rect b="b" l="l" r="r" t="t"/>
              <a:pathLst>
                <a:path extrusionOk="0" h="661" w="44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83"/>
            <p:cNvSpPr/>
            <p:nvPr/>
          </p:nvSpPr>
          <p:spPr>
            <a:xfrm>
              <a:off x="7610073" y="1789541"/>
              <a:ext cx="48233" cy="68212"/>
            </a:xfrm>
            <a:custGeom>
              <a:rect b="b" l="l" r="r" t="t"/>
              <a:pathLst>
                <a:path extrusionOk="0" h="2605" w="1842">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8" name="Google Shape;13718;p83"/>
            <p:cNvSpPr/>
            <p:nvPr/>
          </p:nvSpPr>
          <p:spPr>
            <a:xfrm>
              <a:off x="7818662" y="1789541"/>
              <a:ext cx="48233" cy="68212"/>
            </a:xfrm>
            <a:custGeom>
              <a:rect b="b" l="l" r="r" t="t"/>
              <a:pathLst>
                <a:path extrusionOk="0" h="2605" w="1842">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83"/>
            <p:cNvSpPr/>
            <p:nvPr/>
          </p:nvSpPr>
          <p:spPr>
            <a:xfrm>
              <a:off x="7712744" y="1666393"/>
              <a:ext cx="51480" cy="22990"/>
            </a:xfrm>
            <a:custGeom>
              <a:rect b="b" l="l" r="r" t="t"/>
              <a:pathLst>
                <a:path extrusionOk="0" h="878" w="1966">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83"/>
            <p:cNvSpPr/>
            <p:nvPr/>
          </p:nvSpPr>
          <p:spPr>
            <a:xfrm>
              <a:off x="7704234" y="1794778"/>
              <a:ext cx="11260" cy="62975"/>
            </a:xfrm>
            <a:custGeom>
              <a:rect b="b" l="l" r="r" t="t"/>
              <a:pathLst>
                <a:path extrusionOk="0" h="2405" w="43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83"/>
            <p:cNvSpPr/>
            <p:nvPr/>
          </p:nvSpPr>
          <p:spPr>
            <a:xfrm>
              <a:off x="7761448" y="1794778"/>
              <a:ext cx="11521" cy="62975"/>
            </a:xfrm>
            <a:custGeom>
              <a:rect b="b" l="l" r="r" t="t"/>
              <a:pathLst>
                <a:path extrusionOk="0" h="2405" w="44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2" name="Google Shape;13722;p83"/>
          <p:cNvGrpSpPr/>
          <p:nvPr/>
        </p:nvGrpSpPr>
        <p:grpSpPr>
          <a:xfrm>
            <a:off x="8060455" y="3790075"/>
            <a:ext cx="264076" cy="354623"/>
            <a:chOff x="8060455" y="3790075"/>
            <a:chExt cx="264076" cy="354623"/>
          </a:xfrm>
        </p:grpSpPr>
        <p:sp>
          <p:nvSpPr>
            <p:cNvPr id="13723" name="Google Shape;13723;p83"/>
            <p:cNvSpPr/>
            <p:nvPr/>
          </p:nvSpPr>
          <p:spPr>
            <a:xfrm>
              <a:off x="8074202" y="3790075"/>
              <a:ext cx="237079" cy="113800"/>
            </a:xfrm>
            <a:custGeom>
              <a:rect b="b" l="l" r="r" t="t"/>
              <a:pathLst>
                <a:path extrusionOk="0" h="4346" w="9054">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83"/>
            <p:cNvSpPr/>
            <p:nvPr/>
          </p:nvSpPr>
          <p:spPr>
            <a:xfrm>
              <a:off x="8083681" y="3955564"/>
              <a:ext cx="80231" cy="126186"/>
            </a:xfrm>
            <a:custGeom>
              <a:rect b="b" l="l" r="r" t="t"/>
              <a:pathLst>
                <a:path extrusionOk="0" h="4819" w="3064">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83"/>
            <p:cNvSpPr/>
            <p:nvPr/>
          </p:nvSpPr>
          <p:spPr>
            <a:xfrm>
              <a:off x="8060716" y="4018513"/>
              <a:ext cx="263814" cy="126186"/>
            </a:xfrm>
            <a:custGeom>
              <a:rect b="b" l="l" r="r" t="t"/>
              <a:pathLst>
                <a:path extrusionOk="0" h="4819" w="10075">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83"/>
            <p:cNvSpPr/>
            <p:nvPr/>
          </p:nvSpPr>
          <p:spPr>
            <a:xfrm>
              <a:off x="8060455" y="4057241"/>
              <a:ext cx="264076" cy="87458"/>
            </a:xfrm>
            <a:custGeom>
              <a:rect b="b" l="l" r="r" t="t"/>
              <a:pathLst>
                <a:path extrusionOk="0" h="3340" w="10085">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83"/>
            <p:cNvSpPr/>
            <p:nvPr/>
          </p:nvSpPr>
          <p:spPr>
            <a:xfrm>
              <a:off x="8125420" y="4057241"/>
              <a:ext cx="134408" cy="61142"/>
            </a:xfrm>
            <a:custGeom>
              <a:rect b="b" l="l" r="r" t="t"/>
              <a:pathLst>
                <a:path extrusionOk="0" h="2335" w="5133">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83"/>
            <p:cNvSpPr/>
            <p:nvPr/>
          </p:nvSpPr>
          <p:spPr>
            <a:xfrm>
              <a:off x="8158386" y="4018513"/>
              <a:ext cx="68709" cy="23017"/>
            </a:xfrm>
            <a:custGeom>
              <a:rect b="b" l="l" r="r" t="t"/>
              <a:pathLst>
                <a:path extrusionOk="0" h="879" w="2624">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83"/>
            <p:cNvSpPr/>
            <p:nvPr/>
          </p:nvSpPr>
          <p:spPr>
            <a:xfrm>
              <a:off x="8096171" y="3875386"/>
              <a:ext cx="188139" cy="154413"/>
            </a:xfrm>
            <a:custGeom>
              <a:rect b="b" l="l" r="r" t="t"/>
              <a:pathLst>
                <a:path extrusionOk="0" h="5897" w="7185">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83"/>
            <p:cNvSpPr/>
            <p:nvPr/>
          </p:nvSpPr>
          <p:spPr>
            <a:xfrm>
              <a:off x="8152390"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83"/>
            <p:cNvSpPr/>
            <p:nvPr/>
          </p:nvSpPr>
          <p:spPr>
            <a:xfrm>
              <a:off x="8221335" y="3933412"/>
              <a:ext cx="11521" cy="16942"/>
            </a:xfrm>
            <a:custGeom>
              <a:rect b="b" l="l" r="r" t="t"/>
              <a:pathLst>
                <a:path extrusionOk="0" h="647" w="44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83"/>
            <p:cNvSpPr/>
            <p:nvPr/>
          </p:nvSpPr>
          <p:spPr>
            <a:xfrm>
              <a:off x="8166792" y="3978136"/>
              <a:ext cx="50930" cy="17492"/>
            </a:xfrm>
            <a:custGeom>
              <a:rect b="b" l="l" r="r" t="t"/>
              <a:pathLst>
                <a:path extrusionOk="0" h="668" w="1945">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83"/>
            <p:cNvSpPr/>
            <p:nvPr/>
          </p:nvSpPr>
          <p:spPr>
            <a:xfrm>
              <a:off x="8099942" y="3880885"/>
              <a:ext cx="167375" cy="149124"/>
            </a:xfrm>
            <a:custGeom>
              <a:rect b="b" l="l" r="r" t="t"/>
              <a:pathLst>
                <a:path extrusionOk="0" h="5695" w="6392">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83"/>
            <p:cNvSpPr/>
            <p:nvPr/>
          </p:nvSpPr>
          <p:spPr>
            <a:xfrm>
              <a:off x="8255795" y="3892380"/>
              <a:ext cx="22781" cy="42970"/>
            </a:xfrm>
            <a:custGeom>
              <a:rect b="b" l="l" r="r" t="t"/>
              <a:pathLst>
                <a:path extrusionOk="0" h="1641" w="87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83"/>
            <p:cNvSpPr/>
            <p:nvPr/>
          </p:nvSpPr>
          <p:spPr>
            <a:xfrm>
              <a:off x="8106435" y="3892380"/>
              <a:ext cx="22990" cy="42970"/>
            </a:xfrm>
            <a:custGeom>
              <a:rect b="b" l="l" r="r" t="t"/>
              <a:pathLst>
                <a:path extrusionOk="0" h="1641" w="878">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83"/>
            <p:cNvSpPr/>
            <p:nvPr/>
          </p:nvSpPr>
          <p:spPr>
            <a:xfrm>
              <a:off x="8106671" y="3892380"/>
              <a:ext cx="172140" cy="28751"/>
            </a:xfrm>
            <a:custGeom>
              <a:rect b="b" l="l" r="r" t="t"/>
              <a:pathLst>
                <a:path extrusionOk="0" h="1098" w="6574">
                  <a:moveTo>
                    <a:pt x="1" y="0"/>
                  </a:moveTo>
                  <a:cubicBezTo>
                    <a:pt x="1" y="611"/>
                    <a:pt x="1470" y="1097"/>
                    <a:pt x="3282" y="1097"/>
                  </a:cubicBezTo>
                  <a:cubicBezTo>
                    <a:pt x="5095" y="1097"/>
                    <a:pt x="656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83"/>
            <p:cNvSpPr/>
            <p:nvPr/>
          </p:nvSpPr>
          <p:spPr>
            <a:xfrm>
              <a:off x="8178627" y="4110448"/>
              <a:ext cx="27992" cy="34250"/>
            </a:xfrm>
            <a:custGeom>
              <a:rect b="b" l="l" r="r" t="t"/>
              <a:pathLst>
                <a:path extrusionOk="0" h="1308" w="1069">
                  <a:moveTo>
                    <a:pt x="859" y="0"/>
                  </a:moveTo>
                  <a:lnTo>
                    <a:pt x="200" y="10"/>
                  </a:lnTo>
                  <a:lnTo>
                    <a:pt x="0" y="1307"/>
                  </a:lnTo>
                  <a:lnTo>
                    <a:pt x="1069" y="1307"/>
                  </a:lnTo>
                  <a:lnTo>
                    <a:pt x="859"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83"/>
            <p:cNvSpPr/>
            <p:nvPr/>
          </p:nvSpPr>
          <p:spPr>
            <a:xfrm>
              <a:off x="8171112" y="4081724"/>
              <a:ext cx="42760" cy="31736"/>
            </a:xfrm>
            <a:custGeom>
              <a:rect b="b" l="l" r="r" t="t"/>
              <a:pathLst>
                <a:path extrusionOk="0" h="1212" w="1633">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83"/>
            <p:cNvSpPr/>
            <p:nvPr/>
          </p:nvSpPr>
          <p:spPr>
            <a:xfrm>
              <a:off x="8135894" y="4044017"/>
              <a:ext cx="56743" cy="62844"/>
            </a:xfrm>
            <a:custGeom>
              <a:rect b="b" l="l" r="r" t="t"/>
              <a:pathLst>
                <a:path extrusionOk="0" h="2400" w="2167">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83"/>
            <p:cNvSpPr/>
            <p:nvPr/>
          </p:nvSpPr>
          <p:spPr>
            <a:xfrm>
              <a:off x="8192610" y="4044017"/>
              <a:ext cx="56717" cy="62844"/>
            </a:xfrm>
            <a:custGeom>
              <a:rect b="b" l="l" r="r" t="t"/>
              <a:pathLst>
                <a:path extrusionOk="0" h="2400" w="2166">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83"/>
            <p:cNvSpPr/>
            <p:nvPr/>
          </p:nvSpPr>
          <p:spPr>
            <a:xfrm>
              <a:off x="8063963" y="4087956"/>
              <a:ext cx="48468" cy="56743"/>
            </a:xfrm>
            <a:custGeom>
              <a:rect b="b" l="l" r="r" t="t"/>
              <a:pathLst>
                <a:path extrusionOk="0" h="2167" w="1851">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83"/>
            <p:cNvSpPr/>
            <p:nvPr/>
          </p:nvSpPr>
          <p:spPr>
            <a:xfrm>
              <a:off x="8272789" y="4087956"/>
              <a:ext cx="48495" cy="56743"/>
            </a:xfrm>
            <a:custGeom>
              <a:rect b="b" l="l" r="r" t="t"/>
              <a:pathLst>
                <a:path extrusionOk="0" h="2167" w="1852">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83"/>
            <p:cNvSpPr/>
            <p:nvPr/>
          </p:nvSpPr>
          <p:spPr>
            <a:xfrm>
              <a:off x="8106671" y="3857894"/>
              <a:ext cx="171905" cy="34512"/>
            </a:xfrm>
            <a:custGeom>
              <a:rect b="b" l="l" r="r" t="t"/>
              <a:pathLst>
                <a:path extrusionOk="0" h="1318" w="6565">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83"/>
            <p:cNvSpPr/>
            <p:nvPr/>
          </p:nvSpPr>
          <p:spPr>
            <a:xfrm>
              <a:off x="8175380" y="3823670"/>
              <a:ext cx="34486" cy="39984"/>
            </a:xfrm>
            <a:custGeom>
              <a:rect b="b" l="l" r="r" t="t"/>
              <a:pathLst>
                <a:path extrusionOk="0" h="1527" w="1317">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83"/>
            <p:cNvSpPr/>
            <p:nvPr/>
          </p:nvSpPr>
          <p:spPr>
            <a:xfrm>
              <a:off x="8175407"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6" name="Google Shape;13746;p83"/>
          <p:cNvGrpSpPr/>
          <p:nvPr/>
        </p:nvGrpSpPr>
        <p:grpSpPr>
          <a:xfrm>
            <a:off x="7614550" y="2879911"/>
            <a:ext cx="263316" cy="354754"/>
            <a:chOff x="7614550" y="2879911"/>
            <a:chExt cx="263316" cy="354754"/>
          </a:xfrm>
        </p:grpSpPr>
        <p:sp>
          <p:nvSpPr>
            <p:cNvPr id="13747" name="Google Shape;13747;p83"/>
            <p:cNvSpPr/>
            <p:nvPr/>
          </p:nvSpPr>
          <p:spPr>
            <a:xfrm>
              <a:off x="7614550" y="3086013"/>
              <a:ext cx="263316" cy="148652"/>
            </a:xfrm>
            <a:custGeom>
              <a:rect b="b" l="l" r="r" t="t"/>
              <a:pathLst>
                <a:path extrusionOk="0" h="5677" w="10056">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83"/>
            <p:cNvSpPr/>
            <p:nvPr/>
          </p:nvSpPr>
          <p:spPr>
            <a:xfrm>
              <a:off x="7614550" y="3137728"/>
              <a:ext cx="263081" cy="96937"/>
            </a:xfrm>
            <a:custGeom>
              <a:rect b="b" l="l" r="r" t="t"/>
              <a:pathLst>
                <a:path extrusionOk="0" h="3702" w="10047">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83"/>
            <p:cNvSpPr/>
            <p:nvPr/>
          </p:nvSpPr>
          <p:spPr>
            <a:xfrm>
              <a:off x="7683495" y="3137728"/>
              <a:ext cx="125426" cy="62477"/>
            </a:xfrm>
            <a:custGeom>
              <a:rect b="b" l="l" r="r" t="t"/>
              <a:pathLst>
                <a:path extrusionOk="0" h="2386" w="479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83"/>
            <p:cNvSpPr/>
            <p:nvPr/>
          </p:nvSpPr>
          <p:spPr>
            <a:xfrm>
              <a:off x="7711985"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83"/>
            <p:cNvSpPr/>
            <p:nvPr/>
          </p:nvSpPr>
          <p:spPr>
            <a:xfrm>
              <a:off x="7780668" y="3023064"/>
              <a:ext cx="45745" cy="211601"/>
            </a:xfrm>
            <a:custGeom>
              <a:rect b="b" l="l" r="r" t="t"/>
              <a:pathLst>
                <a:path extrusionOk="0" h="8081" w="1747">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83"/>
            <p:cNvSpPr/>
            <p:nvPr/>
          </p:nvSpPr>
          <p:spPr>
            <a:xfrm>
              <a:off x="7780668" y="3102981"/>
              <a:ext cx="29275" cy="23017"/>
            </a:xfrm>
            <a:custGeom>
              <a:rect b="b" l="l" r="r" t="t"/>
              <a:pathLst>
                <a:path extrusionOk="0" h="879" w="1118">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83"/>
            <p:cNvSpPr/>
            <p:nvPr/>
          </p:nvSpPr>
          <p:spPr>
            <a:xfrm>
              <a:off x="7666030" y="3023064"/>
              <a:ext cx="45719" cy="211601"/>
            </a:xfrm>
            <a:custGeom>
              <a:rect b="b" l="l" r="r" t="t"/>
              <a:pathLst>
                <a:path extrusionOk="0" h="8081" w="1746">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83"/>
            <p:cNvSpPr/>
            <p:nvPr/>
          </p:nvSpPr>
          <p:spPr>
            <a:xfrm>
              <a:off x="7628559" y="2879911"/>
              <a:ext cx="235325" cy="137419"/>
            </a:xfrm>
            <a:custGeom>
              <a:rect b="b" l="l" r="r" t="t"/>
              <a:pathLst>
                <a:path extrusionOk="0" h="5248" w="8987">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83"/>
            <p:cNvSpPr/>
            <p:nvPr/>
          </p:nvSpPr>
          <p:spPr>
            <a:xfrm>
              <a:off x="7650031" y="2920131"/>
              <a:ext cx="192381" cy="177142"/>
            </a:xfrm>
            <a:custGeom>
              <a:rect b="b" l="l" r="r" t="t"/>
              <a:pathLst>
                <a:path extrusionOk="0" h="6765" w="7347">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83"/>
            <p:cNvSpPr/>
            <p:nvPr/>
          </p:nvSpPr>
          <p:spPr>
            <a:xfrm>
              <a:off x="7650188" y="2920052"/>
              <a:ext cx="170229" cy="177456"/>
            </a:xfrm>
            <a:custGeom>
              <a:rect b="b" l="l" r="r" t="t"/>
              <a:pathLst>
                <a:path extrusionOk="0" h="6777" w="6501">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7" name="Google Shape;13757;p83"/>
            <p:cNvSpPr/>
            <p:nvPr/>
          </p:nvSpPr>
          <p:spPr>
            <a:xfrm>
              <a:off x="7720468" y="3037309"/>
              <a:ext cx="51506" cy="22755"/>
            </a:xfrm>
            <a:custGeom>
              <a:rect b="b" l="l" r="r" t="t"/>
              <a:pathLst>
                <a:path extrusionOk="0" h="869" w="1967">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8" name="Google Shape;13758;p83"/>
            <p:cNvSpPr/>
            <p:nvPr/>
          </p:nvSpPr>
          <p:spPr>
            <a:xfrm>
              <a:off x="7706250" y="3000204"/>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83"/>
            <p:cNvSpPr/>
            <p:nvPr/>
          </p:nvSpPr>
          <p:spPr>
            <a:xfrm>
              <a:off x="7774933" y="3000204"/>
              <a:ext cx="11260" cy="17125"/>
            </a:xfrm>
            <a:custGeom>
              <a:rect b="b" l="l" r="r" t="t"/>
              <a:pathLst>
                <a:path extrusionOk="0" h="654" w="43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0" name="Google Shape;13760;p83"/>
            <p:cNvSpPr/>
            <p:nvPr/>
          </p:nvSpPr>
          <p:spPr>
            <a:xfrm>
              <a:off x="7698237" y="2981535"/>
              <a:ext cx="27206" cy="12831"/>
            </a:xfrm>
            <a:custGeom>
              <a:rect b="b" l="l" r="r" t="t"/>
              <a:pathLst>
                <a:path extrusionOk="0" h="490" w="1039">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1" name="Google Shape;13761;p83"/>
            <p:cNvSpPr/>
            <p:nvPr/>
          </p:nvSpPr>
          <p:spPr>
            <a:xfrm>
              <a:off x="7766921" y="2981561"/>
              <a:ext cx="27285" cy="12804"/>
            </a:xfrm>
            <a:custGeom>
              <a:rect b="b" l="l" r="r" t="t"/>
              <a:pathLst>
                <a:path extrusionOk="0" h="489" w="1042">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83"/>
            <p:cNvSpPr/>
            <p:nvPr/>
          </p:nvSpPr>
          <p:spPr>
            <a:xfrm>
              <a:off x="7681008" y="2879911"/>
              <a:ext cx="162399" cy="97199"/>
            </a:xfrm>
            <a:custGeom>
              <a:rect b="b" l="l" r="r" t="t"/>
              <a:pathLst>
                <a:path extrusionOk="0" h="3712" w="6202">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83"/>
            <p:cNvSpPr/>
            <p:nvPr/>
          </p:nvSpPr>
          <p:spPr>
            <a:xfrm>
              <a:off x="7682762" y="3102981"/>
              <a:ext cx="29249" cy="23017"/>
            </a:xfrm>
            <a:custGeom>
              <a:rect b="b" l="l" r="r" t="t"/>
              <a:pathLst>
                <a:path extrusionOk="0" h="879" w="1117">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83"/>
            <p:cNvSpPr/>
            <p:nvPr/>
          </p:nvSpPr>
          <p:spPr>
            <a:xfrm>
              <a:off x="7682762" y="3102981"/>
              <a:ext cx="29249" cy="11783"/>
            </a:xfrm>
            <a:custGeom>
              <a:rect b="b" l="l" r="r" t="t"/>
              <a:pathLst>
                <a:path extrusionOk="0" h="450" w="1117">
                  <a:moveTo>
                    <a:pt x="0" y="1"/>
                  </a:moveTo>
                  <a:cubicBezTo>
                    <a:pt x="10" y="154"/>
                    <a:pt x="19" y="297"/>
                    <a:pt x="19" y="449"/>
                  </a:cubicBezTo>
                  <a:lnTo>
                    <a:pt x="1116" y="449"/>
                  </a:lnTo>
                  <a:lnTo>
                    <a:pt x="1116" y="1"/>
                  </a:ln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83"/>
            <p:cNvSpPr/>
            <p:nvPr/>
          </p:nvSpPr>
          <p:spPr>
            <a:xfrm>
              <a:off x="7780432" y="3103242"/>
              <a:ext cx="29249" cy="11521"/>
            </a:xfrm>
            <a:custGeom>
              <a:rect b="b" l="l" r="r" t="t"/>
              <a:pathLst>
                <a:path extrusionOk="0" h="440" w="1117">
                  <a:moveTo>
                    <a:pt x="0" y="1"/>
                  </a:moveTo>
                  <a:lnTo>
                    <a:pt x="0" y="439"/>
                  </a:lnTo>
                  <a:lnTo>
                    <a:pt x="1098" y="439"/>
                  </a:lnTo>
                  <a:cubicBezTo>
                    <a:pt x="1098" y="287"/>
                    <a:pt x="1107" y="144"/>
                    <a:pt x="1117"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6" name="Google Shape;13766;p83"/>
          <p:cNvGrpSpPr/>
          <p:nvPr/>
        </p:nvGrpSpPr>
        <p:grpSpPr>
          <a:xfrm>
            <a:off x="4900684" y="4268187"/>
            <a:ext cx="274576" cy="354623"/>
            <a:chOff x="4900684" y="4268187"/>
            <a:chExt cx="274576" cy="354623"/>
          </a:xfrm>
        </p:grpSpPr>
        <p:sp>
          <p:nvSpPr>
            <p:cNvPr id="13767" name="Google Shape;13767;p83"/>
            <p:cNvSpPr/>
            <p:nvPr/>
          </p:nvSpPr>
          <p:spPr>
            <a:xfrm>
              <a:off x="4963633" y="4268187"/>
              <a:ext cx="148678" cy="57109"/>
            </a:xfrm>
            <a:custGeom>
              <a:rect b="b" l="l" r="r" t="t"/>
              <a:pathLst>
                <a:path extrusionOk="0" h="2181" w="5678">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83"/>
            <p:cNvSpPr/>
            <p:nvPr/>
          </p:nvSpPr>
          <p:spPr>
            <a:xfrm>
              <a:off x="4935170" y="4302542"/>
              <a:ext cx="205866" cy="102959"/>
            </a:xfrm>
            <a:custGeom>
              <a:rect b="b" l="l" r="r" t="t"/>
              <a:pathLst>
                <a:path extrusionOk="0" h="3932" w="7862">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83"/>
            <p:cNvSpPr/>
            <p:nvPr/>
          </p:nvSpPr>
          <p:spPr>
            <a:xfrm>
              <a:off x="4946403" y="4405475"/>
              <a:ext cx="17256" cy="22938"/>
            </a:xfrm>
            <a:custGeom>
              <a:rect b="b" l="l" r="r" t="t"/>
              <a:pathLst>
                <a:path extrusionOk="0" h="876" w="659">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83"/>
            <p:cNvSpPr/>
            <p:nvPr/>
          </p:nvSpPr>
          <p:spPr>
            <a:xfrm>
              <a:off x="5112285" y="4405475"/>
              <a:ext cx="17256" cy="22938"/>
            </a:xfrm>
            <a:custGeom>
              <a:rect b="b" l="l" r="r" t="t"/>
              <a:pathLst>
                <a:path extrusionOk="0" h="876" w="659">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83"/>
            <p:cNvSpPr/>
            <p:nvPr/>
          </p:nvSpPr>
          <p:spPr>
            <a:xfrm>
              <a:off x="4900684" y="4468424"/>
              <a:ext cx="274576" cy="154387"/>
            </a:xfrm>
            <a:custGeom>
              <a:rect b="b" l="l" r="r" t="t"/>
              <a:pathLst>
                <a:path extrusionOk="0" h="5896" w="10486">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83"/>
            <p:cNvSpPr/>
            <p:nvPr/>
          </p:nvSpPr>
          <p:spPr>
            <a:xfrm>
              <a:off x="4997857" y="4468424"/>
              <a:ext cx="80231" cy="22860"/>
            </a:xfrm>
            <a:custGeom>
              <a:rect b="b" l="l" r="r" t="t"/>
              <a:pathLst>
                <a:path extrusionOk="0" h="873" w="3064">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83"/>
            <p:cNvSpPr/>
            <p:nvPr/>
          </p:nvSpPr>
          <p:spPr>
            <a:xfrm>
              <a:off x="4941664" y="4325270"/>
              <a:ext cx="192617" cy="154413"/>
            </a:xfrm>
            <a:custGeom>
              <a:rect b="b" l="l" r="r" t="t"/>
              <a:pathLst>
                <a:path extrusionOk="0" h="5897" w="7356">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83"/>
            <p:cNvSpPr/>
            <p:nvPr/>
          </p:nvSpPr>
          <p:spPr>
            <a:xfrm>
              <a:off x="4945670" y="4325270"/>
              <a:ext cx="155382" cy="154622"/>
            </a:xfrm>
            <a:custGeom>
              <a:rect b="b" l="l" r="r" t="t"/>
              <a:pathLst>
                <a:path extrusionOk="0" h="5905" w="5934">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83"/>
            <p:cNvSpPr/>
            <p:nvPr/>
          </p:nvSpPr>
          <p:spPr>
            <a:xfrm>
              <a:off x="4997857" y="4382615"/>
              <a:ext cx="11521" cy="17125"/>
            </a:xfrm>
            <a:custGeom>
              <a:rect b="b" l="l" r="r" t="t"/>
              <a:pathLst>
                <a:path extrusionOk="0" h="654" w="44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83"/>
            <p:cNvSpPr/>
            <p:nvPr/>
          </p:nvSpPr>
          <p:spPr>
            <a:xfrm>
              <a:off x="5066566" y="4382615"/>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83"/>
            <p:cNvSpPr/>
            <p:nvPr/>
          </p:nvSpPr>
          <p:spPr>
            <a:xfrm>
              <a:off x="5012625" y="4422495"/>
              <a:ext cx="50694" cy="17230"/>
            </a:xfrm>
            <a:custGeom>
              <a:rect b="b" l="l" r="r" t="t"/>
              <a:pathLst>
                <a:path extrusionOk="0" h="658" w="1936">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83"/>
            <p:cNvSpPr/>
            <p:nvPr/>
          </p:nvSpPr>
          <p:spPr>
            <a:xfrm>
              <a:off x="4990368" y="4365490"/>
              <a:ext cx="26761" cy="11260"/>
            </a:xfrm>
            <a:custGeom>
              <a:rect b="b" l="l" r="r" t="t"/>
              <a:pathLst>
                <a:path extrusionOk="0" h="430" w="1022">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9" name="Google Shape;13779;p83"/>
            <p:cNvSpPr/>
            <p:nvPr/>
          </p:nvSpPr>
          <p:spPr>
            <a:xfrm>
              <a:off x="5059077" y="4365490"/>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0" name="Google Shape;13780;p83"/>
            <p:cNvSpPr/>
            <p:nvPr/>
          </p:nvSpPr>
          <p:spPr>
            <a:xfrm>
              <a:off x="5009352" y="4451168"/>
              <a:ext cx="57240" cy="44384"/>
            </a:xfrm>
            <a:custGeom>
              <a:rect b="b" l="l" r="r" t="t"/>
              <a:pathLst>
                <a:path extrusionOk="0" h="1695" w="2186">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83"/>
            <p:cNvSpPr/>
            <p:nvPr/>
          </p:nvSpPr>
          <p:spPr>
            <a:xfrm>
              <a:off x="4900684" y="4523622"/>
              <a:ext cx="274576" cy="99189"/>
            </a:xfrm>
            <a:custGeom>
              <a:rect b="b" l="l" r="r" t="t"/>
              <a:pathLst>
                <a:path extrusionOk="0" h="3788" w="10486">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2" name="Google Shape;13782;p83"/>
          <p:cNvGrpSpPr/>
          <p:nvPr/>
        </p:nvGrpSpPr>
        <p:grpSpPr>
          <a:xfrm>
            <a:off x="7161654" y="3345794"/>
            <a:ext cx="263343" cy="354754"/>
            <a:chOff x="7161654" y="3345794"/>
            <a:chExt cx="263343" cy="354754"/>
          </a:xfrm>
        </p:grpSpPr>
        <p:sp>
          <p:nvSpPr>
            <p:cNvPr id="13783" name="Google Shape;13783;p83"/>
            <p:cNvSpPr/>
            <p:nvPr/>
          </p:nvSpPr>
          <p:spPr>
            <a:xfrm>
              <a:off x="7321802" y="3488686"/>
              <a:ext cx="68971" cy="125924"/>
            </a:xfrm>
            <a:custGeom>
              <a:rect b="b" l="l" r="r" t="t"/>
              <a:pathLst>
                <a:path extrusionOk="0" h="4809" w="2634">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83"/>
            <p:cNvSpPr/>
            <p:nvPr/>
          </p:nvSpPr>
          <p:spPr>
            <a:xfrm>
              <a:off x="7161654" y="3540139"/>
              <a:ext cx="263343" cy="160409"/>
            </a:xfrm>
            <a:custGeom>
              <a:rect b="b" l="l" r="r" t="t"/>
              <a:pathLst>
                <a:path extrusionOk="0" h="6126" w="10057">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83"/>
            <p:cNvSpPr/>
            <p:nvPr/>
          </p:nvSpPr>
          <p:spPr>
            <a:xfrm>
              <a:off x="7224629" y="3597092"/>
              <a:ext cx="200368" cy="103457"/>
            </a:xfrm>
            <a:custGeom>
              <a:rect b="b" l="l" r="r" t="t"/>
              <a:pathLst>
                <a:path extrusionOk="0" h="3951" w="7652">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83"/>
            <p:cNvSpPr/>
            <p:nvPr/>
          </p:nvSpPr>
          <p:spPr>
            <a:xfrm>
              <a:off x="7315806" y="3603088"/>
              <a:ext cx="54727" cy="97199"/>
            </a:xfrm>
            <a:custGeom>
              <a:rect b="b" l="l" r="r" t="t"/>
              <a:pathLst>
                <a:path extrusionOk="0" h="3712" w="209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83"/>
            <p:cNvSpPr/>
            <p:nvPr/>
          </p:nvSpPr>
          <p:spPr>
            <a:xfrm>
              <a:off x="7161654" y="3597092"/>
              <a:ext cx="200368" cy="103457"/>
            </a:xfrm>
            <a:custGeom>
              <a:rect b="b" l="l" r="r" t="t"/>
              <a:pathLst>
                <a:path extrusionOk="0" h="3951" w="7652">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83"/>
            <p:cNvSpPr/>
            <p:nvPr/>
          </p:nvSpPr>
          <p:spPr>
            <a:xfrm>
              <a:off x="7258853" y="3540139"/>
              <a:ext cx="68709" cy="28646"/>
            </a:xfrm>
            <a:custGeom>
              <a:rect b="b" l="l" r="r" t="t"/>
              <a:pathLst>
                <a:path extrusionOk="0" h="1094" w="2624">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83"/>
            <p:cNvSpPr/>
            <p:nvPr/>
          </p:nvSpPr>
          <p:spPr>
            <a:xfrm>
              <a:off x="7195878" y="3500181"/>
              <a:ext cx="46007" cy="45745"/>
            </a:xfrm>
            <a:custGeom>
              <a:rect b="b" l="l" r="r" t="t"/>
              <a:pathLst>
                <a:path extrusionOk="0" h="1747" w="1757">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83"/>
            <p:cNvSpPr/>
            <p:nvPr/>
          </p:nvSpPr>
          <p:spPr>
            <a:xfrm>
              <a:off x="7207373" y="3511676"/>
              <a:ext cx="23017" cy="22755"/>
            </a:xfrm>
            <a:custGeom>
              <a:rect b="b" l="l" r="r" t="t"/>
              <a:pathLst>
                <a:path extrusionOk="0" h="869" w="879">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83"/>
            <p:cNvSpPr/>
            <p:nvPr/>
          </p:nvSpPr>
          <p:spPr>
            <a:xfrm>
              <a:off x="7344766" y="3500181"/>
              <a:ext cx="45745" cy="45745"/>
            </a:xfrm>
            <a:custGeom>
              <a:rect b="b" l="l" r="r" t="t"/>
              <a:pathLst>
                <a:path extrusionOk="0" h="1747" w="1747">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83"/>
            <p:cNvSpPr/>
            <p:nvPr/>
          </p:nvSpPr>
          <p:spPr>
            <a:xfrm>
              <a:off x="7356261" y="3511676"/>
              <a:ext cx="22755" cy="22755"/>
            </a:xfrm>
            <a:custGeom>
              <a:rect b="b" l="l" r="r" t="t"/>
              <a:pathLst>
                <a:path extrusionOk="0" h="869" w="869">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83"/>
            <p:cNvSpPr/>
            <p:nvPr/>
          </p:nvSpPr>
          <p:spPr>
            <a:xfrm>
              <a:off x="7201639" y="3345794"/>
              <a:ext cx="183138" cy="134434"/>
            </a:xfrm>
            <a:custGeom>
              <a:rect b="b" l="l" r="r" t="t"/>
              <a:pathLst>
                <a:path extrusionOk="0" h="5134" w="6994">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83"/>
            <p:cNvSpPr/>
            <p:nvPr/>
          </p:nvSpPr>
          <p:spPr>
            <a:xfrm>
              <a:off x="7200880" y="3414111"/>
              <a:ext cx="184866" cy="143311"/>
            </a:xfrm>
            <a:custGeom>
              <a:rect b="b" l="l" r="r" t="t"/>
              <a:pathLst>
                <a:path extrusionOk="0" h="5473" w="706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83"/>
            <p:cNvSpPr/>
            <p:nvPr/>
          </p:nvSpPr>
          <p:spPr>
            <a:xfrm>
              <a:off x="7253223" y="3465905"/>
              <a:ext cx="11390" cy="17308"/>
            </a:xfrm>
            <a:custGeom>
              <a:rect b="b" l="l" r="r" t="t"/>
              <a:pathLst>
                <a:path extrusionOk="0" h="661" w="435">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83"/>
            <p:cNvSpPr/>
            <p:nvPr/>
          </p:nvSpPr>
          <p:spPr>
            <a:xfrm>
              <a:off x="7321802" y="3465905"/>
              <a:ext cx="11495" cy="17308"/>
            </a:xfrm>
            <a:custGeom>
              <a:rect b="b" l="l" r="r" t="t"/>
              <a:pathLst>
                <a:path extrusionOk="0" h="661" w="439">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83"/>
            <p:cNvSpPr/>
            <p:nvPr/>
          </p:nvSpPr>
          <p:spPr>
            <a:xfrm>
              <a:off x="7267573" y="3502930"/>
              <a:ext cx="51506" cy="23017"/>
            </a:xfrm>
            <a:custGeom>
              <a:rect b="b" l="l" r="r" t="t"/>
              <a:pathLst>
                <a:path extrusionOk="0" h="879" w="1967">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83"/>
            <p:cNvSpPr/>
            <p:nvPr/>
          </p:nvSpPr>
          <p:spPr>
            <a:xfrm>
              <a:off x="7201141" y="3414111"/>
              <a:ext cx="169626" cy="143311"/>
            </a:xfrm>
            <a:custGeom>
              <a:rect b="b" l="l" r="r" t="t"/>
              <a:pathLst>
                <a:path extrusionOk="0" h="5473" w="6478">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83"/>
            <p:cNvSpPr/>
            <p:nvPr/>
          </p:nvSpPr>
          <p:spPr>
            <a:xfrm>
              <a:off x="7290563" y="3347313"/>
              <a:ext cx="94214" cy="101441"/>
            </a:xfrm>
            <a:custGeom>
              <a:rect b="b" l="l" r="r" t="t"/>
              <a:pathLst>
                <a:path extrusionOk="0" h="3874" w="3598">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83"/>
            <p:cNvSpPr/>
            <p:nvPr/>
          </p:nvSpPr>
          <p:spPr>
            <a:xfrm>
              <a:off x="7215884" y="3603088"/>
              <a:ext cx="54962" cy="97199"/>
            </a:xfrm>
            <a:custGeom>
              <a:rect b="b" l="l" r="r" t="t"/>
              <a:pathLst>
                <a:path extrusionOk="0" h="3712" w="2099">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1" name="Google Shape;13801;p83"/>
            <p:cNvSpPr/>
            <p:nvPr/>
          </p:nvSpPr>
          <p:spPr>
            <a:xfrm>
              <a:off x="7198392" y="3609346"/>
              <a:ext cx="34486" cy="90941"/>
            </a:xfrm>
            <a:custGeom>
              <a:rect b="b" l="l" r="r" t="t"/>
              <a:pathLst>
                <a:path extrusionOk="0" h="3473" w="1317">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2" name="Google Shape;13802;p83"/>
          <p:cNvGrpSpPr/>
          <p:nvPr/>
        </p:nvGrpSpPr>
        <p:grpSpPr>
          <a:xfrm>
            <a:off x="6711770" y="3345794"/>
            <a:ext cx="263081" cy="354754"/>
            <a:chOff x="6711770" y="3345794"/>
            <a:chExt cx="263081" cy="354754"/>
          </a:xfrm>
        </p:grpSpPr>
        <p:sp>
          <p:nvSpPr>
            <p:cNvPr id="13803" name="Google Shape;13803;p83"/>
            <p:cNvSpPr/>
            <p:nvPr/>
          </p:nvSpPr>
          <p:spPr>
            <a:xfrm>
              <a:off x="6768984" y="3465957"/>
              <a:ext cx="148652" cy="148652"/>
            </a:xfrm>
            <a:custGeom>
              <a:rect b="b" l="l" r="r" t="t"/>
              <a:pathLst>
                <a:path extrusionOk="0" h="5677" w="5677">
                  <a:moveTo>
                    <a:pt x="0" y="0"/>
                  </a:moveTo>
                  <a:lnTo>
                    <a:pt x="0" y="5677"/>
                  </a:lnTo>
                  <a:lnTo>
                    <a:pt x="5676" y="5677"/>
                  </a:lnTo>
                  <a:lnTo>
                    <a:pt x="56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83"/>
            <p:cNvSpPr/>
            <p:nvPr/>
          </p:nvSpPr>
          <p:spPr>
            <a:xfrm>
              <a:off x="6711770" y="3545900"/>
              <a:ext cx="263081" cy="154649"/>
            </a:xfrm>
            <a:custGeom>
              <a:rect b="b" l="l" r="r" t="t"/>
              <a:pathLst>
                <a:path extrusionOk="0" h="5906" w="10047">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5" name="Google Shape;13805;p83"/>
            <p:cNvSpPr/>
            <p:nvPr/>
          </p:nvSpPr>
          <p:spPr>
            <a:xfrm>
              <a:off x="6760474" y="3545900"/>
              <a:ext cx="165646" cy="143153"/>
            </a:xfrm>
            <a:custGeom>
              <a:rect b="b" l="l" r="r" t="t"/>
              <a:pathLst>
                <a:path extrusionOk="0" h="5467" w="6326">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83"/>
            <p:cNvSpPr/>
            <p:nvPr/>
          </p:nvSpPr>
          <p:spPr>
            <a:xfrm>
              <a:off x="6771969" y="3545900"/>
              <a:ext cx="142918" cy="131658"/>
            </a:xfrm>
            <a:custGeom>
              <a:rect b="b" l="l" r="r" t="t"/>
              <a:pathLst>
                <a:path extrusionOk="0" h="5028" w="5458">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83"/>
            <p:cNvSpPr/>
            <p:nvPr/>
          </p:nvSpPr>
          <p:spPr>
            <a:xfrm>
              <a:off x="6808942" y="3545900"/>
              <a:ext cx="68736" cy="28804"/>
            </a:xfrm>
            <a:custGeom>
              <a:rect b="b" l="l" r="r" t="t"/>
              <a:pathLst>
                <a:path extrusionOk="0" h="1100" w="2625">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83"/>
            <p:cNvSpPr/>
            <p:nvPr/>
          </p:nvSpPr>
          <p:spPr>
            <a:xfrm>
              <a:off x="6768984" y="3414504"/>
              <a:ext cx="148652" cy="148652"/>
            </a:xfrm>
            <a:custGeom>
              <a:rect b="b" l="l" r="r" t="t"/>
              <a:pathLst>
                <a:path extrusionOk="0" h="5677" w="5677">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83"/>
            <p:cNvSpPr/>
            <p:nvPr/>
          </p:nvSpPr>
          <p:spPr>
            <a:xfrm>
              <a:off x="6803208" y="3466324"/>
              <a:ext cx="11495" cy="17151"/>
            </a:xfrm>
            <a:custGeom>
              <a:rect b="b" l="l" r="r" t="t"/>
              <a:pathLst>
                <a:path extrusionOk="0" h="655" w="439">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83"/>
            <p:cNvSpPr/>
            <p:nvPr/>
          </p:nvSpPr>
          <p:spPr>
            <a:xfrm>
              <a:off x="6871891" y="3466324"/>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83"/>
            <p:cNvSpPr/>
            <p:nvPr/>
          </p:nvSpPr>
          <p:spPr>
            <a:xfrm>
              <a:off x="6817976" y="3506361"/>
              <a:ext cx="50668" cy="17334"/>
            </a:xfrm>
            <a:custGeom>
              <a:rect b="b" l="l" r="r" t="t"/>
              <a:pathLst>
                <a:path extrusionOk="0" h="662" w="1935">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83"/>
            <p:cNvSpPr/>
            <p:nvPr/>
          </p:nvSpPr>
          <p:spPr>
            <a:xfrm>
              <a:off x="6768748" y="3414504"/>
              <a:ext cx="148888" cy="148652"/>
            </a:xfrm>
            <a:custGeom>
              <a:rect b="b" l="l" r="r" t="t"/>
              <a:pathLst>
                <a:path extrusionOk="0" h="5677" w="5686">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83"/>
            <p:cNvSpPr/>
            <p:nvPr/>
          </p:nvSpPr>
          <p:spPr>
            <a:xfrm>
              <a:off x="6745994" y="3345794"/>
              <a:ext cx="194633" cy="268318"/>
            </a:xfrm>
            <a:custGeom>
              <a:rect b="b" l="l" r="r" t="t"/>
              <a:pathLst>
                <a:path extrusionOk="0" h="10247" w="7433">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83"/>
            <p:cNvSpPr/>
            <p:nvPr/>
          </p:nvSpPr>
          <p:spPr>
            <a:xfrm>
              <a:off x="6771969" y="3592352"/>
              <a:ext cx="142918" cy="83713"/>
            </a:xfrm>
            <a:custGeom>
              <a:rect b="b" l="l" r="r" t="t"/>
              <a:pathLst>
                <a:path extrusionOk="0" h="3197" w="5458">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5" name="Google Shape;13815;p83"/>
            <p:cNvSpPr/>
            <p:nvPr/>
          </p:nvSpPr>
          <p:spPr>
            <a:xfrm>
              <a:off x="6776211" y="3592352"/>
              <a:ext cx="134172" cy="64467"/>
            </a:xfrm>
            <a:custGeom>
              <a:rect b="b" l="l" r="r" t="t"/>
              <a:pathLst>
                <a:path extrusionOk="0" h="2462" w="5124">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83"/>
            <p:cNvSpPr/>
            <p:nvPr/>
          </p:nvSpPr>
          <p:spPr>
            <a:xfrm>
              <a:off x="6786450" y="3582664"/>
              <a:ext cx="57005" cy="62818"/>
            </a:xfrm>
            <a:custGeom>
              <a:rect b="b" l="l" r="r" t="t"/>
              <a:pathLst>
                <a:path extrusionOk="0" h="2399" w="2177">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83"/>
            <p:cNvSpPr/>
            <p:nvPr/>
          </p:nvSpPr>
          <p:spPr>
            <a:xfrm>
              <a:off x="6843428" y="3582664"/>
              <a:ext cx="56717" cy="62818"/>
            </a:xfrm>
            <a:custGeom>
              <a:rect b="b" l="l" r="r" t="t"/>
              <a:pathLst>
                <a:path extrusionOk="0" h="2399" w="2166">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83"/>
            <p:cNvSpPr/>
            <p:nvPr/>
          </p:nvSpPr>
          <p:spPr>
            <a:xfrm>
              <a:off x="6714519" y="3627335"/>
              <a:ext cx="48730" cy="72951"/>
            </a:xfrm>
            <a:custGeom>
              <a:rect b="b" l="l" r="r" t="t"/>
              <a:pathLst>
                <a:path extrusionOk="0" h="2786" w="1861">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83"/>
            <p:cNvSpPr/>
            <p:nvPr/>
          </p:nvSpPr>
          <p:spPr>
            <a:xfrm>
              <a:off x="6923345" y="3627335"/>
              <a:ext cx="48992" cy="72951"/>
            </a:xfrm>
            <a:custGeom>
              <a:rect b="b" l="l" r="r" t="t"/>
              <a:pathLst>
                <a:path extrusionOk="0" h="2786" w="1871">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0" name="Google Shape;13820;p83"/>
          <p:cNvGrpSpPr/>
          <p:nvPr/>
        </p:nvGrpSpPr>
        <p:grpSpPr>
          <a:xfrm>
            <a:off x="7163409" y="2880251"/>
            <a:ext cx="263316" cy="354414"/>
            <a:chOff x="7163409" y="2880251"/>
            <a:chExt cx="263316" cy="354414"/>
          </a:xfrm>
        </p:grpSpPr>
        <p:sp>
          <p:nvSpPr>
            <p:cNvPr id="13821" name="Google Shape;13821;p83"/>
            <p:cNvSpPr/>
            <p:nvPr/>
          </p:nvSpPr>
          <p:spPr>
            <a:xfrm>
              <a:off x="7163409" y="3125474"/>
              <a:ext cx="263316" cy="109191"/>
            </a:xfrm>
            <a:custGeom>
              <a:rect b="b" l="l" r="r" t="t"/>
              <a:pathLst>
                <a:path extrusionOk="0" h="4170" w="10056">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83"/>
            <p:cNvSpPr/>
            <p:nvPr/>
          </p:nvSpPr>
          <p:spPr>
            <a:xfrm>
              <a:off x="7197633" y="2920131"/>
              <a:ext cx="194633" cy="291544"/>
            </a:xfrm>
            <a:custGeom>
              <a:rect b="b" l="l" r="r" t="t"/>
              <a:pathLst>
                <a:path extrusionOk="0" h="11134" w="7433">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83"/>
            <p:cNvSpPr/>
            <p:nvPr/>
          </p:nvSpPr>
          <p:spPr>
            <a:xfrm>
              <a:off x="7240105" y="3114240"/>
              <a:ext cx="147657" cy="96204"/>
            </a:xfrm>
            <a:custGeom>
              <a:rect b="b" l="l" r="r" t="t"/>
              <a:pathLst>
                <a:path extrusionOk="0" h="3674" w="5639">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83"/>
            <p:cNvSpPr/>
            <p:nvPr/>
          </p:nvSpPr>
          <p:spPr>
            <a:xfrm>
              <a:off x="7220623" y="3000074"/>
              <a:ext cx="148652" cy="125924"/>
            </a:xfrm>
            <a:custGeom>
              <a:rect b="b" l="l" r="r" t="t"/>
              <a:pathLst>
                <a:path extrusionOk="0" h="4809" w="5677">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83"/>
            <p:cNvSpPr/>
            <p:nvPr/>
          </p:nvSpPr>
          <p:spPr>
            <a:xfrm>
              <a:off x="7220623" y="2954355"/>
              <a:ext cx="148914" cy="142918"/>
            </a:xfrm>
            <a:custGeom>
              <a:rect b="b" l="l" r="r" t="t"/>
              <a:pathLst>
                <a:path extrusionOk="0" h="5458" w="5687">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83"/>
            <p:cNvSpPr/>
            <p:nvPr/>
          </p:nvSpPr>
          <p:spPr>
            <a:xfrm>
              <a:off x="7220387" y="2954355"/>
              <a:ext cx="148888" cy="143180"/>
            </a:xfrm>
            <a:custGeom>
              <a:rect b="b" l="l" r="r" t="t"/>
              <a:pathLst>
                <a:path extrusionOk="0" h="5468" w="5686">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83"/>
            <p:cNvSpPr/>
            <p:nvPr/>
          </p:nvSpPr>
          <p:spPr>
            <a:xfrm>
              <a:off x="7269851" y="3045714"/>
              <a:ext cx="50747" cy="17361"/>
            </a:xfrm>
            <a:custGeom>
              <a:rect b="b" l="l" r="r" t="t"/>
              <a:pathLst>
                <a:path extrusionOk="0" h="663" w="1938">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83"/>
            <p:cNvSpPr/>
            <p:nvPr/>
          </p:nvSpPr>
          <p:spPr>
            <a:xfrm>
              <a:off x="7255344" y="3005939"/>
              <a:ext cx="11260" cy="16889"/>
            </a:xfrm>
            <a:custGeom>
              <a:rect b="b" l="l" r="r" t="t"/>
              <a:pathLst>
                <a:path extrusionOk="0" h="645" w="43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83"/>
            <p:cNvSpPr/>
            <p:nvPr/>
          </p:nvSpPr>
          <p:spPr>
            <a:xfrm>
              <a:off x="7323792"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0" name="Google Shape;13830;p83"/>
            <p:cNvSpPr/>
            <p:nvPr/>
          </p:nvSpPr>
          <p:spPr>
            <a:xfrm>
              <a:off x="7247594" y="2988578"/>
              <a:ext cx="26761" cy="11521"/>
            </a:xfrm>
            <a:custGeom>
              <a:rect b="b" l="l" r="r" t="t"/>
              <a:pathLst>
                <a:path extrusionOk="0" h="440" w="1022">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83"/>
            <p:cNvSpPr/>
            <p:nvPr/>
          </p:nvSpPr>
          <p:spPr>
            <a:xfrm>
              <a:off x="7316303"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2" name="Google Shape;13832;p83"/>
            <p:cNvSpPr/>
            <p:nvPr/>
          </p:nvSpPr>
          <p:spPr>
            <a:xfrm>
              <a:off x="7189646" y="2880251"/>
              <a:ext cx="208852" cy="285469"/>
            </a:xfrm>
            <a:custGeom>
              <a:rect b="b" l="l" r="r" t="t"/>
              <a:pathLst>
                <a:path extrusionOk="0" h="10902" w="7976">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3" name="Google Shape;13833;p83"/>
          <p:cNvGrpSpPr/>
          <p:nvPr/>
        </p:nvGrpSpPr>
        <p:grpSpPr>
          <a:xfrm>
            <a:off x="6712032" y="2880172"/>
            <a:ext cx="263316" cy="354493"/>
            <a:chOff x="6712032" y="2880172"/>
            <a:chExt cx="263316" cy="354493"/>
          </a:xfrm>
        </p:grpSpPr>
        <p:sp>
          <p:nvSpPr>
            <p:cNvPr id="13834" name="Google Shape;13834;p83"/>
            <p:cNvSpPr/>
            <p:nvPr/>
          </p:nvSpPr>
          <p:spPr>
            <a:xfrm>
              <a:off x="6729995" y="2880172"/>
              <a:ext cx="227600" cy="209113"/>
            </a:xfrm>
            <a:custGeom>
              <a:rect b="b" l="l" r="r" t="t"/>
              <a:pathLst>
                <a:path extrusionOk="0" h="7986" w="8692">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5" name="Google Shape;13835;p83"/>
            <p:cNvSpPr/>
            <p:nvPr/>
          </p:nvSpPr>
          <p:spPr>
            <a:xfrm>
              <a:off x="6843926" y="2880172"/>
              <a:ext cx="113669" cy="209009"/>
            </a:xfrm>
            <a:custGeom>
              <a:rect b="b" l="l" r="r" t="t"/>
              <a:pathLst>
                <a:path extrusionOk="0" h="7982" w="4341">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83"/>
            <p:cNvSpPr/>
            <p:nvPr/>
          </p:nvSpPr>
          <p:spPr>
            <a:xfrm>
              <a:off x="6712032" y="3118980"/>
              <a:ext cx="263316" cy="115685"/>
            </a:xfrm>
            <a:custGeom>
              <a:rect b="b" l="l" r="r" t="t"/>
              <a:pathLst>
                <a:path extrusionOk="0" h="4418" w="10056">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83"/>
            <p:cNvSpPr/>
            <p:nvPr/>
          </p:nvSpPr>
          <p:spPr>
            <a:xfrm>
              <a:off x="6768487" y="3118980"/>
              <a:ext cx="150407" cy="81802"/>
            </a:xfrm>
            <a:custGeom>
              <a:rect b="b" l="l" r="r" t="t"/>
              <a:pathLst>
                <a:path extrusionOk="0" h="3124" w="5744">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8" name="Google Shape;13838;p83"/>
            <p:cNvSpPr/>
            <p:nvPr/>
          </p:nvSpPr>
          <p:spPr>
            <a:xfrm>
              <a:off x="6714755" y="3155953"/>
              <a:ext cx="48992" cy="78712"/>
            </a:xfrm>
            <a:custGeom>
              <a:rect b="b" l="l" r="r" t="t"/>
              <a:pathLst>
                <a:path extrusionOk="0" h="3006" w="1871">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83"/>
            <p:cNvSpPr/>
            <p:nvPr/>
          </p:nvSpPr>
          <p:spPr>
            <a:xfrm>
              <a:off x="6923842" y="3155953"/>
              <a:ext cx="48992" cy="78712"/>
            </a:xfrm>
            <a:custGeom>
              <a:rect b="b" l="l" r="r" t="t"/>
              <a:pathLst>
                <a:path extrusionOk="0" h="3006" w="1871">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83"/>
            <p:cNvSpPr/>
            <p:nvPr/>
          </p:nvSpPr>
          <p:spPr>
            <a:xfrm>
              <a:off x="6778961" y="3108741"/>
              <a:ext cx="129432" cy="80650"/>
            </a:xfrm>
            <a:custGeom>
              <a:rect b="b" l="l" r="r" t="t"/>
              <a:pathLst>
                <a:path extrusionOk="0" h="3080" w="4943">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83"/>
            <p:cNvSpPr/>
            <p:nvPr/>
          </p:nvSpPr>
          <p:spPr>
            <a:xfrm>
              <a:off x="6878149" y="3108479"/>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83"/>
            <p:cNvSpPr/>
            <p:nvPr/>
          </p:nvSpPr>
          <p:spPr>
            <a:xfrm>
              <a:off x="6809440" y="3108479"/>
              <a:ext cx="26" cy="288"/>
            </a:xfrm>
            <a:custGeom>
              <a:rect b="b" l="l" r="r" t="t"/>
              <a:pathLst>
                <a:path extrusionOk="0" h="11" w="1">
                  <a:moveTo>
                    <a:pt x="1" y="1"/>
                  </a:moveTo>
                  <a:lnTo>
                    <a:pt x="1" y="10"/>
                  </a:lnTo>
                  <a:lnTo>
                    <a:pt x="1"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83"/>
            <p:cNvSpPr/>
            <p:nvPr/>
          </p:nvSpPr>
          <p:spPr>
            <a:xfrm>
              <a:off x="6797945" y="3108741"/>
              <a:ext cx="91464" cy="62975"/>
            </a:xfrm>
            <a:custGeom>
              <a:rect b="b" l="l" r="r" t="t"/>
              <a:pathLst>
                <a:path extrusionOk="0" h="2405" w="3493">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83"/>
            <p:cNvSpPr/>
            <p:nvPr/>
          </p:nvSpPr>
          <p:spPr>
            <a:xfrm>
              <a:off x="6809440" y="3080252"/>
              <a:ext cx="68736" cy="79969"/>
            </a:xfrm>
            <a:custGeom>
              <a:rect b="b" l="l" r="r" t="t"/>
              <a:pathLst>
                <a:path extrusionOk="0" h="3054" w="2625">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5" name="Google Shape;13845;p83"/>
            <p:cNvSpPr/>
            <p:nvPr/>
          </p:nvSpPr>
          <p:spPr>
            <a:xfrm>
              <a:off x="6809440" y="3080252"/>
              <a:ext cx="68736" cy="28568"/>
            </a:xfrm>
            <a:custGeom>
              <a:rect b="b" l="l" r="r" t="t"/>
              <a:pathLst>
                <a:path extrusionOk="0" h="1091" w="2625">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83"/>
            <p:cNvSpPr/>
            <p:nvPr/>
          </p:nvSpPr>
          <p:spPr>
            <a:xfrm>
              <a:off x="6747251" y="2920131"/>
              <a:ext cx="192617" cy="177142"/>
            </a:xfrm>
            <a:custGeom>
              <a:rect b="b" l="l" r="r" t="t"/>
              <a:pathLst>
                <a:path extrusionOk="0" h="6765" w="7356">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83"/>
            <p:cNvSpPr/>
            <p:nvPr/>
          </p:nvSpPr>
          <p:spPr>
            <a:xfrm>
              <a:off x="6751231" y="2920131"/>
              <a:ext cx="130689" cy="177377"/>
            </a:xfrm>
            <a:custGeom>
              <a:rect b="b" l="l" r="r" t="t"/>
              <a:pathLst>
                <a:path extrusionOk="0" h="6774" w="4991">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83"/>
            <p:cNvSpPr/>
            <p:nvPr/>
          </p:nvSpPr>
          <p:spPr>
            <a:xfrm>
              <a:off x="6818474" y="3045714"/>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83"/>
            <p:cNvSpPr/>
            <p:nvPr/>
          </p:nvSpPr>
          <p:spPr>
            <a:xfrm>
              <a:off x="6803705"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83"/>
            <p:cNvSpPr/>
            <p:nvPr/>
          </p:nvSpPr>
          <p:spPr>
            <a:xfrm>
              <a:off x="6872389" y="3005939"/>
              <a:ext cx="11521" cy="16889"/>
            </a:xfrm>
            <a:custGeom>
              <a:rect b="b" l="l" r="r" t="t"/>
              <a:pathLst>
                <a:path extrusionOk="0" h="645" w="44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83"/>
            <p:cNvSpPr/>
            <p:nvPr/>
          </p:nvSpPr>
          <p:spPr>
            <a:xfrm>
              <a:off x="6796217"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83"/>
            <p:cNvSpPr/>
            <p:nvPr/>
          </p:nvSpPr>
          <p:spPr>
            <a:xfrm>
              <a:off x="6864900" y="2988578"/>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3" name="Google Shape;13853;p83"/>
            <p:cNvSpPr/>
            <p:nvPr/>
          </p:nvSpPr>
          <p:spPr>
            <a:xfrm>
              <a:off x="6746491" y="2880172"/>
              <a:ext cx="137419" cy="120189"/>
            </a:xfrm>
            <a:custGeom>
              <a:rect b="b" l="l" r="r" t="t"/>
              <a:pathLst>
                <a:path extrusionOk="0" h="4590" w="5248">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4" name="Google Shape;13854;p83"/>
            <p:cNvSpPr/>
            <p:nvPr/>
          </p:nvSpPr>
          <p:spPr>
            <a:xfrm>
              <a:off x="6762595" y="2940267"/>
              <a:ext cx="37628" cy="35612"/>
            </a:xfrm>
            <a:custGeom>
              <a:rect b="b" l="l" r="r" t="t"/>
              <a:pathLst>
                <a:path extrusionOk="0" h="1360" w="1437">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5" name="Google Shape;13855;p83"/>
          <p:cNvGrpSpPr/>
          <p:nvPr/>
        </p:nvGrpSpPr>
        <p:grpSpPr>
          <a:xfrm>
            <a:off x="6261624" y="3345794"/>
            <a:ext cx="263316" cy="354754"/>
            <a:chOff x="6261624" y="3345794"/>
            <a:chExt cx="263316" cy="354754"/>
          </a:xfrm>
        </p:grpSpPr>
        <p:sp>
          <p:nvSpPr>
            <p:cNvPr id="13856" name="Google Shape;13856;p83"/>
            <p:cNvSpPr/>
            <p:nvPr/>
          </p:nvSpPr>
          <p:spPr>
            <a:xfrm>
              <a:off x="6267620" y="3345794"/>
              <a:ext cx="251585" cy="236922"/>
            </a:xfrm>
            <a:custGeom>
              <a:rect b="b" l="l" r="r" t="t"/>
              <a:pathLst>
                <a:path extrusionOk="0" h="9048" w="9608">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83"/>
            <p:cNvSpPr/>
            <p:nvPr/>
          </p:nvSpPr>
          <p:spPr>
            <a:xfrm>
              <a:off x="6341802" y="3345794"/>
              <a:ext cx="177403" cy="205133"/>
            </a:xfrm>
            <a:custGeom>
              <a:rect b="b" l="l" r="r" t="t"/>
              <a:pathLst>
                <a:path extrusionOk="0" h="7834" w="6775">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8" name="Google Shape;13858;p83"/>
            <p:cNvSpPr/>
            <p:nvPr/>
          </p:nvSpPr>
          <p:spPr>
            <a:xfrm>
              <a:off x="6261624" y="3574625"/>
              <a:ext cx="263316" cy="125662"/>
            </a:xfrm>
            <a:custGeom>
              <a:rect b="b" l="l" r="r" t="t"/>
              <a:pathLst>
                <a:path extrusionOk="0" h="4799" w="10056">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9" name="Google Shape;13859;p83"/>
            <p:cNvSpPr/>
            <p:nvPr/>
          </p:nvSpPr>
          <p:spPr>
            <a:xfrm>
              <a:off x="6343818" y="3574625"/>
              <a:ext cx="99189" cy="62975"/>
            </a:xfrm>
            <a:custGeom>
              <a:rect b="b" l="l" r="r" t="t"/>
              <a:pathLst>
                <a:path extrusionOk="0" h="2405" w="3788">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83"/>
            <p:cNvSpPr/>
            <p:nvPr/>
          </p:nvSpPr>
          <p:spPr>
            <a:xfrm>
              <a:off x="6307840" y="3614347"/>
              <a:ext cx="171145" cy="85939"/>
            </a:xfrm>
            <a:custGeom>
              <a:rect b="b" l="l" r="r" t="t"/>
              <a:pathLst>
                <a:path extrusionOk="0" h="3282" w="6536">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83"/>
            <p:cNvSpPr/>
            <p:nvPr/>
          </p:nvSpPr>
          <p:spPr>
            <a:xfrm>
              <a:off x="6319073" y="3614347"/>
              <a:ext cx="148652" cy="80702"/>
            </a:xfrm>
            <a:custGeom>
              <a:rect b="b" l="l" r="r" t="t"/>
              <a:pathLst>
                <a:path extrusionOk="0" h="3082" w="5677">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2" name="Google Shape;13862;p83"/>
            <p:cNvSpPr/>
            <p:nvPr/>
          </p:nvSpPr>
          <p:spPr>
            <a:xfrm>
              <a:off x="6359058" y="3574625"/>
              <a:ext cx="68709" cy="22755"/>
            </a:xfrm>
            <a:custGeom>
              <a:rect b="b" l="l" r="r" t="t"/>
              <a:pathLst>
                <a:path extrusionOk="0" h="869" w="2624">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3" name="Google Shape;13863;p83"/>
            <p:cNvSpPr/>
            <p:nvPr/>
          </p:nvSpPr>
          <p:spPr>
            <a:xfrm>
              <a:off x="6297104" y="3431471"/>
              <a:ext cx="192617" cy="154413"/>
            </a:xfrm>
            <a:custGeom>
              <a:rect b="b" l="l" r="r" t="t"/>
              <a:pathLst>
                <a:path extrusionOk="0" h="5897" w="7356">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4" name="Google Shape;13864;p83"/>
            <p:cNvSpPr/>
            <p:nvPr/>
          </p:nvSpPr>
          <p:spPr>
            <a:xfrm>
              <a:off x="6301084" y="3431471"/>
              <a:ext cx="141661" cy="154465"/>
            </a:xfrm>
            <a:custGeom>
              <a:rect b="b" l="l" r="r" t="t"/>
              <a:pathLst>
                <a:path extrusionOk="0" h="5899" w="541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83"/>
            <p:cNvSpPr/>
            <p:nvPr/>
          </p:nvSpPr>
          <p:spPr>
            <a:xfrm>
              <a:off x="6353297" y="3483056"/>
              <a:ext cx="11521" cy="23383"/>
            </a:xfrm>
            <a:custGeom>
              <a:rect b="b" l="l" r="r" t="t"/>
              <a:pathLst>
                <a:path extrusionOk="0" h="893" w="44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83"/>
            <p:cNvSpPr/>
            <p:nvPr/>
          </p:nvSpPr>
          <p:spPr>
            <a:xfrm>
              <a:off x="6422007" y="3483056"/>
              <a:ext cx="11521" cy="23383"/>
            </a:xfrm>
            <a:custGeom>
              <a:rect b="b" l="l" r="r" t="t"/>
              <a:pathLst>
                <a:path extrusionOk="0" h="893" w="44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83"/>
            <p:cNvSpPr/>
            <p:nvPr/>
          </p:nvSpPr>
          <p:spPr>
            <a:xfrm>
              <a:off x="6368066" y="3540087"/>
              <a:ext cx="50694" cy="17334"/>
            </a:xfrm>
            <a:custGeom>
              <a:rect b="b" l="l" r="r" t="t"/>
              <a:pathLst>
                <a:path extrusionOk="0" h="662" w="1936">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83"/>
            <p:cNvSpPr/>
            <p:nvPr/>
          </p:nvSpPr>
          <p:spPr>
            <a:xfrm>
              <a:off x="6305850" y="3482951"/>
              <a:ext cx="38230" cy="11521"/>
            </a:xfrm>
            <a:custGeom>
              <a:rect b="b" l="l" r="r" t="t"/>
              <a:pathLst>
                <a:path extrusionOk="0" h="440" w="146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9" name="Google Shape;13869;p83"/>
            <p:cNvSpPr/>
            <p:nvPr/>
          </p:nvSpPr>
          <p:spPr>
            <a:xfrm>
              <a:off x="6442981" y="3482951"/>
              <a:ext cx="37994" cy="11521"/>
            </a:xfrm>
            <a:custGeom>
              <a:rect b="b" l="l" r="r" t="t"/>
              <a:pathLst>
                <a:path extrusionOk="0" h="440" w="1451">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0" name="Google Shape;13870;p83"/>
            <p:cNvSpPr/>
            <p:nvPr/>
          </p:nvSpPr>
          <p:spPr>
            <a:xfrm>
              <a:off x="6374298" y="3488686"/>
              <a:ext cx="38230" cy="11521"/>
            </a:xfrm>
            <a:custGeom>
              <a:rect b="b" l="l" r="r" t="t"/>
              <a:pathLst>
                <a:path extrusionOk="0" h="440" w="146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83"/>
            <p:cNvSpPr/>
            <p:nvPr/>
          </p:nvSpPr>
          <p:spPr>
            <a:xfrm>
              <a:off x="6414492" y="3465957"/>
              <a:ext cx="26525" cy="11260"/>
            </a:xfrm>
            <a:custGeom>
              <a:rect b="b" l="l" r="r" t="t"/>
              <a:pathLst>
                <a:path extrusionOk="0" h="430" w="1013">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83"/>
            <p:cNvSpPr/>
            <p:nvPr/>
          </p:nvSpPr>
          <p:spPr>
            <a:xfrm>
              <a:off x="6345808" y="3465957"/>
              <a:ext cx="26499" cy="11260"/>
            </a:xfrm>
            <a:custGeom>
              <a:rect b="b" l="l" r="r" t="t"/>
              <a:pathLst>
                <a:path extrusionOk="0" h="430" w="1012">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83"/>
            <p:cNvSpPr/>
            <p:nvPr/>
          </p:nvSpPr>
          <p:spPr>
            <a:xfrm>
              <a:off x="6313575" y="3431471"/>
              <a:ext cx="119953" cy="40246"/>
            </a:xfrm>
            <a:custGeom>
              <a:rect b="b" l="l" r="r" t="t"/>
              <a:pathLst>
                <a:path extrusionOk="0" h="1537" w="4581">
                  <a:moveTo>
                    <a:pt x="1" y="1"/>
                  </a:moveTo>
                  <a:lnTo>
                    <a:pt x="1" y="1537"/>
                  </a:lnTo>
                  <a:cubicBezTo>
                    <a:pt x="1" y="1537"/>
                    <a:pt x="2834" y="1317"/>
                    <a:pt x="458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83"/>
            <p:cNvSpPr/>
            <p:nvPr/>
          </p:nvSpPr>
          <p:spPr>
            <a:xfrm>
              <a:off x="6295847" y="3513352"/>
              <a:ext cx="23252" cy="32574"/>
            </a:xfrm>
            <a:custGeom>
              <a:rect b="b" l="l" r="r" t="t"/>
              <a:pathLst>
                <a:path extrusionOk="0" h="1244" w="888">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83"/>
            <p:cNvSpPr/>
            <p:nvPr/>
          </p:nvSpPr>
          <p:spPr>
            <a:xfrm>
              <a:off x="6467464" y="3513352"/>
              <a:ext cx="23252" cy="32574"/>
            </a:xfrm>
            <a:custGeom>
              <a:rect b="b" l="l" r="r" t="t"/>
              <a:pathLst>
                <a:path extrusionOk="0" h="1244" w="888">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6" name="Google Shape;13876;p83"/>
            <p:cNvSpPr/>
            <p:nvPr/>
          </p:nvSpPr>
          <p:spPr>
            <a:xfrm>
              <a:off x="6319073" y="3408743"/>
              <a:ext cx="148652" cy="51506"/>
            </a:xfrm>
            <a:custGeom>
              <a:rect b="b" l="l" r="r" t="t"/>
              <a:pathLst>
                <a:path extrusionOk="0" h="1967" w="5677">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83"/>
            <p:cNvSpPr/>
            <p:nvPr/>
          </p:nvSpPr>
          <p:spPr>
            <a:xfrm>
              <a:off x="6399016" y="3482951"/>
              <a:ext cx="57240" cy="45981"/>
            </a:xfrm>
            <a:custGeom>
              <a:rect b="b" l="l" r="r" t="t"/>
              <a:pathLst>
                <a:path extrusionOk="0" h="1756" w="2186">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83"/>
            <p:cNvSpPr/>
            <p:nvPr/>
          </p:nvSpPr>
          <p:spPr>
            <a:xfrm>
              <a:off x="6330569" y="3482951"/>
              <a:ext cx="56979" cy="45981"/>
            </a:xfrm>
            <a:custGeom>
              <a:rect b="b" l="l" r="r" t="t"/>
              <a:pathLst>
                <a:path extrusionOk="0" h="1756" w="2176">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83"/>
            <p:cNvSpPr/>
            <p:nvPr/>
          </p:nvSpPr>
          <p:spPr>
            <a:xfrm>
              <a:off x="6326327" y="3614347"/>
              <a:ext cx="134172" cy="80467"/>
            </a:xfrm>
            <a:custGeom>
              <a:rect b="b" l="l" r="r" t="t"/>
              <a:pathLst>
                <a:path extrusionOk="0" h="3073" w="5124">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83"/>
            <p:cNvSpPr/>
            <p:nvPr/>
          </p:nvSpPr>
          <p:spPr>
            <a:xfrm>
              <a:off x="6336565" y="3599893"/>
              <a:ext cx="56979" cy="62635"/>
            </a:xfrm>
            <a:custGeom>
              <a:rect b="b" l="l" r="r" t="t"/>
              <a:pathLst>
                <a:path extrusionOk="0" h="2392" w="2176">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1" name="Google Shape;13881;p83"/>
            <p:cNvSpPr/>
            <p:nvPr/>
          </p:nvSpPr>
          <p:spPr>
            <a:xfrm>
              <a:off x="6393282" y="3599658"/>
              <a:ext cx="56717" cy="62870"/>
            </a:xfrm>
            <a:custGeom>
              <a:rect b="b" l="l" r="r" t="t"/>
              <a:pathLst>
                <a:path extrusionOk="0" h="2401" w="2166">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2" name="Google Shape;13882;p83"/>
            <p:cNvSpPr/>
            <p:nvPr/>
          </p:nvSpPr>
          <p:spPr>
            <a:xfrm>
              <a:off x="6265132" y="3644067"/>
              <a:ext cx="48468" cy="56481"/>
            </a:xfrm>
            <a:custGeom>
              <a:rect b="b" l="l" r="r" t="t"/>
              <a:pathLst>
                <a:path extrusionOk="0" h="2157" w="1851">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83"/>
            <p:cNvSpPr/>
            <p:nvPr/>
          </p:nvSpPr>
          <p:spPr>
            <a:xfrm>
              <a:off x="6473198" y="3644067"/>
              <a:ext cx="48495" cy="56481"/>
            </a:xfrm>
            <a:custGeom>
              <a:rect b="b" l="l" r="r" t="t"/>
              <a:pathLst>
                <a:path extrusionOk="0" h="2157" w="1852">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84" name="Google Shape;13884;p83"/>
          <p:cNvSpPr/>
          <p:nvPr/>
        </p:nvSpPr>
        <p:spPr>
          <a:xfrm>
            <a:off x="5880422" y="3363050"/>
            <a:ext cx="125924" cy="11260"/>
          </a:xfrm>
          <a:custGeom>
            <a:rect b="b" l="l" r="r" t="t"/>
            <a:pathLst>
              <a:path extrusionOk="0" h="430" w="4809">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85" name="Google Shape;13885;p83"/>
          <p:cNvGrpSpPr/>
          <p:nvPr/>
        </p:nvGrpSpPr>
        <p:grpSpPr>
          <a:xfrm>
            <a:off x="5811739" y="3345794"/>
            <a:ext cx="263316" cy="354754"/>
            <a:chOff x="5811739" y="3345794"/>
            <a:chExt cx="263316" cy="354754"/>
          </a:xfrm>
        </p:grpSpPr>
        <p:sp>
          <p:nvSpPr>
            <p:cNvPr id="13886" name="Google Shape;13886;p83"/>
            <p:cNvSpPr/>
            <p:nvPr/>
          </p:nvSpPr>
          <p:spPr>
            <a:xfrm>
              <a:off x="5857694" y="3408743"/>
              <a:ext cx="171643" cy="57240"/>
            </a:xfrm>
            <a:custGeom>
              <a:rect b="b" l="l" r="r" t="t"/>
              <a:pathLst>
                <a:path extrusionOk="0" h="2186" w="6555">
                  <a:moveTo>
                    <a:pt x="0" y="1"/>
                  </a:moveTo>
                  <a:lnTo>
                    <a:pt x="0" y="2185"/>
                  </a:lnTo>
                  <a:lnTo>
                    <a:pt x="6554" y="2185"/>
                  </a:lnTo>
                  <a:lnTo>
                    <a:pt x="655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7" name="Google Shape;13887;p83"/>
            <p:cNvSpPr/>
            <p:nvPr/>
          </p:nvSpPr>
          <p:spPr>
            <a:xfrm>
              <a:off x="5854944" y="3528696"/>
              <a:ext cx="60723" cy="57371"/>
            </a:xfrm>
            <a:custGeom>
              <a:rect b="b" l="l" r="r" t="t"/>
              <a:pathLst>
                <a:path extrusionOk="0" h="2191" w="2319">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83"/>
            <p:cNvSpPr/>
            <p:nvPr/>
          </p:nvSpPr>
          <p:spPr>
            <a:xfrm>
              <a:off x="5971101" y="3528696"/>
              <a:ext cx="60723" cy="57371"/>
            </a:xfrm>
            <a:custGeom>
              <a:rect b="b" l="l" r="r" t="t"/>
              <a:pathLst>
                <a:path extrusionOk="0" h="2191" w="2319">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83"/>
            <p:cNvSpPr/>
            <p:nvPr/>
          </p:nvSpPr>
          <p:spPr>
            <a:xfrm>
              <a:off x="5811739" y="3563130"/>
              <a:ext cx="263316" cy="137157"/>
            </a:xfrm>
            <a:custGeom>
              <a:rect b="b" l="l" r="r" t="t"/>
              <a:pathLst>
                <a:path extrusionOk="0" h="5238" w="10056">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83"/>
            <p:cNvSpPr/>
            <p:nvPr/>
          </p:nvSpPr>
          <p:spPr>
            <a:xfrm>
              <a:off x="5811975" y="3602355"/>
              <a:ext cx="263081" cy="97932"/>
            </a:xfrm>
            <a:custGeom>
              <a:rect b="b" l="l" r="r" t="t"/>
              <a:pathLst>
                <a:path extrusionOk="0" h="3740" w="10047">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83"/>
            <p:cNvSpPr/>
            <p:nvPr/>
          </p:nvSpPr>
          <p:spPr>
            <a:xfrm>
              <a:off x="5909147" y="3574625"/>
              <a:ext cx="68736" cy="22807"/>
            </a:xfrm>
            <a:custGeom>
              <a:rect b="b" l="l" r="r" t="t"/>
              <a:pathLst>
                <a:path extrusionOk="0" h="871" w="2625">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83"/>
            <p:cNvSpPr/>
            <p:nvPr/>
          </p:nvSpPr>
          <p:spPr>
            <a:xfrm>
              <a:off x="5850938" y="3465957"/>
              <a:ext cx="184630" cy="119927"/>
            </a:xfrm>
            <a:custGeom>
              <a:rect b="b" l="l" r="r" t="t"/>
              <a:pathLst>
                <a:path extrusionOk="0" h="4580" w="7051">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3" name="Google Shape;13893;p83"/>
            <p:cNvSpPr/>
            <p:nvPr/>
          </p:nvSpPr>
          <p:spPr>
            <a:xfrm>
              <a:off x="5918129" y="3534483"/>
              <a:ext cx="50773" cy="17439"/>
            </a:xfrm>
            <a:custGeom>
              <a:rect b="b" l="l" r="r" t="t"/>
              <a:pathLst>
                <a:path extrusionOk="0" h="666" w="1939">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83"/>
            <p:cNvSpPr/>
            <p:nvPr/>
          </p:nvSpPr>
          <p:spPr>
            <a:xfrm>
              <a:off x="5903413" y="3488817"/>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83"/>
            <p:cNvSpPr/>
            <p:nvPr/>
          </p:nvSpPr>
          <p:spPr>
            <a:xfrm>
              <a:off x="5972096" y="3488817"/>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83"/>
            <p:cNvSpPr/>
            <p:nvPr/>
          </p:nvSpPr>
          <p:spPr>
            <a:xfrm>
              <a:off x="5847115" y="3465957"/>
              <a:ext cx="147998" cy="120163"/>
            </a:xfrm>
            <a:custGeom>
              <a:rect b="b" l="l" r="r" t="t"/>
              <a:pathLst>
                <a:path extrusionOk="0" h="4589" w="5652">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83"/>
            <p:cNvSpPr/>
            <p:nvPr/>
          </p:nvSpPr>
          <p:spPr>
            <a:xfrm>
              <a:off x="5857694" y="3465957"/>
              <a:ext cx="23017" cy="25766"/>
            </a:xfrm>
            <a:custGeom>
              <a:rect b="b" l="l" r="r" t="t"/>
              <a:pathLst>
                <a:path extrusionOk="0" h="984" w="879">
                  <a:moveTo>
                    <a:pt x="0" y="0"/>
                  </a:moveTo>
                  <a:lnTo>
                    <a:pt x="0" y="983"/>
                  </a:lnTo>
                  <a:lnTo>
                    <a:pt x="296" y="945"/>
                  </a:lnTo>
                  <a:cubicBezTo>
                    <a:pt x="630" y="897"/>
                    <a:pt x="869" y="621"/>
                    <a:pt x="878" y="29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83"/>
            <p:cNvSpPr/>
            <p:nvPr/>
          </p:nvSpPr>
          <p:spPr>
            <a:xfrm>
              <a:off x="6006320" y="3465957"/>
              <a:ext cx="23017" cy="25766"/>
            </a:xfrm>
            <a:custGeom>
              <a:rect b="b" l="l" r="r" t="t"/>
              <a:pathLst>
                <a:path extrusionOk="0" h="984" w="879">
                  <a:moveTo>
                    <a:pt x="1" y="0"/>
                  </a:moveTo>
                  <a:lnTo>
                    <a:pt x="1" y="296"/>
                  </a:lnTo>
                  <a:cubicBezTo>
                    <a:pt x="1" y="621"/>
                    <a:pt x="249" y="897"/>
                    <a:pt x="573" y="945"/>
                  </a:cubicBezTo>
                  <a:lnTo>
                    <a:pt x="878" y="983"/>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83"/>
            <p:cNvSpPr/>
            <p:nvPr/>
          </p:nvSpPr>
          <p:spPr>
            <a:xfrm>
              <a:off x="5857694" y="3414504"/>
              <a:ext cx="23017" cy="51480"/>
            </a:xfrm>
            <a:custGeom>
              <a:rect b="b" l="l" r="r" t="t"/>
              <a:pathLst>
                <a:path extrusionOk="0" h="1966" w="879">
                  <a:moveTo>
                    <a:pt x="0" y="0"/>
                  </a:moveTo>
                  <a:lnTo>
                    <a:pt x="0" y="1965"/>
                  </a:lnTo>
                  <a:lnTo>
                    <a:pt x="878" y="1965"/>
                  </a:lnTo>
                  <a:lnTo>
                    <a:pt x="87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83"/>
            <p:cNvSpPr/>
            <p:nvPr/>
          </p:nvSpPr>
          <p:spPr>
            <a:xfrm>
              <a:off x="5840464" y="3362788"/>
              <a:ext cx="205866" cy="57240"/>
            </a:xfrm>
            <a:custGeom>
              <a:rect b="b" l="l" r="r" t="t"/>
              <a:pathLst>
                <a:path extrusionOk="0" h="2186" w="7862">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83"/>
            <p:cNvSpPr/>
            <p:nvPr/>
          </p:nvSpPr>
          <p:spPr>
            <a:xfrm>
              <a:off x="5857694" y="3437232"/>
              <a:ext cx="171643" cy="11521"/>
            </a:xfrm>
            <a:custGeom>
              <a:rect b="b" l="l" r="r" t="t"/>
              <a:pathLst>
                <a:path extrusionOk="0" h="440" w="6555">
                  <a:moveTo>
                    <a:pt x="0" y="0"/>
                  </a:moveTo>
                  <a:lnTo>
                    <a:pt x="0" y="439"/>
                  </a:lnTo>
                  <a:lnTo>
                    <a:pt x="6554" y="439"/>
                  </a:lnTo>
                  <a:lnTo>
                    <a:pt x="655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2" name="Google Shape;13902;p83"/>
            <p:cNvSpPr/>
            <p:nvPr/>
          </p:nvSpPr>
          <p:spPr>
            <a:xfrm>
              <a:off x="5857694" y="3437232"/>
              <a:ext cx="23017" cy="11521"/>
            </a:xfrm>
            <a:custGeom>
              <a:rect b="b" l="l" r="r" t="t"/>
              <a:pathLst>
                <a:path extrusionOk="0" h="440" w="879">
                  <a:moveTo>
                    <a:pt x="0" y="0"/>
                  </a:moveTo>
                  <a:lnTo>
                    <a:pt x="0" y="439"/>
                  </a:lnTo>
                  <a:lnTo>
                    <a:pt x="878" y="439"/>
                  </a:lnTo>
                  <a:lnTo>
                    <a:pt x="87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3" name="Google Shape;13903;p83"/>
            <p:cNvSpPr/>
            <p:nvPr/>
          </p:nvSpPr>
          <p:spPr>
            <a:xfrm>
              <a:off x="5891918" y="3345794"/>
              <a:ext cx="103195" cy="74234"/>
            </a:xfrm>
            <a:custGeom>
              <a:rect b="b" l="l" r="r" t="t"/>
              <a:pathLst>
                <a:path extrusionOk="0" h="2835" w="3941">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83"/>
            <p:cNvSpPr/>
            <p:nvPr/>
          </p:nvSpPr>
          <p:spPr>
            <a:xfrm>
              <a:off x="5882674" y="3602355"/>
              <a:ext cx="121682" cy="98194"/>
            </a:xfrm>
            <a:custGeom>
              <a:rect b="b" l="l" r="r" t="t"/>
              <a:pathLst>
                <a:path extrusionOk="0" h="3750" w="4647">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83"/>
            <p:cNvSpPr/>
            <p:nvPr/>
          </p:nvSpPr>
          <p:spPr>
            <a:xfrm>
              <a:off x="5814489" y="3644827"/>
              <a:ext cx="48966" cy="55460"/>
            </a:xfrm>
            <a:custGeom>
              <a:rect b="b" l="l" r="r" t="t"/>
              <a:pathLst>
                <a:path extrusionOk="0" h="2118" w="187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83"/>
            <p:cNvSpPr/>
            <p:nvPr/>
          </p:nvSpPr>
          <p:spPr>
            <a:xfrm>
              <a:off x="6023550" y="3644827"/>
              <a:ext cx="48992" cy="55460"/>
            </a:xfrm>
            <a:custGeom>
              <a:rect b="b" l="l" r="r" t="t"/>
              <a:pathLst>
                <a:path extrusionOk="0" h="2118" w="1871">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7" name="Google Shape;13907;p83"/>
          <p:cNvGrpSpPr/>
          <p:nvPr/>
        </p:nvGrpSpPr>
        <p:grpSpPr>
          <a:xfrm>
            <a:off x="5363818" y="3345794"/>
            <a:ext cx="259074" cy="354493"/>
            <a:chOff x="5363818" y="3345794"/>
            <a:chExt cx="259074" cy="354493"/>
          </a:xfrm>
        </p:grpSpPr>
        <p:sp>
          <p:nvSpPr>
            <p:cNvPr id="13908" name="Google Shape;13908;p83"/>
            <p:cNvSpPr/>
            <p:nvPr/>
          </p:nvSpPr>
          <p:spPr>
            <a:xfrm>
              <a:off x="5397807" y="3514661"/>
              <a:ext cx="191360" cy="123934"/>
            </a:xfrm>
            <a:custGeom>
              <a:rect b="b" l="l" r="r" t="t"/>
              <a:pathLst>
                <a:path extrusionOk="0" h="4733" w="7308">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83"/>
            <p:cNvSpPr/>
            <p:nvPr/>
          </p:nvSpPr>
          <p:spPr>
            <a:xfrm>
              <a:off x="5397807" y="3514661"/>
              <a:ext cx="95706" cy="123934"/>
            </a:xfrm>
            <a:custGeom>
              <a:rect b="b" l="l" r="r" t="t"/>
              <a:pathLst>
                <a:path extrusionOk="0" h="4733" w="3655">
                  <a:moveTo>
                    <a:pt x="869" y="1"/>
                  </a:moveTo>
                  <a:cubicBezTo>
                    <a:pt x="869" y="1651"/>
                    <a:pt x="0" y="2596"/>
                    <a:pt x="430" y="4733"/>
                  </a:cubicBezTo>
                  <a:lnTo>
                    <a:pt x="3654" y="4733"/>
                  </a:lnTo>
                  <a:lnTo>
                    <a:pt x="365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83"/>
            <p:cNvSpPr/>
            <p:nvPr/>
          </p:nvSpPr>
          <p:spPr>
            <a:xfrm>
              <a:off x="5363818" y="3565382"/>
              <a:ext cx="259074" cy="134905"/>
            </a:xfrm>
            <a:custGeom>
              <a:rect b="b" l="l" r="r" t="t"/>
              <a:pathLst>
                <a:path extrusionOk="0" h="5152" w="9894">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83"/>
            <p:cNvSpPr/>
            <p:nvPr/>
          </p:nvSpPr>
          <p:spPr>
            <a:xfrm>
              <a:off x="5364080" y="3621836"/>
              <a:ext cx="258813" cy="78450"/>
            </a:xfrm>
            <a:custGeom>
              <a:rect b="b" l="l" r="r" t="t"/>
              <a:pathLst>
                <a:path extrusionOk="0" h="2996" w="9884">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83"/>
            <p:cNvSpPr/>
            <p:nvPr/>
          </p:nvSpPr>
          <p:spPr>
            <a:xfrm>
              <a:off x="5459760" y="3570880"/>
              <a:ext cx="67479" cy="28175"/>
            </a:xfrm>
            <a:custGeom>
              <a:rect b="b" l="l" r="r" t="t"/>
              <a:pathLst>
                <a:path extrusionOk="0" h="1076" w="2577">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3" name="Google Shape;13913;p83"/>
            <p:cNvSpPr/>
            <p:nvPr/>
          </p:nvSpPr>
          <p:spPr>
            <a:xfrm>
              <a:off x="5420273" y="3435740"/>
              <a:ext cx="146427" cy="152135"/>
            </a:xfrm>
            <a:custGeom>
              <a:rect b="b" l="l" r="r" t="t"/>
              <a:pathLst>
                <a:path extrusionOk="0" h="5810" w="5592">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4" name="Google Shape;13914;p83"/>
            <p:cNvSpPr/>
            <p:nvPr/>
          </p:nvSpPr>
          <p:spPr>
            <a:xfrm>
              <a:off x="5420090" y="3435740"/>
              <a:ext cx="146610" cy="152109"/>
            </a:xfrm>
            <a:custGeom>
              <a:rect b="b" l="l" r="r" t="t"/>
              <a:pathLst>
                <a:path extrusionOk="0" h="5809" w="5599">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83"/>
            <p:cNvSpPr/>
            <p:nvPr/>
          </p:nvSpPr>
          <p:spPr>
            <a:xfrm>
              <a:off x="5527213" y="3598846"/>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6" name="Google Shape;13916;p83"/>
            <p:cNvSpPr/>
            <p:nvPr/>
          </p:nvSpPr>
          <p:spPr>
            <a:xfrm>
              <a:off x="5459760" y="3598846"/>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83"/>
            <p:cNvSpPr/>
            <p:nvPr/>
          </p:nvSpPr>
          <p:spPr>
            <a:xfrm>
              <a:off x="5468506" y="3537180"/>
              <a:ext cx="50013" cy="16994"/>
            </a:xfrm>
            <a:custGeom>
              <a:rect b="b" l="l" r="r" t="t"/>
              <a:pathLst>
                <a:path extrusionOk="0" h="649" w="191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83"/>
            <p:cNvSpPr/>
            <p:nvPr/>
          </p:nvSpPr>
          <p:spPr>
            <a:xfrm>
              <a:off x="5454000" y="3497798"/>
              <a:ext cx="11521" cy="16889"/>
            </a:xfrm>
            <a:custGeom>
              <a:rect b="b" l="l" r="r" t="t"/>
              <a:pathLst>
                <a:path extrusionOk="0" h="645" w="44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9" name="Google Shape;13919;p83"/>
            <p:cNvSpPr/>
            <p:nvPr/>
          </p:nvSpPr>
          <p:spPr>
            <a:xfrm>
              <a:off x="5521714" y="3497798"/>
              <a:ext cx="11260" cy="16889"/>
            </a:xfrm>
            <a:custGeom>
              <a:rect b="b" l="l" r="r" t="t"/>
              <a:pathLst>
                <a:path extrusionOk="0" h="645" w="43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0" name="Google Shape;13920;p83"/>
            <p:cNvSpPr/>
            <p:nvPr/>
          </p:nvSpPr>
          <p:spPr>
            <a:xfrm>
              <a:off x="5513963" y="3480935"/>
              <a:ext cx="26499" cy="11286"/>
            </a:xfrm>
            <a:custGeom>
              <a:rect b="b" l="l" r="r" t="t"/>
              <a:pathLst>
                <a:path extrusionOk="0" h="431" w="1012">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83"/>
            <p:cNvSpPr/>
            <p:nvPr/>
          </p:nvSpPr>
          <p:spPr>
            <a:xfrm>
              <a:off x="5446511" y="3480935"/>
              <a:ext cx="26264" cy="11286"/>
            </a:xfrm>
            <a:custGeom>
              <a:rect b="b" l="l" r="r" t="t"/>
              <a:pathLst>
                <a:path extrusionOk="0" h="431" w="1003">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83"/>
            <p:cNvSpPr/>
            <p:nvPr/>
          </p:nvSpPr>
          <p:spPr>
            <a:xfrm>
              <a:off x="5386573" y="3345794"/>
              <a:ext cx="213853" cy="202620"/>
            </a:xfrm>
            <a:custGeom>
              <a:rect b="b" l="l" r="r" t="t"/>
              <a:pathLst>
                <a:path extrusionOk="0" h="7738" w="8167">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83"/>
            <p:cNvSpPr/>
            <p:nvPr/>
          </p:nvSpPr>
          <p:spPr>
            <a:xfrm>
              <a:off x="5409040" y="3373917"/>
              <a:ext cx="169155" cy="112543"/>
            </a:xfrm>
            <a:custGeom>
              <a:rect b="b" l="l" r="r" t="t"/>
              <a:pathLst>
                <a:path extrusionOk="0" h="4298" w="646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83"/>
            <p:cNvSpPr/>
            <p:nvPr/>
          </p:nvSpPr>
          <p:spPr>
            <a:xfrm>
              <a:off x="5454759" y="3373917"/>
              <a:ext cx="123410" cy="112543"/>
            </a:xfrm>
            <a:custGeom>
              <a:rect b="b" l="l" r="r" t="t"/>
              <a:pathLst>
                <a:path extrusionOk="0" h="4298" w="4713">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5" name="Google Shape;13925;p83"/>
            <p:cNvSpPr/>
            <p:nvPr/>
          </p:nvSpPr>
          <p:spPr>
            <a:xfrm>
              <a:off x="5369579" y="3647314"/>
              <a:ext cx="45483" cy="52972"/>
            </a:xfrm>
            <a:custGeom>
              <a:rect b="b" l="l" r="r" t="t"/>
              <a:pathLst>
                <a:path extrusionOk="0" h="2023" w="1737">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6" name="Google Shape;13926;p83"/>
            <p:cNvSpPr/>
            <p:nvPr/>
          </p:nvSpPr>
          <p:spPr>
            <a:xfrm>
              <a:off x="5572173" y="3647314"/>
              <a:ext cx="45745" cy="52972"/>
            </a:xfrm>
            <a:custGeom>
              <a:rect b="b" l="l" r="r" t="t"/>
              <a:pathLst>
                <a:path extrusionOk="0" h="2023" w="1747">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83"/>
            <p:cNvSpPr/>
            <p:nvPr/>
          </p:nvSpPr>
          <p:spPr>
            <a:xfrm>
              <a:off x="5432528" y="3621836"/>
              <a:ext cx="122179" cy="55984"/>
            </a:xfrm>
            <a:custGeom>
              <a:rect b="b" l="l" r="r" t="t"/>
              <a:pathLst>
                <a:path extrusionOk="0" h="2138" w="4666">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8" name="Google Shape;13928;p83"/>
            <p:cNvSpPr/>
            <p:nvPr/>
          </p:nvSpPr>
          <p:spPr>
            <a:xfrm>
              <a:off x="5392046" y="3475200"/>
              <a:ext cx="28254" cy="44986"/>
            </a:xfrm>
            <a:custGeom>
              <a:rect b="b" l="l" r="r" t="t"/>
              <a:pathLst>
                <a:path extrusionOk="0" h="1718" w="1079">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9" name="Google Shape;13929;p83"/>
            <p:cNvSpPr/>
            <p:nvPr/>
          </p:nvSpPr>
          <p:spPr>
            <a:xfrm>
              <a:off x="5409040" y="3475200"/>
              <a:ext cx="11260" cy="44986"/>
            </a:xfrm>
            <a:custGeom>
              <a:rect b="b" l="l" r="r" t="t"/>
              <a:pathLst>
                <a:path extrusionOk="0" h="1718" w="43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83"/>
            <p:cNvSpPr/>
            <p:nvPr/>
          </p:nvSpPr>
          <p:spPr>
            <a:xfrm>
              <a:off x="5566674" y="3475200"/>
              <a:ext cx="28254" cy="44986"/>
            </a:xfrm>
            <a:custGeom>
              <a:rect b="b" l="l" r="r" t="t"/>
              <a:pathLst>
                <a:path extrusionOk="0" h="1718" w="1079">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83"/>
            <p:cNvSpPr/>
            <p:nvPr/>
          </p:nvSpPr>
          <p:spPr>
            <a:xfrm>
              <a:off x="5566674" y="3475200"/>
              <a:ext cx="11260" cy="44986"/>
            </a:xfrm>
            <a:custGeom>
              <a:rect b="b" l="l" r="r" t="t"/>
              <a:pathLst>
                <a:path extrusionOk="0" h="1718" w="43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83"/>
            <p:cNvSpPr/>
            <p:nvPr/>
          </p:nvSpPr>
          <p:spPr>
            <a:xfrm>
              <a:off x="5442766" y="3537154"/>
              <a:ext cx="17020" cy="11260"/>
            </a:xfrm>
            <a:custGeom>
              <a:rect b="b" l="l" r="r" t="t"/>
              <a:pathLst>
                <a:path extrusionOk="0" h="430" w="65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33" name="Google Shape;13933;p83"/>
          <p:cNvGrpSpPr/>
          <p:nvPr/>
        </p:nvGrpSpPr>
        <p:grpSpPr>
          <a:xfrm>
            <a:off x="4912939" y="3345663"/>
            <a:ext cx="261326" cy="354885"/>
            <a:chOff x="4912939" y="3345663"/>
            <a:chExt cx="261326" cy="354885"/>
          </a:xfrm>
        </p:grpSpPr>
        <p:sp>
          <p:nvSpPr>
            <p:cNvPr id="13934" name="Google Shape;13934;p83"/>
            <p:cNvSpPr/>
            <p:nvPr/>
          </p:nvSpPr>
          <p:spPr>
            <a:xfrm>
              <a:off x="4916683" y="3471692"/>
              <a:ext cx="253837" cy="40011"/>
            </a:xfrm>
            <a:custGeom>
              <a:rect b="b" l="l" r="r" t="t"/>
              <a:pathLst>
                <a:path extrusionOk="0" h="1528" w="9694">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5" name="Google Shape;13935;p83"/>
            <p:cNvSpPr/>
            <p:nvPr/>
          </p:nvSpPr>
          <p:spPr>
            <a:xfrm>
              <a:off x="4912939" y="3586120"/>
              <a:ext cx="261326" cy="114428"/>
            </a:xfrm>
            <a:custGeom>
              <a:rect b="b" l="l" r="r" t="t"/>
              <a:pathLst>
                <a:path extrusionOk="0" h="4370" w="998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6" name="Google Shape;13936;p83"/>
            <p:cNvSpPr/>
            <p:nvPr/>
          </p:nvSpPr>
          <p:spPr>
            <a:xfrm>
              <a:off x="4912939" y="3630582"/>
              <a:ext cx="261326" cy="69966"/>
            </a:xfrm>
            <a:custGeom>
              <a:rect b="b" l="l" r="r" t="t"/>
              <a:pathLst>
                <a:path extrusionOk="0" h="2672" w="998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7" name="Google Shape;13937;p83"/>
            <p:cNvSpPr/>
            <p:nvPr/>
          </p:nvSpPr>
          <p:spPr>
            <a:xfrm>
              <a:off x="5037841" y="3654568"/>
              <a:ext cx="11521" cy="45719"/>
            </a:xfrm>
            <a:custGeom>
              <a:rect b="b" l="l" r="r" t="t"/>
              <a:pathLst>
                <a:path extrusionOk="0" h="1746" w="440">
                  <a:moveTo>
                    <a:pt x="0" y="0"/>
                  </a:moveTo>
                  <a:lnTo>
                    <a:pt x="0" y="1746"/>
                  </a:lnTo>
                  <a:lnTo>
                    <a:pt x="439" y="1746"/>
                  </a:lnTo>
                  <a:lnTo>
                    <a:pt x="43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83"/>
            <p:cNvSpPr/>
            <p:nvPr/>
          </p:nvSpPr>
          <p:spPr>
            <a:xfrm>
              <a:off x="5009352" y="3586120"/>
              <a:ext cx="68736" cy="34171"/>
            </a:xfrm>
            <a:custGeom>
              <a:rect b="b" l="l" r="r" t="t"/>
              <a:pathLst>
                <a:path extrusionOk="0" h="1305" w="2625">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83"/>
            <p:cNvSpPr/>
            <p:nvPr/>
          </p:nvSpPr>
          <p:spPr>
            <a:xfrm>
              <a:off x="4952164" y="3534405"/>
              <a:ext cx="57214" cy="165882"/>
            </a:xfrm>
            <a:custGeom>
              <a:rect b="b" l="l" r="r" t="t"/>
              <a:pathLst>
                <a:path extrusionOk="0" h="6335" w="2185">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0" name="Google Shape;13940;p83"/>
            <p:cNvSpPr/>
            <p:nvPr/>
          </p:nvSpPr>
          <p:spPr>
            <a:xfrm>
              <a:off x="4952164" y="3626078"/>
              <a:ext cx="28489" cy="22755"/>
            </a:xfrm>
            <a:custGeom>
              <a:rect b="b" l="l" r="r" t="t"/>
              <a:pathLst>
                <a:path extrusionOk="0" h="869" w="1088">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1" name="Google Shape;13941;p83"/>
            <p:cNvSpPr/>
            <p:nvPr/>
          </p:nvSpPr>
          <p:spPr>
            <a:xfrm>
              <a:off x="5077800" y="3534405"/>
              <a:ext cx="57240" cy="165882"/>
            </a:xfrm>
            <a:custGeom>
              <a:rect b="b" l="l" r="r" t="t"/>
              <a:pathLst>
                <a:path extrusionOk="0" h="6335" w="2186">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83"/>
            <p:cNvSpPr/>
            <p:nvPr/>
          </p:nvSpPr>
          <p:spPr>
            <a:xfrm>
              <a:off x="5032081" y="3637574"/>
              <a:ext cx="23017" cy="22755"/>
            </a:xfrm>
            <a:custGeom>
              <a:rect b="b" l="l" r="r" t="t"/>
              <a:pathLst>
                <a:path extrusionOk="0" h="869" w="879">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83"/>
            <p:cNvSpPr/>
            <p:nvPr/>
          </p:nvSpPr>
          <p:spPr>
            <a:xfrm>
              <a:off x="5106525" y="3626078"/>
              <a:ext cx="28751" cy="22755"/>
            </a:xfrm>
            <a:custGeom>
              <a:rect b="b" l="l" r="r" t="t"/>
              <a:pathLst>
                <a:path extrusionOk="0" h="869" w="1098">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83"/>
            <p:cNvSpPr/>
            <p:nvPr/>
          </p:nvSpPr>
          <p:spPr>
            <a:xfrm>
              <a:off x="5025351" y="3345663"/>
              <a:ext cx="65960" cy="57109"/>
            </a:xfrm>
            <a:custGeom>
              <a:rect b="b" l="l" r="r" t="t"/>
              <a:pathLst>
                <a:path extrusionOk="0" h="2181" w="2519">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83"/>
            <p:cNvSpPr/>
            <p:nvPr/>
          </p:nvSpPr>
          <p:spPr>
            <a:xfrm>
              <a:off x="4986388" y="3345794"/>
              <a:ext cx="114428" cy="102959"/>
            </a:xfrm>
            <a:custGeom>
              <a:rect b="b" l="l" r="r" t="t"/>
              <a:pathLst>
                <a:path extrusionOk="0" h="3932" w="437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6" name="Google Shape;13946;p83"/>
            <p:cNvSpPr/>
            <p:nvPr/>
          </p:nvSpPr>
          <p:spPr>
            <a:xfrm>
              <a:off x="4947163" y="3511676"/>
              <a:ext cx="192617" cy="97199"/>
            </a:xfrm>
            <a:custGeom>
              <a:rect b="b" l="l" r="r" t="t"/>
              <a:pathLst>
                <a:path extrusionOk="0" h="3712" w="7356">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7" name="Google Shape;13947;p83"/>
            <p:cNvSpPr/>
            <p:nvPr/>
          </p:nvSpPr>
          <p:spPr>
            <a:xfrm>
              <a:off x="4951143" y="3511650"/>
              <a:ext cx="149673" cy="97434"/>
            </a:xfrm>
            <a:custGeom>
              <a:rect b="b" l="l" r="r" t="t"/>
              <a:pathLst>
                <a:path extrusionOk="0" h="3721" w="5716">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8" name="Google Shape;13948;p83"/>
            <p:cNvSpPr/>
            <p:nvPr/>
          </p:nvSpPr>
          <p:spPr>
            <a:xfrm>
              <a:off x="5018124" y="3557317"/>
              <a:ext cx="50747" cy="17334"/>
            </a:xfrm>
            <a:custGeom>
              <a:rect b="b" l="l" r="r" t="t"/>
              <a:pathLst>
                <a:path extrusionOk="0" h="662" w="1938">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9" name="Google Shape;13949;p83"/>
            <p:cNvSpPr/>
            <p:nvPr/>
          </p:nvSpPr>
          <p:spPr>
            <a:xfrm>
              <a:off x="5003487" y="3517358"/>
              <a:ext cx="11390" cy="17073"/>
            </a:xfrm>
            <a:custGeom>
              <a:rect b="b" l="l" r="r" t="t"/>
              <a:pathLst>
                <a:path extrusionOk="0" h="652" w="435">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83"/>
            <p:cNvSpPr/>
            <p:nvPr/>
          </p:nvSpPr>
          <p:spPr>
            <a:xfrm>
              <a:off x="5072065" y="3517358"/>
              <a:ext cx="11521" cy="17073"/>
            </a:xfrm>
            <a:custGeom>
              <a:rect b="b" l="l" r="r" t="t"/>
              <a:pathLst>
                <a:path extrusionOk="0" h="652" w="44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1" name="Google Shape;13951;p83"/>
            <p:cNvSpPr/>
            <p:nvPr/>
          </p:nvSpPr>
          <p:spPr>
            <a:xfrm>
              <a:off x="4980627" y="3448727"/>
              <a:ext cx="125924" cy="22990"/>
            </a:xfrm>
            <a:custGeom>
              <a:rect b="b" l="l" r="r" t="t"/>
              <a:pathLst>
                <a:path extrusionOk="0" h="878" w="4809">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2" name="Google Shape;13952;p83"/>
            <p:cNvSpPr/>
            <p:nvPr/>
          </p:nvSpPr>
          <p:spPr>
            <a:xfrm>
              <a:off x="4986388" y="3346789"/>
              <a:ext cx="55722" cy="101964"/>
            </a:xfrm>
            <a:custGeom>
              <a:rect b="b" l="l" r="r" t="t"/>
              <a:pathLst>
                <a:path extrusionOk="0" h="3894" w="2128">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3" name="Google Shape;13953;p83"/>
            <p:cNvSpPr/>
            <p:nvPr/>
          </p:nvSpPr>
          <p:spPr>
            <a:xfrm>
              <a:off x="4980627" y="3448727"/>
              <a:ext cx="34250" cy="22990"/>
            </a:xfrm>
            <a:custGeom>
              <a:rect b="b" l="l" r="r" t="t"/>
              <a:pathLst>
                <a:path extrusionOk="0" h="878" w="1308">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4" name="Google Shape;13954;p83"/>
            <p:cNvSpPr/>
            <p:nvPr/>
          </p:nvSpPr>
          <p:spPr>
            <a:xfrm>
              <a:off x="4916683" y="3471692"/>
              <a:ext cx="92695" cy="40011"/>
            </a:xfrm>
            <a:custGeom>
              <a:rect b="b" l="l" r="r" t="t"/>
              <a:pathLst>
                <a:path extrusionOk="0" h="1528" w="354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5" name="Google Shape;13955;p83"/>
          <p:cNvGrpSpPr/>
          <p:nvPr/>
        </p:nvGrpSpPr>
        <p:grpSpPr>
          <a:xfrm>
            <a:off x="5809723" y="2879911"/>
            <a:ext cx="263081" cy="355016"/>
            <a:chOff x="5809723" y="2879911"/>
            <a:chExt cx="263081" cy="355016"/>
          </a:xfrm>
        </p:grpSpPr>
        <p:sp>
          <p:nvSpPr>
            <p:cNvPr id="13956" name="Google Shape;13956;p83"/>
            <p:cNvSpPr/>
            <p:nvPr/>
          </p:nvSpPr>
          <p:spPr>
            <a:xfrm>
              <a:off x="5809723" y="3136969"/>
              <a:ext cx="263081" cy="97696"/>
            </a:xfrm>
            <a:custGeom>
              <a:rect b="b" l="l" r="r" t="t"/>
              <a:pathLst>
                <a:path extrusionOk="0" h="3731" w="10047">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7" name="Google Shape;13957;p83"/>
            <p:cNvSpPr/>
            <p:nvPr/>
          </p:nvSpPr>
          <p:spPr>
            <a:xfrm>
              <a:off x="5865942" y="3136969"/>
              <a:ext cx="150642" cy="75937"/>
            </a:xfrm>
            <a:custGeom>
              <a:rect b="b" l="l" r="r" t="t"/>
              <a:pathLst>
                <a:path extrusionOk="0" h="2900" w="5753">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8" name="Google Shape;13958;p83"/>
            <p:cNvSpPr/>
            <p:nvPr/>
          </p:nvSpPr>
          <p:spPr>
            <a:xfrm>
              <a:off x="5876416" y="3120734"/>
              <a:ext cx="129432" cy="80650"/>
            </a:xfrm>
            <a:custGeom>
              <a:rect b="b" l="l" r="r" t="t"/>
              <a:pathLst>
                <a:path extrusionOk="0" h="3080" w="4943">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9" name="Google Shape;13959;p83"/>
            <p:cNvSpPr/>
            <p:nvPr/>
          </p:nvSpPr>
          <p:spPr>
            <a:xfrm>
              <a:off x="5895400" y="3120734"/>
              <a:ext cx="91726" cy="62477"/>
            </a:xfrm>
            <a:custGeom>
              <a:rect b="b" l="l" r="r" t="t"/>
              <a:pathLst>
                <a:path extrusionOk="0" h="2386" w="3503">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83"/>
            <p:cNvSpPr/>
            <p:nvPr/>
          </p:nvSpPr>
          <p:spPr>
            <a:xfrm>
              <a:off x="5906895" y="3091747"/>
              <a:ext cx="68736" cy="79969"/>
            </a:xfrm>
            <a:custGeom>
              <a:rect b="b" l="l" r="r" t="t"/>
              <a:pathLst>
                <a:path extrusionOk="0" h="3054" w="2625">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1" name="Google Shape;13961;p83"/>
            <p:cNvSpPr/>
            <p:nvPr/>
          </p:nvSpPr>
          <p:spPr>
            <a:xfrm>
              <a:off x="5906895" y="3091747"/>
              <a:ext cx="68736" cy="28568"/>
            </a:xfrm>
            <a:custGeom>
              <a:rect b="b" l="l" r="r" t="t"/>
              <a:pathLst>
                <a:path extrusionOk="0" h="1091" w="2625">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83"/>
            <p:cNvSpPr/>
            <p:nvPr/>
          </p:nvSpPr>
          <p:spPr>
            <a:xfrm>
              <a:off x="5906895" y="2879911"/>
              <a:ext cx="68736" cy="46007"/>
            </a:xfrm>
            <a:custGeom>
              <a:rect b="b" l="l" r="r" t="t"/>
              <a:pathLst>
                <a:path extrusionOk="0" h="1757" w="2625">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83"/>
            <p:cNvSpPr/>
            <p:nvPr/>
          </p:nvSpPr>
          <p:spPr>
            <a:xfrm>
              <a:off x="5838212" y="2914134"/>
              <a:ext cx="206102" cy="137419"/>
            </a:xfrm>
            <a:custGeom>
              <a:rect b="b" l="l" r="r" t="t"/>
              <a:pathLst>
                <a:path extrusionOk="0" h="5248" w="7871">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4" name="Google Shape;13964;p83"/>
            <p:cNvSpPr/>
            <p:nvPr/>
          </p:nvSpPr>
          <p:spPr>
            <a:xfrm>
              <a:off x="5861203" y="2948620"/>
              <a:ext cx="160147" cy="91438"/>
            </a:xfrm>
            <a:custGeom>
              <a:rect b="b" l="l" r="r" t="t"/>
              <a:pathLst>
                <a:path extrusionOk="0" h="3492" w="6116">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83"/>
            <p:cNvSpPr/>
            <p:nvPr/>
          </p:nvSpPr>
          <p:spPr>
            <a:xfrm>
              <a:off x="5848712" y="2960115"/>
              <a:ext cx="184630" cy="148652"/>
            </a:xfrm>
            <a:custGeom>
              <a:rect b="b" l="l" r="r" t="t"/>
              <a:pathLst>
                <a:path extrusionOk="0" h="5677" w="7051">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83"/>
            <p:cNvSpPr/>
            <p:nvPr/>
          </p:nvSpPr>
          <p:spPr>
            <a:xfrm>
              <a:off x="5848948" y="2960115"/>
              <a:ext cx="132418" cy="148626"/>
            </a:xfrm>
            <a:custGeom>
              <a:rect b="b" l="l" r="r" t="t"/>
              <a:pathLst>
                <a:path extrusionOk="0" h="5676" w="5057">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83"/>
            <p:cNvSpPr/>
            <p:nvPr/>
          </p:nvSpPr>
          <p:spPr>
            <a:xfrm>
              <a:off x="5889666" y="3005808"/>
              <a:ext cx="34512" cy="22781"/>
            </a:xfrm>
            <a:custGeom>
              <a:rect b="b" l="l" r="r" t="t"/>
              <a:pathLst>
                <a:path extrusionOk="0" h="870" w="1318">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8" name="Google Shape;13968;p83"/>
            <p:cNvSpPr/>
            <p:nvPr/>
          </p:nvSpPr>
          <p:spPr>
            <a:xfrm>
              <a:off x="5958375" y="3005808"/>
              <a:ext cx="34486" cy="22781"/>
            </a:xfrm>
            <a:custGeom>
              <a:rect b="b" l="l" r="r" t="t"/>
              <a:pathLst>
                <a:path extrusionOk="0" h="870" w="1317">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9" name="Google Shape;13969;p83"/>
            <p:cNvSpPr/>
            <p:nvPr/>
          </p:nvSpPr>
          <p:spPr>
            <a:xfrm>
              <a:off x="5915929" y="3057707"/>
              <a:ext cx="50668" cy="17361"/>
            </a:xfrm>
            <a:custGeom>
              <a:rect b="b" l="l" r="r" t="t"/>
              <a:pathLst>
                <a:path extrusionOk="0" h="663" w="1935">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0" name="Google Shape;13970;p83"/>
            <p:cNvSpPr/>
            <p:nvPr/>
          </p:nvSpPr>
          <p:spPr>
            <a:xfrm>
              <a:off x="5901161" y="3012197"/>
              <a:ext cx="11521" cy="16889"/>
            </a:xfrm>
            <a:custGeom>
              <a:rect b="b" l="l" r="r" t="t"/>
              <a:pathLst>
                <a:path extrusionOk="0" h="645" w="44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1" name="Google Shape;13971;p83"/>
            <p:cNvSpPr/>
            <p:nvPr/>
          </p:nvSpPr>
          <p:spPr>
            <a:xfrm>
              <a:off x="5969844" y="3012197"/>
              <a:ext cx="11521" cy="16889"/>
            </a:xfrm>
            <a:custGeom>
              <a:rect b="b" l="l" r="r" t="t"/>
              <a:pathLst>
                <a:path extrusionOk="0" h="645" w="44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83"/>
            <p:cNvSpPr/>
            <p:nvPr/>
          </p:nvSpPr>
          <p:spPr>
            <a:xfrm>
              <a:off x="5922135" y="3011569"/>
              <a:ext cx="38256" cy="11260"/>
            </a:xfrm>
            <a:custGeom>
              <a:rect b="b" l="l" r="r" t="t"/>
              <a:pathLst>
                <a:path extrusionOk="0" h="430" w="1461">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83"/>
            <p:cNvSpPr/>
            <p:nvPr/>
          </p:nvSpPr>
          <p:spPr>
            <a:xfrm>
              <a:off x="5933630" y="3211648"/>
              <a:ext cx="15266" cy="11521"/>
            </a:xfrm>
            <a:custGeom>
              <a:rect b="b" l="l" r="r" t="t"/>
              <a:pathLst>
                <a:path extrusionOk="0" h="440" w="583">
                  <a:moveTo>
                    <a:pt x="296" y="1"/>
                  </a:moveTo>
                  <a:cubicBezTo>
                    <a:pt x="1" y="1"/>
                    <a:pt x="1" y="440"/>
                    <a:pt x="296" y="440"/>
                  </a:cubicBezTo>
                  <a:cubicBezTo>
                    <a:pt x="583" y="440"/>
                    <a:pt x="583" y="1"/>
                    <a:pt x="29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83"/>
            <p:cNvSpPr/>
            <p:nvPr/>
          </p:nvSpPr>
          <p:spPr>
            <a:xfrm>
              <a:off x="5868691" y="2994156"/>
              <a:ext cx="66955" cy="57398"/>
            </a:xfrm>
            <a:custGeom>
              <a:rect b="b" l="l" r="r" t="t"/>
              <a:pathLst>
                <a:path extrusionOk="0" h="2192" w="2557">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83"/>
            <p:cNvSpPr/>
            <p:nvPr/>
          </p:nvSpPr>
          <p:spPr>
            <a:xfrm>
              <a:off x="5937375" y="2994156"/>
              <a:ext cx="66719" cy="57398"/>
            </a:xfrm>
            <a:custGeom>
              <a:rect b="b" l="l" r="r" t="t"/>
              <a:pathLst>
                <a:path extrusionOk="0" h="2192" w="2548">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6" name="Google Shape;13976;p83"/>
            <p:cNvSpPr/>
            <p:nvPr/>
          </p:nvSpPr>
          <p:spPr>
            <a:xfrm>
              <a:off x="5811477" y="3169202"/>
              <a:ext cx="49725" cy="65724"/>
            </a:xfrm>
            <a:custGeom>
              <a:rect b="b" l="l" r="r" t="t"/>
              <a:pathLst>
                <a:path extrusionOk="0" h="2510" w="1899">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7" name="Google Shape;13977;p83"/>
            <p:cNvSpPr/>
            <p:nvPr/>
          </p:nvSpPr>
          <p:spPr>
            <a:xfrm>
              <a:off x="6021324" y="3169202"/>
              <a:ext cx="49725" cy="65724"/>
            </a:xfrm>
            <a:custGeom>
              <a:rect b="b" l="l" r="r" t="t"/>
              <a:pathLst>
                <a:path extrusionOk="0" h="2510" w="1899">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8" name="Google Shape;13978;p83"/>
          <p:cNvGrpSpPr/>
          <p:nvPr/>
        </p:nvGrpSpPr>
        <p:grpSpPr>
          <a:xfrm>
            <a:off x="7616069" y="4268056"/>
            <a:ext cx="263316" cy="354754"/>
            <a:chOff x="7616069" y="4268056"/>
            <a:chExt cx="263316" cy="354754"/>
          </a:xfrm>
        </p:grpSpPr>
        <p:sp>
          <p:nvSpPr>
            <p:cNvPr id="13979" name="Google Shape;13979;p83"/>
            <p:cNvSpPr/>
            <p:nvPr/>
          </p:nvSpPr>
          <p:spPr>
            <a:xfrm>
              <a:off x="7616069" y="4513881"/>
              <a:ext cx="263316" cy="108930"/>
            </a:xfrm>
            <a:custGeom>
              <a:rect b="b" l="l" r="r" t="t"/>
              <a:pathLst>
                <a:path extrusionOk="0" h="4160" w="10056">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83"/>
            <p:cNvSpPr/>
            <p:nvPr/>
          </p:nvSpPr>
          <p:spPr>
            <a:xfrm>
              <a:off x="7719238" y="4514116"/>
              <a:ext cx="57214" cy="108694"/>
            </a:xfrm>
            <a:custGeom>
              <a:rect b="b" l="l" r="r" t="t"/>
              <a:pathLst>
                <a:path extrusionOk="0" h="4151" w="2185">
                  <a:moveTo>
                    <a:pt x="0" y="1"/>
                  </a:moveTo>
                  <a:lnTo>
                    <a:pt x="0" y="4151"/>
                  </a:lnTo>
                  <a:lnTo>
                    <a:pt x="2185" y="4151"/>
                  </a:lnTo>
                  <a:lnTo>
                    <a:pt x="2185"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83"/>
            <p:cNvSpPr/>
            <p:nvPr/>
          </p:nvSpPr>
          <p:spPr>
            <a:xfrm>
              <a:off x="7719238" y="4514116"/>
              <a:ext cx="57214" cy="34433"/>
            </a:xfrm>
            <a:custGeom>
              <a:rect b="b" l="l" r="r" t="t"/>
              <a:pathLst>
                <a:path extrusionOk="0" h="1315" w="2185">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83"/>
            <p:cNvSpPr/>
            <p:nvPr/>
          </p:nvSpPr>
          <p:spPr>
            <a:xfrm>
              <a:off x="7642542" y="4268082"/>
              <a:ext cx="210344" cy="208852"/>
            </a:xfrm>
            <a:custGeom>
              <a:rect b="b" l="l" r="r" t="t"/>
              <a:pathLst>
                <a:path extrusionOk="0" h="7976" w="8033">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83"/>
            <p:cNvSpPr/>
            <p:nvPr/>
          </p:nvSpPr>
          <p:spPr>
            <a:xfrm>
              <a:off x="7713477" y="4462663"/>
              <a:ext cx="68736" cy="74470"/>
            </a:xfrm>
            <a:custGeom>
              <a:rect b="b" l="l" r="r" t="t"/>
              <a:pathLst>
                <a:path extrusionOk="0" h="2844" w="2625">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4" name="Google Shape;13984;p83"/>
            <p:cNvSpPr/>
            <p:nvPr/>
          </p:nvSpPr>
          <p:spPr>
            <a:xfrm>
              <a:off x="7713477" y="4462663"/>
              <a:ext cx="68736" cy="28620"/>
            </a:xfrm>
            <a:custGeom>
              <a:rect b="b" l="l" r="r" t="t"/>
              <a:pathLst>
                <a:path extrusionOk="0" h="1093" w="2625">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83"/>
            <p:cNvSpPr/>
            <p:nvPr/>
          </p:nvSpPr>
          <p:spPr>
            <a:xfrm>
              <a:off x="7673257" y="4319771"/>
              <a:ext cx="148914" cy="160147"/>
            </a:xfrm>
            <a:custGeom>
              <a:rect b="b" l="l" r="r" t="t"/>
              <a:pathLst>
                <a:path extrusionOk="0" h="6116" w="5687">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83"/>
            <p:cNvSpPr/>
            <p:nvPr/>
          </p:nvSpPr>
          <p:spPr>
            <a:xfrm>
              <a:off x="7673047" y="4319771"/>
              <a:ext cx="149124" cy="160174"/>
            </a:xfrm>
            <a:custGeom>
              <a:rect b="b" l="l" r="r" t="t"/>
              <a:pathLst>
                <a:path extrusionOk="0" h="6117" w="5695">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83"/>
            <p:cNvSpPr/>
            <p:nvPr/>
          </p:nvSpPr>
          <p:spPr>
            <a:xfrm>
              <a:off x="7699992" y="4371251"/>
              <a:ext cx="26761" cy="11260"/>
            </a:xfrm>
            <a:custGeom>
              <a:rect b="b" l="l" r="r" t="t"/>
              <a:pathLst>
                <a:path extrusionOk="0" h="430" w="1022">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83"/>
            <p:cNvSpPr/>
            <p:nvPr/>
          </p:nvSpPr>
          <p:spPr>
            <a:xfrm>
              <a:off x="7768701" y="4371251"/>
              <a:ext cx="26735" cy="11260"/>
            </a:xfrm>
            <a:custGeom>
              <a:rect b="b" l="l" r="r" t="t"/>
              <a:pathLst>
                <a:path extrusionOk="0" h="430" w="1021">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83"/>
            <p:cNvSpPr/>
            <p:nvPr/>
          </p:nvSpPr>
          <p:spPr>
            <a:xfrm>
              <a:off x="7814394" y="4571278"/>
              <a:ext cx="43991" cy="40115"/>
            </a:xfrm>
            <a:custGeom>
              <a:rect b="b" l="l" r="r" t="t"/>
              <a:pathLst>
                <a:path extrusionOk="0" h="1532" w="168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0" name="Google Shape;13990;p83"/>
            <p:cNvSpPr/>
            <p:nvPr/>
          </p:nvSpPr>
          <p:spPr>
            <a:xfrm>
              <a:off x="7644794" y="4588560"/>
              <a:ext cx="57214" cy="34250"/>
            </a:xfrm>
            <a:custGeom>
              <a:rect b="b" l="l" r="r" t="t"/>
              <a:pathLst>
                <a:path extrusionOk="0" h="1308" w="2185">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83"/>
            <p:cNvSpPr/>
            <p:nvPr/>
          </p:nvSpPr>
          <p:spPr>
            <a:xfrm>
              <a:off x="7667653" y="4571278"/>
              <a:ext cx="11390" cy="28568"/>
            </a:xfrm>
            <a:custGeom>
              <a:rect b="b" l="l" r="r" t="t"/>
              <a:pathLst>
                <a:path extrusionOk="0" h="1091" w="435">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83"/>
            <p:cNvSpPr/>
            <p:nvPr/>
          </p:nvSpPr>
          <p:spPr>
            <a:xfrm>
              <a:off x="7707743" y="438835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3" name="Google Shape;13993;p83"/>
            <p:cNvSpPr/>
            <p:nvPr/>
          </p:nvSpPr>
          <p:spPr>
            <a:xfrm>
              <a:off x="7776426" y="4388350"/>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83"/>
            <p:cNvSpPr/>
            <p:nvPr/>
          </p:nvSpPr>
          <p:spPr>
            <a:xfrm>
              <a:off x="7721987" y="4425454"/>
              <a:ext cx="51480" cy="22886"/>
            </a:xfrm>
            <a:custGeom>
              <a:rect b="b" l="l" r="r" t="t"/>
              <a:pathLst>
                <a:path extrusionOk="0" h="874" w="1966">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83"/>
            <p:cNvSpPr/>
            <p:nvPr/>
          </p:nvSpPr>
          <p:spPr>
            <a:xfrm>
              <a:off x="7650528" y="4268056"/>
              <a:ext cx="194371" cy="108956"/>
            </a:xfrm>
            <a:custGeom>
              <a:rect b="b" l="l" r="r" t="t"/>
              <a:pathLst>
                <a:path extrusionOk="0" h="4161" w="7423">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83"/>
            <p:cNvSpPr/>
            <p:nvPr/>
          </p:nvSpPr>
          <p:spPr>
            <a:xfrm>
              <a:off x="7747701" y="4492147"/>
              <a:ext cx="65724" cy="130663"/>
            </a:xfrm>
            <a:custGeom>
              <a:rect b="b" l="l" r="r" t="t"/>
              <a:pathLst>
                <a:path extrusionOk="0" h="4990" w="251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83"/>
            <p:cNvSpPr/>
            <p:nvPr/>
          </p:nvSpPr>
          <p:spPr>
            <a:xfrm>
              <a:off x="7682003" y="4492147"/>
              <a:ext cx="65724" cy="130663"/>
            </a:xfrm>
            <a:custGeom>
              <a:rect b="b" l="l" r="r" t="t"/>
              <a:pathLst>
                <a:path extrusionOk="0" h="4990" w="251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83"/>
            <p:cNvSpPr/>
            <p:nvPr/>
          </p:nvSpPr>
          <p:spPr>
            <a:xfrm>
              <a:off x="7715231" y="4268082"/>
              <a:ext cx="129668" cy="92931"/>
            </a:xfrm>
            <a:custGeom>
              <a:rect b="b" l="l" r="r" t="t"/>
              <a:pathLst>
                <a:path extrusionOk="0" h="3549" w="4952">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83"/>
            <p:cNvSpPr/>
            <p:nvPr/>
          </p:nvSpPr>
          <p:spPr>
            <a:xfrm>
              <a:off x="7644794" y="4605554"/>
              <a:ext cx="57214" cy="17256"/>
            </a:xfrm>
            <a:custGeom>
              <a:rect b="b" l="l" r="r" t="t"/>
              <a:pathLst>
                <a:path extrusionOk="0" h="659" w="2185">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0" name="Google Shape;14000;p83"/>
          <p:cNvGrpSpPr/>
          <p:nvPr/>
        </p:nvGrpSpPr>
        <p:grpSpPr>
          <a:xfrm>
            <a:off x="7164404" y="4268318"/>
            <a:ext cx="263316" cy="354493"/>
            <a:chOff x="7164404" y="4268318"/>
            <a:chExt cx="263316" cy="354493"/>
          </a:xfrm>
        </p:grpSpPr>
        <p:sp>
          <p:nvSpPr>
            <p:cNvPr id="14001" name="Google Shape;14001;p83"/>
            <p:cNvSpPr/>
            <p:nvPr/>
          </p:nvSpPr>
          <p:spPr>
            <a:xfrm>
              <a:off x="7170898" y="4268318"/>
              <a:ext cx="250590" cy="280049"/>
            </a:xfrm>
            <a:custGeom>
              <a:rect b="b" l="l" r="r" t="t"/>
              <a:pathLst>
                <a:path extrusionOk="0" h="10695" w="957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2" name="Google Shape;14002;p83"/>
            <p:cNvSpPr/>
            <p:nvPr/>
          </p:nvSpPr>
          <p:spPr>
            <a:xfrm>
              <a:off x="7164404" y="4474158"/>
              <a:ext cx="263316" cy="148652"/>
            </a:xfrm>
            <a:custGeom>
              <a:rect b="b" l="l" r="r" t="t"/>
              <a:pathLst>
                <a:path extrusionOk="0" h="5677" w="10056">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83"/>
            <p:cNvSpPr/>
            <p:nvPr/>
          </p:nvSpPr>
          <p:spPr>
            <a:xfrm>
              <a:off x="7164666" y="4547607"/>
              <a:ext cx="263055" cy="75203"/>
            </a:xfrm>
            <a:custGeom>
              <a:rect b="b" l="l" r="r" t="t"/>
              <a:pathLst>
                <a:path extrusionOk="0" h="2872" w="10046">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83"/>
            <p:cNvSpPr/>
            <p:nvPr/>
          </p:nvSpPr>
          <p:spPr>
            <a:xfrm>
              <a:off x="7175166" y="4547607"/>
              <a:ext cx="242080" cy="46740"/>
            </a:xfrm>
            <a:custGeom>
              <a:rect b="b" l="l" r="r" t="t"/>
              <a:pathLst>
                <a:path extrusionOk="0" h="1785" w="9245">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5" name="Google Shape;14005;p83"/>
            <p:cNvSpPr/>
            <p:nvPr/>
          </p:nvSpPr>
          <p:spPr>
            <a:xfrm>
              <a:off x="7261838" y="4474158"/>
              <a:ext cx="68709" cy="22833"/>
            </a:xfrm>
            <a:custGeom>
              <a:rect b="b" l="l" r="r" t="t"/>
              <a:pathLst>
                <a:path extrusionOk="0" h="872" w="2624">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83"/>
            <p:cNvSpPr/>
            <p:nvPr/>
          </p:nvSpPr>
          <p:spPr>
            <a:xfrm>
              <a:off x="7221618" y="4291046"/>
              <a:ext cx="148914" cy="194371"/>
            </a:xfrm>
            <a:custGeom>
              <a:rect b="b" l="l" r="r" t="t"/>
              <a:pathLst>
                <a:path extrusionOk="0" h="7423" w="5687">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83"/>
            <p:cNvSpPr/>
            <p:nvPr/>
          </p:nvSpPr>
          <p:spPr>
            <a:xfrm>
              <a:off x="7221382" y="4291046"/>
              <a:ext cx="148888" cy="194397"/>
            </a:xfrm>
            <a:custGeom>
              <a:rect b="b" l="l" r="r" t="t"/>
              <a:pathLst>
                <a:path extrusionOk="0" h="7424" w="5686">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83"/>
            <p:cNvSpPr/>
            <p:nvPr/>
          </p:nvSpPr>
          <p:spPr>
            <a:xfrm>
              <a:off x="7270767" y="4433755"/>
              <a:ext cx="50799" cy="17465"/>
            </a:xfrm>
            <a:custGeom>
              <a:rect b="b" l="l" r="r" t="t"/>
              <a:pathLst>
                <a:path extrusionOk="0" h="667" w="194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83"/>
            <p:cNvSpPr/>
            <p:nvPr/>
          </p:nvSpPr>
          <p:spPr>
            <a:xfrm>
              <a:off x="7256104" y="4394084"/>
              <a:ext cx="11495" cy="17151"/>
            </a:xfrm>
            <a:custGeom>
              <a:rect b="b" l="l" r="r" t="t"/>
              <a:pathLst>
                <a:path extrusionOk="0" h="655" w="439">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0" name="Google Shape;14010;p83"/>
            <p:cNvSpPr/>
            <p:nvPr/>
          </p:nvSpPr>
          <p:spPr>
            <a:xfrm>
              <a:off x="7324787" y="4394084"/>
              <a:ext cx="11260" cy="17151"/>
            </a:xfrm>
            <a:custGeom>
              <a:rect b="b" l="l" r="r" t="t"/>
              <a:pathLst>
                <a:path extrusionOk="0" h="655" w="43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83"/>
            <p:cNvSpPr/>
            <p:nvPr/>
          </p:nvSpPr>
          <p:spPr>
            <a:xfrm>
              <a:off x="7248353" y="4376986"/>
              <a:ext cx="26761" cy="11260"/>
            </a:xfrm>
            <a:custGeom>
              <a:rect b="b" l="l" r="r" t="t"/>
              <a:pathLst>
                <a:path extrusionOk="0" h="430" w="1022">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83"/>
            <p:cNvSpPr/>
            <p:nvPr/>
          </p:nvSpPr>
          <p:spPr>
            <a:xfrm>
              <a:off x="7317036" y="4376986"/>
              <a:ext cx="26761" cy="11260"/>
            </a:xfrm>
            <a:custGeom>
              <a:rect b="b" l="l" r="r" t="t"/>
              <a:pathLst>
                <a:path extrusionOk="0" h="430" w="1022">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83"/>
            <p:cNvSpPr/>
            <p:nvPr/>
          </p:nvSpPr>
          <p:spPr>
            <a:xfrm>
              <a:off x="7266840" y="4580836"/>
              <a:ext cx="23750" cy="41975"/>
            </a:xfrm>
            <a:custGeom>
              <a:rect b="b" l="l" r="r" t="t"/>
              <a:pathLst>
                <a:path extrusionOk="0" h="1603" w="907">
                  <a:moveTo>
                    <a:pt x="0" y="0"/>
                  </a:moveTo>
                  <a:lnTo>
                    <a:pt x="458" y="1603"/>
                  </a:lnTo>
                  <a:lnTo>
                    <a:pt x="907" y="1603"/>
                  </a:lnTo>
                  <a:lnTo>
                    <a:pt x="468" y="57"/>
                  </a:lnTo>
                  <a:cubicBezTo>
                    <a:pt x="306" y="38"/>
                    <a:pt x="153" y="19"/>
                    <a:pt x="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83"/>
            <p:cNvSpPr/>
            <p:nvPr/>
          </p:nvSpPr>
          <p:spPr>
            <a:xfrm>
              <a:off x="7301797" y="4580836"/>
              <a:ext cx="24012" cy="41975"/>
            </a:xfrm>
            <a:custGeom>
              <a:rect b="b" l="l" r="r" t="t"/>
              <a:pathLst>
                <a:path extrusionOk="0" h="1603" w="917">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83"/>
            <p:cNvSpPr/>
            <p:nvPr/>
          </p:nvSpPr>
          <p:spPr>
            <a:xfrm>
              <a:off x="7222377" y="4291046"/>
              <a:ext cx="147657" cy="66719"/>
            </a:xfrm>
            <a:custGeom>
              <a:rect b="b" l="l" r="r" t="t"/>
              <a:pathLst>
                <a:path extrusionOk="0" h="2548" w="5639">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83"/>
            <p:cNvSpPr/>
            <p:nvPr/>
          </p:nvSpPr>
          <p:spPr>
            <a:xfrm>
              <a:off x="7222377" y="4291099"/>
              <a:ext cx="85206" cy="66667"/>
            </a:xfrm>
            <a:custGeom>
              <a:rect b="b" l="l" r="r" t="t"/>
              <a:pathLst>
                <a:path extrusionOk="0" h="2546" w="3254">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17" name="Google Shape;14017;p83"/>
          <p:cNvGrpSpPr/>
          <p:nvPr/>
        </p:nvGrpSpPr>
        <p:grpSpPr>
          <a:xfrm>
            <a:off x="5358346" y="2879911"/>
            <a:ext cx="263316" cy="354754"/>
            <a:chOff x="5358346" y="2879911"/>
            <a:chExt cx="263316" cy="354754"/>
          </a:xfrm>
        </p:grpSpPr>
        <p:sp>
          <p:nvSpPr>
            <p:cNvPr id="14018" name="Google Shape;14018;p83"/>
            <p:cNvSpPr/>
            <p:nvPr/>
          </p:nvSpPr>
          <p:spPr>
            <a:xfrm>
              <a:off x="5392805" y="3120237"/>
              <a:ext cx="194371" cy="51480"/>
            </a:xfrm>
            <a:custGeom>
              <a:rect b="b" l="l" r="r" t="t"/>
              <a:pathLst>
                <a:path extrusionOk="0" h="1966" w="7423">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9" name="Google Shape;14019;p83"/>
            <p:cNvSpPr/>
            <p:nvPr/>
          </p:nvSpPr>
          <p:spPr>
            <a:xfrm>
              <a:off x="5450020" y="2879911"/>
              <a:ext cx="79969" cy="46007"/>
            </a:xfrm>
            <a:custGeom>
              <a:rect b="b" l="l" r="r" t="t"/>
              <a:pathLst>
                <a:path extrusionOk="0" h="1757" w="3054">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83"/>
            <p:cNvSpPr/>
            <p:nvPr/>
          </p:nvSpPr>
          <p:spPr>
            <a:xfrm>
              <a:off x="5358346" y="3091512"/>
              <a:ext cx="263316" cy="143153"/>
            </a:xfrm>
            <a:custGeom>
              <a:rect b="b" l="l" r="r" t="t"/>
              <a:pathLst>
                <a:path extrusionOk="0" h="5467" w="10056">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83"/>
            <p:cNvSpPr/>
            <p:nvPr/>
          </p:nvSpPr>
          <p:spPr>
            <a:xfrm>
              <a:off x="5358346" y="3144955"/>
              <a:ext cx="263316" cy="89710"/>
            </a:xfrm>
            <a:custGeom>
              <a:rect b="b" l="l" r="r" t="t"/>
              <a:pathLst>
                <a:path extrusionOk="0" h="3426" w="10056">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2" name="Google Shape;14022;p83"/>
            <p:cNvSpPr/>
            <p:nvPr/>
          </p:nvSpPr>
          <p:spPr>
            <a:xfrm>
              <a:off x="5423546" y="3144955"/>
              <a:ext cx="132915" cy="54988"/>
            </a:xfrm>
            <a:custGeom>
              <a:rect b="b" l="l" r="r" t="t"/>
              <a:pathLst>
                <a:path extrusionOk="0" h="2100" w="5076">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3" name="Google Shape;14023;p83"/>
            <p:cNvSpPr/>
            <p:nvPr/>
          </p:nvSpPr>
          <p:spPr>
            <a:xfrm>
              <a:off x="5455754" y="3091512"/>
              <a:ext cx="68736" cy="34564"/>
            </a:xfrm>
            <a:custGeom>
              <a:rect b="b" l="l" r="r" t="t"/>
              <a:pathLst>
                <a:path extrusionOk="0" h="1320" w="2625">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83"/>
            <p:cNvSpPr/>
            <p:nvPr/>
          </p:nvSpPr>
          <p:spPr>
            <a:xfrm>
              <a:off x="5397545" y="2994339"/>
              <a:ext cx="184630" cy="119927"/>
            </a:xfrm>
            <a:custGeom>
              <a:rect b="b" l="l" r="r" t="t"/>
              <a:pathLst>
                <a:path extrusionOk="0" h="4580" w="7051">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83"/>
            <p:cNvSpPr/>
            <p:nvPr/>
          </p:nvSpPr>
          <p:spPr>
            <a:xfrm>
              <a:off x="5397807" y="2982844"/>
              <a:ext cx="143651" cy="131632"/>
            </a:xfrm>
            <a:custGeom>
              <a:rect b="b" l="l" r="r" t="t"/>
              <a:pathLst>
                <a:path extrusionOk="0" h="5027" w="5486">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6" name="Google Shape;14026;p83"/>
            <p:cNvSpPr/>
            <p:nvPr/>
          </p:nvSpPr>
          <p:spPr>
            <a:xfrm>
              <a:off x="5410035" y="3139613"/>
              <a:ext cx="28515" cy="95052"/>
            </a:xfrm>
            <a:custGeom>
              <a:rect b="b" l="l" r="r" t="t"/>
              <a:pathLst>
                <a:path extrusionOk="0" h="3630" w="1089">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7" name="Google Shape;14027;p83"/>
            <p:cNvSpPr/>
            <p:nvPr/>
          </p:nvSpPr>
          <p:spPr>
            <a:xfrm>
              <a:off x="5464709" y="3062970"/>
              <a:ext cx="50563" cy="17334"/>
            </a:xfrm>
            <a:custGeom>
              <a:rect b="b" l="l" r="r" t="t"/>
              <a:pathLst>
                <a:path extrusionOk="0" h="662" w="1931">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83"/>
            <p:cNvSpPr/>
            <p:nvPr/>
          </p:nvSpPr>
          <p:spPr>
            <a:xfrm>
              <a:off x="5450020" y="3022933"/>
              <a:ext cx="11521" cy="17125"/>
            </a:xfrm>
            <a:custGeom>
              <a:rect b="b" l="l" r="r" t="t"/>
              <a:pathLst>
                <a:path extrusionOk="0" h="654" w="44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83"/>
            <p:cNvSpPr/>
            <p:nvPr/>
          </p:nvSpPr>
          <p:spPr>
            <a:xfrm>
              <a:off x="5518572" y="3022933"/>
              <a:ext cx="11417" cy="17125"/>
            </a:xfrm>
            <a:custGeom>
              <a:rect b="b" l="l" r="r" t="t"/>
              <a:pathLst>
                <a:path extrusionOk="0" h="654" w="436">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0" name="Google Shape;14030;p83"/>
            <p:cNvSpPr/>
            <p:nvPr/>
          </p:nvSpPr>
          <p:spPr>
            <a:xfrm>
              <a:off x="5398566" y="2920131"/>
              <a:ext cx="183112" cy="111443"/>
            </a:xfrm>
            <a:custGeom>
              <a:rect b="b" l="l" r="r" t="t"/>
              <a:pathLst>
                <a:path extrusionOk="0" h="4256" w="6993">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1" name="Google Shape;14031;p83"/>
            <p:cNvSpPr/>
            <p:nvPr/>
          </p:nvSpPr>
          <p:spPr>
            <a:xfrm>
              <a:off x="5455754" y="2921126"/>
              <a:ext cx="125924" cy="73239"/>
            </a:xfrm>
            <a:custGeom>
              <a:rect b="b" l="l" r="r" t="t"/>
              <a:pathLst>
                <a:path extrusionOk="0" h="2797" w="4809">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2" name="Google Shape;14032;p83"/>
            <p:cNvSpPr/>
            <p:nvPr/>
          </p:nvSpPr>
          <p:spPr>
            <a:xfrm>
              <a:off x="5410035" y="3144222"/>
              <a:ext cx="11286" cy="90443"/>
            </a:xfrm>
            <a:custGeom>
              <a:rect b="b" l="l" r="r" t="t"/>
              <a:pathLst>
                <a:path extrusionOk="0" h="3454" w="431">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83"/>
            <p:cNvSpPr/>
            <p:nvPr/>
          </p:nvSpPr>
          <p:spPr>
            <a:xfrm>
              <a:off x="5541431" y="3139613"/>
              <a:ext cx="28751" cy="95052"/>
            </a:xfrm>
            <a:custGeom>
              <a:rect b="b" l="l" r="r" t="t"/>
              <a:pathLst>
                <a:path extrusionOk="0" h="3630" w="1098">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4" name="Google Shape;14034;p83"/>
            <p:cNvSpPr/>
            <p:nvPr/>
          </p:nvSpPr>
          <p:spPr>
            <a:xfrm>
              <a:off x="5558687" y="3144222"/>
              <a:ext cx="11260" cy="90443"/>
            </a:xfrm>
            <a:custGeom>
              <a:rect b="b" l="l" r="r" t="t"/>
              <a:pathLst>
                <a:path extrusionOk="0" h="3454" w="43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5" name="Google Shape;14035;p83"/>
            <p:cNvSpPr/>
            <p:nvPr/>
          </p:nvSpPr>
          <p:spPr>
            <a:xfrm>
              <a:off x="5410035" y="3177425"/>
              <a:ext cx="28515" cy="17282"/>
            </a:xfrm>
            <a:custGeom>
              <a:rect b="b" l="l" r="r" t="t"/>
              <a:pathLst>
                <a:path extrusionOk="0" h="660" w="1089">
                  <a:moveTo>
                    <a:pt x="1" y="1"/>
                  </a:moveTo>
                  <a:lnTo>
                    <a:pt x="1" y="659"/>
                  </a:lnTo>
                  <a:lnTo>
                    <a:pt x="1088" y="659"/>
                  </a:lnTo>
                  <a:lnTo>
                    <a:pt x="1088"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83"/>
            <p:cNvSpPr/>
            <p:nvPr/>
          </p:nvSpPr>
          <p:spPr>
            <a:xfrm>
              <a:off x="5410035" y="3177425"/>
              <a:ext cx="11286" cy="17282"/>
            </a:xfrm>
            <a:custGeom>
              <a:rect b="b" l="l" r="r" t="t"/>
              <a:pathLst>
                <a:path extrusionOk="0" h="660" w="431">
                  <a:moveTo>
                    <a:pt x="1" y="1"/>
                  </a:moveTo>
                  <a:lnTo>
                    <a:pt x="1" y="659"/>
                  </a:lnTo>
                  <a:lnTo>
                    <a:pt x="430" y="659"/>
                  </a:lnTo>
                  <a:lnTo>
                    <a:pt x="43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83"/>
            <p:cNvSpPr/>
            <p:nvPr/>
          </p:nvSpPr>
          <p:spPr>
            <a:xfrm>
              <a:off x="5541431" y="3177425"/>
              <a:ext cx="28751" cy="17282"/>
            </a:xfrm>
            <a:custGeom>
              <a:rect b="b" l="l" r="r" t="t"/>
              <a:pathLst>
                <a:path extrusionOk="0" h="660" w="1098">
                  <a:moveTo>
                    <a:pt x="1" y="1"/>
                  </a:moveTo>
                  <a:lnTo>
                    <a:pt x="1" y="659"/>
                  </a:lnTo>
                  <a:lnTo>
                    <a:pt x="1098" y="659"/>
                  </a:lnTo>
                  <a:lnTo>
                    <a:pt x="1098"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8" name="Google Shape;14038;p83"/>
            <p:cNvSpPr/>
            <p:nvPr/>
          </p:nvSpPr>
          <p:spPr>
            <a:xfrm>
              <a:off x="5558687" y="3177425"/>
              <a:ext cx="11495" cy="17282"/>
            </a:xfrm>
            <a:custGeom>
              <a:rect b="b" l="l" r="r" t="t"/>
              <a:pathLst>
                <a:path extrusionOk="0" h="660" w="439">
                  <a:moveTo>
                    <a:pt x="0" y="1"/>
                  </a:moveTo>
                  <a:lnTo>
                    <a:pt x="0" y="659"/>
                  </a:lnTo>
                  <a:lnTo>
                    <a:pt x="439" y="659"/>
                  </a:lnTo>
                  <a:lnTo>
                    <a:pt x="43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9" name="Google Shape;14039;p83"/>
          <p:cNvGrpSpPr/>
          <p:nvPr/>
        </p:nvGrpSpPr>
        <p:grpSpPr>
          <a:xfrm>
            <a:off x="8061450" y="3345742"/>
            <a:ext cx="263316" cy="354807"/>
            <a:chOff x="8061450" y="3345742"/>
            <a:chExt cx="263316" cy="354807"/>
          </a:xfrm>
        </p:grpSpPr>
        <p:sp>
          <p:nvSpPr>
            <p:cNvPr id="14040" name="Google Shape;14040;p83"/>
            <p:cNvSpPr/>
            <p:nvPr/>
          </p:nvSpPr>
          <p:spPr>
            <a:xfrm>
              <a:off x="8075956" y="3345794"/>
              <a:ext cx="234591" cy="303039"/>
            </a:xfrm>
            <a:custGeom>
              <a:rect b="b" l="l" r="r" t="t"/>
              <a:pathLst>
                <a:path extrusionOk="0" h="11573" w="8959">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83"/>
            <p:cNvSpPr/>
            <p:nvPr/>
          </p:nvSpPr>
          <p:spPr>
            <a:xfrm>
              <a:off x="8158884" y="3345742"/>
              <a:ext cx="151166" cy="301599"/>
            </a:xfrm>
            <a:custGeom>
              <a:rect b="b" l="l" r="r" t="t"/>
              <a:pathLst>
                <a:path extrusionOk="0" h="11518" w="5773">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83"/>
            <p:cNvSpPr/>
            <p:nvPr/>
          </p:nvSpPr>
          <p:spPr>
            <a:xfrm>
              <a:off x="8061450" y="3545900"/>
              <a:ext cx="263316" cy="154649"/>
            </a:xfrm>
            <a:custGeom>
              <a:rect b="b" l="l" r="r" t="t"/>
              <a:pathLst>
                <a:path extrusionOk="0" h="5906" w="10056">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83"/>
            <p:cNvSpPr/>
            <p:nvPr/>
          </p:nvSpPr>
          <p:spPr>
            <a:xfrm>
              <a:off x="8061711" y="3604842"/>
              <a:ext cx="263055" cy="95706"/>
            </a:xfrm>
            <a:custGeom>
              <a:rect b="b" l="l" r="r" t="t"/>
              <a:pathLst>
                <a:path extrusionOk="0" h="3655" w="10046">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83"/>
            <p:cNvSpPr/>
            <p:nvPr/>
          </p:nvSpPr>
          <p:spPr>
            <a:xfrm>
              <a:off x="8110913" y="3604842"/>
              <a:ext cx="164651" cy="55486"/>
            </a:xfrm>
            <a:custGeom>
              <a:rect b="b" l="l" r="r" t="t"/>
              <a:pathLst>
                <a:path extrusionOk="0" h="2119" w="6288">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83"/>
            <p:cNvSpPr/>
            <p:nvPr/>
          </p:nvSpPr>
          <p:spPr>
            <a:xfrm>
              <a:off x="8158884" y="3545900"/>
              <a:ext cx="68709" cy="23069"/>
            </a:xfrm>
            <a:custGeom>
              <a:rect b="b" l="l" r="r" t="t"/>
              <a:pathLst>
                <a:path extrusionOk="0" h="881" w="2624">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6" name="Google Shape;14046;p83"/>
            <p:cNvSpPr/>
            <p:nvPr/>
          </p:nvSpPr>
          <p:spPr>
            <a:xfrm>
              <a:off x="8100937" y="3408743"/>
              <a:ext cx="184630" cy="148678"/>
            </a:xfrm>
            <a:custGeom>
              <a:rect b="b" l="l" r="r" t="t"/>
              <a:pathLst>
                <a:path extrusionOk="0" h="5678" w="7051">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7" name="Google Shape;14047;p83"/>
            <p:cNvSpPr/>
            <p:nvPr/>
          </p:nvSpPr>
          <p:spPr>
            <a:xfrm>
              <a:off x="8153149" y="3460642"/>
              <a:ext cx="11495" cy="17073"/>
            </a:xfrm>
            <a:custGeom>
              <a:rect b="b" l="l" r="r" t="t"/>
              <a:pathLst>
                <a:path extrusionOk="0" h="652" w="439">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8" name="Google Shape;14048;p83"/>
            <p:cNvSpPr/>
            <p:nvPr/>
          </p:nvSpPr>
          <p:spPr>
            <a:xfrm>
              <a:off x="8221833" y="3460642"/>
              <a:ext cx="11521" cy="17073"/>
            </a:xfrm>
            <a:custGeom>
              <a:rect b="b" l="l" r="r" t="t"/>
              <a:pathLst>
                <a:path extrusionOk="0" h="652" w="44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9" name="Google Shape;14049;p83"/>
            <p:cNvSpPr/>
            <p:nvPr/>
          </p:nvSpPr>
          <p:spPr>
            <a:xfrm>
              <a:off x="8167368" y="3500181"/>
              <a:ext cx="51480" cy="23017"/>
            </a:xfrm>
            <a:custGeom>
              <a:rect b="b" l="l" r="r" t="t"/>
              <a:pathLst>
                <a:path extrusionOk="0" h="879" w="1966">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83"/>
            <p:cNvSpPr/>
            <p:nvPr/>
          </p:nvSpPr>
          <p:spPr>
            <a:xfrm>
              <a:off x="8119659" y="3358494"/>
              <a:ext cx="63970" cy="28385"/>
            </a:xfrm>
            <a:custGeom>
              <a:rect b="b" l="l" r="r" t="t"/>
              <a:pathLst>
                <a:path extrusionOk="0" h="1084" w="2443">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83"/>
            <p:cNvSpPr/>
            <p:nvPr/>
          </p:nvSpPr>
          <p:spPr>
            <a:xfrm>
              <a:off x="8202587" y="3358494"/>
              <a:ext cx="63996" cy="28385"/>
            </a:xfrm>
            <a:custGeom>
              <a:rect b="b" l="l" r="r" t="t"/>
              <a:pathLst>
                <a:path extrusionOk="0" h="1084" w="2444">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2" name="Google Shape;14052;p83"/>
            <p:cNvSpPr/>
            <p:nvPr/>
          </p:nvSpPr>
          <p:spPr>
            <a:xfrm>
              <a:off x="8100937" y="3408743"/>
              <a:ext cx="120922" cy="148652"/>
            </a:xfrm>
            <a:custGeom>
              <a:rect b="b" l="l" r="r" t="t"/>
              <a:pathLst>
                <a:path extrusionOk="0" h="5677" w="4618">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3" name="Google Shape;14053;p83"/>
            <p:cNvSpPr/>
            <p:nvPr/>
          </p:nvSpPr>
          <p:spPr>
            <a:xfrm>
              <a:off x="8145137" y="3440034"/>
              <a:ext cx="27704" cy="14454"/>
            </a:xfrm>
            <a:custGeom>
              <a:rect b="b" l="l" r="r" t="t"/>
              <a:pathLst>
                <a:path extrusionOk="0" h="552" w="1058">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4" name="Google Shape;14054;p83"/>
            <p:cNvSpPr/>
            <p:nvPr/>
          </p:nvSpPr>
          <p:spPr>
            <a:xfrm>
              <a:off x="8213401" y="3440034"/>
              <a:ext cx="27704" cy="14454"/>
            </a:xfrm>
            <a:custGeom>
              <a:rect b="b" l="l" r="r" t="t"/>
              <a:pathLst>
                <a:path extrusionOk="0" h="552" w="1058">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5" name="Google Shape;14055;p83"/>
            <p:cNvSpPr/>
            <p:nvPr/>
          </p:nvSpPr>
          <p:spPr>
            <a:xfrm>
              <a:off x="8181613" y="3368523"/>
              <a:ext cx="23017" cy="23017"/>
            </a:xfrm>
            <a:custGeom>
              <a:rect b="b" l="l" r="r" t="t"/>
              <a:pathLst>
                <a:path extrusionOk="0" h="879" w="879">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6" name="Google Shape;14056;p83"/>
          <p:cNvGrpSpPr/>
          <p:nvPr/>
        </p:nvGrpSpPr>
        <p:grpSpPr>
          <a:xfrm>
            <a:off x="8065953" y="2879911"/>
            <a:ext cx="263081" cy="354754"/>
            <a:chOff x="8065953" y="2879911"/>
            <a:chExt cx="263081" cy="354754"/>
          </a:xfrm>
        </p:grpSpPr>
        <p:sp>
          <p:nvSpPr>
            <p:cNvPr id="14057" name="Google Shape;14057;p83"/>
            <p:cNvSpPr/>
            <p:nvPr/>
          </p:nvSpPr>
          <p:spPr>
            <a:xfrm>
              <a:off x="8065953" y="3074518"/>
              <a:ext cx="263081" cy="160147"/>
            </a:xfrm>
            <a:custGeom>
              <a:rect b="b" l="l" r="r" t="t"/>
              <a:pathLst>
                <a:path extrusionOk="0" h="6116" w="10047">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83"/>
            <p:cNvSpPr/>
            <p:nvPr/>
          </p:nvSpPr>
          <p:spPr>
            <a:xfrm>
              <a:off x="8065953" y="3129715"/>
              <a:ext cx="263081" cy="104949"/>
            </a:xfrm>
            <a:custGeom>
              <a:rect b="b" l="l" r="r" t="t"/>
              <a:pathLst>
                <a:path extrusionOk="0" h="4008" w="10047">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83"/>
            <p:cNvSpPr/>
            <p:nvPr/>
          </p:nvSpPr>
          <p:spPr>
            <a:xfrm>
              <a:off x="8163126" y="3074518"/>
              <a:ext cx="68736" cy="22755"/>
            </a:xfrm>
            <a:custGeom>
              <a:rect b="b" l="l" r="r" t="t"/>
              <a:pathLst>
                <a:path extrusionOk="0" h="869" w="2625">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0" name="Google Shape;14060;p83"/>
            <p:cNvSpPr/>
            <p:nvPr/>
          </p:nvSpPr>
          <p:spPr>
            <a:xfrm>
              <a:off x="8101172" y="2931390"/>
              <a:ext cx="192617" cy="154649"/>
            </a:xfrm>
            <a:custGeom>
              <a:rect b="b" l="l" r="r" t="t"/>
              <a:pathLst>
                <a:path extrusionOk="0" h="5906" w="7356">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1" name="Google Shape;14061;p83"/>
            <p:cNvSpPr/>
            <p:nvPr/>
          </p:nvSpPr>
          <p:spPr>
            <a:xfrm>
              <a:off x="8208845" y="2988578"/>
              <a:ext cx="51742" cy="11521"/>
            </a:xfrm>
            <a:custGeom>
              <a:rect b="b" l="l" r="r" t="t"/>
              <a:pathLst>
                <a:path extrusionOk="0" h="440" w="1976">
                  <a:moveTo>
                    <a:pt x="0" y="1"/>
                  </a:moveTo>
                  <a:lnTo>
                    <a:pt x="0" y="440"/>
                  </a:lnTo>
                  <a:lnTo>
                    <a:pt x="1975" y="440"/>
                  </a:lnTo>
                  <a:lnTo>
                    <a:pt x="197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2" name="Google Shape;14062;p83"/>
            <p:cNvSpPr/>
            <p:nvPr/>
          </p:nvSpPr>
          <p:spPr>
            <a:xfrm>
              <a:off x="8176166" y="2988526"/>
              <a:ext cx="42682" cy="23828"/>
            </a:xfrm>
            <a:custGeom>
              <a:rect b="b" l="l" r="r" t="t"/>
              <a:pathLst>
                <a:path extrusionOk="0" h="910" w="163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3" name="Google Shape;14063;p83"/>
            <p:cNvSpPr/>
            <p:nvPr/>
          </p:nvSpPr>
          <p:spPr>
            <a:xfrm>
              <a:off x="8105179" y="2931390"/>
              <a:ext cx="142158" cy="154596"/>
            </a:xfrm>
            <a:custGeom>
              <a:rect b="b" l="l" r="r" t="t"/>
              <a:pathLst>
                <a:path extrusionOk="0" h="5904" w="5429">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4" name="Google Shape;14064;p83"/>
            <p:cNvSpPr/>
            <p:nvPr/>
          </p:nvSpPr>
          <p:spPr>
            <a:xfrm>
              <a:off x="8172134" y="3034350"/>
              <a:ext cx="50720" cy="17230"/>
            </a:xfrm>
            <a:custGeom>
              <a:rect b="b" l="l" r="r" t="t"/>
              <a:pathLst>
                <a:path extrusionOk="0" h="658" w="1937">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83"/>
            <p:cNvSpPr/>
            <p:nvPr/>
          </p:nvSpPr>
          <p:spPr>
            <a:xfrm>
              <a:off x="8157391" y="2994444"/>
              <a:ext cx="11521" cy="17151"/>
            </a:xfrm>
            <a:custGeom>
              <a:rect b="b" l="l" r="r" t="t"/>
              <a:pathLst>
                <a:path extrusionOk="0" h="655" w="44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6" name="Google Shape;14066;p83"/>
            <p:cNvSpPr/>
            <p:nvPr/>
          </p:nvSpPr>
          <p:spPr>
            <a:xfrm>
              <a:off x="8226075" y="2994444"/>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7" name="Google Shape;14067;p83"/>
            <p:cNvSpPr/>
            <p:nvPr/>
          </p:nvSpPr>
          <p:spPr>
            <a:xfrm>
              <a:off x="8128405" y="2977345"/>
              <a:ext cx="63734" cy="51480"/>
            </a:xfrm>
            <a:custGeom>
              <a:rect b="b" l="l" r="r" t="t"/>
              <a:pathLst>
                <a:path extrusionOk="0" h="1966" w="2434">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8" name="Google Shape;14068;p83"/>
            <p:cNvSpPr/>
            <p:nvPr/>
          </p:nvSpPr>
          <p:spPr>
            <a:xfrm>
              <a:off x="8220340" y="2891406"/>
              <a:ext cx="62975" cy="105945"/>
            </a:xfrm>
            <a:custGeom>
              <a:rect b="b" l="l" r="r" t="t"/>
              <a:pathLst>
                <a:path extrusionOk="0" h="4046" w="2405">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9" name="Google Shape;14069;p83"/>
            <p:cNvSpPr/>
            <p:nvPr/>
          </p:nvSpPr>
          <p:spPr>
            <a:xfrm>
              <a:off x="8101513" y="2879911"/>
              <a:ext cx="141085" cy="145143"/>
            </a:xfrm>
            <a:custGeom>
              <a:rect b="b" l="l" r="r" t="t"/>
              <a:pathLst>
                <a:path extrusionOk="0" h="5543" w="5388">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83"/>
            <p:cNvSpPr/>
            <p:nvPr/>
          </p:nvSpPr>
          <p:spPr>
            <a:xfrm>
              <a:off x="8277528" y="3152706"/>
              <a:ext cx="46740" cy="81697"/>
            </a:xfrm>
            <a:custGeom>
              <a:rect b="b" l="l" r="r" t="t"/>
              <a:pathLst>
                <a:path extrusionOk="0" h="3120" w="1785">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83"/>
            <p:cNvSpPr/>
            <p:nvPr/>
          </p:nvSpPr>
          <p:spPr>
            <a:xfrm>
              <a:off x="8070693" y="3152706"/>
              <a:ext cx="46740" cy="81697"/>
            </a:xfrm>
            <a:custGeom>
              <a:rect b="b" l="l" r="r" t="t"/>
              <a:pathLst>
                <a:path extrusionOk="0" h="3120" w="1785">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2" name="Google Shape;14072;p83"/>
            <p:cNvSpPr/>
            <p:nvPr/>
          </p:nvSpPr>
          <p:spPr>
            <a:xfrm>
              <a:off x="8202849" y="2977345"/>
              <a:ext cx="63734" cy="51480"/>
            </a:xfrm>
            <a:custGeom>
              <a:rect b="b" l="l" r="r" t="t"/>
              <a:pathLst>
                <a:path extrusionOk="0" h="1966" w="2434">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3" name="Google Shape;14073;p83"/>
          <p:cNvGrpSpPr/>
          <p:nvPr/>
        </p:nvGrpSpPr>
        <p:grpSpPr>
          <a:xfrm>
            <a:off x="8064199" y="4268318"/>
            <a:ext cx="270308" cy="354493"/>
            <a:chOff x="8064199" y="4268318"/>
            <a:chExt cx="270308" cy="354493"/>
          </a:xfrm>
        </p:grpSpPr>
        <p:sp>
          <p:nvSpPr>
            <p:cNvPr id="14074" name="Google Shape;14074;p83"/>
            <p:cNvSpPr/>
            <p:nvPr/>
          </p:nvSpPr>
          <p:spPr>
            <a:xfrm>
              <a:off x="8064199" y="4470911"/>
              <a:ext cx="270308" cy="151899"/>
            </a:xfrm>
            <a:custGeom>
              <a:rect b="b" l="l" r="r" t="t"/>
              <a:pathLst>
                <a:path extrusionOk="0" h="5801" w="10323">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5" name="Google Shape;14075;p83"/>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6" name="Google Shape;14076;p83"/>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83"/>
            <p:cNvSpPr/>
            <p:nvPr/>
          </p:nvSpPr>
          <p:spPr>
            <a:xfrm>
              <a:off x="8238827" y="4498877"/>
              <a:ext cx="95680" cy="123934"/>
            </a:xfrm>
            <a:custGeom>
              <a:rect b="b" l="l" r="r" t="t"/>
              <a:pathLst>
                <a:path extrusionOk="0" h="4733" w="3654">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8" name="Google Shape;14078;p83"/>
            <p:cNvSpPr/>
            <p:nvPr/>
          </p:nvSpPr>
          <p:spPr>
            <a:xfrm>
              <a:off x="8238827" y="4497384"/>
              <a:ext cx="44226" cy="125426"/>
            </a:xfrm>
            <a:custGeom>
              <a:rect b="b" l="l" r="r" t="t"/>
              <a:pathLst>
                <a:path extrusionOk="0" h="4790" w="1689">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83"/>
            <p:cNvSpPr/>
            <p:nvPr/>
          </p:nvSpPr>
          <p:spPr>
            <a:xfrm>
              <a:off x="8064199" y="4498877"/>
              <a:ext cx="95706" cy="123934"/>
            </a:xfrm>
            <a:custGeom>
              <a:rect b="b" l="l" r="r" t="t"/>
              <a:pathLst>
                <a:path extrusionOk="0" h="4733" w="3655">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0" name="Google Shape;14080;p83"/>
            <p:cNvSpPr/>
            <p:nvPr/>
          </p:nvSpPr>
          <p:spPr>
            <a:xfrm>
              <a:off x="8115417" y="4497384"/>
              <a:ext cx="44488" cy="125426"/>
            </a:xfrm>
            <a:custGeom>
              <a:rect b="b" l="l" r="r" t="t"/>
              <a:pathLst>
                <a:path extrusionOk="0" h="4790" w="1699">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1" name="Google Shape;14081;p83"/>
            <p:cNvSpPr/>
            <p:nvPr/>
          </p:nvSpPr>
          <p:spPr>
            <a:xfrm>
              <a:off x="8160141" y="4541113"/>
              <a:ext cx="78712" cy="81697"/>
            </a:xfrm>
            <a:custGeom>
              <a:rect b="b" l="l" r="r" t="t"/>
              <a:pathLst>
                <a:path extrusionOk="0" h="3120" w="3006">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83"/>
            <p:cNvSpPr/>
            <p:nvPr/>
          </p:nvSpPr>
          <p:spPr>
            <a:xfrm>
              <a:off x="8159879" y="4525114"/>
              <a:ext cx="78974" cy="41372"/>
            </a:xfrm>
            <a:custGeom>
              <a:rect b="b" l="l" r="r" t="t"/>
              <a:pathLst>
                <a:path extrusionOk="0" h="1580" w="3016">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3" name="Google Shape;14083;p83"/>
            <p:cNvSpPr/>
            <p:nvPr/>
          </p:nvSpPr>
          <p:spPr>
            <a:xfrm>
              <a:off x="8075459" y="4268318"/>
              <a:ext cx="247815" cy="196885"/>
            </a:xfrm>
            <a:custGeom>
              <a:rect b="b" l="l" r="r" t="t"/>
              <a:pathLst>
                <a:path extrusionOk="0" h="7519" w="9464">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4" name="Google Shape;14084;p83"/>
            <p:cNvSpPr/>
            <p:nvPr/>
          </p:nvSpPr>
          <p:spPr>
            <a:xfrm>
              <a:off x="8108164" y="4335770"/>
              <a:ext cx="181881" cy="146400"/>
            </a:xfrm>
            <a:custGeom>
              <a:rect b="b" l="l" r="r" t="t"/>
              <a:pathLst>
                <a:path extrusionOk="0" h="5591" w="6946">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83"/>
            <p:cNvSpPr/>
            <p:nvPr/>
          </p:nvSpPr>
          <p:spPr>
            <a:xfrm>
              <a:off x="8108425" y="4335770"/>
              <a:ext cx="141661" cy="146400"/>
            </a:xfrm>
            <a:custGeom>
              <a:rect b="b" l="l" r="r" t="t"/>
              <a:pathLst>
                <a:path extrusionOk="0" h="5591" w="541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6" name="Google Shape;14086;p83"/>
            <p:cNvSpPr/>
            <p:nvPr/>
          </p:nvSpPr>
          <p:spPr>
            <a:xfrm>
              <a:off x="8174569" y="4431241"/>
              <a:ext cx="49830" cy="17230"/>
            </a:xfrm>
            <a:custGeom>
              <a:rect b="b" l="l" r="r" t="t"/>
              <a:pathLst>
                <a:path extrusionOk="0" h="658" w="1903">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7" name="Google Shape;14087;p83"/>
            <p:cNvSpPr/>
            <p:nvPr/>
          </p:nvSpPr>
          <p:spPr>
            <a:xfrm>
              <a:off x="8134375" y="4380730"/>
              <a:ext cx="130218" cy="43572"/>
            </a:xfrm>
            <a:custGeom>
              <a:rect b="b" l="l" r="r" t="t"/>
              <a:pathLst>
                <a:path extrusionOk="0" h="1664" w="4973">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8" name="Google Shape;14088;p83"/>
            <p:cNvSpPr/>
            <p:nvPr/>
          </p:nvSpPr>
          <p:spPr>
            <a:xfrm>
              <a:off x="8148646" y="4391963"/>
              <a:ext cx="33752" cy="21000"/>
            </a:xfrm>
            <a:custGeom>
              <a:rect b="b" l="l" r="r" t="t"/>
              <a:pathLst>
                <a:path extrusionOk="0" h="802" w="1289">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9" name="Google Shape;14089;p83"/>
            <p:cNvSpPr/>
            <p:nvPr/>
          </p:nvSpPr>
          <p:spPr>
            <a:xfrm>
              <a:off x="8216334" y="4391963"/>
              <a:ext cx="33752" cy="21079"/>
            </a:xfrm>
            <a:custGeom>
              <a:rect b="b" l="l" r="r" t="t"/>
              <a:pathLst>
                <a:path extrusionOk="0" h="805" w="1289">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83"/>
            <p:cNvSpPr/>
            <p:nvPr/>
          </p:nvSpPr>
          <p:spPr>
            <a:xfrm>
              <a:off x="8159879" y="4391963"/>
              <a:ext cx="11260" cy="11286"/>
            </a:xfrm>
            <a:custGeom>
              <a:rect b="b" l="l" r="r" t="t"/>
              <a:pathLst>
                <a:path extrusionOk="0" h="431" w="43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83"/>
            <p:cNvSpPr/>
            <p:nvPr/>
          </p:nvSpPr>
          <p:spPr>
            <a:xfrm>
              <a:off x="8227567" y="4391963"/>
              <a:ext cx="11286" cy="11286"/>
            </a:xfrm>
            <a:custGeom>
              <a:rect b="b" l="l" r="r" t="t"/>
              <a:pathLst>
                <a:path extrusionOk="0" h="431" w="431">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095" name="Shape 14095"/>
        <p:cNvGrpSpPr/>
        <p:nvPr/>
      </p:nvGrpSpPr>
      <p:grpSpPr>
        <a:xfrm>
          <a:off x="0" y="0"/>
          <a:ext cx="0" cy="0"/>
          <a:chOff x="0" y="0"/>
          <a:chExt cx="0" cy="0"/>
        </a:xfrm>
      </p:grpSpPr>
      <p:sp>
        <p:nvSpPr>
          <p:cNvPr id="14096" name="Google Shape;14096;p84"/>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4097" name="Google Shape;14097;p84"/>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4098" name="Google Shape;14098;p84"/>
          <p:cNvGrpSpPr/>
          <p:nvPr/>
        </p:nvGrpSpPr>
        <p:grpSpPr>
          <a:xfrm>
            <a:off x="3511608" y="3348218"/>
            <a:ext cx="381482" cy="366926"/>
            <a:chOff x="3511608" y="3348218"/>
            <a:chExt cx="381482" cy="366926"/>
          </a:xfrm>
        </p:grpSpPr>
        <p:sp>
          <p:nvSpPr>
            <p:cNvPr id="14099" name="Google Shape;14099;p84"/>
            <p:cNvSpPr/>
            <p:nvPr/>
          </p:nvSpPr>
          <p:spPr>
            <a:xfrm>
              <a:off x="3628211" y="3373096"/>
              <a:ext cx="133197" cy="153581"/>
            </a:xfrm>
            <a:custGeom>
              <a:rect b="b" l="l" r="r" t="t"/>
              <a:pathLst>
                <a:path extrusionOk="0" h="5877" w="5097">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0" name="Google Shape;14100;p84"/>
            <p:cNvSpPr/>
            <p:nvPr/>
          </p:nvSpPr>
          <p:spPr>
            <a:xfrm>
              <a:off x="3511608" y="3415561"/>
              <a:ext cx="381482" cy="73406"/>
            </a:xfrm>
            <a:custGeom>
              <a:rect b="b" l="l" r="r" t="t"/>
              <a:pathLst>
                <a:path extrusionOk="0" h="2809" w="14598">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84"/>
            <p:cNvSpPr/>
            <p:nvPr/>
          </p:nvSpPr>
          <p:spPr>
            <a:xfrm>
              <a:off x="3525171" y="3415822"/>
              <a:ext cx="35958" cy="73145"/>
            </a:xfrm>
            <a:custGeom>
              <a:rect b="b" l="l" r="r" t="t"/>
              <a:pathLst>
                <a:path extrusionOk="0" h="2799" w="1376">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84"/>
            <p:cNvSpPr/>
            <p:nvPr/>
          </p:nvSpPr>
          <p:spPr>
            <a:xfrm>
              <a:off x="3530188" y="3415822"/>
              <a:ext cx="30941" cy="37709"/>
            </a:xfrm>
            <a:custGeom>
              <a:rect b="b" l="l" r="r" t="t"/>
              <a:pathLst>
                <a:path extrusionOk="0" h="1443" w="1184">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84"/>
            <p:cNvSpPr/>
            <p:nvPr/>
          </p:nvSpPr>
          <p:spPr>
            <a:xfrm>
              <a:off x="3823447" y="3415561"/>
              <a:ext cx="69643" cy="73406"/>
            </a:xfrm>
            <a:custGeom>
              <a:rect b="b" l="l" r="r" t="t"/>
              <a:pathLst>
                <a:path extrusionOk="0" h="2809" w="2665">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4" name="Google Shape;14104;p84"/>
            <p:cNvSpPr/>
            <p:nvPr/>
          </p:nvSpPr>
          <p:spPr>
            <a:xfrm>
              <a:off x="3561103" y="3415822"/>
              <a:ext cx="32953" cy="73145"/>
            </a:xfrm>
            <a:custGeom>
              <a:rect b="b" l="l" r="r" t="t"/>
              <a:pathLst>
                <a:path extrusionOk="0" h="2799" w="1261">
                  <a:moveTo>
                    <a:pt x="1" y="1"/>
                  </a:moveTo>
                  <a:lnTo>
                    <a:pt x="1" y="2799"/>
                  </a:lnTo>
                  <a:lnTo>
                    <a:pt x="1260" y="2799"/>
                  </a:lnTo>
                  <a:lnTo>
                    <a:pt x="1260"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5" name="Google Shape;14105;p84"/>
            <p:cNvSpPr/>
            <p:nvPr/>
          </p:nvSpPr>
          <p:spPr>
            <a:xfrm>
              <a:off x="3594030" y="3453270"/>
              <a:ext cx="229705" cy="35697"/>
            </a:xfrm>
            <a:custGeom>
              <a:rect b="b" l="l" r="r" t="t"/>
              <a:pathLst>
                <a:path extrusionOk="0" h="1366" w="8790">
                  <a:moveTo>
                    <a:pt x="0" y="0"/>
                  </a:moveTo>
                  <a:lnTo>
                    <a:pt x="0" y="1366"/>
                  </a:lnTo>
                  <a:lnTo>
                    <a:pt x="8789" y="1366"/>
                  </a:lnTo>
                  <a:lnTo>
                    <a:pt x="8789" y="1347"/>
                  </a:lnTo>
                  <a:lnTo>
                    <a:pt x="878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84"/>
            <p:cNvSpPr/>
            <p:nvPr/>
          </p:nvSpPr>
          <p:spPr>
            <a:xfrm>
              <a:off x="3628211" y="3348218"/>
              <a:ext cx="133197" cy="86472"/>
            </a:xfrm>
            <a:custGeom>
              <a:rect b="b" l="l" r="r" t="t"/>
              <a:pathLst>
                <a:path extrusionOk="0" h="3309" w="5097">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7" name="Google Shape;14107;p84"/>
            <p:cNvSpPr/>
            <p:nvPr/>
          </p:nvSpPr>
          <p:spPr>
            <a:xfrm>
              <a:off x="3683246" y="3368836"/>
              <a:ext cx="111586" cy="157840"/>
            </a:xfrm>
            <a:custGeom>
              <a:rect b="b" l="l" r="r" t="t"/>
              <a:pathLst>
                <a:path extrusionOk="0" h="6040" w="427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8" name="Google Shape;14108;p84"/>
            <p:cNvSpPr/>
            <p:nvPr/>
          </p:nvSpPr>
          <p:spPr>
            <a:xfrm>
              <a:off x="3651574" y="3523122"/>
              <a:ext cx="114356" cy="192022"/>
            </a:xfrm>
            <a:custGeom>
              <a:rect b="b" l="l" r="r" t="t"/>
              <a:pathLst>
                <a:path extrusionOk="0" h="7348" w="4376">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84"/>
            <p:cNvSpPr/>
            <p:nvPr/>
          </p:nvSpPr>
          <p:spPr>
            <a:xfrm>
              <a:off x="3674701" y="3587461"/>
              <a:ext cx="91229" cy="127422"/>
            </a:xfrm>
            <a:custGeom>
              <a:rect b="b" l="l" r="r" t="t"/>
              <a:pathLst>
                <a:path extrusionOk="0" h="4876" w="3491">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0" name="Google Shape;14110;p84"/>
            <p:cNvSpPr/>
            <p:nvPr/>
          </p:nvSpPr>
          <p:spPr>
            <a:xfrm>
              <a:off x="3626695" y="3503784"/>
              <a:ext cx="169391" cy="59321"/>
            </a:xfrm>
            <a:custGeom>
              <a:rect b="b" l="l" r="r" t="t"/>
              <a:pathLst>
                <a:path extrusionOk="0" h="2270" w="6482">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1" name="Google Shape;14111;p84"/>
            <p:cNvSpPr/>
            <p:nvPr/>
          </p:nvSpPr>
          <p:spPr>
            <a:xfrm>
              <a:off x="3862907" y="3436180"/>
              <a:ext cx="30183" cy="32195"/>
            </a:xfrm>
            <a:custGeom>
              <a:rect b="b" l="l" r="r" t="t"/>
              <a:pathLst>
                <a:path extrusionOk="0" h="1232" w="1155">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2" name="Google Shape;14112;p84"/>
            <p:cNvSpPr/>
            <p:nvPr/>
          </p:nvSpPr>
          <p:spPr>
            <a:xfrm>
              <a:off x="3561103" y="3453270"/>
              <a:ext cx="32953" cy="35697"/>
            </a:xfrm>
            <a:custGeom>
              <a:rect b="b" l="l" r="r" t="t"/>
              <a:pathLst>
                <a:path extrusionOk="0" h="1366" w="1261">
                  <a:moveTo>
                    <a:pt x="1" y="0"/>
                  </a:moveTo>
                  <a:lnTo>
                    <a:pt x="1" y="1366"/>
                  </a:lnTo>
                  <a:lnTo>
                    <a:pt x="1260" y="1366"/>
                  </a:lnTo>
                  <a:lnTo>
                    <a:pt x="126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3" name="Google Shape;14113;p84"/>
          <p:cNvGrpSpPr/>
          <p:nvPr/>
        </p:nvGrpSpPr>
        <p:grpSpPr>
          <a:xfrm>
            <a:off x="1849816" y="3807339"/>
            <a:ext cx="163616" cy="366665"/>
            <a:chOff x="1849816" y="3807339"/>
            <a:chExt cx="163616" cy="366665"/>
          </a:xfrm>
        </p:grpSpPr>
        <p:sp>
          <p:nvSpPr>
            <p:cNvPr id="14114" name="Google Shape;14114;p84"/>
            <p:cNvSpPr/>
            <p:nvPr/>
          </p:nvSpPr>
          <p:spPr>
            <a:xfrm>
              <a:off x="1849816" y="4128743"/>
              <a:ext cx="163616" cy="45261"/>
            </a:xfrm>
            <a:custGeom>
              <a:rect b="b" l="l" r="r" t="t"/>
              <a:pathLst>
                <a:path extrusionOk="0" h="1732" w="6261">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84"/>
            <p:cNvSpPr/>
            <p:nvPr/>
          </p:nvSpPr>
          <p:spPr>
            <a:xfrm>
              <a:off x="1879712" y="4132010"/>
              <a:ext cx="133720" cy="41995"/>
            </a:xfrm>
            <a:custGeom>
              <a:rect b="b" l="l" r="r" t="t"/>
              <a:pathLst>
                <a:path extrusionOk="0" h="1607" w="5117">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6" name="Google Shape;14116;p84"/>
            <p:cNvSpPr/>
            <p:nvPr/>
          </p:nvSpPr>
          <p:spPr>
            <a:xfrm>
              <a:off x="1863901" y="4145076"/>
              <a:ext cx="11315" cy="28667"/>
            </a:xfrm>
            <a:custGeom>
              <a:rect b="b" l="l" r="r" t="t"/>
              <a:pathLst>
                <a:path extrusionOk="0" h="1097" w="433">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7" name="Google Shape;14117;p84"/>
            <p:cNvSpPr/>
            <p:nvPr/>
          </p:nvSpPr>
          <p:spPr>
            <a:xfrm>
              <a:off x="1889015" y="4145076"/>
              <a:ext cx="11080" cy="28667"/>
            </a:xfrm>
            <a:custGeom>
              <a:rect b="b" l="l" r="r" t="t"/>
              <a:pathLst>
                <a:path extrusionOk="0" h="1097" w="424">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84"/>
            <p:cNvSpPr/>
            <p:nvPr/>
          </p:nvSpPr>
          <p:spPr>
            <a:xfrm>
              <a:off x="1913893" y="4145076"/>
              <a:ext cx="11342" cy="28667"/>
            </a:xfrm>
            <a:custGeom>
              <a:rect b="b" l="l" r="r" t="t"/>
              <a:pathLst>
                <a:path extrusionOk="0" h="1097" w="434">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84"/>
            <p:cNvSpPr/>
            <p:nvPr/>
          </p:nvSpPr>
          <p:spPr>
            <a:xfrm>
              <a:off x="1939032" y="4145076"/>
              <a:ext cx="11315" cy="28667"/>
            </a:xfrm>
            <a:custGeom>
              <a:rect b="b" l="l" r="r" t="t"/>
              <a:pathLst>
                <a:path extrusionOk="0" h="1097" w="433">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84"/>
            <p:cNvSpPr/>
            <p:nvPr/>
          </p:nvSpPr>
          <p:spPr>
            <a:xfrm>
              <a:off x="1964146" y="4145076"/>
              <a:ext cx="11342" cy="28667"/>
            </a:xfrm>
            <a:custGeom>
              <a:rect b="b" l="l" r="r" t="t"/>
              <a:pathLst>
                <a:path extrusionOk="0" h="1097" w="434">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84"/>
            <p:cNvSpPr/>
            <p:nvPr/>
          </p:nvSpPr>
          <p:spPr>
            <a:xfrm>
              <a:off x="1989285" y="4145076"/>
              <a:ext cx="11342" cy="28667"/>
            </a:xfrm>
            <a:custGeom>
              <a:rect b="b" l="l" r="r" t="t"/>
              <a:pathLst>
                <a:path extrusionOk="0" h="1097" w="434">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2" name="Google Shape;14122;p84"/>
            <p:cNvSpPr/>
            <p:nvPr/>
          </p:nvSpPr>
          <p:spPr>
            <a:xfrm>
              <a:off x="1901585" y="3850798"/>
              <a:ext cx="60079" cy="68389"/>
            </a:xfrm>
            <a:custGeom>
              <a:rect b="b" l="l" r="r" t="t"/>
              <a:pathLst>
                <a:path extrusionOk="0" h="2617" w="2299">
                  <a:moveTo>
                    <a:pt x="0" y="1"/>
                  </a:moveTo>
                  <a:lnTo>
                    <a:pt x="0" y="2616"/>
                  </a:lnTo>
                  <a:lnTo>
                    <a:pt x="2299" y="2616"/>
                  </a:lnTo>
                  <a:lnTo>
                    <a:pt x="2299"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3" name="Google Shape;14123;p84"/>
            <p:cNvSpPr/>
            <p:nvPr/>
          </p:nvSpPr>
          <p:spPr>
            <a:xfrm>
              <a:off x="1929468" y="3850798"/>
              <a:ext cx="32195" cy="68389"/>
            </a:xfrm>
            <a:custGeom>
              <a:rect b="b" l="l" r="r" t="t"/>
              <a:pathLst>
                <a:path extrusionOk="0" h="2617" w="1232">
                  <a:moveTo>
                    <a:pt x="1" y="1"/>
                  </a:moveTo>
                  <a:lnTo>
                    <a:pt x="1" y="2616"/>
                  </a:lnTo>
                  <a:lnTo>
                    <a:pt x="1232" y="2616"/>
                  </a:lnTo>
                  <a:lnTo>
                    <a:pt x="1232"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84"/>
            <p:cNvSpPr/>
            <p:nvPr/>
          </p:nvSpPr>
          <p:spPr>
            <a:xfrm>
              <a:off x="1850077" y="3886233"/>
              <a:ext cx="163354" cy="245802"/>
            </a:xfrm>
            <a:custGeom>
              <a:rect b="b" l="l" r="r" t="t"/>
              <a:pathLst>
                <a:path extrusionOk="0" h="9406" w="6251">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5" name="Google Shape;14125;p84"/>
            <p:cNvSpPr/>
            <p:nvPr/>
          </p:nvSpPr>
          <p:spPr>
            <a:xfrm>
              <a:off x="1887003" y="3807339"/>
              <a:ext cx="88981" cy="54042"/>
            </a:xfrm>
            <a:custGeom>
              <a:rect b="b" l="l" r="r" t="t"/>
              <a:pathLst>
                <a:path extrusionOk="0" h="2068" w="3405">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84"/>
            <p:cNvSpPr/>
            <p:nvPr/>
          </p:nvSpPr>
          <p:spPr>
            <a:xfrm>
              <a:off x="1879712" y="3886233"/>
              <a:ext cx="133720" cy="245802"/>
            </a:xfrm>
            <a:custGeom>
              <a:rect b="b" l="l" r="r" t="t"/>
              <a:pathLst>
                <a:path extrusionOk="0" h="9406" w="5117">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84"/>
            <p:cNvSpPr/>
            <p:nvPr/>
          </p:nvSpPr>
          <p:spPr>
            <a:xfrm>
              <a:off x="1917160" y="3807339"/>
              <a:ext cx="58824" cy="54042"/>
            </a:xfrm>
            <a:custGeom>
              <a:rect b="b" l="l" r="r" t="t"/>
              <a:pathLst>
                <a:path extrusionOk="0" h="2068" w="2251">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28" name="Google Shape;14128;p84"/>
          <p:cNvGrpSpPr/>
          <p:nvPr/>
        </p:nvGrpSpPr>
        <p:grpSpPr>
          <a:xfrm>
            <a:off x="2274757" y="3807313"/>
            <a:ext cx="202292" cy="366430"/>
            <a:chOff x="2274757" y="3807313"/>
            <a:chExt cx="202292" cy="366430"/>
          </a:xfrm>
        </p:grpSpPr>
        <p:sp>
          <p:nvSpPr>
            <p:cNvPr id="14129" name="Google Shape;14129;p84"/>
            <p:cNvSpPr/>
            <p:nvPr/>
          </p:nvSpPr>
          <p:spPr>
            <a:xfrm>
              <a:off x="2322579" y="3811181"/>
              <a:ext cx="39904" cy="57988"/>
            </a:xfrm>
            <a:custGeom>
              <a:rect b="b" l="l" r="r" t="t"/>
              <a:pathLst>
                <a:path extrusionOk="0" h="2219" w="1527">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84"/>
            <p:cNvSpPr/>
            <p:nvPr/>
          </p:nvSpPr>
          <p:spPr>
            <a:xfrm>
              <a:off x="2347379" y="3816120"/>
              <a:ext cx="16098" cy="52814"/>
            </a:xfrm>
            <a:custGeom>
              <a:rect b="b" l="l" r="r" t="t"/>
              <a:pathLst>
                <a:path extrusionOk="0" h="2021" w="616">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1" name="Google Shape;14131;p84"/>
            <p:cNvSpPr/>
            <p:nvPr/>
          </p:nvSpPr>
          <p:spPr>
            <a:xfrm>
              <a:off x="2274757" y="3854587"/>
              <a:ext cx="135706" cy="319156"/>
            </a:xfrm>
            <a:custGeom>
              <a:rect b="b" l="l" r="r" t="t"/>
              <a:pathLst>
                <a:path extrusionOk="0" h="12213" w="5193">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2" name="Google Shape;14132;p84"/>
            <p:cNvSpPr/>
            <p:nvPr/>
          </p:nvSpPr>
          <p:spPr>
            <a:xfrm>
              <a:off x="2297858" y="3854326"/>
              <a:ext cx="113859" cy="319418"/>
            </a:xfrm>
            <a:custGeom>
              <a:rect b="b" l="l" r="r" t="t"/>
              <a:pathLst>
                <a:path extrusionOk="0" h="12223" w="4357">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3" name="Google Shape;14133;p84"/>
            <p:cNvSpPr/>
            <p:nvPr/>
          </p:nvSpPr>
          <p:spPr>
            <a:xfrm>
              <a:off x="2348372" y="3828193"/>
              <a:ext cx="12335" cy="12335"/>
            </a:xfrm>
            <a:custGeom>
              <a:rect b="b" l="l" r="r" t="t"/>
              <a:pathLst>
                <a:path extrusionOk="0" h="472" w="472">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4" name="Google Shape;14134;p84"/>
            <p:cNvSpPr/>
            <p:nvPr/>
          </p:nvSpPr>
          <p:spPr>
            <a:xfrm>
              <a:off x="2377771" y="3838463"/>
              <a:ext cx="95985" cy="40270"/>
            </a:xfrm>
            <a:custGeom>
              <a:rect b="b" l="l" r="r" t="t"/>
              <a:pathLst>
                <a:path extrusionOk="0" h="1541" w="3673">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5" name="Google Shape;14135;p84"/>
            <p:cNvSpPr/>
            <p:nvPr/>
          </p:nvSpPr>
          <p:spPr>
            <a:xfrm>
              <a:off x="2377274" y="3807313"/>
              <a:ext cx="99774" cy="27700"/>
            </a:xfrm>
            <a:custGeom>
              <a:rect b="b" l="l" r="r" t="t"/>
              <a:pathLst>
                <a:path extrusionOk="0" h="1060" w="3818">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84"/>
            <p:cNvSpPr/>
            <p:nvPr/>
          </p:nvSpPr>
          <p:spPr>
            <a:xfrm>
              <a:off x="2274992" y="3936486"/>
              <a:ext cx="135236" cy="237257"/>
            </a:xfrm>
            <a:custGeom>
              <a:rect b="b" l="l" r="r" t="t"/>
              <a:pathLst>
                <a:path extrusionOk="0" h="9079" w="5175">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84"/>
            <p:cNvSpPr/>
            <p:nvPr/>
          </p:nvSpPr>
          <p:spPr>
            <a:xfrm>
              <a:off x="2299373" y="3936486"/>
              <a:ext cx="110854" cy="211882"/>
            </a:xfrm>
            <a:custGeom>
              <a:rect b="b" l="l" r="r" t="t"/>
              <a:pathLst>
                <a:path extrusionOk="0" h="8108" w="4242">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84"/>
            <p:cNvSpPr/>
            <p:nvPr/>
          </p:nvSpPr>
          <p:spPr>
            <a:xfrm>
              <a:off x="2351142" y="3991417"/>
              <a:ext cx="59086" cy="122274"/>
            </a:xfrm>
            <a:custGeom>
              <a:rect b="b" l="l" r="r" t="t"/>
              <a:pathLst>
                <a:path extrusionOk="0" h="4679" w="2261">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39" name="Google Shape;14139;p84"/>
          <p:cNvGrpSpPr/>
          <p:nvPr/>
        </p:nvGrpSpPr>
        <p:grpSpPr>
          <a:xfrm>
            <a:off x="3972716" y="3348218"/>
            <a:ext cx="366404" cy="366665"/>
            <a:chOff x="3972716" y="3348218"/>
            <a:chExt cx="366404" cy="366665"/>
          </a:xfrm>
        </p:grpSpPr>
        <p:sp>
          <p:nvSpPr>
            <p:cNvPr id="14140" name="Google Shape;14140;p84"/>
            <p:cNvSpPr/>
            <p:nvPr/>
          </p:nvSpPr>
          <p:spPr>
            <a:xfrm>
              <a:off x="4069223" y="3397974"/>
              <a:ext cx="172919" cy="223929"/>
            </a:xfrm>
            <a:custGeom>
              <a:rect b="b" l="l" r="r" t="t"/>
              <a:pathLst>
                <a:path extrusionOk="0" h="8569" w="6617">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1" name="Google Shape;14141;p84"/>
            <p:cNvSpPr/>
            <p:nvPr/>
          </p:nvSpPr>
          <p:spPr>
            <a:xfrm>
              <a:off x="4069223" y="3397974"/>
              <a:ext cx="99539" cy="223929"/>
            </a:xfrm>
            <a:custGeom>
              <a:rect b="b" l="l" r="r" t="t"/>
              <a:pathLst>
                <a:path extrusionOk="0" h="8569" w="3809">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2" name="Google Shape;14142;p84"/>
            <p:cNvSpPr/>
            <p:nvPr/>
          </p:nvSpPr>
          <p:spPr>
            <a:xfrm>
              <a:off x="3987036" y="3361806"/>
              <a:ext cx="337763" cy="174173"/>
            </a:xfrm>
            <a:custGeom>
              <a:rect b="b" l="l" r="r" t="t"/>
              <a:pathLst>
                <a:path extrusionOk="0" h="6665" w="12925">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3" name="Google Shape;14143;p84"/>
            <p:cNvSpPr/>
            <p:nvPr/>
          </p:nvSpPr>
          <p:spPr>
            <a:xfrm>
              <a:off x="4136828" y="3348218"/>
              <a:ext cx="38206" cy="38232"/>
            </a:xfrm>
            <a:custGeom>
              <a:rect b="b" l="l" r="r" t="t"/>
              <a:pathLst>
                <a:path extrusionOk="0" h="1463" w="1462">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4" name="Google Shape;14144;p84"/>
            <p:cNvSpPr/>
            <p:nvPr/>
          </p:nvSpPr>
          <p:spPr>
            <a:xfrm>
              <a:off x="4300417" y="3531668"/>
              <a:ext cx="38702" cy="38467"/>
            </a:xfrm>
            <a:custGeom>
              <a:rect b="b" l="l" r="r" t="t"/>
              <a:pathLst>
                <a:path extrusionOk="0" h="1472" w="1481">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84"/>
            <p:cNvSpPr/>
            <p:nvPr/>
          </p:nvSpPr>
          <p:spPr>
            <a:xfrm>
              <a:off x="3972716" y="3531668"/>
              <a:ext cx="38493" cy="38467"/>
            </a:xfrm>
            <a:custGeom>
              <a:rect b="b" l="l" r="r" t="t"/>
              <a:pathLst>
                <a:path extrusionOk="0" h="1472" w="1473">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84"/>
            <p:cNvSpPr/>
            <p:nvPr/>
          </p:nvSpPr>
          <p:spPr>
            <a:xfrm>
              <a:off x="4096610" y="3639229"/>
              <a:ext cx="118380" cy="75654"/>
            </a:xfrm>
            <a:custGeom>
              <a:rect b="b" l="l" r="r" t="t"/>
              <a:pathLst>
                <a:path extrusionOk="0" h="2895" w="453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84"/>
            <p:cNvSpPr/>
            <p:nvPr/>
          </p:nvSpPr>
          <p:spPr>
            <a:xfrm>
              <a:off x="4075756" y="3612574"/>
              <a:ext cx="160088" cy="46281"/>
            </a:xfrm>
            <a:custGeom>
              <a:rect b="b" l="l" r="r" t="t"/>
              <a:pathLst>
                <a:path extrusionOk="0" h="1771" w="6126">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8" name="Google Shape;14148;p84"/>
            <p:cNvSpPr/>
            <p:nvPr/>
          </p:nvSpPr>
          <p:spPr>
            <a:xfrm>
              <a:off x="4127028" y="3639229"/>
              <a:ext cx="87962" cy="75654"/>
            </a:xfrm>
            <a:custGeom>
              <a:rect b="b" l="l" r="r" t="t"/>
              <a:pathLst>
                <a:path extrusionOk="0" h="2895" w="3366">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9" name="Google Shape;14149;p84"/>
            <p:cNvSpPr/>
            <p:nvPr/>
          </p:nvSpPr>
          <p:spPr>
            <a:xfrm>
              <a:off x="4106148" y="3612574"/>
              <a:ext cx="129696" cy="46281"/>
            </a:xfrm>
            <a:custGeom>
              <a:rect b="b" l="l" r="r" t="t"/>
              <a:pathLst>
                <a:path extrusionOk="0" h="1771" w="4963">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0" name="Google Shape;14150;p84"/>
            <p:cNvSpPr/>
            <p:nvPr/>
          </p:nvSpPr>
          <p:spPr>
            <a:xfrm>
              <a:off x="3996104" y="3348218"/>
              <a:ext cx="38206" cy="38232"/>
            </a:xfrm>
            <a:custGeom>
              <a:rect b="b" l="l" r="r" t="t"/>
              <a:pathLst>
                <a:path extrusionOk="0" h="1463" w="1462">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84"/>
            <p:cNvSpPr/>
            <p:nvPr/>
          </p:nvSpPr>
          <p:spPr>
            <a:xfrm>
              <a:off x="4277551" y="3348218"/>
              <a:ext cx="37971" cy="38232"/>
            </a:xfrm>
            <a:custGeom>
              <a:rect b="b" l="l" r="r" t="t"/>
              <a:pathLst>
                <a:path extrusionOk="0" h="1463" w="1453">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52" name="Google Shape;14152;p84"/>
          <p:cNvGrpSpPr/>
          <p:nvPr/>
        </p:nvGrpSpPr>
        <p:grpSpPr>
          <a:xfrm>
            <a:off x="866528" y="3348348"/>
            <a:ext cx="317405" cy="366534"/>
            <a:chOff x="866528" y="3348348"/>
            <a:chExt cx="317405" cy="366534"/>
          </a:xfrm>
        </p:grpSpPr>
        <p:sp>
          <p:nvSpPr>
            <p:cNvPr id="14153" name="Google Shape;14153;p84"/>
            <p:cNvSpPr/>
            <p:nvPr/>
          </p:nvSpPr>
          <p:spPr>
            <a:xfrm>
              <a:off x="869795" y="3526650"/>
              <a:ext cx="314139" cy="188232"/>
            </a:xfrm>
            <a:custGeom>
              <a:rect b="b" l="l" r="r" t="t"/>
              <a:pathLst>
                <a:path extrusionOk="0" h="7203" w="12021">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84"/>
            <p:cNvSpPr/>
            <p:nvPr/>
          </p:nvSpPr>
          <p:spPr>
            <a:xfrm>
              <a:off x="891145" y="3526650"/>
              <a:ext cx="271177" cy="152300"/>
            </a:xfrm>
            <a:custGeom>
              <a:rect b="b" l="l" r="r" t="t"/>
              <a:pathLst>
                <a:path extrusionOk="0" h="5828" w="10377">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84"/>
            <p:cNvSpPr/>
            <p:nvPr/>
          </p:nvSpPr>
          <p:spPr>
            <a:xfrm>
              <a:off x="869795" y="3466911"/>
              <a:ext cx="314139" cy="188180"/>
            </a:xfrm>
            <a:custGeom>
              <a:rect b="b" l="l" r="r" t="t"/>
              <a:pathLst>
                <a:path extrusionOk="0" h="7201" w="12021">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84"/>
            <p:cNvSpPr/>
            <p:nvPr/>
          </p:nvSpPr>
          <p:spPr>
            <a:xfrm>
              <a:off x="891145" y="3466833"/>
              <a:ext cx="271177" cy="152300"/>
            </a:xfrm>
            <a:custGeom>
              <a:rect b="b" l="l" r="r" t="t"/>
              <a:pathLst>
                <a:path extrusionOk="0" h="5828" w="10377">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7" name="Google Shape;14157;p84"/>
            <p:cNvSpPr/>
            <p:nvPr/>
          </p:nvSpPr>
          <p:spPr>
            <a:xfrm>
              <a:off x="869795" y="3407094"/>
              <a:ext cx="313877" cy="188180"/>
            </a:xfrm>
            <a:custGeom>
              <a:rect b="b" l="l" r="r" t="t"/>
              <a:pathLst>
                <a:path extrusionOk="0" h="7201" w="12011">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8" name="Google Shape;14158;p84"/>
            <p:cNvSpPr/>
            <p:nvPr/>
          </p:nvSpPr>
          <p:spPr>
            <a:xfrm>
              <a:off x="888872" y="3407094"/>
              <a:ext cx="262893" cy="156690"/>
            </a:xfrm>
            <a:custGeom>
              <a:rect b="b" l="l" r="r" t="t"/>
              <a:pathLst>
                <a:path extrusionOk="0" h="5996" w="1006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9" name="Google Shape;14159;p84"/>
            <p:cNvSpPr/>
            <p:nvPr/>
          </p:nvSpPr>
          <p:spPr>
            <a:xfrm>
              <a:off x="866528" y="3348348"/>
              <a:ext cx="282963" cy="189304"/>
            </a:xfrm>
            <a:custGeom>
              <a:rect b="b" l="l" r="r" t="t"/>
              <a:pathLst>
                <a:path extrusionOk="0" h="7244" w="10828">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84"/>
            <p:cNvSpPr/>
            <p:nvPr/>
          </p:nvSpPr>
          <p:spPr>
            <a:xfrm>
              <a:off x="1102975" y="3417835"/>
              <a:ext cx="46516" cy="50775"/>
            </a:xfrm>
            <a:custGeom>
              <a:rect b="b" l="l" r="r" t="t"/>
              <a:pathLst>
                <a:path extrusionOk="0" h="1943" w="178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1" name="Google Shape;14161;p84"/>
          <p:cNvGrpSpPr/>
          <p:nvPr/>
        </p:nvGrpSpPr>
        <p:grpSpPr>
          <a:xfrm>
            <a:off x="1316818" y="3348296"/>
            <a:ext cx="310872" cy="366848"/>
            <a:chOff x="1316818" y="3348296"/>
            <a:chExt cx="310872" cy="366848"/>
          </a:xfrm>
        </p:grpSpPr>
        <p:sp>
          <p:nvSpPr>
            <p:cNvPr id="14162" name="Google Shape;14162;p84"/>
            <p:cNvSpPr/>
            <p:nvPr/>
          </p:nvSpPr>
          <p:spPr>
            <a:xfrm>
              <a:off x="1324631" y="3348296"/>
              <a:ext cx="58824" cy="187919"/>
            </a:xfrm>
            <a:custGeom>
              <a:rect b="b" l="l" r="r" t="t"/>
              <a:pathLst>
                <a:path extrusionOk="0" h="7191" w="2251">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3" name="Google Shape;14163;p84"/>
            <p:cNvSpPr/>
            <p:nvPr/>
          </p:nvSpPr>
          <p:spPr>
            <a:xfrm>
              <a:off x="1341199" y="3348348"/>
              <a:ext cx="25923" cy="25479"/>
            </a:xfrm>
            <a:custGeom>
              <a:rect b="b" l="l" r="r" t="t"/>
              <a:pathLst>
                <a:path extrusionOk="0" h="975" w="992">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4" name="Google Shape;14164;p84"/>
            <p:cNvSpPr/>
            <p:nvPr/>
          </p:nvSpPr>
          <p:spPr>
            <a:xfrm>
              <a:off x="1324631" y="3400744"/>
              <a:ext cx="58824" cy="135471"/>
            </a:xfrm>
            <a:custGeom>
              <a:rect b="b" l="l" r="r" t="t"/>
              <a:pathLst>
                <a:path extrusionOk="0" h="5184" w="2251">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5" name="Google Shape;14165;p84"/>
            <p:cNvSpPr/>
            <p:nvPr/>
          </p:nvSpPr>
          <p:spPr>
            <a:xfrm>
              <a:off x="1354030" y="3400744"/>
              <a:ext cx="29425" cy="135471"/>
            </a:xfrm>
            <a:custGeom>
              <a:rect b="b" l="l" r="r" t="t"/>
              <a:pathLst>
                <a:path extrusionOk="0" h="5184" w="1126">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6" name="Google Shape;14166;p84"/>
            <p:cNvSpPr/>
            <p:nvPr/>
          </p:nvSpPr>
          <p:spPr>
            <a:xfrm>
              <a:off x="1382671" y="3348296"/>
              <a:ext cx="59086" cy="187919"/>
            </a:xfrm>
            <a:custGeom>
              <a:rect b="b" l="l" r="r" t="t"/>
              <a:pathLst>
                <a:path extrusionOk="0" h="7191" w="2261">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7" name="Google Shape;14167;p84"/>
            <p:cNvSpPr/>
            <p:nvPr/>
          </p:nvSpPr>
          <p:spPr>
            <a:xfrm>
              <a:off x="1399240" y="3348348"/>
              <a:ext cx="25923" cy="25479"/>
            </a:xfrm>
            <a:custGeom>
              <a:rect b="b" l="l" r="r" t="t"/>
              <a:pathLst>
                <a:path extrusionOk="0" h="975" w="992">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84"/>
            <p:cNvSpPr/>
            <p:nvPr/>
          </p:nvSpPr>
          <p:spPr>
            <a:xfrm>
              <a:off x="1382671" y="3400744"/>
              <a:ext cx="59086" cy="135471"/>
            </a:xfrm>
            <a:custGeom>
              <a:rect b="b" l="l" r="r" t="t"/>
              <a:pathLst>
                <a:path extrusionOk="0" h="5184" w="2261">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84"/>
            <p:cNvSpPr/>
            <p:nvPr/>
          </p:nvSpPr>
          <p:spPr>
            <a:xfrm>
              <a:off x="1412332" y="3400744"/>
              <a:ext cx="29425" cy="135471"/>
            </a:xfrm>
            <a:custGeom>
              <a:rect b="b" l="l" r="r" t="t"/>
              <a:pathLst>
                <a:path extrusionOk="0" h="5184" w="1126">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0" name="Google Shape;14170;p84"/>
            <p:cNvSpPr/>
            <p:nvPr/>
          </p:nvSpPr>
          <p:spPr>
            <a:xfrm>
              <a:off x="1441208" y="3348296"/>
              <a:ext cx="59086" cy="187919"/>
            </a:xfrm>
            <a:custGeom>
              <a:rect b="b" l="l" r="r" t="t"/>
              <a:pathLst>
                <a:path extrusionOk="0" h="7191" w="2261">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1" name="Google Shape;14171;p84"/>
            <p:cNvSpPr/>
            <p:nvPr/>
          </p:nvSpPr>
          <p:spPr>
            <a:xfrm>
              <a:off x="1457802" y="3348348"/>
              <a:ext cx="25662" cy="25479"/>
            </a:xfrm>
            <a:custGeom>
              <a:rect b="b" l="l" r="r" t="t"/>
              <a:pathLst>
                <a:path extrusionOk="0" h="975" w="982">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84"/>
            <p:cNvSpPr/>
            <p:nvPr/>
          </p:nvSpPr>
          <p:spPr>
            <a:xfrm>
              <a:off x="1441470" y="3400744"/>
              <a:ext cx="58589" cy="135471"/>
            </a:xfrm>
            <a:custGeom>
              <a:rect b="b" l="l" r="r" t="t"/>
              <a:pathLst>
                <a:path extrusionOk="0" h="5184" w="2242">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3" name="Google Shape;14173;p84"/>
            <p:cNvSpPr/>
            <p:nvPr/>
          </p:nvSpPr>
          <p:spPr>
            <a:xfrm>
              <a:off x="1470607" y="3400744"/>
              <a:ext cx="29451" cy="135471"/>
            </a:xfrm>
            <a:custGeom>
              <a:rect b="b" l="l" r="r" t="t"/>
              <a:pathLst>
                <a:path extrusionOk="0" h="5184" w="1127">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4" name="Google Shape;14174;p84"/>
            <p:cNvSpPr/>
            <p:nvPr/>
          </p:nvSpPr>
          <p:spPr>
            <a:xfrm>
              <a:off x="1499771" y="3348296"/>
              <a:ext cx="58824" cy="187919"/>
            </a:xfrm>
            <a:custGeom>
              <a:rect b="b" l="l" r="r" t="t"/>
              <a:pathLst>
                <a:path extrusionOk="0" h="7191" w="2251">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84"/>
            <p:cNvSpPr/>
            <p:nvPr/>
          </p:nvSpPr>
          <p:spPr>
            <a:xfrm>
              <a:off x="1516104" y="3348348"/>
              <a:ext cx="25897" cy="25479"/>
            </a:xfrm>
            <a:custGeom>
              <a:rect b="b" l="l" r="r" t="t"/>
              <a:pathLst>
                <a:path extrusionOk="0" h="975" w="991">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6" name="Google Shape;14176;p84"/>
            <p:cNvSpPr/>
            <p:nvPr/>
          </p:nvSpPr>
          <p:spPr>
            <a:xfrm>
              <a:off x="1499771" y="3400744"/>
              <a:ext cx="58824" cy="135471"/>
            </a:xfrm>
            <a:custGeom>
              <a:rect b="b" l="l" r="r" t="t"/>
              <a:pathLst>
                <a:path extrusionOk="0" h="5184" w="2251">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7" name="Google Shape;14177;p84"/>
            <p:cNvSpPr/>
            <p:nvPr/>
          </p:nvSpPr>
          <p:spPr>
            <a:xfrm>
              <a:off x="1529432" y="3400744"/>
              <a:ext cx="29164" cy="135471"/>
            </a:xfrm>
            <a:custGeom>
              <a:rect b="b" l="l" r="r" t="t"/>
              <a:pathLst>
                <a:path extrusionOk="0" h="5184" w="1116">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84"/>
            <p:cNvSpPr/>
            <p:nvPr/>
          </p:nvSpPr>
          <p:spPr>
            <a:xfrm>
              <a:off x="1558569" y="3348296"/>
              <a:ext cx="58824" cy="187919"/>
            </a:xfrm>
            <a:custGeom>
              <a:rect b="b" l="l" r="r" t="t"/>
              <a:pathLst>
                <a:path extrusionOk="0" h="7191" w="2251">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9" name="Google Shape;14179;p84"/>
            <p:cNvSpPr/>
            <p:nvPr/>
          </p:nvSpPr>
          <p:spPr>
            <a:xfrm>
              <a:off x="1575163" y="3348348"/>
              <a:ext cx="25662" cy="25479"/>
            </a:xfrm>
            <a:custGeom>
              <a:rect b="b" l="l" r="r" t="t"/>
              <a:pathLst>
                <a:path extrusionOk="0" h="975" w="982">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0" name="Google Shape;14180;p84"/>
            <p:cNvSpPr/>
            <p:nvPr/>
          </p:nvSpPr>
          <p:spPr>
            <a:xfrm>
              <a:off x="1558569" y="3400744"/>
              <a:ext cx="58824" cy="135471"/>
            </a:xfrm>
            <a:custGeom>
              <a:rect b="b" l="l" r="r" t="t"/>
              <a:pathLst>
                <a:path extrusionOk="0" h="5184" w="2251">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84"/>
            <p:cNvSpPr/>
            <p:nvPr/>
          </p:nvSpPr>
          <p:spPr>
            <a:xfrm>
              <a:off x="1587968" y="3400744"/>
              <a:ext cx="29425" cy="135471"/>
            </a:xfrm>
            <a:custGeom>
              <a:rect b="b" l="l" r="r" t="t"/>
              <a:pathLst>
                <a:path extrusionOk="0" h="5184" w="1126">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2" name="Google Shape;14182;p84"/>
            <p:cNvSpPr/>
            <p:nvPr/>
          </p:nvSpPr>
          <p:spPr>
            <a:xfrm>
              <a:off x="1316818" y="3475117"/>
              <a:ext cx="310872" cy="240027"/>
            </a:xfrm>
            <a:custGeom>
              <a:rect b="b" l="l" r="r" t="t"/>
              <a:pathLst>
                <a:path extrusionOk="0" h="9185" w="11896">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3" name="Google Shape;14183;p84"/>
            <p:cNvSpPr/>
            <p:nvPr/>
          </p:nvSpPr>
          <p:spPr>
            <a:xfrm>
              <a:off x="1347994" y="3474882"/>
              <a:ext cx="279696" cy="210367"/>
            </a:xfrm>
            <a:custGeom>
              <a:rect b="b" l="l" r="r" t="t"/>
              <a:pathLst>
                <a:path extrusionOk="0" h="8050" w="10703">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4" name="Google Shape;14184;p84"/>
            <p:cNvSpPr/>
            <p:nvPr/>
          </p:nvSpPr>
          <p:spPr>
            <a:xfrm>
              <a:off x="1316818" y="3581921"/>
              <a:ext cx="310872" cy="41002"/>
            </a:xfrm>
            <a:custGeom>
              <a:rect b="b" l="l" r="r" t="t"/>
              <a:pathLst>
                <a:path extrusionOk="0" h="1569" w="11896">
                  <a:moveTo>
                    <a:pt x="1" y="1"/>
                  </a:moveTo>
                  <a:lnTo>
                    <a:pt x="1" y="1568"/>
                  </a:lnTo>
                  <a:lnTo>
                    <a:pt x="11896" y="1568"/>
                  </a:lnTo>
                  <a:lnTo>
                    <a:pt x="11896" y="1"/>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5" name="Google Shape;14185;p84"/>
            <p:cNvSpPr/>
            <p:nvPr/>
          </p:nvSpPr>
          <p:spPr>
            <a:xfrm>
              <a:off x="1316818" y="3581921"/>
              <a:ext cx="31202" cy="41002"/>
            </a:xfrm>
            <a:custGeom>
              <a:rect b="b" l="l" r="r" t="t"/>
              <a:pathLst>
                <a:path extrusionOk="0" h="1569" w="1194">
                  <a:moveTo>
                    <a:pt x="1" y="1"/>
                  </a:moveTo>
                  <a:lnTo>
                    <a:pt x="1" y="1568"/>
                  </a:lnTo>
                  <a:lnTo>
                    <a:pt x="1193" y="1568"/>
                  </a:lnTo>
                  <a:lnTo>
                    <a:pt x="1193"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86" name="Google Shape;14186;p84"/>
          <p:cNvGrpSpPr/>
          <p:nvPr/>
        </p:nvGrpSpPr>
        <p:grpSpPr>
          <a:xfrm>
            <a:off x="3105248" y="3348244"/>
            <a:ext cx="305620" cy="366430"/>
            <a:chOff x="3105248" y="3348244"/>
            <a:chExt cx="305620" cy="366430"/>
          </a:xfrm>
        </p:grpSpPr>
        <p:sp>
          <p:nvSpPr>
            <p:cNvPr id="14187" name="Google Shape;14187;p84"/>
            <p:cNvSpPr/>
            <p:nvPr/>
          </p:nvSpPr>
          <p:spPr>
            <a:xfrm>
              <a:off x="3198750" y="3348244"/>
              <a:ext cx="99774" cy="238485"/>
            </a:xfrm>
            <a:custGeom>
              <a:rect b="b" l="l" r="r" t="t"/>
              <a:pathLst>
                <a:path extrusionOk="0" h="9126" w="3818">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8" name="Google Shape;14188;p84"/>
            <p:cNvSpPr/>
            <p:nvPr/>
          </p:nvSpPr>
          <p:spPr>
            <a:xfrm>
              <a:off x="3223366" y="3348244"/>
              <a:ext cx="69147" cy="208328"/>
            </a:xfrm>
            <a:custGeom>
              <a:rect b="b" l="l" r="r" t="t"/>
              <a:pathLst>
                <a:path extrusionOk="0" h="7972" w="2646">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9" name="Google Shape;14189;p84"/>
            <p:cNvSpPr/>
            <p:nvPr/>
          </p:nvSpPr>
          <p:spPr>
            <a:xfrm>
              <a:off x="3224124" y="3348244"/>
              <a:ext cx="99277" cy="238485"/>
            </a:xfrm>
            <a:custGeom>
              <a:rect b="b" l="l" r="r" t="t"/>
              <a:pathLst>
                <a:path extrusionOk="0" h="9126" w="3799">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0" name="Google Shape;14190;p84"/>
            <p:cNvSpPr/>
            <p:nvPr/>
          </p:nvSpPr>
          <p:spPr>
            <a:xfrm>
              <a:off x="3242469" y="3355770"/>
              <a:ext cx="80697" cy="230959"/>
            </a:xfrm>
            <a:custGeom>
              <a:rect b="b" l="l" r="r" t="t"/>
              <a:pathLst>
                <a:path extrusionOk="0" h="8838" w="3088">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1" name="Google Shape;14191;p84"/>
            <p:cNvSpPr/>
            <p:nvPr/>
          </p:nvSpPr>
          <p:spPr>
            <a:xfrm>
              <a:off x="3235675" y="3503000"/>
              <a:ext cx="175192" cy="211255"/>
            </a:xfrm>
            <a:custGeom>
              <a:rect b="b" l="l" r="r" t="t"/>
              <a:pathLst>
                <a:path extrusionOk="0" h="8084" w="6704">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2" name="Google Shape;14192;p84"/>
            <p:cNvSpPr/>
            <p:nvPr/>
          </p:nvSpPr>
          <p:spPr>
            <a:xfrm>
              <a:off x="3105248" y="3502739"/>
              <a:ext cx="181725" cy="211935"/>
            </a:xfrm>
            <a:custGeom>
              <a:rect b="b" l="l" r="r" t="t"/>
              <a:pathLst>
                <a:path extrusionOk="0" h="8110" w="6954">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3" name="Google Shape;14193;p84"/>
            <p:cNvSpPr/>
            <p:nvPr/>
          </p:nvSpPr>
          <p:spPr>
            <a:xfrm>
              <a:off x="3253288" y="3522365"/>
              <a:ext cx="15836" cy="16124"/>
            </a:xfrm>
            <a:custGeom>
              <a:rect b="b" l="l" r="r" t="t"/>
              <a:pathLst>
                <a:path extrusionOk="0" h="617" w="606">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94" name="Google Shape;14194;p84"/>
          <p:cNvGrpSpPr/>
          <p:nvPr/>
        </p:nvGrpSpPr>
        <p:grpSpPr>
          <a:xfrm>
            <a:off x="2661988" y="3348218"/>
            <a:ext cx="304078" cy="366665"/>
            <a:chOff x="2661988" y="3348218"/>
            <a:chExt cx="304078" cy="366665"/>
          </a:xfrm>
        </p:grpSpPr>
        <p:sp>
          <p:nvSpPr>
            <p:cNvPr id="14195" name="Google Shape;14195;p84"/>
            <p:cNvSpPr/>
            <p:nvPr/>
          </p:nvSpPr>
          <p:spPr>
            <a:xfrm>
              <a:off x="2801954" y="3540971"/>
              <a:ext cx="24146" cy="173912"/>
            </a:xfrm>
            <a:custGeom>
              <a:rect b="b" l="l" r="r" t="t"/>
              <a:pathLst>
                <a:path extrusionOk="0" h="6655" w="924">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6" name="Google Shape;14196;p84"/>
            <p:cNvSpPr/>
            <p:nvPr/>
          </p:nvSpPr>
          <p:spPr>
            <a:xfrm>
              <a:off x="2801954" y="3540971"/>
              <a:ext cx="24146" cy="39721"/>
            </a:xfrm>
            <a:custGeom>
              <a:rect b="b" l="l" r="r" t="t"/>
              <a:pathLst>
                <a:path extrusionOk="0" h="1520" w="924">
                  <a:moveTo>
                    <a:pt x="1" y="0"/>
                  </a:moveTo>
                  <a:lnTo>
                    <a:pt x="1" y="1520"/>
                  </a:lnTo>
                  <a:lnTo>
                    <a:pt x="924" y="1520"/>
                  </a:lnTo>
                  <a:lnTo>
                    <a:pt x="924"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7" name="Google Shape;14197;p84"/>
            <p:cNvSpPr/>
            <p:nvPr/>
          </p:nvSpPr>
          <p:spPr>
            <a:xfrm>
              <a:off x="2809245" y="3348218"/>
              <a:ext cx="11080" cy="39669"/>
            </a:xfrm>
            <a:custGeom>
              <a:rect b="b" l="l" r="r" t="t"/>
              <a:pathLst>
                <a:path extrusionOk="0" h="1518" w="424">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8" name="Google Shape;14198;p84"/>
            <p:cNvSpPr/>
            <p:nvPr/>
          </p:nvSpPr>
          <p:spPr>
            <a:xfrm>
              <a:off x="2852207" y="3359585"/>
              <a:ext cx="24173" cy="37579"/>
            </a:xfrm>
            <a:custGeom>
              <a:rect b="b" l="l" r="r" t="t"/>
              <a:pathLst>
                <a:path extrusionOk="0" h="1438" w="925">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9" name="Google Shape;14199;p84"/>
            <p:cNvSpPr/>
            <p:nvPr/>
          </p:nvSpPr>
          <p:spPr>
            <a:xfrm>
              <a:off x="2889158" y="3390970"/>
              <a:ext cx="35540" cy="31411"/>
            </a:xfrm>
            <a:custGeom>
              <a:rect b="b" l="l" r="r" t="t"/>
              <a:pathLst>
                <a:path extrusionOk="0" h="1202" w="136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0" name="Google Shape;14200;p84"/>
            <p:cNvSpPr/>
            <p:nvPr/>
          </p:nvSpPr>
          <p:spPr>
            <a:xfrm>
              <a:off x="2915290" y="3438479"/>
              <a:ext cx="40688" cy="22056"/>
            </a:xfrm>
            <a:custGeom>
              <a:rect b="b" l="l" r="r" t="t"/>
              <a:pathLst>
                <a:path extrusionOk="0" h="844" w="1557">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1" name="Google Shape;14201;p84"/>
            <p:cNvSpPr/>
            <p:nvPr/>
          </p:nvSpPr>
          <p:spPr>
            <a:xfrm>
              <a:off x="2922817" y="3493723"/>
              <a:ext cx="43249" cy="11080"/>
            </a:xfrm>
            <a:custGeom>
              <a:rect b="b" l="l" r="r" t="t"/>
              <a:pathLst>
                <a:path extrusionOk="0" h="424" w="1655">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2" name="Google Shape;14202;p84"/>
            <p:cNvSpPr/>
            <p:nvPr/>
          </p:nvSpPr>
          <p:spPr>
            <a:xfrm>
              <a:off x="2912912" y="3538149"/>
              <a:ext cx="42570" cy="22160"/>
            </a:xfrm>
            <a:custGeom>
              <a:rect b="b" l="l" r="r" t="t"/>
              <a:pathLst>
                <a:path extrusionOk="0" h="848" w="1629">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3" name="Google Shape;14203;p84"/>
            <p:cNvSpPr/>
            <p:nvPr/>
          </p:nvSpPr>
          <p:spPr>
            <a:xfrm>
              <a:off x="2887825" y="3575649"/>
              <a:ext cx="35880" cy="31411"/>
            </a:xfrm>
            <a:custGeom>
              <a:rect b="b" l="l" r="r" t="t"/>
              <a:pathLst>
                <a:path extrusionOk="0" h="1202" w="1373">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4" name="Google Shape;14204;p84"/>
            <p:cNvSpPr/>
            <p:nvPr/>
          </p:nvSpPr>
          <p:spPr>
            <a:xfrm>
              <a:off x="2850926" y="3600605"/>
              <a:ext cx="24721" cy="37552"/>
            </a:xfrm>
            <a:custGeom>
              <a:rect b="b" l="l" r="r" t="t"/>
              <a:pathLst>
                <a:path extrusionOk="0" h="1437" w="946">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5" name="Google Shape;14205;p84"/>
            <p:cNvSpPr/>
            <p:nvPr/>
          </p:nvSpPr>
          <p:spPr>
            <a:xfrm>
              <a:off x="2751021" y="3600083"/>
              <a:ext cx="24068" cy="37317"/>
            </a:xfrm>
            <a:custGeom>
              <a:rect b="b" l="l" r="r" t="t"/>
              <a:pathLst>
                <a:path extrusionOk="0" h="1428" w="921">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6" name="Google Shape;14206;p84"/>
            <p:cNvSpPr/>
            <p:nvPr/>
          </p:nvSpPr>
          <p:spPr>
            <a:xfrm>
              <a:off x="2703147" y="3574525"/>
              <a:ext cx="36063" cy="31411"/>
            </a:xfrm>
            <a:custGeom>
              <a:rect b="b" l="l" r="r" t="t"/>
              <a:pathLst>
                <a:path extrusionOk="0" h="1202" w="138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7" name="Google Shape;14207;p84"/>
            <p:cNvSpPr/>
            <p:nvPr/>
          </p:nvSpPr>
          <p:spPr>
            <a:xfrm>
              <a:off x="2671814" y="3536607"/>
              <a:ext cx="40714" cy="22186"/>
            </a:xfrm>
            <a:custGeom>
              <a:rect b="b" l="l" r="r" t="t"/>
              <a:pathLst>
                <a:path extrusionOk="0" h="849" w="1558">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8" name="Google Shape;14208;p84"/>
            <p:cNvSpPr/>
            <p:nvPr/>
          </p:nvSpPr>
          <p:spPr>
            <a:xfrm>
              <a:off x="2661988" y="3492208"/>
              <a:ext cx="41498" cy="11080"/>
            </a:xfrm>
            <a:custGeom>
              <a:rect b="b" l="l" r="r" t="t"/>
              <a:pathLst>
                <a:path extrusionOk="0" h="424" w="1588">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9" name="Google Shape;14209;p84"/>
            <p:cNvSpPr/>
            <p:nvPr/>
          </p:nvSpPr>
          <p:spPr>
            <a:xfrm>
              <a:off x="2672363" y="3436728"/>
              <a:ext cx="42570" cy="22134"/>
            </a:xfrm>
            <a:custGeom>
              <a:rect b="b" l="l" r="r" t="t"/>
              <a:pathLst>
                <a:path extrusionOk="0" h="847" w="1629">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84"/>
            <p:cNvSpPr/>
            <p:nvPr/>
          </p:nvSpPr>
          <p:spPr>
            <a:xfrm>
              <a:off x="2704349" y="3390082"/>
              <a:ext cx="35932" cy="31411"/>
            </a:xfrm>
            <a:custGeom>
              <a:rect b="b" l="l" r="r" t="t"/>
              <a:pathLst>
                <a:path extrusionOk="0" h="1202" w="1375">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84"/>
            <p:cNvSpPr/>
            <p:nvPr/>
          </p:nvSpPr>
          <p:spPr>
            <a:xfrm>
              <a:off x="2752433" y="3358958"/>
              <a:ext cx="24669" cy="37526"/>
            </a:xfrm>
            <a:custGeom>
              <a:rect b="b" l="l" r="r" t="t"/>
              <a:pathLst>
                <a:path extrusionOk="0" h="1436" w="944">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2" name="Google Shape;14212;p84"/>
            <p:cNvSpPr/>
            <p:nvPr/>
          </p:nvSpPr>
          <p:spPr>
            <a:xfrm>
              <a:off x="2727816" y="3415796"/>
              <a:ext cx="172422" cy="159591"/>
            </a:xfrm>
            <a:custGeom>
              <a:rect b="b" l="l" r="r" t="t"/>
              <a:pathLst>
                <a:path extrusionOk="0" h="6107" w="6598">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3" name="Google Shape;14213;p84"/>
            <p:cNvSpPr/>
            <p:nvPr/>
          </p:nvSpPr>
          <p:spPr>
            <a:xfrm>
              <a:off x="2727816" y="3467330"/>
              <a:ext cx="59582" cy="108058"/>
            </a:xfrm>
            <a:custGeom>
              <a:rect b="b" l="l" r="r" t="t"/>
              <a:pathLst>
                <a:path extrusionOk="0" h="4135" w="228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14" name="Google Shape;14214;p84"/>
          <p:cNvGrpSpPr/>
          <p:nvPr/>
        </p:nvGrpSpPr>
        <p:grpSpPr>
          <a:xfrm>
            <a:off x="2212927" y="3348897"/>
            <a:ext cx="307606" cy="366482"/>
            <a:chOff x="2212927" y="3348897"/>
            <a:chExt cx="307606" cy="366482"/>
          </a:xfrm>
        </p:grpSpPr>
        <p:sp>
          <p:nvSpPr>
            <p:cNvPr id="14215" name="Google Shape;14215;p84"/>
            <p:cNvSpPr/>
            <p:nvPr/>
          </p:nvSpPr>
          <p:spPr>
            <a:xfrm>
              <a:off x="2234539" y="3408218"/>
              <a:ext cx="222936" cy="219905"/>
            </a:xfrm>
            <a:custGeom>
              <a:rect b="b" l="l" r="r" t="t"/>
              <a:pathLst>
                <a:path extrusionOk="0" h="8415" w="8531">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6" name="Google Shape;14216;p84"/>
            <p:cNvSpPr/>
            <p:nvPr/>
          </p:nvSpPr>
          <p:spPr>
            <a:xfrm>
              <a:off x="2330288" y="3408218"/>
              <a:ext cx="127187" cy="126246"/>
            </a:xfrm>
            <a:custGeom>
              <a:rect b="b" l="l" r="r" t="t"/>
              <a:pathLst>
                <a:path extrusionOk="0" h="4831" w="4867">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7" name="Google Shape;14217;p84"/>
            <p:cNvSpPr/>
            <p:nvPr/>
          </p:nvSpPr>
          <p:spPr>
            <a:xfrm>
              <a:off x="2212927" y="3640797"/>
              <a:ext cx="53049" cy="74582"/>
            </a:xfrm>
            <a:custGeom>
              <a:rect b="b" l="l" r="r" t="t"/>
              <a:pathLst>
                <a:path extrusionOk="0" h="2854" w="203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8" name="Google Shape;14218;p84"/>
            <p:cNvSpPr/>
            <p:nvPr/>
          </p:nvSpPr>
          <p:spPr>
            <a:xfrm>
              <a:off x="2233284" y="3652295"/>
              <a:ext cx="32457" cy="54800"/>
            </a:xfrm>
            <a:custGeom>
              <a:rect b="b" l="l" r="r" t="t"/>
              <a:pathLst>
                <a:path extrusionOk="0" h="2097" w="1242">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9" name="Google Shape;14219;p84"/>
            <p:cNvSpPr/>
            <p:nvPr/>
          </p:nvSpPr>
          <p:spPr>
            <a:xfrm>
              <a:off x="2229756" y="3408218"/>
              <a:ext cx="201586" cy="219722"/>
            </a:xfrm>
            <a:custGeom>
              <a:rect b="b" l="l" r="r" t="t"/>
              <a:pathLst>
                <a:path extrusionOk="0" h="8408" w="7714">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0" name="Google Shape;14220;p84"/>
            <p:cNvSpPr/>
            <p:nvPr/>
          </p:nvSpPr>
          <p:spPr>
            <a:xfrm>
              <a:off x="2330288" y="3408035"/>
              <a:ext cx="101054" cy="90236"/>
            </a:xfrm>
            <a:custGeom>
              <a:rect b="b" l="l" r="r" t="t"/>
              <a:pathLst>
                <a:path extrusionOk="0" h="3453" w="3867">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1" name="Google Shape;14221;p84"/>
            <p:cNvSpPr/>
            <p:nvPr/>
          </p:nvSpPr>
          <p:spPr>
            <a:xfrm>
              <a:off x="2389086" y="3348897"/>
              <a:ext cx="131446" cy="126142"/>
            </a:xfrm>
            <a:custGeom>
              <a:rect b="b" l="l" r="r" t="t"/>
              <a:pathLst>
                <a:path extrusionOk="0" h="4827" w="503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2" name="Google Shape;14222;p84"/>
            <p:cNvSpPr/>
            <p:nvPr/>
          </p:nvSpPr>
          <p:spPr>
            <a:xfrm>
              <a:off x="2450158" y="3352738"/>
              <a:ext cx="70140" cy="85479"/>
            </a:xfrm>
            <a:custGeom>
              <a:rect b="b" l="l" r="r" t="t"/>
              <a:pathLst>
                <a:path extrusionOk="0" h="3271" w="2684">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3" name="Google Shape;14223;p84"/>
            <p:cNvSpPr/>
            <p:nvPr/>
          </p:nvSpPr>
          <p:spPr>
            <a:xfrm>
              <a:off x="2356159" y="3369908"/>
              <a:ext cx="139992" cy="137405"/>
            </a:xfrm>
            <a:custGeom>
              <a:rect b="b" l="l" r="r" t="t"/>
              <a:pathLst>
                <a:path extrusionOk="0" h="5258" w="5357">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84"/>
            <p:cNvSpPr/>
            <p:nvPr/>
          </p:nvSpPr>
          <p:spPr>
            <a:xfrm>
              <a:off x="2372492" y="3386476"/>
              <a:ext cx="123659" cy="120837"/>
            </a:xfrm>
            <a:custGeom>
              <a:rect b="b" l="l" r="r" t="t"/>
              <a:pathLst>
                <a:path extrusionOk="0" h="4624" w="4732">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25" name="Google Shape;14225;p84"/>
          <p:cNvGrpSpPr/>
          <p:nvPr/>
        </p:nvGrpSpPr>
        <p:grpSpPr>
          <a:xfrm>
            <a:off x="1764389" y="3348218"/>
            <a:ext cx="310114" cy="366665"/>
            <a:chOff x="1764389" y="3348218"/>
            <a:chExt cx="310114" cy="366665"/>
          </a:xfrm>
        </p:grpSpPr>
        <p:sp>
          <p:nvSpPr>
            <p:cNvPr id="14226" name="Google Shape;14226;p84"/>
            <p:cNvSpPr/>
            <p:nvPr/>
          </p:nvSpPr>
          <p:spPr>
            <a:xfrm>
              <a:off x="1782734" y="3556441"/>
              <a:ext cx="37918" cy="23598"/>
            </a:xfrm>
            <a:custGeom>
              <a:rect b="b" l="l" r="r" t="t"/>
              <a:pathLst>
                <a:path extrusionOk="0" h="903" w="1451">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84"/>
            <p:cNvSpPr/>
            <p:nvPr/>
          </p:nvSpPr>
          <p:spPr>
            <a:xfrm>
              <a:off x="2016933" y="3558218"/>
              <a:ext cx="37971" cy="23833"/>
            </a:xfrm>
            <a:custGeom>
              <a:rect b="b" l="l" r="r" t="t"/>
              <a:pathLst>
                <a:path extrusionOk="0" h="912" w="1453">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8" name="Google Shape;14228;p84"/>
            <p:cNvSpPr/>
            <p:nvPr/>
          </p:nvSpPr>
          <p:spPr>
            <a:xfrm>
              <a:off x="1915147" y="3348218"/>
              <a:ext cx="11080" cy="36089"/>
            </a:xfrm>
            <a:custGeom>
              <a:rect b="b" l="l" r="r" t="t"/>
              <a:pathLst>
                <a:path extrusionOk="0" h="1381" w="424">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9" name="Google Shape;14229;p84"/>
            <p:cNvSpPr/>
            <p:nvPr/>
          </p:nvSpPr>
          <p:spPr>
            <a:xfrm>
              <a:off x="1839363" y="3367399"/>
              <a:ext cx="27126" cy="32796"/>
            </a:xfrm>
            <a:custGeom>
              <a:rect b="b" l="l" r="r" t="t"/>
              <a:pathLst>
                <a:path extrusionOk="0" h="1255" w="1038">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0" name="Google Shape;14230;p84"/>
            <p:cNvSpPr/>
            <p:nvPr/>
          </p:nvSpPr>
          <p:spPr>
            <a:xfrm>
              <a:off x="1783988" y="3420997"/>
              <a:ext cx="37971" cy="23754"/>
            </a:xfrm>
            <a:custGeom>
              <a:rect b="b" l="l" r="r" t="t"/>
              <a:pathLst>
                <a:path extrusionOk="0" h="909" w="1453">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1" name="Google Shape;14231;p84"/>
            <p:cNvSpPr/>
            <p:nvPr/>
          </p:nvSpPr>
          <p:spPr>
            <a:xfrm>
              <a:off x="1764389" y="3494716"/>
              <a:ext cx="37971" cy="11106"/>
            </a:xfrm>
            <a:custGeom>
              <a:rect b="b" l="l" r="r" t="t"/>
              <a:pathLst>
                <a:path extrusionOk="0" h="425" w="1453">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2" name="Google Shape;14232;p84"/>
            <p:cNvSpPr/>
            <p:nvPr/>
          </p:nvSpPr>
          <p:spPr>
            <a:xfrm>
              <a:off x="2034756" y="3496990"/>
              <a:ext cx="39748" cy="11342"/>
            </a:xfrm>
            <a:custGeom>
              <a:rect b="b" l="l" r="r" t="t"/>
              <a:pathLst>
                <a:path extrusionOk="0" h="434" w="1521">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3" name="Google Shape;14233;p84"/>
            <p:cNvSpPr/>
            <p:nvPr/>
          </p:nvSpPr>
          <p:spPr>
            <a:xfrm>
              <a:off x="2018684" y="3423009"/>
              <a:ext cx="37448" cy="23754"/>
            </a:xfrm>
            <a:custGeom>
              <a:rect b="b" l="l" r="r" t="t"/>
              <a:pathLst>
                <a:path extrusionOk="0" h="909" w="1433">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4" name="Google Shape;14234;p84"/>
            <p:cNvSpPr/>
            <p:nvPr/>
          </p:nvSpPr>
          <p:spPr>
            <a:xfrm>
              <a:off x="1974573" y="3368627"/>
              <a:ext cx="26054" cy="32822"/>
            </a:xfrm>
            <a:custGeom>
              <a:rect b="b" l="l" r="r" t="t"/>
              <a:pathLst>
                <a:path extrusionOk="0" h="1256" w="997">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84"/>
            <p:cNvSpPr/>
            <p:nvPr/>
          </p:nvSpPr>
          <p:spPr>
            <a:xfrm>
              <a:off x="1820914" y="3408009"/>
              <a:ext cx="218651" cy="273450"/>
            </a:xfrm>
            <a:custGeom>
              <a:rect b="b" l="l" r="r" t="t"/>
              <a:pathLst>
                <a:path extrusionOk="0" h="10464" w="8367">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6" name="Google Shape;14236;p84"/>
            <p:cNvSpPr/>
            <p:nvPr/>
          </p:nvSpPr>
          <p:spPr>
            <a:xfrm>
              <a:off x="1829720" y="3409028"/>
              <a:ext cx="209844" cy="272431"/>
            </a:xfrm>
            <a:custGeom>
              <a:rect b="b" l="l" r="r" t="t"/>
              <a:pathLst>
                <a:path extrusionOk="0" h="10425" w="803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7" name="Google Shape;14237;p84"/>
            <p:cNvSpPr/>
            <p:nvPr/>
          </p:nvSpPr>
          <p:spPr>
            <a:xfrm>
              <a:off x="1865652" y="3465579"/>
              <a:ext cx="110096" cy="161290"/>
            </a:xfrm>
            <a:custGeom>
              <a:rect b="b" l="l" r="r" t="t"/>
              <a:pathLst>
                <a:path extrusionOk="0" h="6172" w="4213">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8" name="Google Shape;14238;p84"/>
            <p:cNvSpPr/>
            <p:nvPr/>
          </p:nvSpPr>
          <p:spPr>
            <a:xfrm>
              <a:off x="1899311" y="3570866"/>
              <a:ext cx="11080" cy="55950"/>
            </a:xfrm>
            <a:custGeom>
              <a:rect b="b" l="l" r="r" t="t"/>
              <a:pathLst>
                <a:path extrusionOk="0" h="2141" w="424">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9" name="Google Shape;14239;p84"/>
            <p:cNvSpPr/>
            <p:nvPr/>
          </p:nvSpPr>
          <p:spPr>
            <a:xfrm>
              <a:off x="1899311" y="3584429"/>
              <a:ext cx="5305" cy="42518"/>
            </a:xfrm>
            <a:custGeom>
              <a:rect b="b" l="l" r="r" t="t"/>
              <a:pathLst>
                <a:path extrusionOk="0" h="1627" w="203">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0" name="Google Shape;14240;p84"/>
            <p:cNvSpPr/>
            <p:nvPr/>
          </p:nvSpPr>
          <p:spPr>
            <a:xfrm>
              <a:off x="1891524" y="3678663"/>
              <a:ext cx="58328" cy="36220"/>
            </a:xfrm>
            <a:custGeom>
              <a:rect b="b" l="l" r="r" t="t"/>
              <a:pathLst>
                <a:path extrusionOk="0" h="1386" w="2232">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84"/>
            <p:cNvSpPr/>
            <p:nvPr/>
          </p:nvSpPr>
          <p:spPr>
            <a:xfrm>
              <a:off x="1876210" y="3611842"/>
              <a:ext cx="88720" cy="34939"/>
            </a:xfrm>
            <a:custGeom>
              <a:rect b="b" l="l" r="r" t="t"/>
              <a:pathLst>
                <a:path extrusionOk="0" h="1337" w="3395">
                  <a:moveTo>
                    <a:pt x="0" y="0"/>
                  </a:moveTo>
                  <a:lnTo>
                    <a:pt x="0" y="1337"/>
                  </a:lnTo>
                  <a:lnTo>
                    <a:pt x="3395" y="1337"/>
                  </a:lnTo>
                  <a:lnTo>
                    <a:pt x="3395"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2" name="Google Shape;14242;p84"/>
            <p:cNvSpPr/>
            <p:nvPr/>
          </p:nvSpPr>
          <p:spPr>
            <a:xfrm>
              <a:off x="1876445" y="3646755"/>
              <a:ext cx="88485" cy="34965"/>
            </a:xfrm>
            <a:custGeom>
              <a:rect b="b" l="l" r="r" t="t"/>
              <a:pathLst>
                <a:path extrusionOk="0" h="1338" w="3386">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3" name="Google Shape;14243;p84"/>
            <p:cNvSpPr/>
            <p:nvPr/>
          </p:nvSpPr>
          <p:spPr>
            <a:xfrm>
              <a:off x="1920687" y="3678663"/>
              <a:ext cx="29164" cy="32195"/>
            </a:xfrm>
            <a:custGeom>
              <a:rect b="b" l="l" r="r" t="t"/>
              <a:pathLst>
                <a:path extrusionOk="0" h="1232" w="1116">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4" name="Google Shape;14244;p84"/>
            <p:cNvSpPr/>
            <p:nvPr/>
          </p:nvSpPr>
          <p:spPr>
            <a:xfrm>
              <a:off x="1904590" y="3611842"/>
              <a:ext cx="60340" cy="34939"/>
            </a:xfrm>
            <a:custGeom>
              <a:rect b="b" l="l" r="r" t="t"/>
              <a:pathLst>
                <a:path extrusionOk="0" h="1337" w="2309">
                  <a:moveTo>
                    <a:pt x="1" y="0"/>
                  </a:moveTo>
                  <a:lnTo>
                    <a:pt x="1" y="1337"/>
                  </a:lnTo>
                  <a:lnTo>
                    <a:pt x="2309" y="1337"/>
                  </a:lnTo>
                  <a:lnTo>
                    <a:pt x="2309"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5" name="Google Shape;14245;p84"/>
            <p:cNvSpPr/>
            <p:nvPr/>
          </p:nvSpPr>
          <p:spPr>
            <a:xfrm>
              <a:off x="1904590" y="3646755"/>
              <a:ext cx="60340" cy="34965"/>
            </a:xfrm>
            <a:custGeom>
              <a:rect b="b" l="l" r="r" t="t"/>
              <a:pathLst>
                <a:path extrusionOk="0" h="1338" w="2309">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46" name="Google Shape;14246;p84"/>
          <p:cNvGrpSpPr/>
          <p:nvPr/>
        </p:nvGrpSpPr>
        <p:grpSpPr>
          <a:xfrm>
            <a:off x="2777572" y="3807287"/>
            <a:ext cx="81716" cy="366717"/>
            <a:chOff x="2777572" y="3807287"/>
            <a:chExt cx="81716" cy="366717"/>
          </a:xfrm>
        </p:grpSpPr>
        <p:sp>
          <p:nvSpPr>
            <p:cNvPr id="14247" name="Google Shape;14247;p84"/>
            <p:cNvSpPr/>
            <p:nvPr/>
          </p:nvSpPr>
          <p:spPr>
            <a:xfrm>
              <a:off x="2777572" y="3941765"/>
              <a:ext cx="81455" cy="181464"/>
            </a:xfrm>
            <a:custGeom>
              <a:rect b="b" l="l" r="r" t="t"/>
              <a:pathLst>
                <a:path extrusionOk="0" h="6944" w="3117">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8" name="Google Shape;14248;p84"/>
            <p:cNvSpPr/>
            <p:nvPr/>
          </p:nvSpPr>
          <p:spPr>
            <a:xfrm>
              <a:off x="2796440" y="3941765"/>
              <a:ext cx="62587" cy="181464"/>
            </a:xfrm>
            <a:custGeom>
              <a:rect b="b" l="l" r="r" t="t"/>
              <a:pathLst>
                <a:path extrusionOk="0" h="6944" w="2395">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9" name="Google Shape;14249;p84"/>
            <p:cNvSpPr/>
            <p:nvPr/>
          </p:nvSpPr>
          <p:spPr>
            <a:xfrm>
              <a:off x="2796440" y="3807287"/>
              <a:ext cx="42988" cy="286282"/>
            </a:xfrm>
            <a:custGeom>
              <a:rect b="b" l="l" r="r" t="t"/>
              <a:pathLst>
                <a:path extrusionOk="0" h="10955" w="1645">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0" name="Google Shape;14250;p84"/>
            <p:cNvSpPr/>
            <p:nvPr/>
          </p:nvSpPr>
          <p:spPr>
            <a:xfrm>
              <a:off x="2817293" y="3816878"/>
              <a:ext cx="22631" cy="259104"/>
            </a:xfrm>
            <a:custGeom>
              <a:rect b="b" l="l" r="r" t="t"/>
              <a:pathLst>
                <a:path extrusionOk="0" h="9915" w="866">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1" name="Google Shape;14251;p84"/>
            <p:cNvSpPr/>
            <p:nvPr/>
          </p:nvSpPr>
          <p:spPr>
            <a:xfrm>
              <a:off x="2796936" y="3843533"/>
              <a:ext cx="42988" cy="40479"/>
            </a:xfrm>
            <a:custGeom>
              <a:rect b="b" l="l" r="r" t="t"/>
              <a:pathLst>
                <a:path extrusionOk="0" h="1549" w="1645">
                  <a:moveTo>
                    <a:pt x="0" y="0"/>
                  </a:moveTo>
                  <a:lnTo>
                    <a:pt x="0" y="510"/>
                  </a:lnTo>
                  <a:lnTo>
                    <a:pt x="1645" y="1548"/>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2" name="Google Shape;14252;p84"/>
            <p:cNvSpPr/>
            <p:nvPr/>
          </p:nvSpPr>
          <p:spPr>
            <a:xfrm>
              <a:off x="2796936" y="3888507"/>
              <a:ext cx="42988" cy="40218"/>
            </a:xfrm>
            <a:custGeom>
              <a:rect b="b" l="l" r="r" t="t"/>
              <a:pathLst>
                <a:path extrusionOk="0" h="1539" w="1645">
                  <a:moveTo>
                    <a:pt x="0" y="0"/>
                  </a:moveTo>
                  <a:lnTo>
                    <a:pt x="0" y="510"/>
                  </a:lnTo>
                  <a:lnTo>
                    <a:pt x="1645" y="1539"/>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3" name="Google Shape;14253;p84"/>
            <p:cNvSpPr/>
            <p:nvPr/>
          </p:nvSpPr>
          <p:spPr>
            <a:xfrm>
              <a:off x="2796936" y="3933220"/>
              <a:ext cx="42988" cy="40505"/>
            </a:xfrm>
            <a:custGeom>
              <a:rect b="b" l="l" r="r" t="t"/>
              <a:pathLst>
                <a:path extrusionOk="0" h="1550" w="1645">
                  <a:moveTo>
                    <a:pt x="0" y="1"/>
                  </a:moveTo>
                  <a:lnTo>
                    <a:pt x="0" y="520"/>
                  </a:lnTo>
                  <a:lnTo>
                    <a:pt x="1645" y="1549"/>
                  </a:lnTo>
                  <a:lnTo>
                    <a:pt x="1645" y="1039"/>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4" name="Google Shape;14254;p84"/>
            <p:cNvSpPr/>
            <p:nvPr/>
          </p:nvSpPr>
          <p:spPr>
            <a:xfrm>
              <a:off x="2796936" y="3978455"/>
              <a:ext cx="42988" cy="40244"/>
            </a:xfrm>
            <a:custGeom>
              <a:rect b="b" l="l" r="r" t="t"/>
              <a:pathLst>
                <a:path extrusionOk="0" h="1540" w="1645">
                  <a:moveTo>
                    <a:pt x="0" y="1"/>
                  </a:moveTo>
                  <a:lnTo>
                    <a:pt x="0" y="510"/>
                  </a:lnTo>
                  <a:lnTo>
                    <a:pt x="1645" y="1539"/>
                  </a:lnTo>
                  <a:lnTo>
                    <a:pt x="1645" y="1020"/>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5" name="Google Shape;14255;p84"/>
            <p:cNvSpPr/>
            <p:nvPr/>
          </p:nvSpPr>
          <p:spPr>
            <a:xfrm>
              <a:off x="2777572" y="4031739"/>
              <a:ext cx="81716" cy="34207"/>
            </a:xfrm>
            <a:custGeom>
              <a:rect b="b" l="l" r="r" t="t"/>
              <a:pathLst>
                <a:path extrusionOk="0" h="1309" w="3127">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84"/>
            <p:cNvSpPr/>
            <p:nvPr/>
          </p:nvSpPr>
          <p:spPr>
            <a:xfrm>
              <a:off x="2777572" y="4114161"/>
              <a:ext cx="81455" cy="59843"/>
            </a:xfrm>
            <a:custGeom>
              <a:rect b="b" l="l" r="r" t="t"/>
              <a:pathLst>
                <a:path extrusionOk="0" h="2290" w="3117">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84"/>
            <p:cNvSpPr/>
            <p:nvPr/>
          </p:nvSpPr>
          <p:spPr>
            <a:xfrm>
              <a:off x="2796440" y="4114161"/>
              <a:ext cx="62587" cy="58589"/>
            </a:xfrm>
            <a:custGeom>
              <a:rect b="b" l="l" r="r" t="t"/>
              <a:pathLst>
                <a:path extrusionOk="0" h="2242" w="2395">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58" name="Google Shape;14258;p84"/>
          <p:cNvGrpSpPr/>
          <p:nvPr/>
        </p:nvGrpSpPr>
        <p:grpSpPr>
          <a:xfrm>
            <a:off x="3934014" y="4329780"/>
            <a:ext cx="366665" cy="256334"/>
            <a:chOff x="3934014" y="4329780"/>
            <a:chExt cx="366665" cy="256334"/>
          </a:xfrm>
        </p:grpSpPr>
        <p:sp>
          <p:nvSpPr>
            <p:cNvPr id="14259" name="Google Shape;14259;p84"/>
            <p:cNvSpPr/>
            <p:nvPr/>
          </p:nvSpPr>
          <p:spPr>
            <a:xfrm>
              <a:off x="4086810" y="4338561"/>
              <a:ext cx="108842" cy="40479"/>
            </a:xfrm>
            <a:custGeom>
              <a:rect b="b" l="l" r="r" t="t"/>
              <a:pathLst>
                <a:path extrusionOk="0" h="1549" w="4165">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84"/>
            <p:cNvSpPr/>
            <p:nvPr/>
          </p:nvSpPr>
          <p:spPr>
            <a:xfrm>
              <a:off x="4220243" y="4352882"/>
              <a:ext cx="56812" cy="30941"/>
            </a:xfrm>
            <a:custGeom>
              <a:rect b="b" l="l" r="r" t="t"/>
              <a:pathLst>
                <a:path extrusionOk="0" h="1184" w="2174">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84"/>
            <p:cNvSpPr/>
            <p:nvPr/>
          </p:nvSpPr>
          <p:spPr>
            <a:xfrm>
              <a:off x="3934014" y="4378518"/>
              <a:ext cx="366665" cy="207597"/>
            </a:xfrm>
            <a:custGeom>
              <a:rect b="b" l="l" r="r" t="t"/>
              <a:pathLst>
                <a:path extrusionOk="0" h="7944" w="14031">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2" name="Google Shape;14262;p84"/>
            <p:cNvSpPr/>
            <p:nvPr/>
          </p:nvSpPr>
          <p:spPr>
            <a:xfrm>
              <a:off x="4248126" y="4413195"/>
              <a:ext cx="52552" cy="145009"/>
            </a:xfrm>
            <a:custGeom>
              <a:rect b="b" l="l" r="r" t="t"/>
              <a:pathLst>
                <a:path extrusionOk="0" h="5549" w="2011">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3" name="Google Shape;14263;p84"/>
            <p:cNvSpPr/>
            <p:nvPr/>
          </p:nvSpPr>
          <p:spPr>
            <a:xfrm>
              <a:off x="4024249" y="4393596"/>
              <a:ext cx="209086" cy="178485"/>
            </a:xfrm>
            <a:custGeom>
              <a:rect b="b" l="l" r="r" t="t"/>
              <a:pathLst>
                <a:path extrusionOk="0" h="6830" w="8001">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84"/>
            <p:cNvSpPr/>
            <p:nvPr/>
          </p:nvSpPr>
          <p:spPr>
            <a:xfrm>
              <a:off x="4044842" y="4408674"/>
              <a:ext cx="173154" cy="148197"/>
            </a:xfrm>
            <a:custGeom>
              <a:rect b="b" l="l" r="r" t="t"/>
              <a:pathLst>
                <a:path extrusionOk="0" h="5671" w="6626">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5" name="Google Shape;14265;p84"/>
            <p:cNvSpPr/>
            <p:nvPr/>
          </p:nvSpPr>
          <p:spPr>
            <a:xfrm>
              <a:off x="4084302" y="4427228"/>
              <a:ext cx="120628" cy="107666"/>
            </a:xfrm>
            <a:custGeom>
              <a:rect b="b" l="l" r="r" t="t"/>
              <a:pathLst>
                <a:path extrusionOk="0" h="4120" w="4616">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6" name="Google Shape;14266;p84"/>
            <p:cNvSpPr/>
            <p:nvPr/>
          </p:nvSpPr>
          <p:spPr>
            <a:xfrm>
              <a:off x="4085739" y="4428065"/>
              <a:ext cx="117936" cy="107823"/>
            </a:xfrm>
            <a:custGeom>
              <a:rect b="b" l="l" r="r" t="t"/>
              <a:pathLst>
                <a:path extrusionOk="0" h="4126" w="4513">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84"/>
            <p:cNvSpPr/>
            <p:nvPr/>
          </p:nvSpPr>
          <p:spPr>
            <a:xfrm>
              <a:off x="4135809" y="4456157"/>
              <a:ext cx="34207" cy="34207"/>
            </a:xfrm>
            <a:custGeom>
              <a:rect b="b" l="l" r="r" t="t"/>
              <a:pathLst>
                <a:path extrusionOk="0" h="1309" w="1309">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8" name="Google Shape;14268;p84"/>
            <p:cNvSpPr/>
            <p:nvPr/>
          </p:nvSpPr>
          <p:spPr>
            <a:xfrm>
              <a:off x="3966941" y="4329780"/>
              <a:ext cx="34965" cy="30680"/>
            </a:xfrm>
            <a:custGeom>
              <a:rect b="b" l="l" r="r" t="t"/>
              <a:pathLst>
                <a:path extrusionOk="0" h="1174" w="1338">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9" name="Google Shape;14269;p84"/>
            <p:cNvSpPr/>
            <p:nvPr/>
          </p:nvSpPr>
          <p:spPr>
            <a:xfrm>
              <a:off x="3934014" y="4351627"/>
              <a:ext cx="100793" cy="234487"/>
            </a:xfrm>
            <a:custGeom>
              <a:rect b="b" l="l" r="r" t="t"/>
              <a:pathLst>
                <a:path extrusionOk="0" h="8973" w="3857">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0" name="Google Shape;14270;p84"/>
            <p:cNvSpPr/>
            <p:nvPr/>
          </p:nvSpPr>
          <p:spPr>
            <a:xfrm>
              <a:off x="3934275" y="4351627"/>
              <a:ext cx="78920" cy="208354"/>
            </a:xfrm>
            <a:custGeom>
              <a:rect b="b" l="l" r="r" t="t"/>
              <a:pathLst>
                <a:path extrusionOk="0" h="7973" w="302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1" name="Google Shape;14271;p84"/>
            <p:cNvSpPr/>
            <p:nvPr/>
          </p:nvSpPr>
          <p:spPr>
            <a:xfrm>
              <a:off x="4219982" y="4396863"/>
              <a:ext cx="22396" cy="22396"/>
            </a:xfrm>
            <a:custGeom>
              <a:rect b="b" l="l" r="r" t="t"/>
              <a:pathLst>
                <a:path extrusionOk="0" h="857" w="857">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72" name="Google Shape;14272;p84"/>
          <p:cNvGrpSpPr/>
          <p:nvPr/>
        </p:nvGrpSpPr>
        <p:grpSpPr>
          <a:xfrm>
            <a:off x="947670" y="3807339"/>
            <a:ext cx="194295" cy="366404"/>
            <a:chOff x="947670" y="3807339"/>
            <a:chExt cx="194295" cy="366404"/>
          </a:xfrm>
        </p:grpSpPr>
        <p:sp>
          <p:nvSpPr>
            <p:cNvPr id="14273" name="Google Shape;14273;p84"/>
            <p:cNvSpPr/>
            <p:nvPr/>
          </p:nvSpPr>
          <p:spPr>
            <a:xfrm>
              <a:off x="1031372" y="4028734"/>
              <a:ext cx="26916" cy="145009"/>
            </a:xfrm>
            <a:custGeom>
              <a:rect b="b" l="l" r="r" t="t"/>
              <a:pathLst>
                <a:path extrusionOk="0" h="5549" w="103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4" name="Google Shape;14274;p84"/>
            <p:cNvSpPr/>
            <p:nvPr/>
          </p:nvSpPr>
          <p:spPr>
            <a:xfrm>
              <a:off x="1035135" y="4035633"/>
              <a:ext cx="82945" cy="136725"/>
            </a:xfrm>
            <a:custGeom>
              <a:rect b="b" l="l" r="r" t="t"/>
              <a:pathLst>
                <a:path extrusionOk="0" h="5232" w="3174">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5" name="Google Shape;14275;p84"/>
            <p:cNvSpPr/>
            <p:nvPr/>
          </p:nvSpPr>
          <p:spPr>
            <a:xfrm>
              <a:off x="971555" y="4035633"/>
              <a:ext cx="82945" cy="136725"/>
            </a:xfrm>
            <a:custGeom>
              <a:rect b="b" l="l" r="r" t="t"/>
              <a:pathLst>
                <a:path extrusionOk="0" h="5232" w="3174">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6" name="Google Shape;14276;p84"/>
            <p:cNvSpPr/>
            <p:nvPr/>
          </p:nvSpPr>
          <p:spPr>
            <a:xfrm>
              <a:off x="1029857" y="3807339"/>
              <a:ext cx="29922" cy="41734"/>
            </a:xfrm>
            <a:custGeom>
              <a:rect b="b" l="l" r="r" t="t"/>
              <a:pathLst>
                <a:path extrusionOk="0" h="1597" w="1145">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7" name="Google Shape;14277;p84"/>
            <p:cNvSpPr/>
            <p:nvPr/>
          </p:nvSpPr>
          <p:spPr>
            <a:xfrm>
              <a:off x="967034" y="3847531"/>
              <a:ext cx="155567" cy="188755"/>
            </a:xfrm>
            <a:custGeom>
              <a:rect b="b" l="l" r="r" t="t"/>
              <a:pathLst>
                <a:path extrusionOk="0" h="7223" w="5953">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8" name="Google Shape;14278;p84"/>
            <p:cNvSpPr/>
            <p:nvPr/>
          </p:nvSpPr>
          <p:spPr>
            <a:xfrm>
              <a:off x="990161" y="3847531"/>
              <a:ext cx="132440" cy="188755"/>
            </a:xfrm>
            <a:custGeom>
              <a:rect b="b" l="l" r="r" t="t"/>
              <a:pathLst>
                <a:path extrusionOk="0" h="7223" w="5068">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9" name="Google Shape;14279;p84"/>
            <p:cNvSpPr/>
            <p:nvPr/>
          </p:nvSpPr>
          <p:spPr>
            <a:xfrm>
              <a:off x="947670" y="3830963"/>
              <a:ext cx="194295" cy="31176"/>
            </a:xfrm>
            <a:custGeom>
              <a:rect b="b" l="l" r="r" t="t"/>
              <a:pathLst>
                <a:path extrusionOk="0" h="1193" w="7435">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0" name="Google Shape;14280;p84"/>
            <p:cNvSpPr/>
            <p:nvPr/>
          </p:nvSpPr>
          <p:spPr>
            <a:xfrm>
              <a:off x="947670" y="4021678"/>
              <a:ext cx="194295" cy="31437"/>
            </a:xfrm>
            <a:custGeom>
              <a:rect b="b" l="l" r="r" t="t"/>
              <a:pathLst>
                <a:path extrusionOk="0" h="1203" w="7435">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1" name="Google Shape;14281;p84"/>
            <p:cNvSpPr/>
            <p:nvPr/>
          </p:nvSpPr>
          <p:spPr>
            <a:xfrm>
              <a:off x="975083" y="3830963"/>
              <a:ext cx="166882" cy="31176"/>
            </a:xfrm>
            <a:custGeom>
              <a:rect b="b" l="l" r="r" t="t"/>
              <a:pathLst>
                <a:path extrusionOk="0" h="1193" w="6386">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84"/>
            <p:cNvSpPr/>
            <p:nvPr/>
          </p:nvSpPr>
          <p:spPr>
            <a:xfrm>
              <a:off x="975083" y="4021678"/>
              <a:ext cx="166882" cy="31437"/>
            </a:xfrm>
            <a:custGeom>
              <a:rect b="b" l="l" r="r" t="t"/>
              <a:pathLst>
                <a:path extrusionOk="0" h="1203" w="6386">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83" name="Google Shape;14283;p84"/>
          <p:cNvGrpSpPr/>
          <p:nvPr/>
        </p:nvGrpSpPr>
        <p:grpSpPr>
          <a:xfrm>
            <a:off x="3420379" y="4286557"/>
            <a:ext cx="368939" cy="342283"/>
            <a:chOff x="3420379" y="4286557"/>
            <a:chExt cx="368939" cy="342283"/>
          </a:xfrm>
        </p:grpSpPr>
        <p:sp>
          <p:nvSpPr>
            <p:cNvPr id="14284" name="Google Shape;14284;p84"/>
            <p:cNvSpPr/>
            <p:nvPr/>
          </p:nvSpPr>
          <p:spPr>
            <a:xfrm>
              <a:off x="3420379" y="4364589"/>
              <a:ext cx="368939" cy="186011"/>
            </a:xfrm>
            <a:custGeom>
              <a:rect b="b" l="l" r="r" t="t"/>
              <a:pathLst>
                <a:path extrusionOk="0" h="7118" w="14118">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5" name="Google Shape;14285;p84"/>
            <p:cNvSpPr/>
            <p:nvPr/>
          </p:nvSpPr>
          <p:spPr>
            <a:xfrm>
              <a:off x="3465379" y="4366706"/>
              <a:ext cx="323938" cy="183215"/>
            </a:xfrm>
            <a:custGeom>
              <a:rect b="b" l="l" r="r" t="t"/>
              <a:pathLst>
                <a:path extrusionOk="0" h="7011" w="12396">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84"/>
            <p:cNvSpPr/>
            <p:nvPr/>
          </p:nvSpPr>
          <p:spPr>
            <a:xfrm>
              <a:off x="3497522" y="4366497"/>
              <a:ext cx="207597" cy="182144"/>
            </a:xfrm>
            <a:custGeom>
              <a:rect b="b" l="l" r="r" t="t"/>
              <a:pathLst>
                <a:path extrusionOk="0" h="6970" w="7944">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7" name="Google Shape;14287;p84"/>
            <p:cNvSpPr/>
            <p:nvPr/>
          </p:nvSpPr>
          <p:spPr>
            <a:xfrm>
              <a:off x="3533455" y="4366497"/>
              <a:ext cx="171664" cy="164504"/>
            </a:xfrm>
            <a:custGeom>
              <a:rect b="b" l="l" r="r" t="t"/>
              <a:pathLst>
                <a:path extrusionOk="0" h="6295" w="6569">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8" name="Google Shape;14288;p84"/>
            <p:cNvSpPr/>
            <p:nvPr/>
          </p:nvSpPr>
          <p:spPr>
            <a:xfrm>
              <a:off x="3571922" y="4428483"/>
              <a:ext cx="64338" cy="58328"/>
            </a:xfrm>
            <a:custGeom>
              <a:rect b="b" l="l" r="r" t="t"/>
              <a:pathLst>
                <a:path extrusionOk="0" h="2232" w="2462">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84"/>
            <p:cNvSpPr/>
            <p:nvPr/>
          </p:nvSpPr>
          <p:spPr>
            <a:xfrm>
              <a:off x="3627688" y="4396105"/>
              <a:ext cx="32718" cy="32692"/>
            </a:xfrm>
            <a:custGeom>
              <a:rect b="b" l="l" r="r" t="t"/>
              <a:pathLst>
                <a:path extrusionOk="0" h="1251" w="1252">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0" name="Google Shape;14290;p84"/>
            <p:cNvSpPr/>
            <p:nvPr/>
          </p:nvSpPr>
          <p:spPr>
            <a:xfrm>
              <a:off x="3598812" y="4286557"/>
              <a:ext cx="11838" cy="48763"/>
            </a:xfrm>
            <a:custGeom>
              <a:rect b="b" l="l" r="r" t="t"/>
              <a:pathLst>
                <a:path extrusionOk="0" h="1866" w="453">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1" name="Google Shape;14291;p84"/>
            <p:cNvSpPr/>
            <p:nvPr/>
          </p:nvSpPr>
          <p:spPr>
            <a:xfrm>
              <a:off x="3511817" y="4300982"/>
              <a:ext cx="27073" cy="46673"/>
            </a:xfrm>
            <a:custGeom>
              <a:rect b="b" l="l" r="r" t="t"/>
              <a:pathLst>
                <a:path extrusionOk="0" h="1786" w="1036">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2" name="Google Shape;14292;p84"/>
            <p:cNvSpPr/>
            <p:nvPr/>
          </p:nvSpPr>
          <p:spPr>
            <a:xfrm>
              <a:off x="3431590" y="4338665"/>
              <a:ext cx="39721" cy="39852"/>
            </a:xfrm>
            <a:custGeom>
              <a:rect b="b" l="l" r="r" t="t"/>
              <a:pathLst>
                <a:path extrusionOk="0" h="1525" w="152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3" name="Google Shape;14293;p84"/>
            <p:cNvSpPr/>
            <p:nvPr/>
          </p:nvSpPr>
          <p:spPr>
            <a:xfrm>
              <a:off x="3738281" y="4341514"/>
              <a:ext cx="38153" cy="39800"/>
            </a:xfrm>
            <a:custGeom>
              <a:rect b="b" l="l" r="r" t="t"/>
              <a:pathLst>
                <a:path extrusionOk="0" h="1523" w="146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4" name="Google Shape;14294;p84"/>
            <p:cNvSpPr/>
            <p:nvPr/>
          </p:nvSpPr>
          <p:spPr>
            <a:xfrm>
              <a:off x="3670389" y="4301819"/>
              <a:ext cx="26185" cy="46333"/>
            </a:xfrm>
            <a:custGeom>
              <a:rect b="b" l="l" r="r" t="t"/>
              <a:pathLst>
                <a:path extrusionOk="0" h="1773" w="1002">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5" name="Google Shape;14295;p84"/>
            <p:cNvSpPr/>
            <p:nvPr/>
          </p:nvSpPr>
          <p:spPr>
            <a:xfrm>
              <a:off x="3597296" y="4581071"/>
              <a:ext cx="11342" cy="47770"/>
            </a:xfrm>
            <a:custGeom>
              <a:rect b="b" l="l" r="r" t="t"/>
              <a:pathLst>
                <a:path extrusionOk="0" h="1828" w="434">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6" name="Google Shape;14296;p84"/>
            <p:cNvSpPr/>
            <p:nvPr/>
          </p:nvSpPr>
          <p:spPr>
            <a:xfrm>
              <a:off x="3669161" y="4568553"/>
              <a:ext cx="26315" cy="46150"/>
            </a:xfrm>
            <a:custGeom>
              <a:rect b="b" l="l" r="r" t="t"/>
              <a:pathLst>
                <a:path extrusionOk="0" h="1766" w="1007">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84"/>
            <p:cNvSpPr/>
            <p:nvPr/>
          </p:nvSpPr>
          <p:spPr>
            <a:xfrm>
              <a:off x="3736922" y="4537586"/>
              <a:ext cx="39512" cy="39695"/>
            </a:xfrm>
            <a:custGeom>
              <a:rect b="b" l="l" r="r" t="t"/>
              <a:pathLst>
                <a:path extrusionOk="0" h="1519" w="1512">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8" name="Google Shape;14298;p84"/>
            <p:cNvSpPr/>
            <p:nvPr/>
          </p:nvSpPr>
          <p:spPr>
            <a:xfrm>
              <a:off x="3431068" y="4534476"/>
              <a:ext cx="38336" cy="39774"/>
            </a:xfrm>
            <a:custGeom>
              <a:rect b="b" l="l" r="r" t="t"/>
              <a:pathLst>
                <a:path extrusionOk="0" h="1522" w="1467">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84"/>
            <p:cNvSpPr/>
            <p:nvPr/>
          </p:nvSpPr>
          <p:spPr>
            <a:xfrm>
              <a:off x="3510223" y="4567926"/>
              <a:ext cx="26289" cy="46359"/>
            </a:xfrm>
            <a:custGeom>
              <a:rect b="b" l="l" r="r" t="t"/>
              <a:pathLst>
                <a:path extrusionOk="0" h="1774" w="1006">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00" name="Google Shape;14300;p84"/>
          <p:cNvGrpSpPr/>
          <p:nvPr/>
        </p:nvGrpSpPr>
        <p:grpSpPr>
          <a:xfrm>
            <a:off x="3965190" y="3842252"/>
            <a:ext cx="369801" cy="296813"/>
            <a:chOff x="3965190" y="3842252"/>
            <a:chExt cx="369801" cy="296813"/>
          </a:xfrm>
        </p:grpSpPr>
        <p:sp>
          <p:nvSpPr>
            <p:cNvPr id="14301" name="Google Shape;14301;p84"/>
            <p:cNvSpPr/>
            <p:nvPr/>
          </p:nvSpPr>
          <p:spPr>
            <a:xfrm>
              <a:off x="3965190" y="3869404"/>
              <a:ext cx="366665" cy="269661"/>
            </a:xfrm>
            <a:custGeom>
              <a:rect b="b" l="l" r="r" t="t"/>
              <a:pathLst>
                <a:path extrusionOk="0" h="10319" w="14031">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2" name="Google Shape;14302;p84"/>
            <p:cNvSpPr/>
            <p:nvPr/>
          </p:nvSpPr>
          <p:spPr>
            <a:xfrm>
              <a:off x="3986043" y="3869404"/>
              <a:ext cx="348947" cy="245567"/>
            </a:xfrm>
            <a:custGeom>
              <a:rect b="b" l="l" r="r" t="t"/>
              <a:pathLst>
                <a:path extrusionOk="0" h="9397" w="13353">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3" name="Google Shape;14303;p84"/>
            <p:cNvSpPr/>
            <p:nvPr/>
          </p:nvSpPr>
          <p:spPr>
            <a:xfrm>
              <a:off x="4038047" y="3842252"/>
              <a:ext cx="21141" cy="53127"/>
            </a:xfrm>
            <a:custGeom>
              <a:rect b="b" l="l" r="r" t="t"/>
              <a:pathLst>
                <a:path extrusionOk="0" h="2033" w="809">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84"/>
            <p:cNvSpPr/>
            <p:nvPr/>
          </p:nvSpPr>
          <p:spPr>
            <a:xfrm>
              <a:off x="4104659" y="3842252"/>
              <a:ext cx="21115" cy="53127"/>
            </a:xfrm>
            <a:custGeom>
              <a:rect b="b" l="l" r="r" t="t"/>
              <a:pathLst>
                <a:path extrusionOk="0" h="2033" w="808">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84"/>
            <p:cNvSpPr/>
            <p:nvPr/>
          </p:nvSpPr>
          <p:spPr>
            <a:xfrm>
              <a:off x="4171244" y="3842252"/>
              <a:ext cx="21141" cy="53127"/>
            </a:xfrm>
            <a:custGeom>
              <a:rect b="b" l="l" r="r" t="t"/>
              <a:pathLst>
                <a:path extrusionOk="0" h="2033" w="809">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84"/>
            <p:cNvSpPr/>
            <p:nvPr/>
          </p:nvSpPr>
          <p:spPr>
            <a:xfrm>
              <a:off x="4238091" y="3842252"/>
              <a:ext cx="20880" cy="53127"/>
            </a:xfrm>
            <a:custGeom>
              <a:rect b="b" l="l" r="r" t="t"/>
              <a:pathLst>
                <a:path extrusionOk="0" h="2033" w="799">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84"/>
            <p:cNvSpPr/>
            <p:nvPr/>
          </p:nvSpPr>
          <p:spPr>
            <a:xfrm>
              <a:off x="4038047" y="3842252"/>
              <a:ext cx="21141" cy="29504"/>
            </a:xfrm>
            <a:custGeom>
              <a:rect b="b" l="l" r="r" t="t"/>
              <a:pathLst>
                <a:path extrusionOk="0" h="1129" w="809">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8" name="Google Shape;14308;p84"/>
            <p:cNvSpPr/>
            <p:nvPr/>
          </p:nvSpPr>
          <p:spPr>
            <a:xfrm>
              <a:off x="4104659" y="3842252"/>
              <a:ext cx="21115" cy="29504"/>
            </a:xfrm>
            <a:custGeom>
              <a:rect b="b" l="l" r="r" t="t"/>
              <a:pathLst>
                <a:path extrusionOk="0" h="1129" w="808">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9" name="Google Shape;14309;p84"/>
            <p:cNvSpPr/>
            <p:nvPr/>
          </p:nvSpPr>
          <p:spPr>
            <a:xfrm>
              <a:off x="4171244" y="3842252"/>
              <a:ext cx="21141" cy="29504"/>
            </a:xfrm>
            <a:custGeom>
              <a:rect b="b" l="l" r="r" t="t"/>
              <a:pathLst>
                <a:path extrusionOk="0" h="1129" w="809">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84"/>
            <p:cNvSpPr/>
            <p:nvPr/>
          </p:nvSpPr>
          <p:spPr>
            <a:xfrm>
              <a:off x="4238091" y="3842252"/>
              <a:ext cx="20880" cy="29504"/>
            </a:xfrm>
            <a:custGeom>
              <a:rect b="b" l="l" r="r" t="t"/>
              <a:pathLst>
                <a:path extrusionOk="0" h="1129" w="799">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84"/>
            <p:cNvSpPr/>
            <p:nvPr/>
          </p:nvSpPr>
          <p:spPr>
            <a:xfrm>
              <a:off x="3985547" y="3919657"/>
              <a:ext cx="167483" cy="163145"/>
            </a:xfrm>
            <a:custGeom>
              <a:rect b="b" l="l" r="r" t="t"/>
              <a:pathLst>
                <a:path extrusionOk="0" h="6243" w="6409">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84"/>
            <p:cNvSpPr/>
            <p:nvPr/>
          </p:nvSpPr>
          <p:spPr>
            <a:xfrm>
              <a:off x="4167116" y="3935990"/>
              <a:ext cx="147126" cy="143755"/>
            </a:xfrm>
            <a:custGeom>
              <a:rect b="b" l="l" r="r" t="t"/>
              <a:pathLst>
                <a:path extrusionOk="0" h="5501" w="563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84"/>
            <p:cNvSpPr/>
            <p:nvPr/>
          </p:nvSpPr>
          <p:spPr>
            <a:xfrm>
              <a:off x="4167298" y="4057114"/>
              <a:ext cx="22814" cy="22474"/>
            </a:xfrm>
            <a:custGeom>
              <a:rect b="b" l="l" r="r" t="t"/>
              <a:pathLst>
                <a:path extrusionOk="0" h="860" w="873">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84"/>
            <p:cNvSpPr/>
            <p:nvPr/>
          </p:nvSpPr>
          <p:spPr>
            <a:xfrm>
              <a:off x="4183814" y="3960868"/>
              <a:ext cx="102544" cy="102570"/>
            </a:xfrm>
            <a:custGeom>
              <a:rect b="b" l="l" r="r" t="t"/>
              <a:pathLst>
                <a:path extrusionOk="0" h="3925" w="3924">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5" name="Google Shape;14315;p84"/>
            <p:cNvSpPr/>
            <p:nvPr/>
          </p:nvSpPr>
          <p:spPr>
            <a:xfrm>
              <a:off x="4265975" y="3936120"/>
              <a:ext cx="48267" cy="45392"/>
            </a:xfrm>
            <a:custGeom>
              <a:rect b="b" l="l" r="r" t="t"/>
              <a:pathLst>
                <a:path extrusionOk="0" h="1737" w="1847">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84"/>
            <p:cNvSpPr/>
            <p:nvPr/>
          </p:nvSpPr>
          <p:spPr>
            <a:xfrm>
              <a:off x="4201401" y="3978455"/>
              <a:ext cx="84957" cy="84983"/>
            </a:xfrm>
            <a:custGeom>
              <a:rect b="b" l="l" r="r" t="t"/>
              <a:pathLst>
                <a:path extrusionOk="0" h="3252" w="3251">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84"/>
            <p:cNvSpPr/>
            <p:nvPr/>
          </p:nvSpPr>
          <p:spPr>
            <a:xfrm>
              <a:off x="4265975" y="3936120"/>
              <a:ext cx="48032" cy="45392"/>
            </a:xfrm>
            <a:custGeom>
              <a:rect b="b" l="l" r="r" t="t"/>
              <a:pathLst>
                <a:path extrusionOk="0" h="1737" w="1838">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84"/>
            <p:cNvSpPr/>
            <p:nvPr/>
          </p:nvSpPr>
          <p:spPr>
            <a:xfrm>
              <a:off x="4283562" y="3953734"/>
              <a:ext cx="29425" cy="27779"/>
            </a:xfrm>
            <a:custGeom>
              <a:rect b="b" l="l" r="r" t="t"/>
              <a:pathLst>
                <a:path extrusionOk="0" h="1063" w="1126">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84"/>
            <p:cNvSpPr/>
            <p:nvPr/>
          </p:nvSpPr>
          <p:spPr>
            <a:xfrm>
              <a:off x="4248649" y="3943777"/>
              <a:ext cx="55061" cy="55061"/>
            </a:xfrm>
            <a:custGeom>
              <a:rect b="b" l="l" r="r" t="t"/>
              <a:pathLst>
                <a:path extrusionOk="0" h="2107" w="2107">
                  <a:moveTo>
                    <a:pt x="664" y="1"/>
                  </a:moveTo>
                  <a:lnTo>
                    <a:pt x="644" y="10"/>
                  </a:lnTo>
                  <a:lnTo>
                    <a:pt x="0" y="664"/>
                  </a:lnTo>
                  <a:lnTo>
                    <a:pt x="1443" y="2107"/>
                  </a:lnTo>
                  <a:lnTo>
                    <a:pt x="2106" y="1443"/>
                  </a:lnTo>
                  <a:lnTo>
                    <a:pt x="664"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84"/>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84"/>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22" name="Google Shape;14322;p84"/>
          <p:cNvGrpSpPr/>
          <p:nvPr/>
        </p:nvGrpSpPr>
        <p:grpSpPr>
          <a:xfrm>
            <a:off x="3506590" y="3833812"/>
            <a:ext cx="396796" cy="313407"/>
            <a:chOff x="3506590" y="3833812"/>
            <a:chExt cx="396796" cy="313407"/>
          </a:xfrm>
        </p:grpSpPr>
        <p:sp>
          <p:nvSpPr>
            <p:cNvPr id="14323" name="Google Shape;14323;p84"/>
            <p:cNvSpPr/>
            <p:nvPr/>
          </p:nvSpPr>
          <p:spPr>
            <a:xfrm>
              <a:off x="3511608" y="3839404"/>
              <a:ext cx="370428" cy="302667"/>
            </a:xfrm>
            <a:custGeom>
              <a:rect b="b" l="l" r="r" t="t"/>
              <a:pathLst>
                <a:path extrusionOk="0" h="11582" w="14175">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4" name="Google Shape;14324;p84"/>
            <p:cNvSpPr/>
            <p:nvPr/>
          </p:nvSpPr>
          <p:spPr>
            <a:xfrm>
              <a:off x="3511347" y="3920676"/>
              <a:ext cx="346804" cy="221159"/>
            </a:xfrm>
            <a:custGeom>
              <a:rect b="b" l="l" r="r" t="t"/>
              <a:pathLst>
                <a:path extrusionOk="0" h="8463" w="13271">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5" name="Google Shape;14325;p84"/>
            <p:cNvSpPr/>
            <p:nvPr/>
          </p:nvSpPr>
          <p:spPr>
            <a:xfrm>
              <a:off x="3506590" y="3833812"/>
              <a:ext cx="396796" cy="313407"/>
            </a:xfrm>
            <a:custGeom>
              <a:rect b="b" l="l" r="r" t="t"/>
              <a:pathLst>
                <a:path extrusionOk="0" h="11993" w="15184">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26" name="Google Shape;14326;p84"/>
          <p:cNvGrpSpPr/>
          <p:nvPr/>
        </p:nvGrpSpPr>
        <p:grpSpPr>
          <a:xfrm>
            <a:off x="2769288" y="1965364"/>
            <a:ext cx="104556" cy="366665"/>
            <a:chOff x="2769288" y="1965364"/>
            <a:chExt cx="104556" cy="366665"/>
          </a:xfrm>
        </p:grpSpPr>
        <p:sp>
          <p:nvSpPr>
            <p:cNvPr id="14327" name="Google Shape;14327;p84"/>
            <p:cNvSpPr/>
            <p:nvPr/>
          </p:nvSpPr>
          <p:spPr>
            <a:xfrm>
              <a:off x="2787372" y="1965364"/>
              <a:ext cx="68127" cy="69382"/>
            </a:xfrm>
            <a:custGeom>
              <a:rect b="b" l="l" r="r" t="t"/>
              <a:pathLst>
                <a:path extrusionOk="0" h="2655" w="2607">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84"/>
            <p:cNvSpPr/>
            <p:nvPr/>
          </p:nvSpPr>
          <p:spPr>
            <a:xfrm>
              <a:off x="2778853" y="2014624"/>
              <a:ext cx="85192" cy="55323"/>
            </a:xfrm>
            <a:custGeom>
              <a:rect b="b" l="l" r="r" t="t"/>
              <a:pathLst>
                <a:path extrusionOk="0" h="2117" w="326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84"/>
            <p:cNvSpPr/>
            <p:nvPr/>
          </p:nvSpPr>
          <p:spPr>
            <a:xfrm>
              <a:off x="2806239" y="2014624"/>
              <a:ext cx="30418" cy="32195"/>
            </a:xfrm>
            <a:custGeom>
              <a:rect b="b" l="l" r="r" t="t"/>
              <a:pathLst>
                <a:path extrusionOk="0" h="1232" w="1164">
                  <a:moveTo>
                    <a:pt x="0" y="1"/>
                  </a:moveTo>
                  <a:lnTo>
                    <a:pt x="0" y="1231"/>
                  </a:lnTo>
                  <a:lnTo>
                    <a:pt x="1164" y="1231"/>
                  </a:lnTo>
                  <a:lnTo>
                    <a:pt x="1164" y="1"/>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0" name="Google Shape;14330;p84"/>
            <p:cNvSpPr/>
            <p:nvPr/>
          </p:nvSpPr>
          <p:spPr>
            <a:xfrm>
              <a:off x="2769288" y="2046793"/>
              <a:ext cx="104556" cy="285236"/>
            </a:xfrm>
            <a:custGeom>
              <a:rect b="b" l="l" r="r" t="t"/>
              <a:pathLst>
                <a:path extrusionOk="0" h="10915" w="4001">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1" name="Google Shape;14331;p84"/>
            <p:cNvSpPr/>
            <p:nvPr/>
          </p:nvSpPr>
          <p:spPr>
            <a:xfrm>
              <a:off x="2793670" y="2046793"/>
              <a:ext cx="80175" cy="214626"/>
            </a:xfrm>
            <a:custGeom>
              <a:rect b="b" l="l" r="r" t="t"/>
              <a:pathLst>
                <a:path extrusionOk="0" h="8213" w="3068">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2" name="Google Shape;14332;p84"/>
            <p:cNvSpPr/>
            <p:nvPr/>
          </p:nvSpPr>
          <p:spPr>
            <a:xfrm>
              <a:off x="2769288" y="2287787"/>
              <a:ext cx="104556" cy="44007"/>
            </a:xfrm>
            <a:custGeom>
              <a:rect b="b" l="l" r="r" t="t"/>
              <a:pathLst>
                <a:path extrusionOk="0" h="1684" w="4001">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3" name="Google Shape;14333;p84"/>
            <p:cNvSpPr/>
            <p:nvPr/>
          </p:nvSpPr>
          <p:spPr>
            <a:xfrm>
              <a:off x="278337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84"/>
            <p:cNvSpPr/>
            <p:nvPr/>
          </p:nvSpPr>
          <p:spPr>
            <a:xfrm>
              <a:off x="2805220" y="2303492"/>
              <a:ext cx="11080" cy="28537"/>
            </a:xfrm>
            <a:custGeom>
              <a:rect b="b" l="l" r="r" t="t"/>
              <a:pathLst>
                <a:path extrusionOk="0" h="1092" w="424">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84"/>
            <p:cNvSpPr/>
            <p:nvPr/>
          </p:nvSpPr>
          <p:spPr>
            <a:xfrm>
              <a:off x="282709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6" name="Google Shape;14336;p84"/>
            <p:cNvSpPr/>
            <p:nvPr/>
          </p:nvSpPr>
          <p:spPr>
            <a:xfrm>
              <a:off x="2848940" y="2303414"/>
              <a:ext cx="11342" cy="28380"/>
            </a:xfrm>
            <a:custGeom>
              <a:rect b="b" l="l" r="r" t="t"/>
              <a:pathLst>
                <a:path extrusionOk="0" h="1086" w="434">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7" name="Google Shape;14337;p84"/>
            <p:cNvSpPr/>
            <p:nvPr/>
          </p:nvSpPr>
          <p:spPr>
            <a:xfrm>
              <a:off x="2818287" y="2046793"/>
              <a:ext cx="24146" cy="91046"/>
            </a:xfrm>
            <a:custGeom>
              <a:rect b="b" l="l" r="r" t="t"/>
              <a:pathLst>
                <a:path extrusionOk="0" h="3484" w="924">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8" name="Google Shape;14338;p84"/>
            <p:cNvSpPr/>
            <p:nvPr/>
          </p:nvSpPr>
          <p:spPr>
            <a:xfrm>
              <a:off x="2818287" y="2046793"/>
              <a:ext cx="24146" cy="67187"/>
            </a:xfrm>
            <a:custGeom>
              <a:rect b="b" l="l" r="r" t="t"/>
              <a:pathLst>
                <a:path extrusionOk="0" h="2571" w="924">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9" name="Google Shape;14339;p84"/>
          <p:cNvGrpSpPr/>
          <p:nvPr/>
        </p:nvGrpSpPr>
        <p:grpSpPr>
          <a:xfrm>
            <a:off x="3966679" y="2010861"/>
            <a:ext cx="367162" cy="275698"/>
            <a:chOff x="3966679" y="2010861"/>
            <a:chExt cx="367162" cy="275698"/>
          </a:xfrm>
        </p:grpSpPr>
        <p:sp>
          <p:nvSpPr>
            <p:cNvPr id="14340" name="Google Shape;14340;p84"/>
            <p:cNvSpPr/>
            <p:nvPr/>
          </p:nvSpPr>
          <p:spPr>
            <a:xfrm>
              <a:off x="3966679" y="2038509"/>
              <a:ext cx="367162" cy="248050"/>
            </a:xfrm>
            <a:custGeom>
              <a:rect b="b" l="l" r="r" t="t"/>
              <a:pathLst>
                <a:path extrusionOk="0" h="9492" w="1405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1" name="Google Shape;14341;p84"/>
            <p:cNvSpPr/>
            <p:nvPr/>
          </p:nvSpPr>
          <p:spPr>
            <a:xfrm>
              <a:off x="4067969" y="2068117"/>
              <a:ext cx="236473" cy="185018"/>
            </a:xfrm>
            <a:custGeom>
              <a:rect b="b" l="l" r="r" t="t"/>
              <a:pathLst>
                <a:path extrusionOk="0" h="7080" w="9049">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2" name="Google Shape;14342;p84"/>
            <p:cNvSpPr/>
            <p:nvPr/>
          </p:nvSpPr>
          <p:spPr>
            <a:xfrm>
              <a:off x="3966941" y="2010861"/>
              <a:ext cx="79443" cy="243764"/>
            </a:xfrm>
            <a:custGeom>
              <a:rect b="b" l="l" r="r" t="t"/>
              <a:pathLst>
                <a:path extrusionOk="0" h="9328" w="304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3" name="Google Shape;14343;p84"/>
            <p:cNvSpPr/>
            <p:nvPr/>
          </p:nvSpPr>
          <p:spPr>
            <a:xfrm>
              <a:off x="3966941" y="2011357"/>
              <a:ext cx="22657" cy="243032"/>
            </a:xfrm>
            <a:custGeom>
              <a:rect b="b" l="l" r="r" t="t"/>
              <a:pathLst>
                <a:path extrusionOk="0" h="9300" w="867">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4" name="Google Shape;14344;p84"/>
          <p:cNvGrpSpPr/>
          <p:nvPr/>
        </p:nvGrpSpPr>
        <p:grpSpPr>
          <a:xfrm>
            <a:off x="1752577" y="2025495"/>
            <a:ext cx="366404" cy="246220"/>
            <a:chOff x="1752577" y="2025495"/>
            <a:chExt cx="366404" cy="246220"/>
          </a:xfrm>
        </p:grpSpPr>
        <p:sp>
          <p:nvSpPr>
            <p:cNvPr id="14345" name="Google Shape;14345;p84"/>
            <p:cNvSpPr/>
            <p:nvPr/>
          </p:nvSpPr>
          <p:spPr>
            <a:xfrm>
              <a:off x="1852090" y="2025495"/>
              <a:ext cx="80932" cy="72831"/>
            </a:xfrm>
            <a:custGeom>
              <a:rect b="b" l="l" r="r" t="t"/>
              <a:pathLst>
                <a:path extrusionOk="0" h="2787" w="3097">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84"/>
            <p:cNvSpPr/>
            <p:nvPr/>
          </p:nvSpPr>
          <p:spPr>
            <a:xfrm>
              <a:off x="1888257" y="2215400"/>
              <a:ext cx="205584" cy="56316"/>
            </a:xfrm>
            <a:custGeom>
              <a:rect b="b" l="l" r="r" t="t"/>
              <a:pathLst>
                <a:path extrusionOk="0" h="2155" w="7867">
                  <a:moveTo>
                    <a:pt x="1" y="1"/>
                  </a:moveTo>
                  <a:lnTo>
                    <a:pt x="1" y="2155"/>
                  </a:lnTo>
                  <a:lnTo>
                    <a:pt x="7867" y="2155"/>
                  </a:lnTo>
                  <a:lnTo>
                    <a:pt x="7867" y="1"/>
                  </a:ln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7" name="Google Shape;14347;p84"/>
            <p:cNvSpPr/>
            <p:nvPr/>
          </p:nvSpPr>
          <p:spPr>
            <a:xfrm>
              <a:off x="1930984" y="2215400"/>
              <a:ext cx="11080" cy="23519"/>
            </a:xfrm>
            <a:custGeom>
              <a:rect b="b" l="l" r="r" t="t"/>
              <a:pathLst>
                <a:path extrusionOk="0" h="900" w="424">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8" name="Google Shape;14348;p84"/>
            <p:cNvSpPr/>
            <p:nvPr/>
          </p:nvSpPr>
          <p:spPr>
            <a:xfrm>
              <a:off x="1948336" y="2215400"/>
              <a:ext cx="11315" cy="39120"/>
            </a:xfrm>
            <a:custGeom>
              <a:rect b="b" l="l" r="r" t="t"/>
              <a:pathLst>
                <a:path extrusionOk="0" h="1497" w="433">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84"/>
            <p:cNvSpPr/>
            <p:nvPr/>
          </p:nvSpPr>
          <p:spPr>
            <a:xfrm>
              <a:off x="1965661"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84"/>
            <p:cNvSpPr/>
            <p:nvPr/>
          </p:nvSpPr>
          <p:spPr>
            <a:xfrm>
              <a:off x="1983013" y="2215400"/>
              <a:ext cx="11315" cy="23519"/>
            </a:xfrm>
            <a:custGeom>
              <a:rect b="b" l="l" r="r" t="t"/>
              <a:pathLst>
                <a:path extrusionOk="0" h="900" w="433">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84"/>
            <p:cNvSpPr/>
            <p:nvPr/>
          </p:nvSpPr>
          <p:spPr>
            <a:xfrm>
              <a:off x="2000601" y="2215400"/>
              <a:ext cx="11080" cy="23519"/>
            </a:xfrm>
            <a:custGeom>
              <a:rect b="b" l="l" r="r" t="t"/>
              <a:pathLst>
                <a:path extrusionOk="0" h="900" w="424">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2" name="Google Shape;14352;p84"/>
            <p:cNvSpPr/>
            <p:nvPr/>
          </p:nvSpPr>
          <p:spPr>
            <a:xfrm>
              <a:off x="2017926" y="2215400"/>
              <a:ext cx="11342" cy="39120"/>
            </a:xfrm>
            <a:custGeom>
              <a:rect b="b" l="l" r="r" t="t"/>
              <a:pathLst>
                <a:path extrusionOk="0" h="1497" w="434">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3" name="Google Shape;14353;p84"/>
            <p:cNvSpPr/>
            <p:nvPr/>
          </p:nvSpPr>
          <p:spPr>
            <a:xfrm>
              <a:off x="2035278" y="2215400"/>
              <a:ext cx="11315" cy="23519"/>
            </a:xfrm>
            <a:custGeom>
              <a:rect b="b" l="l" r="r" t="t"/>
              <a:pathLst>
                <a:path extrusionOk="0" h="900" w="433">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4" name="Google Shape;14354;p84"/>
            <p:cNvSpPr/>
            <p:nvPr/>
          </p:nvSpPr>
          <p:spPr>
            <a:xfrm>
              <a:off x="2052604"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5" name="Google Shape;14355;p84"/>
            <p:cNvSpPr/>
            <p:nvPr/>
          </p:nvSpPr>
          <p:spPr>
            <a:xfrm>
              <a:off x="2070191" y="2215400"/>
              <a:ext cx="11080" cy="23519"/>
            </a:xfrm>
            <a:custGeom>
              <a:rect b="b" l="l" r="r" t="t"/>
              <a:pathLst>
                <a:path extrusionOk="0" h="900" w="424">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6" name="Google Shape;14356;p84"/>
            <p:cNvSpPr/>
            <p:nvPr/>
          </p:nvSpPr>
          <p:spPr>
            <a:xfrm>
              <a:off x="2092822" y="2191776"/>
              <a:ext cx="26159" cy="79939"/>
            </a:xfrm>
            <a:custGeom>
              <a:rect b="b" l="l" r="r" t="t"/>
              <a:pathLst>
                <a:path extrusionOk="0" h="3059" w="1001">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7" name="Google Shape;14357;p84"/>
            <p:cNvSpPr/>
            <p:nvPr/>
          </p:nvSpPr>
          <p:spPr>
            <a:xfrm>
              <a:off x="1752577" y="2044519"/>
              <a:ext cx="166359" cy="227196"/>
            </a:xfrm>
            <a:custGeom>
              <a:rect b="b" l="l" r="r" t="t"/>
              <a:pathLst>
                <a:path extrusionOk="0" h="8694" w="6366">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8" name="Google Shape;14358;p84"/>
            <p:cNvSpPr/>
            <p:nvPr/>
          </p:nvSpPr>
          <p:spPr>
            <a:xfrm>
              <a:off x="1774189" y="2044467"/>
              <a:ext cx="144748" cy="204147"/>
            </a:xfrm>
            <a:custGeom>
              <a:rect b="b" l="l" r="r" t="t"/>
              <a:pathLst>
                <a:path extrusionOk="0" h="7812" w="5539">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9" name="Google Shape;14359;p84"/>
            <p:cNvSpPr/>
            <p:nvPr/>
          </p:nvSpPr>
          <p:spPr>
            <a:xfrm>
              <a:off x="1780774" y="2090774"/>
              <a:ext cx="95880" cy="81978"/>
            </a:xfrm>
            <a:custGeom>
              <a:rect b="b" l="l" r="r" t="t"/>
              <a:pathLst>
                <a:path extrusionOk="0" h="3137" w="3669">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0" name="Google Shape;14360;p84"/>
            <p:cNvSpPr/>
            <p:nvPr/>
          </p:nvSpPr>
          <p:spPr>
            <a:xfrm>
              <a:off x="1805443" y="2090565"/>
              <a:ext cx="71028" cy="61882"/>
            </a:xfrm>
            <a:custGeom>
              <a:rect b="b" l="l" r="r" t="t"/>
              <a:pathLst>
                <a:path extrusionOk="0" h="2368" w="2718">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61" name="Google Shape;14361;p84"/>
          <p:cNvGrpSpPr/>
          <p:nvPr/>
        </p:nvGrpSpPr>
        <p:grpSpPr>
          <a:xfrm>
            <a:off x="1309553" y="2069580"/>
            <a:ext cx="366404" cy="158363"/>
            <a:chOff x="1309553" y="2069580"/>
            <a:chExt cx="366404" cy="158363"/>
          </a:xfrm>
        </p:grpSpPr>
        <p:sp>
          <p:nvSpPr>
            <p:cNvPr id="14362" name="Google Shape;14362;p84"/>
            <p:cNvSpPr/>
            <p:nvPr/>
          </p:nvSpPr>
          <p:spPr>
            <a:xfrm>
              <a:off x="1477402" y="2100051"/>
              <a:ext cx="198555" cy="92770"/>
            </a:xfrm>
            <a:custGeom>
              <a:rect b="b" l="l" r="r" t="t"/>
              <a:pathLst>
                <a:path extrusionOk="0" h="3550" w="7598">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3" name="Google Shape;14363;p84"/>
            <p:cNvSpPr/>
            <p:nvPr/>
          </p:nvSpPr>
          <p:spPr>
            <a:xfrm>
              <a:off x="1477402" y="2150826"/>
              <a:ext cx="198555" cy="42230"/>
            </a:xfrm>
            <a:custGeom>
              <a:rect b="b" l="l" r="r" t="t"/>
              <a:pathLst>
                <a:path extrusionOk="0" h="1616" w="7598">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84"/>
            <p:cNvSpPr/>
            <p:nvPr/>
          </p:nvSpPr>
          <p:spPr>
            <a:xfrm>
              <a:off x="1477402" y="2171680"/>
              <a:ext cx="198555" cy="21376"/>
            </a:xfrm>
            <a:custGeom>
              <a:rect b="b" l="l" r="r" t="t"/>
              <a:pathLst>
                <a:path extrusionOk="0" h="818" w="7598">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84"/>
            <p:cNvSpPr/>
            <p:nvPr/>
          </p:nvSpPr>
          <p:spPr>
            <a:xfrm>
              <a:off x="1309553" y="2100077"/>
              <a:ext cx="105549" cy="92744"/>
            </a:xfrm>
            <a:custGeom>
              <a:rect b="b" l="l" r="r" t="t"/>
              <a:pathLst>
                <a:path extrusionOk="0" h="3549" w="4039">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6" name="Google Shape;14366;p84"/>
            <p:cNvSpPr/>
            <p:nvPr/>
          </p:nvSpPr>
          <p:spPr>
            <a:xfrm>
              <a:off x="1328891" y="2100077"/>
              <a:ext cx="86211" cy="71629"/>
            </a:xfrm>
            <a:custGeom>
              <a:rect b="b" l="l" r="r" t="t"/>
              <a:pathLst>
                <a:path extrusionOk="0" h="2741" w="3299">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7" name="Google Shape;14367;p84"/>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8" name="Google Shape;14368;p84"/>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9" name="Google Shape;14369;p84"/>
            <p:cNvSpPr/>
            <p:nvPr/>
          </p:nvSpPr>
          <p:spPr>
            <a:xfrm>
              <a:off x="1339814" y="2100077"/>
              <a:ext cx="11838" cy="23885"/>
            </a:xfrm>
            <a:custGeom>
              <a:rect b="b" l="l" r="r" t="t"/>
              <a:pathLst>
                <a:path extrusionOk="0" h="914" w="453">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0" name="Google Shape;14370;p84"/>
            <p:cNvSpPr/>
            <p:nvPr/>
          </p:nvSpPr>
          <p:spPr>
            <a:xfrm>
              <a:off x="1357532" y="2100077"/>
              <a:ext cx="11080" cy="22944"/>
            </a:xfrm>
            <a:custGeom>
              <a:rect b="b" l="l" r="r" t="t"/>
              <a:pathLst>
                <a:path extrusionOk="0" h="878" w="424">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1" name="Google Shape;14371;p84"/>
            <p:cNvSpPr/>
            <p:nvPr/>
          </p:nvSpPr>
          <p:spPr>
            <a:xfrm>
              <a:off x="1374884" y="2100077"/>
              <a:ext cx="11080" cy="22944"/>
            </a:xfrm>
            <a:custGeom>
              <a:rect b="b" l="l" r="r" t="t"/>
              <a:pathLst>
                <a:path extrusionOk="0" h="878" w="424">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2" name="Google Shape;14372;p84"/>
            <p:cNvSpPr/>
            <p:nvPr/>
          </p:nvSpPr>
          <p:spPr>
            <a:xfrm>
              <a:off x="1391844" y="2100077"/>
              <a:ext cx="11838" cy="39225"/>
            </a:xfrm>
            <a:custGeom>
              <a:rect b="b" l="l" r="r" t="t"/>
              <a:pathLst>
                <a:path extrusionOk="0" h="1501" w="453">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3" name="Google Shape;14373;p84"/>
            <p:cNvSpPr/>
            <p:nvPr/>
          </p:nvSpPr>
          <p:spPr>
            <a:xfrm>
              <a:off x="1322619" y="2100077"/>
              <a:ext cx="11315" cy="38467"/>
            </a:xfrm>
            <a:custGeom>
              <a:rect b="b" l="l" r="r" t="t"/>
              <a:pathLst>
                <a:path extrusionOk="0" h="1472" w="433">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84"/>
            <p:cNvSpPr/>
            <p:nvPr/>
          </p:nvSpPr>
          <p:spPr>
            <a:xfrm>
              <a:off x="1513334"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5" name="Google Shape;14375;p84"/>
            <p:cNvSpPr/>
            <p:nvPr/>
          </p:nvSpPr>
          <p:spPr>
            <a:xfrm>
              <a:off x="1496008" y="2100077"/>
              <a:ext cx="11315" cy="22944"/>
            </a:xfrm>
            <a:custGeom>
              <a:rect b="b" l="l" r="r" t="t"/>
              <a:pathLst>
                <a:path extrusionOk="0" h="878" w="433">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6" name="Google Shape;14376;p84"/>
            <p:cNvSpPr/>
            <p:nvPr/>
          </p:nvSpPr>
          <p:spPr>
            <a:xfrm>
              <a:off x="1530921" y="2100077"/>
              <a:ext cx="11342" cy="38467"/>
            </a:xfrm>
            <a:custGeom>
              <a:rect b="b" l="l" r="r" t="t"/>
              <a:pathLst>
                <a:path extrusionOk="0" h="1472" w="434">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7" name="Google Shape;14377;p84"/>
            <p:cNvSpPr/>
            <p:nvPr/>
          </p:nvSpPr>
          <p:spPr>
            <a:xfrm>
              <a:off x="1548012"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8" name="Google Shape;14378;p84"/>
            <p:cNvSpPr/>
            <p:nvPr/>
          </p:nvSpPr>
          <p:spPr>
            <a:xfrm>
              <a:off x="1565364" y="2100077"/>
              <a:ext cx="11838" cy="23885"/>
            </a:xfrm>
            <a:custGeom>
              <a:rect b="b" l="l" r="r" t="t"/>
              <a:pathLst>
                <a:path extrusionOk="0" h="914" w="453">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84"/>
            <p:cNvSpPr/>
            <p:nvPr/>
          </p:nvSpPr>
          <p:spPr>
            <a:xfrm>
              <a:off x="1582690"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84"/>
            <p:cNvSpPr/>
            <p:nvPr/>
          </p:nvSpPr>
          <p:spPr>
            <a:xfrm>
              <a:off x="1600042" y="2100077"/>
              <a:ext cx="11838" cy="39225"/>
            </a:xfrm>
            <a:custGeom>
              <a:rect b="b" l="l" r="r" t="t"/>
              <a:pathLst>
                <a:path extrusionOk="0" h="1501" w="453">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1" name="Google Shape;14381;p84"/>
            <p:cNvSpPr/>
            <p:nvPr/>
          </p:nvSpPr>
          <p:spPr>
            <a:xfrm>
              <a:off x="1617367"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2" name="Google Shape;14382;p84"/>
            <p:cNvSpPr/>
            <p:nvPr/>
          </p:nvSpPr>
          <p:spPr>
            <a:xfrm>
              <a:off x="1634955" y="2100077"/>
              <a:ext cx="11342" cy="22944"/>
            </a:xfrm>
            <a:custGeom>
              <a:rect b="b" l="l" r="r" t="t"/>
              <a:pathLst>
                <a:path extrusionOk="0" h="878" w="434">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3" name="Google Shape;14383;p84"/>
            <p:cNvSpPr/>
            <p:nvPr/>
          </p:nvSpPr>
          <p:spPr>
            <a:xfrm>
              <a:off x="1652045"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4" name="Google Shape;14384;p84"/>
            <p:cNvSpPr/>
            <p:nvPr/>
          </p:nvSpPr>
          <p:spPr>
            <a:xfrm>
              <a:off x="1386435" y="2069580"/>
              <a:ext cx="45000" cy="158363"/>
            </a:xfrm>
            <a:custGeom>
              <a:rect b="b" l="l" r="r" t="t"/>
              <a:pathLst>
                <a:path extrusionOk="0" h="6060" w="1722">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84"/>
            <p:cNvSpPr/>
            <p:nvPr/>
          </p:nvSpPr>
          <p:spPr>
            <a:xfrm>
              <a:off x="1405537" y="2084737"/>
              <a:ext cx="25897" cy="135967"/>
            </a:xfrm>
            <a:custGeom>
              <a:rect b="b" l="l" r="r" t="t"/>
              <a:pathLst>
                <a:path extrusionOk="0" h="5203" w="991">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84"/>
            <p:cNvSpPr/>
            <p:nvPr/>
          </p:nvSpPr>
          <p:spPr>
            <a:xfrm>
              <a:off x="1462062" y="2069737"/>
              <a:ext cx="45026" cy="158128"/>
            </a:xfrm>
            <a:custGeom>
              <a:rect b="b" l="l" r="r" t="t"/>
              <a:pathLst>
                <a:path extrusionOk="0" h="6051" w="1723">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84"/>
            <p:cNvSpPr/>
            <p:nvPr/>
          </p:nvSpPr>
          <p:spPr>
            <a:xfrm>
              <a:off x="1462062" y="2084999"/>
              <a:ext cx="25923" cy="135967"/>
            </a:xfrm>
            <a:custGeom>
              <a:rect b="b" l="l" r="r" t="t"/>
              <a:pathLst>
                <a:path extrusionOk="0" h="5203" w="992">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88" name="Google Shape;14388;p84"/>
          <p:cNvGrpSpPr/>
          <p:nvPr/>
        </p:nvGrpSpPr>
        <p:grpSpPr>
          <a:xfrm>
            <a:off x="866528" y="2088762"/>
            <a:ext cx="366639" cy="119635"/>
            <a:chOff x="866528" y="2088762"/>
            <a:chExt cx="366639" cy="119635"/>
          </a:xfrm>
        </p:grpSpPr>
        <p:sp>
          <p:nvSpPr>
            <p:cNvPr id="14389" name="Google Shape;14389;p84"/>
            <p:cNvSpPr/>
            <p:nvPr/>
          </p:nvSpPr>
          <p:spPr>
            <a:xfrm>
              <a:off x="866528" y="2088762"/>
              <a:ext cx="366639" cy="119635"/>
            </a:xfrm>
            <a:custGeom>
              <a:rect b="b" l="l" r="r" t="t"/>
              <a:pathLst>
                <a:path extrusionOk="0" h="4578" w="1403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0" name="Google Shape;14390;p84"/>
            <p:cNvSpPr/>
            <p:nvPr/>
          </p:nvSpPr>
          <p:spPr>
            <a:xfrm>
              <a:off x="866528" y="2139511"/>
              <a:ext cx="366639" cy="68885"/>
            </a:xfrm>
            <a:custGeom>
              <a:rect b="b" l="l" r="r" t="t"/>
              <a:pathLst>
                <a:path extrusionOk="0" h="2636" w="1403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1" name="Google Shape;14391;p84"/>
            <p:cNvSpPr/>
            <p:nvPr/>
          </p:nvSpPr>
          <p:spPr>
            <a:xfrm>
              <a:off x="866528" y="2164389"/>
              <a:ext cx="366639" cy="44007"/>
            </a:xfrm>
            <a:custGeom>
              <a:rect b="b" l="l" r="r" t="t"/>
              <a:pathLst>
                <a:path extrusionOk="0" h="1684" w="1403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84"/>
            <p:cNvSpPr/>
            <p:nvPr/>
          </p:nvSpPr>
          <p:spPr>
            <a:xfrm>
              <a:off x="897940" y="2088762"/>
              <a:ext cx="11943" cy="36455"/>
            </a:xfrm>
            <a:custGeom>
              <a:rect b="b" l="l" r="r" t="t"/>
              <a:pathLst>
                <a:path extrusionOk="0" h="1395" w="457">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3" name="Google Shape;14393;p84"/>
            <p:cNvSpPr/>
            <p:nvPr/>
          </p:nvSpPr>
          <p:spPr>
            <a:xfrm>
              <a:off x="927443" y="2088762"/>
              <a:ext cx="11838" cy="26916"/>
            </a:xfrm>
            <a:custGeom>
              <a:rect b="b" l="l" r="r" t="t"/>
              <a:pathLst>
                <a:path extrusionOk="0" h="1030" w="453">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4" name="Google Shape;14394;p84"/>
            <p:cNvSpPr/>
            <p:nvPr/>
          </p:nvSpPr>
          <p:spPr>
            <a:xfrm>
              <a:off x="956346" y="2088762"/>
              <a:ext cx="11838" cy="36455"/>
            </a:xfrm>
            <a:custGeom>
              <a:rect b="b" l="l" r="r" t="t"/>
              <a:pathLst>
                <a:path extrusionOk="0" h="1395" w="453">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5" name="Google Shape;14395;p84"/>
            <p:cNvSpPr/>
            <p:nvPr/>
          </p:nvSpPr>
          <p:spPr>
            <a:xfrm>
              <a:off x="985876" y="2088762"/>
              <a:ext cx="11838" cy="26916"/>
            </a:xfrm>
            <a:custGeom>
              <a:rect b="b" l="l" r="r" t="t"/>
              <a:pathLst>
                <a:path extrusionOk="0" h="1030" w="453">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6" name="Google Shape;14396;p84"/>
            <p:cNvSpPr/>
            <p:nvPr/>
          </p:nvSpPr>
          <p:spPr>
            <a:xfrm>
              <a:off x="1014647" y="2088762"/>
              <a:ext cx="11969" cy="36455"/>
            </a:xfrm>
            <a:custGeom>
              <a:rect b="b" l="l" r="r" t="t"/>
              <a:pathLst>
                <a:path extrusionOk="0" h="1395" w="458">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84"/>
            <p:cNvSpPr/>
            <p:nvPr/>
          </p:nvSpPr>
          <p:spPr>
            <a:xfrm>
              <a:off x="1044439" y="2088762"/>
              <a:ext cx="11315" cy="26159"/>
            </a:xfrm>
            <a:custGeom>
              <a:rect b="b" l="l" r="r" t="t"/>
              <a:pathLst>
                <a:path extrusionOk="0" h="1001" w="433">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8" name="Google Shape;14398;p84"/>
            <p:cNvSpPr/>
            <p:nvPr/>
          </p:nvSpPr>
          <p:spPr>
            <a:xfrm>
              <a:off x="1073080"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9" name="Google Shape;14399;p84"/>
            <p:cNvSpPr/>
            <p:nvPr/>
          </p:nvSpPr>
          <p:spPr>
            <a:xfrm>
              <a:off x="1102479" y="2088762"/>
              <a:ext cx="11838" cy="26916"/>
            </a:xfrm>
            <a:custGeom>
              <a:rect b="b" l="l" r="r" t="t"/>
              <a:pathLst>
                <a:path extrusionOk="0" h="1030" w="453">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84"/>
            <p:cNvSpPr/>
            <p:nvPr/>
          </p:nvSpPr>
          <p:spPr>
            <a:xfrm>
              <a:off x="1131381"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1" name="Google Shape;14401;p84"/>
            <p:cNvSpPr/>
            <p:nvPr/>
          </p:nvSpPr>
          <p:spPr>
            <a:xfrm>
              <a:off x="1160911" y="2088762"/>
              <a:ext cx="11838" cy="26916"/>
            </a:xfrm>
            <a:custGeom>
              <a:rect b="b" l="l" r="r" t="t"/>
              <a:pathLst>
                <a:path extrusionOk="0" h="1030" w="453">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2" name="Google Shape;14402;p84"/>
            <p:cNvSpPr/>
            <p:nvPr/>
          </p:nvSpPr>
          <p:spPr>
            <a:xfrm>
              <a:off x="1189814" y="2088762"/>
              <a:ext cx="11812" cy="36455"/>
            </a:xfrm>
            <a:custGeom>
              <a:rect b="b" l="l" r="r" t="t"/>
              <a:pathLst>
                <a:path extrusionOk="0" h="1395" w="452">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3" name="Google Shape;14403;p84"/>
          <p:cNvGrpSpPr/>
          <p:nvPr/>
        </p:nvGrpSpPr>
        <p:grpSpPr>
          <a:xfrm>
            <a:off x="2329269" y="1965312"/>
            <a:ext cx="98807" cy="366273"/>
            <a:chOff x="2329269" y="1965312"/>
            <a:chExt cx="98807" cy="366273"/>
          </a:xfrm>
        </p:grpSpPr>
        <p:sp>
          <p:nvSpPr>
            <p:cNvPr id="14404" name="Google Shape;14404;p84"/>
            <p:cNvSpPr/>
            <p:nvPr/>
          </p:nvSpPr>
          <p:spPr>
            <a:xfrm>
              <a:off x="2329269" y="1965312"/>
              <a:ext cx="98807" cy="312179"/>
            </a:xfrm>
            <a:custGeom>
              <a:rect b="b" l="l" r="r" t="t"/>
              <a:pathLst>
                <a:path extrusionOk="0" h="11946" w="3781">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5" name="Google Shape;14405;p84"/>
            <p:cNvSpPr/>
            <p:nvPr/>
          </p:nvSpPr>
          <p:spPr>
            <a:xfrm>
              <a:off x="2353415" y="1970904"/>
              <a:ext cx="74661" cy="289757"/>
            </a:xfrm>
            <a:custGeom>
              <a:rect b="b" l="l" r="r" t="t"/>
              <a:pathLst>
                <a:path extrusionOk="0" h="11088" w="2857">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6" name="Google Shape;14406;p84"/>
            <p:cNvSpPr/>
            <p:nvPr/>
          </p:nvSpPr>
          <p:spPr>
            <a:xfrm>
              <a:off x="2337266" y="2001558"/>
              <a:ext cx="81246" cy="330027"/>
            </a:xfrm>
            <a:custGeom>
              <a:rect b="b" l="l" r="r" t="t"/>
              <a:pathLst>
                <a:path extrusionOk="0" h="12629" w="3109">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7" name="Google Shape;14407;p84"/>
          <p:cNvGrpSpPr/>
          <p:nvPr/>
        </p:nvGrpSpPr>
        <p:grpSpPr>
          <a:xfrm>
            <a:off x="3208053" y="1964972"/>
            <a:ext cx="112344" cy="366926"/>
            <a:chOff x="3208053" y="1964972"/>
            <a:chExt cx="112344" cy="366926"/>
          </a:xfrm>
        </p:grpSpPr>
        <p:sp>
          <p:nvSpPr>
            <p:cNvPr id="14408" name="Google Shape;14408;p84"/>
            <p:cNvSpPr/>
            <p:nvPr/>
          </p:nvSpPr>
          <p:spPr>
            <a:xfrm>
              <a:off x="3226398" y="2093283"/>
              <a:ext cx="63607" cy="238616"/>
            </a:xfrm>
            <a:custGeom>
              <a:rect b="b" l="l" r="r" t="t"/>
              <a:pathLst>
                <a:path extrusionOk="0" h="9131" w="2434">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9" name="Google Shape;14409;p84"/>
            <p:cNvSpPr/>
            <p:nvPr/>
          </p:nvSpPr>
          <p:spPr>
            <a:xfrm>
              <a:off x="3226398" y="2093544"/>
              <a:ext cx="45497" cy="238355"/>
            </a:xfrm>
            <a:custGeom>
              <a:rect b="b" l="l" r="r" t="t"/>
              <a:pathLst>
                <a:path extrusionOk="0" h="9121" w="1741">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84"/>
            <p:cNvSpPr/>
            <p:nvPr/>
          </p:nvSpPr>
          <p:spPr>
            <a:xfrm>
              <a:off x="3208053" y="1964972"/>
              <a:ext cx="112344" cy="147936"/>
            </a:xfrm>
            <a:custGeom>
              <a:rect b="b" l="l" r="r" t="t"/>
              <a:pathLst>
                <a:path extrusionOk="0" h="5661" w="4299">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1" name="Google Shape;14411;p84"/>
            <p:cNvSpPr/>
            <p:nvPr/>
          </p:nvSpPr>
          <p:spPr>
            <a:xfrm>
              <a:off x="3229900" y="1964972"/>
              <a:ext cx="90497" cy="130088"/>
            </a:xfrm>
            <a:custGeom>
              <a:rect b="b" l="l" r="r" t="t"/>
              <a:pathLst>
                <a:path extrusionOk="0" h="4978" w="3463">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2" name="Google Shape;14412;p84"/>
            <p:cNvSpPr/>
            <p:nvPr/>
          </p:nvSpPr>
          <p:spPr>
            <a:xfrm>
              <a:off x="3227887" y="2142542"/>
              <a:ext cx="60340" cy="31176"/>
            </a:xfrm>
            <a:custGeom>
              <a:rect b="b" l="l" r="r" t="t"/>
              <a:pathLst>
                <a:path extrusionOk="0" h="1193" w="2309">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3" name="Google Shape;14413;p84"/>
            <p:cNvSpPr/>
            <p:nvPr/>
          </p:nvSpPr>
          <p:spPr>
            <a:xfrm>
              <a:off x="3227887" y="2142542"/>
              <a:ext cx="29948" cy="31176"/>
            </a:xfrm>
            <a:custGeom>
              <a:rect b="b" l="l" r="r" t="t"/>
              <a:pathLst>
                <a:path extrusionOk="0" h="1193" w="1146">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14" name="Google Shape;14414;p84"/>
          <p:cNvGrpSpPr/>
          <p:nvPr/>
        </p:nvGrpSpPr>
        <p:grpSpPr>
          <a:xfrm>
            <a:off x="3225379" y="3807339"/>
            <a:ext cx="72413" cy="366404"/>
            <a:chOff x="3225379" y="3807339"/>
            <a:chExt cx="72413" cy="366404"/>
          </a:xfrm>
        </p:grpSpPr>
        <p:sp>
          <p:nvSpPr>
            <p:cNvPr id="14415" name="Google Shape;14415;p84"/>
            <p:cNvSpPr/>
            <p:nvPr/>
          </p:nvSpPr>
          <p:spPr>
            <a:xfrm>
              <a:off x="3225379" y="3807339"/>
              <a:ext cx="72413" cy="366404"/>
            </a:xfrm>
            <a:custGeom>
              <a:rect b="b" l="l" r="r" t="t"/>
              <a:pathLst>
                <a:path extrusionOk="0" h="14021" w="2771">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84"/>
            <p:cNvSpPr/>
            <p:nvPr/>
          </p:nvSpPr>
          <p:spPr>
            <a:xfrm>
              <a:off x="3225640" y="4104623"/>
              <a:ext cx="72152" cy="33188"/>
            </a:xfrm>
            <a:custGeom>
              <a:rect b="b" l="l" r="r" t="t"/>
              <a:pathLst>
                <a:path extrusionOk="0" h="1270" w="2761">
                  <a:moveTo>
                    <a:pt x="0" y="0"/>
                  </a:moveTo>
                  <a:lnTo>
                    <a:pt x="0" y="1269"/>
                  </a:lnTo>
                  <a:lnTo>
                    <a:pt x="2760" y="1269"/>
                  </a:lnTo>
                  <a:lnTo>
                    <a:pt x="2760" y="1241"/>
                  </a:lnTo>
                  <a:lnTo>
                    <a:pt x="2760"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84"/>
            <p:cNvSpPr/>
            <p:nvPr/>
          </p:nvSpPr>
          <p:spPr>
            <a:xfrm>
              <a:off x="3245997" y="3807339"/>
              <a:ext cx="31437" cy="32509"/>
            </a:xfrm>
            <a:custGeom>
              <a:rect b="b" l="l" r="r" t="t"/>
              <a:pathLst>
                <a:path extrusionOk="0" h="1244" w="1203">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8" name="Google Shape;14418;p84"/>
            <p:cNvSpPr/>
            <p:nvPr/>
          </p:nvSpPr>
          <p:spPr>
            <a:xfrm>
              <a:off x="3225379" y="4137785"/>
              <a:ext cx="72413" cy="35958"/>
            </a:xfrm>
            <a:custGeom>
              <a:rect b="b" l="l" r="r" t="t"/>
              <a:pathLst>
                <a:path extrusionOk="0" h="1376" w="2771">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9" name="Google Shape;14419;p84"/>
            <p:cNvSpPr/>
            <p:nvPr/>
          </p:nvSpPr>
          <p:spPr>
            <a:xfrm>
              <a:off x="3255039" y="4104623"/>
              <a:ext cx="42753" cy="33188"/>
            </a:xfrm>
            <a:custGeom>
              <a:rect b="b" l="l" r="r" t="t"/>
              <a:pathLst>
                <a:path extrusionOk="0" h="1270" w="1636">
                  <a:moveTo>
                    <a:pt x="0" y="0"/>
                  </a:moveTo>
                  <a:lnTo>
                    <a:pt x="0" y="1269"/>
                  </a:lnTo>
                  <a:lnTo>
                    <a:pt x="1635" y="1269"/>
                  </a:lnTo>
                  <a:lnTo>
                    <a:pt x="1635" y="1241"/>
                  </a:lnTo>
                  <a:lnTo>
                    <a:pt x="1635" y="0"/>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0" name="Google Shape;14420;p84"/>
            <p:cNvSpPr/>
            <p:nvPr/>
          </p:nvSpPr>
          <p:spPr>
            <a:xfrm>
              <a:off x="3255039" y="4137785"/>
              <a:ext cx="42753" cy="32953"/>
            </a:xfrm>
            <a:custGeom>
              <a:rect b="b" l="l" r="r" t="t"/>
              <a:pathLst>
                <a:path extrusionOk="0" h="1261" w="1636">
                  <a:moveTo>
                    <a:pt x="0" y="0"/>
                  </a:moveTo>
                  <a:cubicBezTo>
                    <a:pt x="0" y="539"/>
                    <a:pt x="318" y="1039"/>
                    <a:pt x="818" y="1260"/>
                  </a:cubicBezTo>
                  <a:cubicBezTo>
                    <a:pt x="1308" y="1029"/>
                    <a:pt x="1625" y="539"/>
                    <a:pt x="163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1" name="Google Shape;14421;p84"/>
            <p:cNvSpPr/>
            <p:nvPr/>
          </p:nvSpPr>
          <p:spPr>
            <a:xfrm>
              <a:off x="3225379" y="3872932"/>
              <a:ext cx="72413" cy="231717"/>
            </a:xfrm>
            <a:custGeom>
              <a:rect b="b" l="l" r="r" t="t"/>
              <a:pathLst>
                <a:path extrusionOk="0" h="8867" w="2771">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2" name="Google Shape;14422;p84"/>
            <p:cNvSpPr/>
            <p:nvPr/>
          </p:nvSpPr>
          <p:spPr>
            <a:xfrm>
              <a:off x="3255039" y="3872932"/>
              <a:ext cx="42753" cy="231717"/>
            </a:xfrm>
            <a:custGeom>
              <a:rect b="b" l="l" r="r" t="t"/>
              <a:pathLst>
                <a:path extrusionOk="0" h="8867" w="1636">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3" name="Google Shape;14423;p84"/>
          <p:cNvGrpSpPr/>
          <p:nvPr/>
        </p:nvGrpSpPr>
        <p:grpSpPr>
          <a:xfrm>
            <a:off x="3523916" y="2011096"/>
            <a:ext cx="366665" cy="275201"/>
            <a:chOff x="3523916" y="2011096"/>
            <a:chExt cx="366665" cy="275201"/>
          </a:xfrm>
        </p:grpSpPr>
        <p:sp>
          <p:nvSpPr>
            <p:cNvPr id="14424" name="Google Shape;14424;p84"/>
            <p:cNvSpPr/>
            <p:nvPr/>
          </p:nvSpPr>
          <p:spPr>
            <a:xfrm>
              <a:off x="3524178" y="2038744"/>
              <a:ext cx="366404" cy="247553"/>
            </a:xfrm>
            <a:custGeom>
              <a:rect b="b" l="l" r="r" t="t"/>
              <a:pathLst>
                <a:path extrusionOk="0" h="9473" w="14021">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5" name="Google Shape;14425;p84"/>
            <p:cNvSpPr/>
            <p:nvPr/>
          </p:nvSpPr>
          <p:spPr>
            <a:xfrm>
              <a:off x="3624945" y="2161123"/>
              <a:ext cx="244783" cy="74425"/>
            </a:xfrm>
            <a:custGeom>
              <a:rect b="b" l="l" r="r" t="t"/>
              <a:pathLst>
                <a:path extrusionOk="0" h="2848" w="9367">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6" name="Google Shape;14426;p84"/>
            <p:cNvSpPr/>
            <p:nvPr/>
          </p:nvSpPr>
          <p:spPr>
            <a:xfrm>
              <a:off x="3624945" y="2161123"/>
              <a:ext cx="244783" cy="47796"/>
            </a:xfrm>
            <a:custGeom>
              <a:rect b="b" l="l" r="r" t="t"/>
              <a:pathLst>
                <a:path extrusionOk="0" h="1829" w="9367">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7" name="Google Shape;14427;p84"/>
            <p:cNvSpPr/>
            <p:nvPr/>
          </p:nvSpPr>
          <p:spPr>
            <a:xfrm>
              <a:off x="3652697" y="2161123"/>
              <a:ext cx="11969" cy="24146"/>
            </a:xfrm>
            <a:custGeom>
              <a:rect b="b" l="l" r="r" t="t"/>
              <a:pathLst>
                <a:path extrusionOk="0" h="924" w="458">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8" name="Google Shape;14428;p84"/>
            <p:cNvSpPr/>
            <p:nvPr/>
          </p:nvSpPr>
          <p:spPr>
            <a:xfrm>
              <a:off x="3670546" y="2161123"/>
              <a:ext cx="11838" cy="24146"/>
            </a:xfrm>
            <a:custGeom>
              <a:rect b="b" l="l" r="r" t="t"/>
              <a:pathLst>
                <a:path extrusionOk="0" h="924" w="453">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84"/>
            <p:cNvSpPr/>
            <p:nvPr/>
          </p:nvSpPr>
          <p:spPr>
            <a:xfrm>
              <a:off x="3688264" y="2161123"/>
              <a:ext cx="11838" cy="24146"/>
            </a:xfrm>
            <a:custGeom>
              <a:rect b="b" l="l" r="r" t="t"/>
              <a:pathLst>
                <a:path extrusionOk="0" h="924" w="453">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0" name="Google Shape;14430;p84"/>
            <p:cNvSpPr/>
            <p:nvPr/>
          </p:nvSpPr>
          <p:spPr>
            <a:xfrm>
              <a:off x="3705981" y="2161123"/>
              <a:ext cx="11838" cy="40244"/>
            </a:xfrm>
            <a:custGeom>
              <a:rect b="b" l="l" r="r" t="t"/>
              <a:pathLst>
                <a:path extrusionOk="0" h="1540" w="453">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1" name="Google Shape;14431;p84"/>
            <p:cNvSpPr/>
            <p:nvPr/>
          </p:nvSpPr>
          <p:spPr>
            <a:xfrm>
              <a:off x="3634875" y="2161123"/>
              <a:ext cx="11943" cy="40244"/>
            </a:xfrm>
            <a:custGeom>
              <a:rect b="b" l="l" r="r" t="t"/>
              <a:pathLst>
                <a:path extrusionOk="0" h="1540" w="457">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2" name="Google Shape;14432;p84"/>
            <p:cNvSpPr/>
            <p:nvPr/>
          </p:nvSpPr>
          <p:spPr>
            <a:xfrm>
              <a:off x="3723934" y="2161123"/>
              <a:ext cx="11342" cy="23415"/>
            </a:xfrm>
            <a:custGeom>
              <a:rect b="b" l="l" r="r" t="t"/>
              <a:pathLst>
                <a:path extrusionOk="0" h="896" w="434">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3" name="Google Shape;14433;p84"/>
            <p:cNvSpPr/>
            <p:nvPr/>
          </p:nvSpPr>
          <p:spPr>
            <a:xfrm>
              <a:off x="3741783" y="2161123"/>
              <a:ext cx="11342" cy="23415"/>
            </a:xfrm>
            <a:custGeom>
              <a:rect b="b" l="l" r="r" t="t"/>
              <a:pathLst>
                <a:path extrusionOk="0" h="896" w="434">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4" name="Google Shape;14434;p84"/>
            <p:cNvSpPr/>
            <p:nvPr/>
          </p:nvSpPr>
          <p:spPr>
            <a:xfrm>
              <a:off x="3759631" y="2161123"/>
              <a:ext cx="11080" cy="23415"/>
            </a:xfrm>
            <a:custGeom>
              <a:rect b="b" l="l" r="r" t="t"/>
              <a:pathLst>
                <a:path extrusionOk="0" h="896" w="424">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5" name="Google Shape;14435;p84"/>
            <p:cNvSpPr/>
            <p:nvPr/>
          </p:nvSpPr>
          <p:spPr>
            <a:xfrm>
              <a:off x="3777219" y="2161123"/>
              <a:ext cx="11342" cy="39303"/>
            </a:xfrm>
            <a:custGeom>
              <a:rect b="b" l="l" r="r" t="t"/>
              <a:pathLst>
                <a:path extrusionOk="0" h="1504" w="434">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6" name="Google Shape;14436;p84"/>
            <p:cNvSpPr/>
            <p:nvPr/>
          </p:nvSpPr>
          <p:spPr>
            <a:xfrm>
              <a:off x="3795067" y="2161123"/>
              <a:ext cx="11315" cy="23415"/>
            </a:xfrm>
            <a:custGeom>
              <a:rect b="b" l="l" r="r" t="t"/>
              <a:pathLst>
                <a:path extrusionOk="0" h="896" w="433">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7" name="Google Shape;14437;p84"/>
            <p:cNvSpPr/>
            <p:nvPr/>
          </p:nvSpPr>
          <p:spPr>
            <a:xfrm>
              <a:off x="3812654" y="2161123"/>
              <a:ext cx="11342" cy="23415"/>
            </a:xfrm>
            <a:custGeom>
              <a:rect b="b" l="l" r="r" t="t"/>
              <a:pathLst>
                <a:path extrusionOk="0" h="896" w="434">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84"/>
            <p:cNvSpPr/>
            <p:nvPr/>
          </p:nvSpPr>
          <p:spPr>
            <a:xfrm>
              <a:off x="3830503" y="2161123"/>
              <a:ext cx="11315" cy="23415"/>
            </a:xfrm>
            <a:custGeom>
              <a:rect b="b" l="l" r="r" t="t"/>
              <a:pathLst>
                <a:path extrusionOk="0" h="896" w="433">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9" name="Google Shape;14439;p84"/>
            <p:cNvSpPr/>
            <p:nvPr/>
          </p:nvSpPr>
          <p:spPr>
            <a:xfrm>
              <a:off x="3848325" y="2161123"/>
              <a:ext cx="11080" cy="39303"/>
            </a:xfrm>
            <a:custGeom>
              <a:rect b="b" l="l" r="r" t="t"/>
              <a:pathLst>
                <a:path extrusionOk="0" h="1504" w="424">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84"/>
            <p:cNvSpPr/>
            <p:nvPr/>
          </p:nvSpPr>
          <p:spPr>
            <a:xfrm>
              <a:off x="3626173" y="2063857"/>
              <a:ext cx="212483" cy="74190"/>
            </a:xfrm>
            <a:custGeom>
              <a:rect b="b" l="l" r="r" t="t"/>
              <a:pathLst>
                <a:path extrusionOk="0" h="2839" w="8131">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84"/>
            <p:cNvSpPr/>
            <p:nvPr/>
          </p:nvSpPr>
          <p:spPr>
            <a:xfrm>
              <a:off x="3523916" y="2011096"/>
              <a:ext cx="79181" cy="243790"/>
            </a:xfrm>
            <a:custGeom>
              <a:rect b="b" l="l" r="r" t="t"/>
              <a:pathLst>
                <a:path extrusionOk="0" h="9329" w="303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2" name="Google Shape;14442;p84"/>
            <p:cNvSpPr/>
            <p:nvPr/>
          </p:nvSpPr>
          <p:spPr>
            <a:xfrm>
              <a:off x="3523916" y="2011096"/>
              <a:ext cx="27910" cy="243529"/>
            </a:xfrm>
            <a:custGeom>
              <a:rect b="b" l="l" r="r" t="t"/>
              <a:pathLst>
                <a:path extrusionOk="0" h="9319" w="1068">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3" name="Google Shape;14443;p84"/>
            <p:cNvSpPr/>
            <p:nvPr/>
          </p:nvSpPr>
          <p:spPr>
            <a:xfrm>
              <a:off x="3523916" y="2056331"/>
              <a:ext cx="26" cy="1542"/>
            </a:xfrm>
            <a:custGeom>
              <a:rect b="b" l="l" r="r" t="t"/>
              <a:pathLst>
                <a:path extrusionOk="0" h="59" w="1">
                  <a:moveTo>
                    <a:pt x="1" y="1"/>
                  </a:moveTo>
                  <a:lnTo>
                    <a:pt x="1" y="59"/>
                  </a:lnTo>
                  <a:lnTo>
                    <a:pt x="1" y="59"/>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44" name="Google Shape;14444;p84"/>
          <p:cNvGrpSpPr/>
          <p:nvPr/>
        </p:nvGrpSpPr>
        <p:grpSpPr>
          <a:xfrm>
            <a:off x="1742777" y="1499997"/>
            <a:ext cx="393791" cy="366744"/>
            <a:chOff x="1742777" y="1499997"/>
            <a:chExt cx="393791" cy="366744"/>
          </a:xfrm>
        </p:grpSpPr>
        <p:sp>
          <p:nvSpPr>
            <p:cNvPr id="14445" name="Google Shape;14445;p84"/>
            <p:cNvSpPr/>
            <p:nvPr/>
          </p:nvSpPr>
          <p:spPr>
            <a:xfrm>
              <a:off x="1760861" y="1591957"/>
              <a:ext cx="152823" cy="270654"/>
            </a:xfrm>
            <a:custGeom>
              <a:rect b="b" l="l" r="r" t="t"/>
              <a:pathLst>
                <a:path extrusionOk="0" h="10357" w="5848">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6" name="Google Shape;14446;p84"/>
            <p:cNvSpPr/>
            <p:nvPr/>
          </p:nvSpPr>
          <p:spPr>
            <a:xfrm>
              <a:off x="1760861" y="1592218"/>
              <a:ext cx="152562" cy="115349"/>
            </a:xfrm>
            <a:custGeom>
              <a:rect b="b" l="l" r="r" t="t"/>
              <a:pathLst>
                <a:path extrusionOk="0" h="4414" w="5838">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7" name="Google Shape;14447;p84"/>
            <p:cNvSpPr/>
            <p:nvPr/>
          </p:nvSpPr>
          <p:spPr>
            <a:xfrm>
              <a:off x="1851070" y="1499997"/>
              <a:ext cx="155070" cy="183947"/>
            </a:xfrm>
            <a:custGeom>
              <a:rect b="b" l="l" r="r" t="t"/>
              <a:pathLst>
                <a:path extrusionOk="0" h="7039" w="5934">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8" name="Google Shape;14448;p84"/>
            <p:cNvSpPr/>
            <p:nvPr/>
          </p:nvSpPr>
          <p:spPr>
            <a:xfrm>
              <a:off x="1742777" y="1500049"/>
              <a:ext cx="211098" cy="183894"/>
            </a:xfrm>
            <a:custGeom>
              <a:rect b="b" l="l" r="r" t="t"/>
              <a:pathLst>
                <a:path extrusionOk="0" h="7037" w="8078">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9" name="Google Shape;14449;p84"/>
            <p:cNvSpPr/>
            <p:nvPr/>
          </p:nvSpPr>
          <p:spPr>
            <a:xfrm>
              <a:off x="1760861" y="1755546"/>
              <a:ext cx="25662" cy="11080"/>
            </a:xfrm>
            <a:custGeom>
              <a:rect b="b" l="l" r="r" t="t"/>
              <a:pathLst>
                <a:path extrusionOk="0" h="424" w="982">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84"/>
            <p:cNvSpPr/>
            <p:nvPr/>
          </p:nvSpPr>
          <p:spPr>
            <a:xfrm>
              <a:off x="1791018" y="1755546"/>
              <a:ext cx="90732" cy="11080"/>
            </a:xfrm>
            <a:custGeom>
              <a:rect b="b" l="l" r="r" t="t"/>
              <a:pathLst>
                <a:path extrusionOk="0" h="424" w="3472">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1" name="Google Shape;14451;p84"/>
            <p:cNvSpPr/>
            <p:nvPr/>
          </p:nvSpPr>
          <p:spPr>
            <a:xfrm>
              <a:off x="1884233" y="1755546"/>
              <a:ext cx="29190" cy="11080"/>
            </a:xfrm>
            <a:custGeom>
              <a:rect b="b" l="l" r="r" t="t"/>
              <a:pathLst>
                <a:path extrusionOk="0" h="424" w="1117">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2" name="Google Shape;14452;p84"/>
            <p:cNvSpPr/>
            <p:nvPr/>
          </p:nvSpPr>
          <p:spPr>
            <a:xfrm>
              <a:off x="1851828" y="1733177"/>
              <a:ext cx="177440" cy="71211"/>
            </a:xfrm>
            <a:custGeom>
              <a:rect b="b" l="l" r="r" t="t"/>
              <a:pathLst>
                <a:path extrusionOk="0" h="2725" w="679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3" name="Google Shape;14453;p84"/>
            <p:cNvSpPr/>
            <p:nvPr/>
          </p:nvSpPr>
          <p:spPr>
            <a:xfrm>
              <a:off x="1851828" y="1737698"/>
              <a:ext cx="155332" cy="50619"/>
            </a:xfrm>
            <a:custGeom>
              <a:rect b="b" l="l" r="r" t="t"/>
              <a:pathLst>
                <a:path extrusionOk="0" h="1937" w="5944">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4" name="Google Shape;14454;p84"/>
            <p:cNvSpPr/>
            <p:nvPr/>
          </p:nvSpPr>
          <p:spPr>
            <a:xfrm>
              <a:off x="1851828" y="1716975"/>
              <a:ext cx="177440" cy="71263"/>
            </a:xfrm>
            <a:custGeom>
              <a:rect b="b" l="l" r="r" t="t"/>
              <a:pathLst>
                <a:path extrusionOk="0" h="2727" w="679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5" name="Google Shape;14455;p84"/>
            <p:cNvSpPr/>
            <p:nvPr/>
          </p:nvSpPr>
          <p:spPr>
            <a:xfrm>
              <a:off x="1858361" y="1716975"/>
              <a:ext cx="170907" cy="57701"/>
            </a:xfrm>
            <a:custGeom>
              <a:rect b="b" l="l" r="r" t="t"/>
              <a:pathLst>
                <a:path extrusionOk="0" h="2208" w="654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6" name="Google Shape;14456;p84"/>
            <p:cNvSpPr/>
            <p:nvPr/>
          </p:nvSpPr>
          <p:spPr>
            <a:xfrm>
              <a:off x="1959965" y="1655041"/>
              <a:ext cx="169051" cy="122875"/>
            </a:xfrm>
            <a:custGeom>
              <a:rect b="b" l="l" r="r" t="t"/>
              <a:pathLst>
                <a:path extrusionOk="0" h="4702" w="6469">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7" name="Google Shape;14457;p84"/>
            <p:cNvSpPr/>
            <p:nvPr/>
          </p:nvSpPr>
          <p:spPr>
            <a:xfrm>
              <a:off x="1965400" y="1743630"/>
              <a:ext cx="171168" cy="123110"/>
            </a:xfrm>
            <a:custGeom>
              <a:rect b="b" l="l" r="r" t="t"/>
              <a:pathLst>
                <a:path extrusionOk="0" h="4711" w="655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8" name="Google Shape;14458;p84"/>
            <p:cNvSpPr/>
            <p:nvPr/>
          </p:nvSpPr>
          <p:spPr>
            <a:xfrm>
              <a:off x="1981001" y="1755285"/>
              <a:ext cx="11838" cy="11838"/>
            </a:xfrm>
            <a:custGeom>
              <a:rect b="b" l="l" r="r" t="t"/>
              <a:pathLst>
                <a:path extrusionOk="0" h="453" w="453">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59" name="Google Shape;14459;p84"/>
          <p:cNvGrpSpPr/>
          <p:nvPr/>
        </p:nvGrpSpPr>
        <p:grpSpPr>
          <a:xfrm>
            <a:off x="4014449" y="1499997"/>
            <a:ext cx="319914" cy="366639"/>
            <a:chOff x="4014449" y="1499997"/>
            <a:chExt cx="319914" cy="366639"/>
          </a:xfrm>
        </p:grpSpPr>
        <p:sp>
          <p:nvSpPr>
            <p:cNvPr id="14460" name="Google Shape;14460;p84"/>
            <p:cNvSpPr/>
            <p:nvPr/>
          </p:nvSpPr>
          <p:spPr>
            <a:xfrm>
              <a:off x="4014449" y="1499997"/>
              <a:ext cx="319914" cy="366639"/>
            </a:xfrm>
            <a:custGeom>
              <a:rect b="b" l="l" r="r" t="t"/>
              <a:pathLst>
                <a:path extrusionOk="0" h="14030" w="12242">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84"/>
            <p:cNvSpPr/>
            <p:nvPr/>
          </p:nvSpPr>
          <p:spPr>
            <a:xfrm>
              <a:off x="4014449" y="1591199"/>
              <a:ext cx="319914" cy="275437"/>
            </a:xfrm>
            <a:custGeom>
              <a:rect b="b" l="l" r="r" t="t"/>
              <a:pathLst>
                <a:path extrusionOk="0" h="10540" w="12242">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84"/>
            <p:cNvSpPr/>
            <p:nvPr/>
          </p:nvSpPr>
          <p:spPr>
            <a:xfrm>
              <a:off x="4014685" y="1591199"/>
              <a:ext cx="159853" cy="248808"/>
            </a:xfrm>
            <a:custGeom>
              <a:rect b="b" l="l" r="r" t="t"/>
              <a:pathLst>
                <a:path extrusionOk="0" h="9521" w="6117">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84"/>
            <p:cNvSpPr/>
            <p:nvPr/>
          </p:nvSpPr>
          <p:spPr>
            <a:xfrm>
              <a:off x="4174511" y="1591460"/>
              <a:ext cx="159853" cy="275175"/>
            </a:xfrm>
            <a:custGeom>
              <a:rect b="b" l="l" r="r" t="t"/>
              <a:pathLst>
                <a:path extrusionOk="0" h="10530" w="6117">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4" name="Google Shape;14464;p84"/>
            <p:cNvSpPr/>
            <p:nvPr/>
          </p:nvSpPr>
          <p:spPr>
            <a:xfrm>
              <a:off x="4174511" y="1591199"/>
              <a:ext cx="159853" cy="248808"/>
            </a:xfrm>
            <a:custGeom>
              <a:rect b="b" l="l" r="r" t="t"/>
              <a:pathLst>
                <a:path extrusionOk="0" h="9521" w="6117">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5" name="Google Shape;14465;p84"/>
          <p:cNvGrpSpPr/>
          <p:nvPr/>
        </p:nvGrpSpPr>
        <p:grpSpPr>
          <a:xfrm>
            <a:off x="866267" y="1591460"/>
            <a:ext cx="367397" cy="183711"/>
            <a:chOff x="866267" y="1591460"/>
            <a:chExt cx="367397" cy="183711"/>
          </a:xfrm>
        </p:grpSpPr>
        <p:sp>
          <p:nvSpPr>
            <p:cNvPr id="14466" name="Google Shape;14466;p84"/>
            <p:cNvSpPr/>
            <p:nvPr/>
          </p:nvSpPr>
          <p:spPr>
            <a:xfrm>
              <a:off x="866267" y="1591460"/>
              <a:ext cx="367397" cy="183502"/>
            </a:xfrm>
            <a:custGeom>
              <a:rect b="b" l="l" r="r" t="t"/>
              <a:pathLst>
                <a:path extrusionOk="0" h="7022" w="14059">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7" name="Google Shape;14467;p84"/>
            <p:cNvSpPr/>
            <p:nvPr/>
          </p:nvSpPr>
          <p:spPr>
            <a:xfrm>
              <a:off x="866267" y="1591460"/>
              <a:ext cx="199286" cy="183711"/>
            </a:xfrm>
            <a:custGeom>
              <a:rect b="b" l="l" r="r" t="t"/>
              <a:pathLst>
                <a:path extrusionOk="0" h="7030" w="7626">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84"/>
            <p:cNvSpPr/>
            <p:nvPr/>
          </p:nvSpPr>
          <p:spPr>
            <a:xfrm>
              <a:off x="1071564" y="1593969"/>
              <a:ext cx="19626" cy="47509"/>
            </a:xfrm>
            <a:custGeom>
              <a:rect b="b" l="l" r="r" t="t"/>
              <a:pathLst>
                <a:path extrusionOk="0" h="1818" w="751">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9" name="Google Shape;14469;p84"/>
            <p:cNvSpPr/>
            <p:nvPr/>
          </p:nvSpPr>
          <p:spPr>
            <a:xfrm>
              <a:off x="1122575" y="1619605"/>
              <a:ext cx="33946" cy="42988"/>
            </a:xfrm>
            <a:custGeom>
              <a:rect b="b" l="l" r="r" t="t"/>
              <a:pathLst>
                <a:path extrusionOk="0" h="1645" w="1299">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0" name="Google Shape;14470;p84"/>
            <p:cNvSpPr/>
            <p:nvPr/>
          </p:nvSpPr>
          <p:spPr>
            <a:xfrm>
              <a:off x="1159866" y="1668839"/>
              <a:ext cx="45915" cy="33293"/>
            </a:xfrm>
            <a:custGeom>
              <a:rect b="b" l="l" r="r" t="t"/>
              <a:pathLst>
                <a:path extrusionOk="0" h="1274" w="1757">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1" name="Google Shape;14471;p84"/>
            <p:cNvSpPr/>
            <p:nvPr/>
          </p:nvSpPr>
          <p:spPr>
            <a:xfrm>
              <a:off x="1181634" y="1734196"/>
              <a:ext cx="49286" cy="19103"/>
            </a:xfrm>
            <a:custGeom>
              <a:rect b="b" l="l" r="r" t="t"/>
              <a:pathLst>
                <a:path extrusionOk="0" h="731" w="1886">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84"/>
            <p:cNvSpPr/>
            <p:nvPr/>
          </p:nvSpPr>
          <p:spPr>
            <a:xfrm>
              <a:off x="868776" y="1734196"/>
              <a:ext cx="48267" cy="19364"/>
            </a:xfrm>
            <a:custGeom>
              <a:rect b="b" l="l" r="r" t="t"/>
              <a:pathLst>
                <a:path extrusionOk="0" h="741" w="1847">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84"/>
            <p:cNvSpPr/>
            <p:nvPr/>
          </p:nvSpPr>
          <p:spPr>
            <a:xfrm>
              <a:off x="894151" y="1668603"/>
              <a:ext cx="44007" cy="33659"/>
            </a:xfrm>
            <a:custGeom>
              <a:rect b="b" l="l" r="r" t="t"/>
              <a:pathLst>
                <a:path extrusionOk="0" h="1288" w="1684">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4" name="Google Shape;14474;p84"/>
            <p:cNvSpPr/>
            <p:nvPr/>
          </p:nvSpPr>
          <p:spPr>
            <a:xfrm>
              <a:off x="942914" y="1619605"/>
              <a:ext cx="35462" cy="43328"/>
            </a:xfrm>
            <a:custGeom>
              <a:rect b="b" l="l" r="r" t="t"/>
              <a:pathLst>
                <a:path extrusionOk="0" h="1658" w="1357">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5" name="Google Shape;14475;p84"/>
            <p:cNvSpPr/>
            <p:nvPr/>
          </p:nvSpPr>
          <p:spPr>
            <a:xfrm>
              <a:off x="1008506" y="1593708"/>
              <a:ext cx="19626" cy="47770"/>
            </a:xfrm>
            <a:custGeom>
              <a:rect b="b" l="l" r="r" t="t"/>
              <a:pathLst>
                <a:path extrusionOk="0" h="1828" w="751">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84"/>
            <p:cNvSpPr/>
            <p:nvPr/>
          </p:nvSpPr>
          <p:spPr>
            <a:xfrm>
              <a:off x="1043916" y="1591695"/>
              <a:ext cx="11838" cy="138999"/>
            </a:xfrm>
            <a:custGeom>
              <a:rect b="b" l="l" r="r" t="t"/>
              <a:pathLst>
                <a:path extrusionOk="0" h="5319" w="453">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84"/>
            <p:cNvSpPr/>
            <p:nvPr/>
          </p:nvSpPr>
          <p:spPr>
            <a:xfrm>
              <a:off x="1063777" y="1603507"/>
              <a:ext cx="61594" cy="128180"/>
            </a:xfrm>
            <a:custGeom>
              <a:rect b="b" l="l" r="r" t="t"/>
              <a:pathLst>
                <a:path extrusionOk="0" h="4905" w="2357">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84"/>
            <p:cNvSpPr/>
            <p:nvPr/>
          </p:nvSpPr>
          <p:spPr>
            <a:xfrm>
              <a:off x="1081129" y="1641452"/>
              <a:ext cx="102805" cy="100662"/>
            </a:xfrm>
            <a:custGeom>
              <a:rect b="b" l="l" r="r" t="t"/>
              <a:pathLst>
                <a:path extrusionOk="0" h="3852" w="3934">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84"/>
            <p:cNvSpPr/>
            <p:nvPr/>
          </p:nvSpPr>
          <p:spPr>
            <a:xfrm>
              <a:off x="1091163" y="1700015"/>
              <a:ext cx="130453" cy="60758"/>
            </a:xfrm>
            <a:custGeom>
              <a:rect b="b" l="l" r="r" t="t"/>
              <a:pathLst>
                <a:path extrusionOk="0" h="2325" w="4992">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0" name="Google Shape;14480;p84"/>
            <p:cNvSpPr/>
            <p:nvPr/>
          </p:nvSpPr>
          <p:spPr>
            <a:xfrm>
              <a:off x="878079" y="1700015"/>
              <a:ext cx="128441" cy="60784"/>
            </a:xfrm>
            <a:custGeom>
              <a:rect b="b" l="l" r="r" t="t"/>
              <a:pathLst>
                <a:path extrusionOk="0" h="2326" w="4915">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1" name="Google Shape;14481;p84"/>
            <p:cNvSpPr/>
            <p:nvPr/>
          </p:nvSpPr>
          <p:spPr>
            <a:xfrm>
              <a:off x="974325" y="1603507"/>
              <a:ext cx="62849" cy="130715"/>
            </a:xfrm>
            <a:custGeom>
              <a:rect b="b" l="l" r="r" t="t"/>
              <a:pathLst>
                <a:path extrusionOk="0" h="5002" w="2405">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2" name="Google Shape;14482;p84"/>
            <p:cNvSpPr/>
            <p:nvPr/>
          </p:nvSpPr>
          <p:spPr>
            <a:xfrm>
              <a:off x="916023" y="1641713"/>
              <a:ext cx="101290" cy="100793"/>
            </a:xfrm>
            <a:custGeom>
              <a:rect b="b" l="l" r="r" t="t"/>
              <a:pathLst>
                <a:path extrusionOk="0" h="3857" w="3876">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84"/>
            <p:cNvSpPr/>
            <p:nvPr/>
          </p:nvSpPr>
          <p:spPr>
            <a:xfrm>
              <a:off x="992409" y="1721861"/>
              <a:ext cx="115375" cy="53049"/>
            </a:xfrm>
            <a:custGeom>
              <a:rect b="b" l="l" r="r" t="t"/>
              <a:pathLst>
                <a:path extrusionOk="0" h="2030" w="4415">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84" name="Google Shape;14484;p84"/>
          <p:cNvGrpSpPr/>
          <p:nvPr/>
        </p:nvGrpSpPr>
        <p:grpSpPr>
          <a:xfrm>
            <a:off x="3117843" y="1499892"/>
            <a:ext cx="327440" cy="366744"/>
            <a:chOff x="3117843" y="1499892"/>
            <a:chExt cx="327440" cy="366744"/>
          </a:xfrm>
        </p:grpSpPr>
        <p:sp>
          <p:nvSpPr>
            <p:cNvPr id="14485" name="Google Shape;14485;p84"/>
            <p:cNvSpPr/>
            <p:nvPr/>
          </p:nvSpPr>
          <p:spPr>
            <a:xfrm>
              <a:off x="3117843" y="1499997"/>
              <a:ext cx="327440" cy="366404"/>
            </a:xfrm>
            <a:custGeom>
              <a:rect b="b" l="l" r="r" t="t"/>
              <a:pathLst>
                <a:path extrusionOk="0" h="14021" w="1253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6" name="Google Shape;14486;p84"/>
            <p:cNvSpPr/>
            <p:nvPr/>
          </p:nvSpPr>
          <p:spPr>
            <a:xfrm>
              <a:off x="3300013" y="1682427"/>
              <a:ext cx="145271" cy="184208"/>
            </a:xfrm>
            <a:custGeom>
              <a:rect b="b" l="l" r="r" t="t"/>
              <a:pathLst>
                <a:path extrusionOk="0" h="7049" w="5559">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84"/>
            <p:cNvSpPr/>
            <p:nvPr/>
          </p:nvSpPr>
          <p:spPr>
            <a:xfrm>
              <a:off x="3262826" y="1537183"/>
              <a:ext cx="182457" cy="182718"/>
            </a:xfrm>
            <a:custGeom>
              <a:rect b="b" l="l" r="r" t="t"/>
              <a:pathLst>
                <a:path extrusionOk="0" h="6992" w="6982">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84"/>
            <p:cNvSpPr/>
            <p:nvPr/>
          </p:nvSpPr>
          <p:spPr>
            <a:xfrm>
              <a:off x="3155030" y="1682427"/>
              <a:ext cx="182457" cy="145271"/>
            </a:xfrm>
            <a:custGeom>
              <a:rect b="b" l="l" r="r" t="t"/>
              <a:pathLst>
                <a:path extrusionOk="0" h="5559" w="6982">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84"/>
            <p:cNvSpPr/>
            <p:nvPr/>
          </p:nvSpPr>
          <p:spPr>
            <a:xfrm>
              <a:off x="3117843" y="1499997"/>
              <a:ext cx="182196" cy="219905"/>
            </a:xfrm>
            <a:custGeom>
              <a:rect b="b" l="l" r="r" t="t"/>
              <a:pathLst>
                <a:path extrusionOk="0" h="8415" w="6972">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0" name="Google Shape;14490;p84"/>
            <p:cNvSpPr/>
            <p:nvPr/>
          </p:nvSpPr>
          <p:spPr>
            <a:xfrm>
              <a:off x="3155030" y="1682427"/>
              <a:ext cx="35200" cy="145271"/>
            </a:xfrm>
            <a:custGeom>
              <a:rect b="b" l="l" r="r" t="t"/>
              <a:pathLst>
                <a:path extrusionOk="0" h="5559" w="1347">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1" name="Google Shape;14491;p84"/>
            <p:cNvSpPr/>
            <p:nvPr/>
          </p:nvSpPr>
          <p:spPr>
            <a:xfrm>
              <a:off x="3117843" y="1499892"/>
              <a:ext cx="122640" cy="182562"/>
            </a:xfrm>
            <a:custGeom>
              <a:rect b="b" l="l" r="r" t="t"/>
              <a:pathLst>
                <a:path extrusionOk="0" h="6986" w="4693">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2" name="Google Shape;14492;p84"/>
          <p:cNvGrpSpPr/>
          <p:nvPr/>
        </p:nvGrpSpPr>
        <p:grpSpPr>
          <a:xfrm>
            <a:off x="2667005" y="1499997"/>
            <a:ext cx="336770" cy="366639"/>
            <a:chOff x="2667005" y="1499997"/>
            <a:chExt cx="336770" cy="366639"/>
          </a:xfrm>
        </p:grpSpPr>
        <p:sp>
          <p:nvSpPr>
            <p:cNvPr id="14493" name="Google Shape;14493;p84"/>
            <p:cNvSpPr/>
            <p:nvPr/>
          </p:nvSpPr>
          <p:spPr>
            <a:xfrm>
              <a:off x="2684593" y="1596974"/>
              <a:ext cx="229731" cy="252335"/>
            </a:xfrm>
            <a:custGeom>
              <a:rect b="b" l="l" r="r" t="t"/>
              <a:pathLst>
                <a:path extrusionOk="0" h="9656" w="8791">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84"/>
            <p:cNvSpPr/>
            <p:nvPr/>
          </p:nvSpPr>
          <p:spPr>
            <a:xfrm>
              <a:off x="2717781" y="1638185"/>
              <a:ext cx="163119" cy="168137"/>
            </a:xfrm>
            <a:custGeom>
              <a:rect b="b" l="l" r="r" t="t"/>
              <a:pathLst>
                <a:path extrusionOk="0" h="6434" w="6242">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84"/>
            <p:cNvSpPr/>
            <p:nvPr/>
          </p:nvSpPr>
          <p:spPr>
            <a:xfrm>
              <a:off x="2740386" y="1638185"/>
              <a:ext cx="140514" cy="168137"/>
            </a:xfrm>
            <a:custGeom>
              <a:rect b="b" l="l" r="r" t="t"/>
              <a:pathLst>
                <a:path extrusionOk="0" h="6434" w="5377">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6" name="Google Shape;14496;p84"/>
            <p:cNvSpPr/>
            <p:nvPr/>
          </p:nvSpPr>
          <p:spPr>
            <a:xfrm>
              <a:off x="2725830" y="1719170"/>
              <a:ext cx="108581" cy="87152"/>
            </a:xfrm>
            <a:custGeom>
              <a:rect b="b" l="l" r="r" t="t"/>
              <a:pathLst>
                <a:path extrusionOk="0" h="3335" w="4155">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84"/>
            <p:cNvSpPr/>
            <p:nvPr/>
          </p:nvSpPr>
          <p:spPr>
            <a:xfrm>
              <a:off x="2725830" y="1776400"/>
              <a:ext cx="28903" cy="29922"/>
            </a:xfrm>
            <a:custGeom>
              <a:rect b="b" l="l" r="r" t="t"/>
              <a:pathLst>
                <a:path extrusionOk="0" h="1145" w="1106">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8" name="Google Shape;14498;p84"/>
            <p:cNvSpPr/>
            <p:nvPr/>
          </p:nvSpPr>
          <p:spPr>
            <a:xfrm>
              <a:off x="2799445" y="1662828"/>
              <a:ext cx="60340" cy="55244"/>
            </a:xfrm>
            <a:custGeom>
              <a:rect b="b" l="l" r="r" t="t"/>
              <a:pathLst>
                <a:path extrusionOk="0" h="2114" w="2309">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9" name="Google Shape;14499;p84"/>
            <p:cNvSpPr/>
            <p:nvPr/>
          </p:nvSpPr>
          <p:spPr>
            <a:xfrm>
              <a:off x="2752955" y="1719170"/>
              <a:ext cx="53545" cy="46019"/>
            </a:xfrm>
            <a:custGeom>
              <a:rect b="b" l="l" r="r" t="t"/>
              <a:pathLst>
                <a:path extrusionOk="0" h="1761" w="2049">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0" name="Google Shape;14500;p84"/>
            <p:cNvSpPr/>
            <p:nvPr/>
          </p:nvSpPr>
          <p:spPr>
            <a:xfrm>
              <a:off x="2679079" y="1512044"/>
              <a:ext cx="312623" cy="342545"/>
            </a:xfrm>
            <a:custGeom>
              <a:rect b="b" l="l" r="r" t="t"/>
              <a:pathLst>
                <a:path extrusionOk="0" h="13108" w="11963">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1" name="Google Shape;14501;p84"/>
            <p:cNvSpPr/>
            <p:nvPr/>
          </p:nvSpPr>
          <p:spPr>
            <a:xfrm>
              <a:off x="2667005" y="1499997"/>
              <a:ext cx="35227" cy="35200"/>
            </a:xfrm>
            <a:custGeom>
              <a:rect b="b" l="l" r="r" t="t"/>
              <a:pathLst>
                <a:path extrusionOk="0" h="1347" w="1348">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2" name="Google Shape;14502;p84"/>
            <p:cNvSpPr/>
            <p:nvPr/>
          </p:nvSpPr>
          <p:spPr>
            <a:xfrm>
              <a:off x="2818051" y="1499997"/>
              <a:ext cx="35436" cy="35200"/>
            </a:xfrm>
            <a:custGeom>
              <a:rect b="b" l="l" r="r" t="t"/>
              <a:pathLst>
                <a:path extrusionOk="0" h="1347" w="1356">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3" name="Google Shape;14503;p84"/>
            <p:cNvSpPr/>
            <p:nvPr/>
          </p:nvSpPr>
          <p:spPr>
            <a:xfrm>
              <a:off x="2968575" y="1499997"/>
              <a:ext cx="35200" cy="35200"/>
            </a:xfrm>
            <a:custGeom>
              <a:rect b="b" l="l" r="r" t="t"/>
              <a:pathLst>
                <a:path extrusionOk="0" h="1347" w="1347">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4" name="Google Shape;14504;p84"/>
            <p:cNvSpPr/>
            <p:nvPr/>
          </p:nvSpPr>
          <p:spPr>
            <a:xfrm>
              <a:off x="2667005" y="1831435"/>
              <a:ext cx="35227" cy="35200"/>
            </a:xfrm>
            <a:custGeom>
              <a:rect b="b" l="l" r="r" t="t"/>
              <a:pathLst>
                <a:path extrusionOk="0" h="1347" w="1348">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5" name="Google Shape;14505;p84"/>
            <p:cNvSpPr/>
            <p:nvPr/>
          </p:nvSpPr>
          <p:spPr>
            <a:xfrm>
              <a:off x="2818051" y="1831435"/>
              <a:ext cx="35436" cy="35200"/>
            </a:xfrm>
            <a:custGeom>
              <a:rect b="b" l="l" r="r" t="t"/>
              <a:pathLst>
                <a:path extrusionOk="0" h="1347" w="1356">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84"/>
            <p:cNvSpPr/>
            <p:nvPr/>
          </p:nvSpPr>
          <p:spPr>
            <a:xfrm>
              <a:off x="2968575" y="1831435"/>
              <a:ext cx="35200" cy="35200"/>
            </a:xfrm>
            <a:custGeom>
              <a:rect b="b" l="l" r="r" t="t"/>
              <a:pathLst>
                <a:path extrusionOk="0" h="1347" w="1347">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7" name="Google Shape;14507;p84"/>
            <p:cNvSpPr/>
            <p:nvPr/>
          </p:nvSpPr>
          <p:spPr>
            <a:xfrm>
              <a:off x="2667005" y="1666095"/>
              <a:ext cx="35227" cy="35200"/>
            </a:xfrm>
            <a:custGeom>
              <a:rect b="b" l="l" r="r" t="t"/>
              <a:pathLst>
                <a:path extrusionOk="0" h="1347" w="1348">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8" name="Google Shape;14508;p84"/>
            <p:cNvSpPr/>
            <p:nvPr/>
          </p:nvSpPr>
          <p:spPr>
            <a:xfrm>
              <a:off x="2968575" y="1666095"/>
              <a:ext cx="35200" cy="35200"/>
            </a:xfrm>
            <a:custGeom>
              <a:rect b="b" l="l" r="r" t="t"/>
              <a:pathLst>
                <a:path extrusionOk="0" h="1347" w="1347">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9" name="Google Shape;14509;p84"/>
            <p:cNvSpPr/>
            <p:nvPr/>
          </p:nvSpPr>
          <p:spPr>
            <a:xfrm>
              <a:off x="2893182" y="1554901"/>
              <a:ext cx="68807" cy="64782"/>
            </a:xfrm>
            <a:custGeom>
              <a:rect b="b" l="l" r="r" t="t"/>
              <a:pathLst>
                <a:path extrusionOk="0" h="2479" w="2633">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0" name="Google Shape;14510;p84"/>
            <p:cNvSpPr/>
            <p:nvPr/>
          </p:nvSpPr>
          <p:spPr>
            <a:xfrm>
              <a:off x="2889184" y="1587462"/>
              <a:ext cx="38702" cy="37735"/>
            </a:xfrm>
            <a:custGeom>
              <a:rect b="b" l="l" r="r" t="t"/>
              <a:pathLst>
                <a:path extrusionOk="0" h="1444" w="1481">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84"/>
            <p:cNvSpPr/>
            <p:nvPr/>
          </p:nvSpPr>
          <p:spPr>
            <a:xfrm>
              <a:off x="2923574" y="1552262"/>
              <a:ext cx="38728" cy="37814"/>
            </a:xfrm>
            <a:custGeom>
              <a:rect b="b" l="l" r="r" t="t"/>
              <a:pathLst>
                <a:path extrusionOk="0" h="1447" w="1482">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2" name="Google Shape;14512;p84"/>
          <p:cNvGrpSpPr/>
          <p:nvPr/>
        </p:nvGrpSpPr>
        <p:grpSpPr>
          <a:xfrm>
            <a:off x="3564866" y="1499997"/>
            <a:ext cx="326473" cy="366639"/>
            <a:chOff x="3564866" y="1499997"/>
            <a:chExt cx="326473" cy="366639"/>
          </a:xfrm>
        </p:grpSpPr>
        <p:sp>
          <p:nvSpPr>
            <p:cNvPr id="14513" name="Google Shape;14513;p84"/>
            <p:cNvSpPr/>
            <p:nvPr/>
          </p:nvSpPr>
          <p:spPr>
            <a:xfrm>
              <a:off x="3595284" y="1499997"/>
              <a:ext cx="263389" cy="366404"/>
            </a:xfrm>
            <a:custGeom>
              <a:rect b="b" l="l" r="r" t="t"/>
              <a:pathLst>
                <a:path extrusionOk="0" h="14021" w="10079">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4" name="Google Shape;14514;p84"/>
            <p:cNvSpPr/>
            <p:nvPr/>
          </p:nvSpPr>
          <p:spPr>
            <a:xfrm>
              <a:off x="3623690" y="1499997"/>
              <a:ext cx="234983" cy="366404"/>
            </a:xfrm>
            <a:custGeom>
              <a:rect b="b" l="l" r="r" t="t"/>
              <a:pathLst>
                <a:path extrusionOk="0" h="14021" w="8992">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84"/>
            <p:cNvSpPr/>
            <p:nvPr/>
          </p:nvSpPr>
          <p:spPr>
            <a:xfrm>
              <a:off x="3830241" y="1499997"/>
              <a:ext cx="61098" cy="87204"/>
            </a:xfrm>
            <a:custGeom>
              <a:rect b="b" l="l" r="r" t="t"/>
              <a:pathLst>
                <a:path extrusionOk="0" h="3337" w="2338">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6" name="Google Shape;14516;p84"/>
            <p:cNvSpPr/>
            <p:nvPr/>
          </p:nvSpPr>
          <p:spPr>
            <a:xfrm>
              <a:off x="3564866" y="1779431"/>
              <a:ext cx="230724" cy="87204"/>
            </a:xfrm>
            <a:custGeom>
              <a:rect b="b" l="l" r="r" t="t"/>
              <a:pathLst>
                <a:path extrusionOk="0" h="3337" w="8829">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7" name="Google Shape;14517;p84"/>
            <p:cNvSpPr/>
            <p:nvPr/>
          </p:nvSpPr>
          <p:spPr>
            <a:xfrm>
              <a:off x="3565389" y="1841993"/>
              <a:ext cx="230201" cy="24643"/>
            </a:xfrm>
            <a:custGeom>
              <a:rect b="b" l="l" r="r" t="t"/>
              <a:pathLst>
                <a:path extrusionOk="0" h="943" w="8809">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84"/>
            <p:cNvSpPr/>
            <p:nvPr/>
          </p:nvSpPr>
          <p:spPr>
            <a:xfrm>
              <a:off x="3635659" y="1593708"/>
              <a:ext cx="153737" cy="11368"/>
            </a:xfrm>
            <a:custGeom>
              <a:rect b="b" l="l" r="r" t="t"/>
              <a:pathLst>
                <a:path extrusionOk="0" h="435" w="5883">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9" name="Google Shape;14519;p84"/>
            <p:cNvSpPr/>
            <p:nvPr/>
          </p:nvSpPr>
          <p:spPr>
            <a:xfrm>
              <a:off x="3635659" y="1639675"/>
              <a:ext cx="152901" cy="11368"/>
            </a:xfrm>
            <a:custGeom>
              <a:rect b="b" l="l" r="r" t="t"/>
              <a:pathLst>
                <a:path extrusionOk="0" h="435" w="5851">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0" name="Google Shape;14520;p84"/>
            <p:cNvSpPr/>
            <p:nvPr/>
          </p:nvSpPr>
          <p:spPr>
            <a:xfrm>
              <a:off x="3635659" y="1685668"/>
              <a:ext cx="152901" cy="11368"/>
            </a:xfrm>
            <a:custGeom>
              <a:rect b="b" l="l" r="r" t="t"/>
              <a:pathLst>
                <a:path extrusionOk="0" h="435" w="5851">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1" name="Google Shape;14521;p84"/>
            <p:cNvSpPr/>
            <p:nvPr/>
          </p:nvSpPr>
          <p:spPr>
            <a:xfrm>
              <a:off x="3635659" y="1731661"/>
              <a:ext cx="152901" cy="11368"/>
            </a:xfrm>
            <a:custGeom>
              <a:rect b="b" l="l" r="r" t="t"/>
              <a:pathLst>
                <a:path extrusionOk="0" h="435" w="5851">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22" name="Google Shape;14522;p84"/>
          <p:cNvGrpSpPr/>
          <p:nvPr/>
        </p:nvGrpSpPr>
        <p:grpSpPr>
          <a:xfrm>
            <a:off x="1314074" y="1499997"/>
            <a:ext cx="364392" cy="366639"/>
            <a:chOff x="1314074" y="1499997"/>
            <a:chExt cx="364392" cy="366639"/>
          </a:xfrm>
        </p:grpSpPr>
        <p:sp>
          <p:nvSpPr>
            <p:cNvPr id="14523" name="Google Shape;14523;p84"/>
            <p:cNvSpPr/>
            <p:nvPr/>
          </p:nvSpPr>
          <p:spPr>
            <a:xfrm>
              <a:off x="1467602" y="1715093"/>
              <a:ext cx="57073" cy="132440"/>
            </a:xfrm>
            <a:custGeom>
              <a:rect b="b" l="l" r="r" t="t"/>
              <a:pathLst>
                <a:path extrusionOk="0" h="5068" w="2184">
                  <a:moveTo>
                    <a:pt x="1" y="0"/>
                  </a:moveTo>
                  <a:lnTo>
                    <a:pt x="1" y="5068"/>
                  </a:lnTo>
                  <a:lnTo>
                    <a:pt x="2183" y="5068"/>
                  </a:lnTo>
                  <a:lnTo>
                    <a:pt x="2183"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4" name="Google Shape;14524;p84"/>
            <p:cNvSpPr/>
            <p:nvPr/>
          </p:nvSpPr>
          <p:spPr>
            <a:xfrm>
              <a:off x="1494492" y="1756539"/>
              <a:ext cx="30183" cy="90993"/>
            </a:xfrm>
            <a:custGeom>
              <a:rect b="b" l="l" r="r" t="t"/>
              <a:pathLst>
                <a:path extrusionOk="0" h="3482" w="1155">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5" name="Google Shape;14525;p84"/>
            <p:cNvSpPr/>
            <p:nvPr/>
          </p:nvSpPr>
          <p:spPr>
            <a:xfrm>
              <a:off x="1408307" y="1830677"/>
              <a:ext cx="175924" cy="35958"/>
            </a:xfrm>
            <a:custGeom>
              <a:rect b="b" l="l" r="r" t="t"/>
              <a:pathLst>
                <a:path extrusionOk="0" h="1376" w="6732">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84"/>
            <p:cNvSpPr/>
            <p:nvPr/>
          </p:nvSpPr>
          <p:spPr>
            <a:xfrm>
              <a:off x="1431670" y="1849780"/>
              <a:ext cx="152562" cy="16855"/>
            </a:xfrm>
            <a:custGeom>
              <a:rect b="b" l="l" r="r" t="t"/>
              <a:pathLst>
                <a:path extrusionOk="0" h="645" w="5838">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7" name="Google Shape;14527;p84"/>
            <p:cNvSpPr/>
            <p:nvPr/>
          </p:nvSpPr>
          <p:spPr>
            <a:xfrm>
              <a:off x="1314074" y="1499997"/>
              <a:ext cx="364392" cy="231952"/>
            </a:xfrm>
            <a:custGeom>
              <a:rect b="b" l="l" r="r" t="t"/>
              <a:pathLst>
                <a:path extrusionOk="0" h="8876" w="13944">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8" name="Google Shape;14528;p84"/>
            <p:cNvSpPr/>
            <p:nvPr/>
          </p:nvSpPr>
          <p:spPr>
            <a:xfrm>
              <a:off x="1335920" y="1520092"/>
              <a:ext cx="320672" cy="188990"/>
            </a:xfrm>
            <a:custGeom>
              <a:rect b="b" l="l" r="r" t="t"/>
              <a:pathLst>
                <a:path extrusionOk="0" h="7232" w="12271">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9" name="Google Shape;14529;p84"/>
            <p:cNvSpPr/>
            <p:nvPr/>
          </p:nvSpPr>
          <p:spPr>
            <a:xfrm>
              <a:off x="1359544" y="1520092"/>
              <a:ext cx="297048" cy="168398"/>
            </a:xfrm>
            <a:custGeom>
              <a:rect b="b" l="l" r="r" t="t"/>
              <a:pathLst>
                <a:path extrusionOk="0" h="6444" w="11367">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0" name="Google Shape;14530;p84"/>
            <p:cNvSpPr/>
            <p:nvPr/>
          </p:nvSpPr>
          <p:spPr>
            <a:xfrm>
              <a:off x="1482184" y="1540946"/>
              <a:ext cx="91751" cy="75418"/>
            </a:xfrm>
            <a:custGeom>
              <a:rect b="b" l="l" r="r" t="t"/>
              <a:pathLst>
                <a:path extrusionOk="0" h="2886" w="3511">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84"/>
            <p:cNvSpPr/>
            <p:nvPr/>
          </p:nvSpPr>
          <p:spPr>
            <a:xfrm>
              <a:off x="1482184" y="1540946"/>
              <a:ext cx="91751" cy="75418"/>
            </a:xfrm>
            <a:custGeom>
              <a:rect b="b" l="l" r="r" t="t"/>
              <a:pathLst>
                <a:path extrusionOk="0" h="2886" w="3511">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84"/>
            <p:cNvSpPr/>
            <p:nvPr/>
          </p:nvSpPr>
          <p:spPr>
            <a:xfrm>
              <a:off x="1482184" y="1540946"/>
              <a:ext cx="91751" cy="75418"/>
            </a:xfrm>
            <a:custGeom>
              <a:rect b="b" l="l" r="r" t="t"/>
              <a:pathLst>
                <a:path extrusionOk="0" h="2886" w="3511">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3" name="Google Shape;14533;p84"/>
            <p:cNvSpPr/>
            <p:nvPr/>
          </p:nvSpPr>
          <p:spPr>
            <a:xfrm>
              <a:off x="1578587" y="1619866"/>
              <a:ext cx="60418" cy="58302"/>
            </a:xfrm>
            <a:custGeom>
              <a:rect b="b" l="l" r="r" t="t"/>
              <a:pathLst>
                <a:path extrusionOk="0" h="2231" w="2312">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4" name="Google Shape;14534;p84"/>
            <p:cNvSpPr/>
            <p:nvPr/>
          </p:nvSpPr>
          <p:spPr>
            <a:xfrm>
              <a:off x="1359597" y="1542200"/>
              <a:ext cx="122248" cy="143781"/>
            </a:xfrm>
            <a:custGeom>
              <a:rect b="b" l="l" r="r" t="t"/>
              <a:pathLst>
                <a:path extrusionOk="0" h="5502" w="4678">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5" name="Google Shape;14535;p84"/>
          <p:cNvGrpSpPr/>
          <p:nvPr/>
        </p:nvGrpSpPr>
        <p:grpSpPr>
          <a:xfrm>
            <a:off x="2220479" y="1499997"/>
            <a:ext cx="337005" cy="366639"/>
            <a:chOff x="2220479" y="1499997"/>
            <a:chExt cx="337005" cy="366639"/>
          </a:xfrm>
        </p:grpSpPr>
        <p:sp>
          <p:nvSpPr>
            <p:cNvPr id="14536" name="Google Shape;14536;p84"/>
            <p:cNvSpPr/>
            <p:nvPr/>
          </p:nvSpPr>
          <p:spPr>
            <a:xfrm>
              <a:off x="2249121" y="1517584"/>
              <a:ext cx="279722" cy="331073"/>
            </a:xfrm>
            <a:custGeom>
              <a:rect b="b" l="l" r="r" t="t"/>
              <a:pathLst>
                <a:path extrusionOk="0" h="12669" w="10704">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7" name="Google Shape;14537;p84"/>
            <p:cNvSpPr/>
            <p:nvPr/>
          </p:nvSpPr>
          <p:spPr>
            <a:xfrm>
              <a:off x="2281786" y="1520772"/>
              <a:ext cx="247057" cy="327884"/>
            </a:xfrm>
            <a:custGeom>
              <a:rect b="b" l="l" r="r" t="t"/>
              <a:pathLst>
                <a:path extrusionOk="0" h="12547" w="9454">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84"/>
            <p:cNvSpPr/>
            <p:nvPr/>
          </p:nvSpPr>
          <p:spPr>
            <a:xfrm>
              <a:off x="2232527" y="1512044"/>
              <a:ext cx="312884" cy="342545"/>
            </a:xfrm>
            <a:custGeom>
              <a:rect b="b" l="l" r="r" t="t"/>
              <a:pathLst>
                <a:path extrusionOk="0" h="13108" w="11973">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84"/>
            <p:cNvSpPr/>
            <p:nvPr/>
          </p:nvSpPr>
          <p:spPr>
            <a:xfrm>
              <a:off x="2220479"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84"/>
            <p:cNvSpPr/>
            <p:nvPr/>
          </p:nvSpPr>
          <p:spPr>
            <a:xfrm>
              <a:off x="2371760" y="1499997"/>
              <a:ext cx="35200" cy="35200"/>
            </a:xfrm>
            <a:custGeom>
              <a:rect b="b" l="l" r="r" t="t"/>
              <a:pathLst>
                <a:path extrusionOk="0" h="1347" w="1347">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84"/>
            <p:cNvSpPr/>
            <p:nvPr/>
          </p:nvSpPr>
          <p:spPr>
            <a:xfrm>
              <a:off x="2522022"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84"/>
            <p:cNvSpPr/>
            <p:nvPr/>
          </p:nvSpPr>
          <p:spPr>
            <a:xfrm>
              <a:off x="2220479"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3" name="Google Shape;14543;p84"/>
            <p:cNvSpPr/>
            <p:nvPr/>
          </p:nvSpPr>
          <p:spPr>
            <a:xfrm>
              <a:off x="2371760" y="1831435"/>
              <a:ext cx="35200" cy="35200"/>
            </a:xfrm>
            <a:custGeom>
              <a:rect b="b" l="l" r="r" t="t"/>
              <a:pathLst>
                <a:path extrusionOk="0" h="1347" w="1347">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84"/>
            <p:cNvSpPr/>
            <p:nvPr/>
          </p:nvSpPr>
          <p:spPr>
            <a:xfrm>
              <a:off x="2522022"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5" name="Google Shape;14545;p84"/>
            <p:cNvSpPr/>
            <p:nvPr/>
          </p:nvSpPr>
          <p:spPr>
            <a:xfrm>
              <a:off x="2220479"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84"/>
            <p:cNvSpPr/>
            <p:nvPr/>
          </p:nvSpPr>
          <p:spPr>
            <a:xfrm>
              <a:off x="2522022"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47" name="Google Shape;14547;p84"/>
          <p:cNvGrpSpPr/>
          <p:nvPr/>
        </p:nvGrpSpPr>
        <p:grpSpPr>
          <a:xfrm>
            <a:off x="4105155" y="2425976"/>
            <a:ext cx="87230" cy="366430"/>
            <a:chOff x="4105155" y="2425976"/>
            <a:chExt cx="87230" cy="366430"/>
          </a:xfrm>
        </p:grpSpPr>
        <p:sp>
          <p:nvSpPr>
            <p:cNvPr id="14548" name="Google Shape;14548;p84"/>
            <p:cNvSpPr/>
            <p:nvPr/>
          </p:nvSpPr>
          <p:spPr>
            <a:xfrm>
              <a:off x="4105155" y="2425976"/>
              <a:ext cx="87230" cy="366430"/>
            </a:xfrm>
            <a:custGeom>
              <a:rect b="b" l="l" r="r" t="t"/>
              <a:pathLst>
                <a:path extrusionOk="0" h="14022" w="3338">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84"/>
            <p:cNvSpPr/>
            <p:nvPr/>
          </p:nvSpPr>
          <p:spPr>
            <a:xfrm>
              <a:off x="4133561" y="2433789"/>
              <a:ext cx="58824" cy="358616"/>
            </a:xfrm>
            <a:custGeom>
              <a:rect b="b" l="l" r="r" t="t"/>
              <a:pathLst>
                <a:path extrusionOk="0" h="13723" w="2251">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84"/>
            <p:cNvSpPr/>
            <p:nvPr/>
          </p:nvSpPr>
          <p:spPr>
            <a:xfrm>
              <a:off x="4105155" y="2509417"/>
              <a:ext cx="87230" cy="282989"/>
            </a:xfrm>
            <a:custGeom>
              <a:rect b="b" l="l" r="r" t="t"/>
              <a:pathLst>
                <a:path extrusionOk="0" h="10829" w="3338">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84"/>
            <p:cNvSpPr/>
            <p:nvPr/>
          </p:nvSpPr>
          <p:spPr>
            <a:xfrm>
              <a:off x="4133561" y="2509417"/>
              <a:ext cx="58824" cy="282989"/>
            </a:xfrm>
            <a:custGeom>
              <a:rect b="b" l="l" r="r" t="t"/>
              <a:pathLst>
                <a:path extrusionOk="0" h="10829" w="2251">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2" name="Google Shape;14552;p84"/>
            <p:cNvSpPr/>
            <p:nvPr/>
          </p:nvSpPr>
          <p:spPr>
            <a:xfrm>
              <a:off x="4105155" y="2552901"/>
              <a:ext cx="87230" cy="195262"/>
            </a:xfrm>
            <a:custGeom>
              <a:rect b="b" l="l" r="r" t="t"/>
              <a:pathLst>
                <a:path extrusionOk="0" h="7472" w="3338">
                  <a:moveTo>
                    <a:pt x="0" y="0"/>
                  </a:moveTo>
                  <a:lnTo>
                    <a:pt x="0" y="7472"/>
                  </a:lnTo>
                  <a:lnTo>
                    <a:pt x="3337" y="7472"/>
                  </a:lnTo>
                  <a:lnTo>
                    <a:pt x="3337"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3" name="Google Shape;14553;p84"/>
            <p:cNvSpPr/>
            <p:nvPr/>
          </p:nvSpPr>
          <p:spPr>
            <a:xfrm>
              <a:off x="4133561" y="2552901"/>
              <a:ext cx="58824" cy="195262"/>
            </a:xfrm>
            <a:custGeom>
              <a:rect b="b" l="l" r="r" t="t"/>
              <a:pathLst>
                <a:path extrusionOk="0" h="7472" w="2251">
                  <a:moveTo>
                    <a:pt x="0" y="0"/>
                  </a:moveTo>
                  <a:lnTo>
                    <a:pt x="0" y="7472"/>
                  </a:lnTo>
                  <a:lnTo>
                    <a:pt x="2250" y="7472"/>
                  </a:lnTo>
                  <a:lnTo>
                    <a:pt x="2250"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54" name="Google Shape;14554;p84"/>
          <p:cNvGrpSpPr/>
          <p:nvPr/>
        </p:nvGrpSpPr>
        <p:grpSpPr>
          <a:xfrm>
            <a:off x="1808109" y="2426002"/>
            <a:ext cx="267884" cy="366639"/>
            <a:chOff x="1808109" y="2426002"/>
            <a:chExt cx="267884" cy="366639"/>
          </a:xfrm>
        </p:grpSpPr>
        <p:sp>
          <p:nvSpPr>
            <p:cNvPr id="14555" name="Google Shape;14555;p84"/>
            <p:cNvSpPr/>
            <p:nvPr/>
          </p:nvSpPr>
          <p:spPr>
            <a:xfrm>
              <a:off x="1821671" y="2426002"/>
              <a:ext cx="244025" cy="159591"/>
            </a:xfrm>
            <a:custGeom>
              <a:rect b="b" l="l" r="r" t="t"/>
              <a:pathLst>
                <a:path extrusionOk="0" h="6107" w="9338">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6" name="Google Shape;14556;p84"/>
            <p:cNvSpPr/>
            <p:nvPr/>
          </p:nvSpPr>
          <p:spPr>
            <a:xfrm>
              <a:off x="1808109" y="2585567"/>
              <a:ext cx="267649" cy="46516"/>
            </a:xfrm>
            <a:custGeom>
              <a:rect b="b" l="l" r="r" t="t"/>
              <a:pathLst>
                <a:path extrusionOk="0" h="1780" w="10242">
                  <a:moveTo>
                    <a:pt x="520" y="0"/>
                  </a:moveTo>
                  <a:lnTo>
                    <a:pt x="0" y="1779"/>
                  </a:lnTo>
                  <a:lnTo>
                    <a:pt x="10241" y="1779"/>
                  </a:lnTo>
                  <a:lnTo>
                    <a:pt x="9847"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7" name="Google Shape;14557;p84"/>
            <p:cNvSpPr/>
            <p:nvPr/>
          </p:nvSpPr>
          <p:spPr>
            <a:xfrm>
              <a:off x="1808109" y="2632056"/>
              <a:ext cx="267884" cy="59817"/>
            </a:xfrm>
            <a:custGeom>
              <a:rect b="b" l="l" r="r" t="t"/>
              <a:pathLst>
                <a:path extrusionOk="0" h="2289" w="10251">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8" name="Google Shape;14558;p84"/>
            <p:cNvSpPr/>
            <p:nvPr/>
          </p:nvSpPr>
          <p:spPr>
            <a:xfrm>
              <a:off x="1842525" y="2426002"/>
              <a:ext cx="223172" cy="159591"/>
            </a:xfrm>
            <a:custGeom>
              <a:rect b="b" l="l" r="r" t="t"/>
              <a:pathLst>
                <a:path extrusionOk="0" h="6107" w="854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84"/>
            <p:cNvSpPr/>
            <p:nvPr/>
          </p:nvSpPr>
          <p:spPr>
            <a:xfrm>
              <a:off x="1829224" y="2585567"/>
              <a:ext cx="246534" cy="46516"/>
            </a:xfrm>
            <a:custGeom>
              <a:rect b="b" l="l" r="r" t="t"/>
              <a:pathLst>
                <a:path extrusionOk="0" h="1780" w="9434">
                  <a:moveTo>
                    <a:pt x="510" y="0"/>
                  </a:moveTo>
                  <a:lnTo>
                    <a:pt x="0" y="1779"/>
                  </a:lnTo>
                  <a:lnTo>
                    <a:pt x="9433" y="1779"/>
                  </a:lnTo>
                  <a:lnTo>
                    <a:pt x="9039"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84"/>
            <p:cNvSpPr/>
            <p:nvPr/>
          </p:nvSpPr>
          <p:spPr>
            <a:xfrm>
              <a:off x="1829224" y="2632056"/>
              <a:ext cx="246769" cy="59817"/>
            </a:xfrm>
            <a:custGeom>
              <a:rect b="b" l="l" r="r" t="t"/>
              <a:pathLst>
                <a:path extrusionOk="0" h="2289" w="9443">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1" name="Google Shape;14561;p84"/>
            <p:cNvSpPr/>
            <p:nvPr/>
          </p:nvSpPr>
          <p:spPr>
            <a:xfrm>
              <a:off x="2015156" y="2444843"/>
              <a:ext cx="27936" cy="24382"/>
            </a:xfrm>
            <a:custGeom>
              <a:rect b="b" l="l" r="r" t="t"/>
              <a:pathLst>
                <a:path extrusionOk="0" h="933" w="1069">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2" name="Google Shape;14562;p84"/>
            <p:cNvSpPr/>
            <p:nvPr/>
          </p:nvSpPr>
          <p:spPr>
            <a:xfrm>
              <a:off x="2027987" y="2444843"/>
              <a:ext cx="15105" cy="14843"/>
            </a:xfrm>
            <a:custGeom>
              <a:rect b="b" l="l" r="r" t="t"/>
              <a:pathLst>
                <a:path extrusionOk="0" h="568" w="578">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3" name="Google Shape;14563;p84"/>
            <p:cNvSpPr/>
            <p:nvPr/>
          </p:nvSpPr>
          <p:spPr>
            <a:xfrm>
              <a:off x="1842029" y="2542788"/>
              <a:ext cx="26420" cy="23441"/>
            </a:xfrm>
            <a:custGeom>
              <a:rect b="b" l="l" r="r" t="t"/>
              <a:pathLst>
                <a:path extrusionOk="0" h="897" w="1011">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4" name="Google Shape;14564;p84"/>
            <p:cNvSpPr/>
            <p:nvPr/>
          </p:nvSpPr>
          <p:spPr>
            <a:xfrm>
              <a:off x="2012648" y="2542788"/>
              <a:ext cx="27178" cy="23441"/>
            </a:xfrm>
            <a:custGeom>
              <a:rect b="b" l="l" r="r" t="t"/>
              <a:pathLst>
                <a:path extrusionOk="0" h="897" w="104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5" name="Google Shape;14565;p84"/>
            <p:cNvSpPr/>
            <p:nvPr/>
          </p:nvSpPr>
          <p:spPr>
            <a:xfrm>
              <a:off x="1855095" y="2542788"/>
              <a:ext cx="13354" cy="13693"/>
            </a:xfrm>
            <a:custGeom>
              <a:rect b="b" l="l" r="r" t="t"/>
              <a:pathLst>
                <a:path extrusionOk="0" h="524" w="511">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6" name="Google Shape;14566;p84"/>
            <p:cNvSpPr/>
            <p:nvPr/>
          </p:nvSpPr>
          <p:spPr>
            <a:xfrm>
              <a:off x="2025479" y="2542788"/>
              <a:ext cx="14347" cy="13720"/>
            </a:xfrm>
            <a:custGeom>
              <a:rect b="b" l="l" r="r" t="t"/>
              <a:pathLst>
                <a:path extrusionOk="0" h="525" w="549">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7" name="Google Shape;14567;p84"/>
            <p:cNvSpPr/>
            <p:nvPr/>
          </p:nvSpPr>
          <p:spPr>
            <a:xfrm>
              <a:off x="1864633" y="2661691"/>
              <a:ext cx="154835" cy="130950"/>
            </a:xfrm>
            <a:custGeom>
              <a:rect b="b" l="l" r="r" t="t"/>
              <a:pathLst>
                <a:path extrusionOk="0" h="5011" w="5925">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8" name="Google Shape;14568;p84"/>
            <p:cNvSpPr/>
            <p:nvPr/>
          </p:nvSpPr>
          <p:spPr>
            <a:xfrm>
              <a:off x="1889276" y="2684818"/>
              <a:ext cx="105549" cy="84460"/>
            </a:xfrm>
            <a:custGeom>
              <a:rect b="b" l="l" r="r" t="t"/>
              <a:pathLst>
                <a:path extrusionOk="0" h="3232" w="4039">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84"/>
            <p:cNvSpPr/>
            <p:nvPr/>
          </p:nvSpPr>
          <p:spPr>
            <a:xfrm>
              <a:off x="1828466" y="2655915"/>
              <a:ext cx="227196" cy="11342"/>
            </a:xfrm>
            <a:custGeom>
              <a:rect b="b" l="l" r="r" t="t"/>
              <a:pathLst>
                <a:path extrusionOk="0" h="434" w="8694">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0" name="Google Shape;14570;p84"/>
            <p:cNvSpPr/>
            <p:nvPr/>
          </p:nvSpPr>
          <p:spPr>
            <a:xfrm>
              <a:off x="1821671" y="2482030"/>
              <a:ext cx="243790" cy="44007"/>
            </a:xfrm>
            <a:custGeom>
              <a:rect b="b" l="l" r="r" t="t"/>
              <a:pathLst>
                <a:path extrusionOk="0" h="1684" w="9329">
                  <a:moveTo>
                    <a:pt x="1" y="0"/>
                  </a:moveTo>
                  <a:lnTo>
                    <a:pt x="1" y="1683"/>
                  </a:lnTo>
                  <a:lnTo>
                    <a:pt x="9328" y="1683"/>
                  </a:lnTo>
                  <a:lnTo>
                    <a:pt x="9328"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84"/>
            <p:cNvSpPr/>
            <p:nvPr/>
          </p:nvSpPr>
          <p:spPr>
            <a:xfrm>
              <a:off x="1842525" y="2482030"/>
              <a:ext cx="223172" cy="44007"/>
            </a:xfrm>
            <a:custGeom>
              <a:rect b="b" l="l" r="r" t="t"/>
              <a:pathLst>
                <a:path extrusionOk="0" h="1684" w="8540">
                  <a:moveTo>
                    <a:pt x="1" y="0"/>
                  </a:moveTo>
                  <a:lnTo>
                    <a:pt x="1" y="1683"/>
                  </a:lnTo>
                  <a:lnTo>
                    <a:pt x="8540" y="1683"/>
                  </a:lnTo>
                  <a:lnTo>
                    <a:pt x="8540"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84"/>
            <p:cNvSpPr/>
            <p:nvPr/>
          </p:nvSpPr>
          <p:spPr>
            <a:xfrm>
              <a:off x="1884494" y="2447848"/>
              <a:ext cx="114878" cy="114878"/>
            </a:xfrm>
            <a:custGeom>
              <a:rect b="b" l="l" r="r" t="t"/>
              <a:pathLst>
                <a:path extrusionOk="0" h="4396" w="4396">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3" name="Google Shape;14573;p84"/>
            <p:cNvSpPr/>
            <p:nvPr/>
          </p:nvSpPr>
          <p:spPr>
            <a:xfrm>
              <a:off x="1902342" y="2471054"/>
              <a:ext cx="78162" cy="69565"/>
            </a:xfrm>
            <a:custGeom>
              <a:rect b="b" l="l" r="r" t="t"/>
              <a:pathLst>
                <a:path extrusionOk="0" h="2662" w="2991">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4" name="Google Shape;14574;p84"/>
            <p:cNvSpPr/>
            <p:nvPr/>
          </p:nvSpPr>
          <p:spPr>
            <a:xfrm>
              <a:off x="1912743" y="2470427"/>
              <a:ext cx="75680" cy="58641"/>
            </a:xfrm>
            <a:custGeom>
              <a:rect b="b" l="l" r="r" t="t"/>
              <a:pathLst>
                <a:path extrusionOk="0" h="2244" w="2896">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5" name="Google Shape;14575;p84"/>
            <p:cNvSpPr/>
            <p:nvPr/>
          </p:nvSpPr>
          <p:spPr>
            <a:xfrm>
              <a:off x="1937020" y="2488563"/>
              <a:ext cx="22134" cy="22134"/>
            </a:xfrm>
            <a:custGeom>
              <a:rect b="b" l="l" r="r" t="t"/>
              <a:pathLst>
                <a:path extrusionOk="0" h="847" w="847">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76" name="Google Shape;14576;p84"/>
          <p:cNvGrpSpPr/>
          <p:nvPr/>
        </p:nvGrpSpPr>
        <p:grpSpPr>
          <a:xfrm>
            <a:off x="3603568" y="2426002"/>
            <a:ext cx="207597" cy="366639"/>
            <a:chOff x="3603568" y="2426002"/>
            <a:chExt cx="207597" cy="366639"/>
          </a:xfrm>
        </p:grpSpPr>
        <p:sp>
          <p:nvSpPr>
            <p:cNvPr id="14577" name="Google Shape;14577;p84"/>
            <p:cNvSpPr/>
            <p:nvPr/>
          </p:nvSpPr>
          <p:spPr>
            <a:xfrm>
              <a:off x="3629465" y="2426002"/>
              <a:ext cx="155828" cy="203050"/>
            </a:xfrm>
            <a:custGeom>
              <a:rect b="b" l="l" r="r" t="t"/>
              <a:pathLst>
                <a:path extrusionOk="0" h="7770" w="5963">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8" name="Google Shape;14578;p84"/>
            <p:cNvSpPr/>
            <p:nvPr/>
          </p:nvSpPr>
          <p:spPr>
            <a:xfrm>
              <a:off x="3657114" y="2451376"/>
              <a:ext cx="128180" cy="177675"/>
            </a:xfrm>
            <a:custGeom>
              <a:rect b="b" l="l" r="r" t="t"/>
              <a:pathLst>
                <a:path extrusionOk="0" h="6799" w="4905">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84"/>
            <p:cNvSpPr/>
            <p:nvPr/>
          </p:nvSpPr>
          <p:spPr>
            <a:xfrm>
              <a:off x="3603568" y="2556403"/>
              <a:ext cx="207597" cy="236238"/>
            </a:xfrm>
            <a:custGeom>
              <a:rect b="b" l="l" r="r" t="t"/>
              <a:pathLst>
                <a:path extrusionOk="0" h="9040" w="7944">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0" name="Google Shape;14580;p84"/>
            <p:cNvSpPr/>
            <p:nvPr/>
          </p:nvSpPr>
          <p:spPr>
            <a:xfrm>
              <a:off x="3634979" y="2556403"/>
              <a:ext cx="176185" cy="206839"/>
            </a:xfrm>
            <a:custGeom>
              <a:rect b="b" l="l" r="r" t="t"/>
              <a:pathLst>
                <a:path extrusionOk="0" h="7915" w="6742">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1" name="Google Shape;14581;p84"/>
            <p:cNvSpPr/>
            <p:nvPr/>
          </p:nvSpPr>
          <p:spPr>
            <a:xfrm>
              <a:off x="3603568" y="2623511"/>
              <a:ext cx="207597" cy="101786"/>
            </a:xfrm>
            <a:custGeom>
              <a:rect b="b" l="l" r="r" t="t"/>
              <a:pathLst>
                <a:path extrusionOk="0" h="3895" w="7944">
                  <a:moveTo>
                    <a:pt x="1" y="0"/>
                  </a:moveTo>
                  <a:lnTo>
                    <a:pt x="1" y="3895"/>
                  </a:lnTo>
                  <a:lnTo>
                    <a:pt x="7944" y="3895"/>
                  </a:lnTo>
                  <a:lnTo>
                    <a:pt x="7944"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2" name="Google Shape;14582;p84"/>
            <p:cNvSpPr/>
            <p:nvPr/>
          </p:nvSpPr>
          <p:spPr>
            <a:xfrm>
              <a:off x="3603568" y="2623511"/>
              <a:ext cx="31437" cy="101786"/>
            </a:xfrm>
            <a:custGeom>
              <a:rect b="b" l="l" r="r" t="t"/>
              <a:pathLst>
                <a:path extrusionOk="0" h="3895" w="1203">
                  <a:moveTo>
                    <a:pt x="1" y="0"/>
                  </a:moveTo>
                  <a:lnTo>
                    <a:pt x="1" y="3895"/>
                  </a:lnTo>
                  <a:lnTo>
                    <a:pt x="1203" y="3895"/>
                  </a:lnTo>
                  <a:lnTo>
                    <a:pt x="1203"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3" name="Google Shape;14583;p84"/>
          <p:cNvGrpSpPr/>
          <p:nvPr/>
        </p:nvGrpSpPr>
        <p:grpSpPr>
          <a:xfrm>
            <a:off x="2246115" y="2426002"/>
            <a:ext cx="274417" cy="366404"/>
            <a:chOff x="2246115" y="2426002"/>
            <a:chExt cx="274417" cy="366404"/>
          </a:xfrm>
        </p:grpSpPr>
        <p:sp>
          <p:nvSpPr>
            <p:cNvPr id="14584" name="Google Shape;14584;p84"/>
            <p:cNvSpPr/>
            <p:nvPr/>
          </p:nvSpPr>
          <p:spPr>
            <a:xfrm>
              <a:off x="2246115" y="2440819"/>
              <a:ext cx="274417" cy="148798"/>
            </a:xfrm>
            <a:custGeom>
              <a:rect b="b" l="l" r="r" t="t"/>
              <a:pathLst>
                <a:path extrusionOk="0" h="5694" w="10501">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5" name="Google Shape;14585;p84"/>
            <p:cNvSpPr/>
            <p:nvPr/>
          </p:nvSpPr>
          <p:spPr>
            <a:xfrm>
              <a:off x="2285053" y="2520471"/>
              <a:ext cx="196543" cy="271935"/>
            </a:xfrm>
            <a:custGeom>
              <a:rect b="b" l="l" r="r" t="t"/>
              <a:pathLst>
                <a:path extrusionOk="0" h="10406" w="7521">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6" name="Google Shape;14586;p84"/>
            <p:cNvSpPr/>
            <p:nvPr/>
          </p:nvSpPr>
          <p:spPr>
            <a:xfrm>
              <a:off x="2315471" y="2520732"/>
              <a:ext cx="166124" cy="245018"/>
            </a:xfrm>
            <a:custGeom>
              <a:rect b="b" l="l" r="r" t="t"/>
              <a:pathLst>
                <a:path extrusionOk="0" h="9376" w="6357">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7" name="Google Shape;14587;p84"/>
            <p:cNvSpPr/>
            <p:nvPr/>
          </p:nvSpPr>
          <p:spPr>
            <a:xfrm>
              <a:off x="2285053" y="2520471"/>
              <a:ext cx="196543" cy="166882"/>
            </a:xfrm>
            <a:custGeom>
              <a:rect b="b" l="l" r="r" t="t"/>
              <a:pathLst>
                <a:path extrusionOk="0" h="6386" w="7521">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8" name="Google Shape;14588;p84"/>
            <p:cNvSpPr/>
            <p:nvPr/>
          </p:nvSpPr>
          <p:spPr>
            <a:xfrm>
              <a:off x="2335306" y="2426002"/>
              <a:ext cx="96272" cy="40218"/>
            </a:xfrm>
            <a:custGeom>
              <a:rect b="b" l="l" r="r" t="t"/>
              <a:pathLst>
                <a:path extrusionOk="0" h="1539" w="3684">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84"/>
            <p:cNvSpPr/>
            <p:nvPr/>
          </p:nvSpPr>
          <p:spPr>
            <a:xfrm>
              <a:off x="2360680" y="2426002"/>
              <a:ext cx="70897" cy="19626"/>
            </a:xfrm>
            <a:custGeom>
              <a:rect b="b" l="l" r="r" t="t"/>
              <a:pathLst>
                <a:path extrusionOk="0" h="751" w="2713">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0" name="Google Shape;14590;p84"/>
            <p:cNvSpPr/>
            <p:nvPr/>
          </p:nvSpPr>
          <p:spPr>
            <a:xfrm>
              <a:off x="2323990" y="2591603"/>
              <a:ext cx="71394" cy="95749"/>
            </a:xfrm>
            <a:custGeom>
              <a:rect b="b" l="l" r="r" t="t"/>
              <a:pathLst>
                <a:path extrusionOk="0" h="3664" w="2732">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1" name="Google Shape;14591;p84"/>
            <p:cNvSpPr/>
            <p:nvPr/>
          </p:nvSpPr>
          <p:spPr>
            <a:xfrm>
              <a:off x="2430794" y="2591838"/>
              <a:ext cx="35723" cy="43563"/>
            </a:xfrm>
            <a:custGeom>
              <a:rect b="b" l="l" r="r" t="t"/>
              <a:pathLst>
                <a:path extrusionOk="0" h="1667" w="1367">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2" name="Google Shape;14592;p84"/>
          <p:cNvGrpSpPr/>
          <p:nvPr/>
        </p:nvGrpSpPr>
        <p:grpSpPr>
          <a:xfrm>
            <a:off x="2696666" y="2426002"/>
            <a:ext cx="256099" cy="366639"/>
            <a:chOff x="2696666" y="2426002"/>
            <a:chExt cx="256099" cy="366639"/>
          </a:xfrm>
        </p:grpSpPr>
        <p:sp>
          <p:nvSpPr>
            <p:cNvPr id="14593" name="Google Shape;14593;p84"/>
            <p:cNvSpPr/>
            <p:nvPr/>
          </p:nvSpPr>
          <p:spPr>
            <a:xfrm>
              <a:off x="2724811" y="2426002"/>
              <a:ext cx="227954" cy="86446"/>
            </a:xfrm>
            <a:custGeom>
              <a:rect b="b" l="l" r="r" t="t"/>
              <a:pathLst>
                <a:path extrusionOk="0" h="3308" w="8723">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4" name="Google Shape;14594;p84"/>
            <p:cNvSpPr/>
            <p:nvPr/>
          </p:nvSpPr>
          <p:spPr>
            <a:xfrm>
              <a:off x="2696666" y="2465436"/>
              <a:ext cx="147283" cy="184156"/>
            </a:xfrm>
            <a:custGeom>
              <a:rect b="b" l="l" r="r" t="t"/>
              <a:pathLst>
                <a:path extrusionOk="0" h="7047" w="5636">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5" name="Google Shape;14595;p84"/>
            <p:cNvSpPr/>
            <p:nvPr/>
          </p:nvSpPr>
          <p:spPr>
            <a:xfrm>
              <a:off x="2813008" y="2631534"/>
              <a:ext cx="51795" cy="161107"/>
            </a:xfrm>
            <a:custGeom>
              <a:rect b="b" l="l" r="r" t="t"/>
              <a:pathLst>
                <a:path extrusionOk="0" h="6165" w="1982">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6" name="Google Shape;14596;p84"/>
            <p:cNvSpPr/>
            <p:nvPr/>
          </p:nvSpPr>
          <p:spPr>
            <a:xfrm>
              <a:off x="2836893" y="2631795"/>
              <a:ext cx="27910" cy="138999"/>
            </a:xfrm>
            <a:custGeom>
              <a:rect b="b" l="l" r="r" t="t"/>
              <a:pathLst>
                <a:path extrusionOk="0" h="5319" w="1068">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7" name="Google Shape;14597;p84"/>
            <p:cNvSpPr/>
            <p:nvPr/>
          </p:nvSpPr>
          <p:spPr>
            <a:xfrm>
              <a:off x="2725568" y="2436533"/>
              <a:ext cx="227196" cy="69826"/>
            </a:xfrm>
            <a:custGeom>
              <a:rect b="b" l="l" r="r" t="t"/>
              <a:pathLst>
                <a:path extrusionOk="0" h="2672" w="8694">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8" name="Google Shape;14598;p84"/>
            <p:cNvSpPr/>
            <p:nvPr/>
          </p:nvSpPr>
          <p:spPr>
            <a:xfrm>
              <a:off x="2725307" y="2426002"/>
              <a:ext cx="227457" cy="52788"/>
            </a:xfrm>
            <a:custGeom>
              <a:rect b="b" l="l" r="r" t="t"/>
              <a:pathLst>
                <a:path extrusionOk="0" h="2020" w="8704">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9" name="Google Shape;14599;p84"/>
          <p:cNvGrpSpPr/>
          <p:nvPr/>
        </p:nvGrpSpPr>
        <p:grpSpPr>
          <a:xfrm>
            <a:off x="3149072" y="2426002"/>
            <a:ext cx="225863" cy="366430"/>
            <a:chOff x="3149072" y="2426002"/>
            <a:chExt cx="225863" cy="366430"/>
          </a:xfrm>
        </p:grpSpPr>
        <p:sp>
          <p:nvSpPr>
            <p:cNvPr id="14600" name="Google Shape;14600;p84"/>
            <p:cNvSpPr/>
            <p:nvPr/>
          </p:nvSpPr>
          <p:spPr>
            <a:xfrm>
              <a:off x="3236694" y="2606420"/>
              <a:ext cx="58824" cy="186011"/>
            </a:xfrm>
            <a:custGeom>
              <a:rect b="b" l="l" r="r" t="t"/>
              <a:pathLst>
                <a:path extrusionOk="0" h="7118" w="2251">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1" name="Google Shape;14601;p84"/>
            <p:cNvSpPr/>
            <p:nvPr/>
          </p:nvSpPr>
          <p:spPr>
            <a:xfrm>
              <a:off x="3260056" y="2606420"/>
              <a:ext cx="35462" cy="165863"/>
            </a:xfrm>
            <a:custGeom>
              <a:rect b="b" l="l" r="r" t="t"/>
              <a:pathLst>
                <a:path extrusionOk="0" h="6347" w="1357">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2" name="Google Shape;14602;p84"/>
            <p:cNvSpPr/>
            <p:nvPr/>
          </p:nvSpPr>
          <p:spPr>
            <a:xfrm>
              <a:off x="3194464" y="2547857"/>
              <a:ext cx="143284" cy="88981"/>
            </a:xfrm>
            <a:custGeom>
              <a:rect b="b" l="l" r="r" t="t"/>
              <a:pathLst>
                <a:path extrusionOk="0" h="3405" w="5483">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3" name="Google Shape;14603;p84"/>
            <p:cNvSpPr/>
            <p:nvPr/>
          </p:nvSpPr>
          <p:spPr>
            <a:xfrm>
              <a:off x="3214063" y="2547857"/>
              <a:ext cx="123685" cy="69382"/>
            </a:xfrm>
            <a:custGeom>
              <a:rect b="b" l="l" r="r" t="t"/>
              <a:pathLst>
                <a:path extrusionOk="0" h="2655" w="4733">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4" name="Google Shape;14604;p84"/>
            <p:cNvSpPr/>
            <p:nvPr/>
          </p:nvSpPr>
          <p:spPr>
            <a:xfrm>
              <a:off x="3179908" y="2426002"/>
              <a:ext cx="172396" cy="119635"/>
            </a:xfrm>
            <a:custGeom>
              <a:rect b="b" l="l" r="r" t="t"/>
              <a:pathLst>
                <a:path extrusionOk="0" h="4578" w="6597">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5" name="Google Shape;14605;p84"/>
            <p:cNvSpPr/>
            <p:nvPr/>
          </p:nvSpPr>
          <p:spPr>
            <a:xfrm>
              <a:off x="3199246" y="2426002"/>
              <a:ext cx="153058" cy="85715"/>
            </a:xfrm>
            <a:custGeom>
              <a:rect b="b" l="l" r="r" t="t"/>
              <a:pathLst>
                <a:path extrusionOk="0" h="3280" w="5857">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6" name="Google Shape;14606;p84"/>
            <p:cNvSpPr/>
            <p:nvPr/>
          </p:nvSpPr>
          <p:spPr>
            <a:xfrm>
              <a:off x="3149072" y="2528755"/>
              <a:ext cx="225863" cy="41760"/>
            </a:xfrm>
            <a:custGeom>
              <a:rect b="b" l="l" r="r" t="t"/>
              <a:pathLst>
                <a:path extrusionOk="0" h="1598" w="8643">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7" name="Google Shape;14607;p84"/>
            <p:cNvSpPr/>
            <p:nvPr/>
          </p:nvSpPr>
          <p:spPr>
            <a:xfrm>
              <a:off x="3174864" y="2528519"/>
              <a:ext cx="200070" cy="20122"/>
            </a:xfrm>
            <a:custGeom>
              <a:rect b="b" l="l" r="r" t="t"/>
              <a:pathLst>
                <a:path extrusionOk="0" h="770" w="7656">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84"/>
            <p:cNvSpPr/>
            <p:nvPr/>
          </p:nvSpPr>
          <p:spPr>
            <a:xfrm>
              <a:off x="3217095" y="2426002"/>
              <a:ext cx="110096" cy="85636"/>
            </a:xfrm>
            <a:custGeom>
              <a:rect b="b" l="l" r="r" t="t"/>
              <a:pathLst>
                <a:path extrusionOk="0" h="3277" w="4213">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84"/>
            <p:cNvSpPr/>
            <p:nvPr/>
          </p:nvSpPr>
          <p:spPr>
            <a:xfrm>
              <a:off x="3217095" y="2426002"/>
              <a:ext cx="27674" cy="31620"/>
            </a:xfrm>
            <a:custGeom>
              <a:rect b="b" l="l" r="r" t="t"/>
              <a:pathLst>
                <a:path extrusionOk="0" h="1210" w="1059">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0" name="Google Shape;14610;p84"/>
            <p:cNvSpPr/>
            <p:nvPr/>
          </p:nvSpPr>
          <p:spPr>
            <a:xfrm>
              <a:off x="3271868" y="2426002"/>
              <a:ext cx="55323" cy="61333"/>
            </a:xfrm>
            <a:custGeom>
              <a:rect b="b" l="l" r="r" t="t"/>
              <a:pathLst>
                <a:path extrusionOk="0" h="2347" w="2117">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1" name="Google Shape;14611;p84"/>
          <p:cNvGrpSpPr/>
          <p:nvPr/>
        </p:nvGrpSpPr>
        <p:grpSpPr>
          <a:xfrm>
            <a:off x="1361556" y="2425923"/>
            <a:ext cx="283224" cy="366482"/>
            <a:chOff x="1361556" y="2425923"/>
            <a:chExt cx="283224" cy="366482"/>
          </a:xfrm>
        </p:grpSpPr>
        <p:sp>
          <p:nvSpPr>
            <p:cNvPr id="14612" name="Google Shape;14612;p84"/>
            <p:cNvSpPr/>
            <p:nvPr/>
          </p:nvSpPr>
          <p:spPr>
            <a:xfrm>
              <a:off x="1361556" y="2425923"/>
              <a:ext cx="283224" cy="366482"/>
            </a:xfrm>
            <a:custGeom>
              <a:rect b="b" l="l" r="r" t="t"/>
              <a:pathLst>
                <a:path extrusionOk="0" h="14024" w="10838">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3" name="Google Shape;14613;p84"/>
            <p:cNvSpPr/>
            <p:nvPr/>
          </p:nvSpPr>
          <p:spPr>
            <a:xfrm>
              <a:off x="1493499" y="2660698"/>
              <a:ext cx="36951" cy="22866"/>
            </a:xfrm>
            <a:custGeom>
              <a:rect b="b" l="l" r="r" t="t"/>
              <a:pathLst>
                <a:path extrusionOk="0" h="875" w="1414">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4" name="Google Shape;14614;p84"/>
            <p:cNvSpPr/>
            <p:nvPr/>
          </p:nvSpPr>
          <p:spPr>
            <a:xfrm>
              <a:off x="1512341" y="2660959"/>
              <a:ext cx="18110" cy="20122"/>
            </a:xfrm>
            <a:custGeom>
              <a:rect b="b" l="l" r="r" t="t"/>
              <a:pathLst>
                <a:path extrusionOk="0" h="770" w="693">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5" name="Google Shape;14615;p84"/>
            <p:cNvSpPr/>
            <p:nvPr/>
          </p:nvSpPr>
          <p:spPr>
            <a:xfrm>
              <a:off x="1433290" y="2489556"/>
              <a:ext cx="153711" cy="173180"/>
            </a:xfrm>
            <a:custGeom>
              <a:rect b="b" l="l" r="r" t="t"/>
              <a:pathLst>
                <a:path extrusionOk="0" h="6627" w="5882">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6" name="Google Shape;14616;p84"/>
            <p:cNvSpPr/>
            <p:nvPr/>
          </p:nvSpPr>
          <p:spPr>
            <a:xfrm>
              <a:off x="1457306" y="2490314"/>
              <a:ext cx="129434" cy="172422"/>
            </a:xfrm>
            <a:custGeom>
              <a:rect b="b" l="l" r="r" t="t"/>
              <a:pathLst>
                <a:path extrusionOk="0" h="6598" w="4953">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7" name="Google Shape;14617;p84"/>
            <p:cNvSpPr/>
            <p:nvPr/>
          </p:nvSpPr>
          <p:spPr>
            <a:xfrm>
              <a:off x="1469876" y="2523502"/>
              <a:ext cx="79417" cy="95253"/>
            </a:xfrm>
            <a:custGeom>
              <a:rect b="b" l="l" r="r" t="t"/>
              <a:pathLst>
                <a:path extrusionOk="0" h="3645" w="3039">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8" name="Google Shape;14618;p84"/>
            <p:cNvSpPr/>
            <p:nvPr/>
          </p:nvSpPr>
          <p:spPr>
            <a:xfrm>
              <a:off x="1421086" y="2581412"/>
              <a:ext cx="30131" cy="19338"/>
            </a:xfrm>
            <a:custGeom>
              <a:rect b="b" l="l" r="r" t="t"/>
              <a:pathLst>
                <a:path extrusionOk="0" h="740" w="1153">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9" name="Google Shape;14619;p84"/>
            <p:cNvSpPr/>
            <p:nvPr/>
          </p:nvSpPr>
          <p:spPr>
            <a:xfrm>
              <a:off x="1569336" y="2582222"/>
              <a:ext cx="30157" cy="19312"/>
            </a:xfrm>
            <a:custGeom>
              <a:rect b="b" l="l" r="r" t="t"/>
              <a:pathLst>
                <a:path extrusionOk="0" h="739" w="1154">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0" name="Google Shape;14620;p84"/>
            <p:cNvSpPr/>
            <p:nvPr/>
          </p:nvSpPr>
          <p:spPr>
            <a:xfrm>
              <a:off x="1506304" y="2449599"/>
              <a:ext cx="11342" cy="26498"/>
            </a:xfrm>
            <a:custGeom>
              <a:rect b="b" l="l" r="r" t="t"/>
              <a:pathLst>
                <a:path extrusionOk="0" h="1014" w="434">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1" name="Google Shape;14621;p84"/>
            <p:cNvSpPr/>
            <p:nvPr/>
          </p:nvSpPr>
          <p:spPr>
            <a:xfrm>
              <a:off x="1457228" y="2461176"/>
              <a:ext cx="23624" cy="25897"/>
            </a:xfrm>
            <a:custGeom>
              <a:rect b="b" l="l" r="r" t="t"/>
              <a:pathLst>
                <a:path extrusionOk="0" h="991" w="904">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2" name="Google Shape;14622;p84"/>
            <p:cNvSpPr/>
            <p:nvPr/>
          </p:nvSpPr>
          <p:spPr>
            <a:xfrm>
              <a:off x="1422680" y="2495723"/>
              <a:ext cx="29295" cy="18868"/>
            </a:xfrm>
            <a:custGeom>
              <a:rect b="b" l="l" r="r" t="t"/>
              <a:pathLst>
                <a:path extrusionOk="0" h="722" w="1121">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3" name="Google Shape;14623;p84"/>
            <p:cNvSpPr/>
            <p:nvPr/>
          </p:nvSpPr>
          <p:spPr>
            <a:xfrm>
              <a:off x="1410816" y="2542344"/>
              <a:ext cx="28171" cy="11315"/>
            </a:xfrm>
            <a:custGeom>
              <a:rect b="b" l="l" r="r" t="t"/>
              <a:pathLst>
                <a:path extrusionOk="0" h="433" w="1078">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4" name="Google Shape;14624;p84"/>
            <p:cNvSpPr/>
            <p:nvPr/>
          </p:nvSpPr>
          <p:spPr>
            <a:xfrm>
              <a:off x="1581932" y="2543833"/>
              <a:ext cx="29687" cy="11342"/>
            </a:xfrm>
            <a:custGeom>
              <a:rect b="b" l="l" r="r" t="t"/>
              <a:pathLst>
                <a:path extrusionOk="0" h="434" w="1136">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5" name="Google Shape;14625;p84"/>
            <p:cNvSpPr/>
            <p:nvPr/>
          </p:nvSpPr>
          <p:spPr>
            <a:xfrm>
              <a:off x="1571139" y="2496742"/>
              <a:ext cx="30183" cy="19234"/>
            </a:xfrm>
            <a:custGeom>
              <a:rect b="b" l="l" r="r" t="t"/>
              <a:pathLst>
                <a:path extrusionOk="0" h="736" w="1155">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6" name="Google Shape;14626;p84"/>
            <p:cNvSpPr/>
            <p:nvPr/>
          </p:nvSpPr>
          <p:spPr>
            <a:xfrm>
              <a:off x="1542655" y="2462483"/>
              <a:ext cx="22213" cy="25349"/>
            </a:xfrm>
            <a:custGeom>
              <a:rect b="b" l="l" r="r" t="t"/>
              <a:pathLst>
                <a:path extrusionOk="0" h="970" w="85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7" name="Google Shape;14627;p84"/>
            <p:cNvSpPr/>
            <p:nvPr/>
          </p:nvSpPr>
          <p:spPr>
            <a:xfrm>
              <a:off x="1496243" y="2594112"/>
              <a:ext cx="8075" cy="24382"/>
            </a:xfrm>
            <a:custGeom>
              <a:rect b="b" l="l" r="r" t="t"/>
              <a:pathLst>
                <a:path extrusionOk="0" h="933" w="309">
                  <a:moveTo>
                    <a:pt x="1" y="0"/>
                  </a:moveTo>
                  <a:lnTo>
                    <a:pt x="1" y="933"/>
                  </a:lnTo>
                  <a:lnTo>
                    <a:pt x="308" y="933"/>
                  </a:lnTo>
                  <a:lnTo>
                    <a:pt x="308" y="856"/>
                  </a:lnTo>
                  <a:cubicBezTo>
                    <a:pt x="308" y="539"/>
                    <a:pt x="203" y="241"/>
                    <a:pt x="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8" name="Google Shape;14628;p84"/>
            <p:cNvSpPr/>
            <p:nvPr/>
          </p:nvSpPr>
          <p:spPr>
            <a:xfrm>
              <a:off x="1483935" y="2618468"/>
              <a:ext cx="56054" cy="22160"/>
            </a:xfrm>
            <a:custGeom>
              <a:rect b="b" l="l" r="r" t="t"/>
              <a:pathLst>
                <a:path extrusionOk="0" h="848" w="2145">
                  <a:moveTo>
                    <a:pt x="1" y="1"/>
                  </a:moveTo>
                  <a:lnTo>
                    <a:pt x="1" y="847"/>
                  </a:lnTo>
                  <a:lnTo>
                    <a:pt x="2145" y="847"/>
                  </a:lnTo>
                  <a:lnTo>
                    <a:pt x="2145"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9" name="Google Shape;14629;p84"/>
            <p:cNvSpPr/>
            <p:nvPr/>
          </p:nvSpPr>
          <p:spPr>
            <a:xfrm>
              <a:off x="1483935" y="2640602"/>
              <a:ext cx="56054" cy="22134"/>
            </a:xfrm>
            <a:custGeom>
              <a:rect b="b" l="l" r="r" t="t"/>
              <a:pathLst>
                <a:path extrusionOk="0" h="847" w="2145">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0" name="Google Shape;14630;p84"/>
            <p:cNvSpPr/>
            <p:nvPr/>
          </p:nvSpPr>
          <p:spPr>
            <a:xfrm>
              <a:off x="1504292" y="2618468"/>
              <a:ext cx="35697" cy="22160"/>
            </a:xfrm>
            <a:custGeom>
              <a:rect b="b" l="l" r="r" t="t"/>
              <a:pathLst>
                <a:path extrusionOk="0" h="848" w="1366">
                  <a:moveTo>
                    <a:pt x="0" y="1"/>
                  </a:moveTo>
                  <a:lnTo>
                    <a:pt x="0" y="847"/>
                  </a:lnTo>
                  <a:lnTo>
                    <a:pt x="1366" y="847"/>
                  </a:lnTo>
                  <a:lnTo>
                    <a:pt x="1366"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1" name="Google Shape;14631;p84"/>
            <p:cNvSpPr/>
            <p:nvPr/>
          </p:nvSpPr>
          <p:spPr>
            <a:xfrm>
              <a:off x="1504031" y="2640602"/>
              <a:ext cx="35958" cy="22134"/>
            </a:xfrm>
            <a:custGeom>
              <a:rect b="b" l="l" r="r" t="t"/>
              <a:pathLst>
                <a:path extrusionOk="0" h="847" w="1376">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2" name="Google Shape;14632;p84"/>
          <p:cNvGrpSpPr/>
          <p:nvPr/>
        </p:nvGrpSpPr>
        <p:grpSpPr>
          <a:xfrm>
            <a:off x="3973735" y="2891056"/>
            <a:ext cx="361883" cy="366979"/>
            <a:chOff x="3973735" y="2891056"/>
            <a:chExt cx="361883" cy="366979"/>
          </a:xfrm>
        </p:grpSpPr>
        <p:sp>
          <p:nvSpPr>
            <p:cNvPr id="14633" name="Google Shape;14633;p84"/>
            <p:cNvSpPr/>
            <p:nvPr/>
          </p:nvSpPr>
          <p:spPr>
            <a:xfrm>
              <a:off x="4148875" y="2891056"/>
              <a:ext cx="149661" cy="98598"/>
            </a:xfrm>
            <a:custGeom>
              <a:rect b="b" l="l" r="r" t="t"/>
              <a:pathLst>
                <a:path extrusionOk="0" h="3773" w="5727">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4" name="Google Shape;14634;p84"/>
            <p:cNvSpPr/>
            <p:nvPr/>
          </p:nvSpPr>
          <p:spPr>
            <a:xfrm>
              <a:off x="4231558" y="3066039"/>
              <a:ext cx="25139" cy="25139"/>
            </a:xfrm>
            <a:custGeom>
              <a:rect b="b" l="l" r="r" t="t"/>
              <a:pathLst>
                <a:path extrusionOk="0" fill="none" h="962" w="962">
                  <a:moveTo>
                    <a:pt x="962" y="962"/>
                  </a:moveTo>
                  <a:lnTo>
                    <a:pt x="0" y="0"/>
                  </a:lnTo>
                </a:path>
              </a:pathLst>
            </a:custGeom>
            <a:noFill/>
            <a:ln cap="rnd" cmpd="sng" w="452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5" name="Google Shape;14635;p84"/>
            <p:cNvSpPr/>
            <p:nvPr/>
          </p:nvSpPr>
          <p:spPr>
            <a:xfrm>
              <a:off x="3973735" y="2975307"/>
              <a:ext cx="359871" cy="282728"/>
            </a:xfrm>
            <a:custGeom>
              <a:rect b="b" l="l" r="r" t="t"/>
              <a:pathLst>
                <a:path extrusionOk="0" h="10819" w="13771">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6" name="Google Shape;14636;p84"/>
            <p:cNvSpPr/>
            <p:nvPr/>
          </p:nvSpPr>
          <p:spPr>
            <a:xfrm>
              <a:off x="3997855" y="2975307"/>
              <a:ext cx="337763" cy="282728"/>
            </a:xfrm>
            <a:custGeom>
              <a:rect b="b" l="l" r="r" t="t"/>
              <a:pathLst>
                <a:path extrusionOk="0" h="10819" w="12925">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7" name="Google Shape;14637;p84"/>
            <p:cNvSpPr/>
            <p:nvPr/>
          </p:nvSpPr>
          <p:spPr>
            <a:xfrm>
              <a:off x="3973970" y="3219306"/>
              <a:ext cx="359635" cy="11080"/>
            </a:xfrm>
            <a:custGeom>
              <a:rect b="b" l="l" r="r" t="t"/>
              <a:pathLst>
                <a:path extrusionOk="0" h="424" w="13762">
                  <a:moveTo>
                    <a:pt x="1" y="1"/>
                  </a:moveTo>
                  <a:lnTo>
                    <a:pt x="1" y="424"/>
                  </a:lnTo>
                  <a:lnTo>
                    <a:pt x="13761" y="424"/>
                  </a:lnTo>
                  <a:lnTo>
                    <a:pt x="13761"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8" name="Google Shape;14638;p84"/>
            <p:cNvSpPr/>
            <p:nvPr/>
          </p:nvSpPr>
          <p:spPr>
            <a:xfrm>
              <a:off x="3973970" y="3040403"/>
              <a:ext cx="359635" cy="11080"/>
            </a:xfrm>
            <a:custGeom>
              <a:rect b="b" l="l" r="r" t="t"/>
              <a:pathLst>
                <a:path extrusionOk="0" h="424" w="13762">
                  <a:moveTo>
                    <a:pt x="1" y="0"/>
                  </a:moveTo>
                  <a:lnTo>
                    <a:pt x="1" y="423"/>
                  </a:lnTo>
                  <a:lnTo>
                    <a:pt x="13761" y="423"/>
                  </a:lnTo>
                  <a:lnTo>
                    <a:pt x="13761"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9" name="Google Shape;14639;p84"/>
            <p:cNvSpPr/>
            <p:nvPr/>
          </p:nvSpPr>
          <p:spPr>
            <a:xfrm>
              <a:off x="3998090" y="2999688"/>
              <a:ext cx="46281" cy="27674"/>
            </a:xfrm>
            <a:custGeom>
              <a:rect b="b" l="l" r="r" t="t"/>
              <a:pathLst>
                <a:path extrusionOk="0" h="1059" w="1771">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0" name="Google Shape;14640;p84"/>
            <p:cNvSpPr/>
            <p:nvPr/>
          </p:nvSpPr>
          <p:spPr>
            <a:xfrm>
              <a:off x="4262970" y="2999688"/>
              <a:ext cx="46255" cy="27674"/>
            </a:xfrm>
            <a:custGeom>
              <a:rect b="b" l="l" r="r" t="t"/>
              <a:pathLst>
                <a:path extrusionOk="0" h="1059" w="177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1" name="Google Shape;14641;p84"/>
            <p:cNvSpPr/>
            <p:nvPr/>
          </p:nvSpPr>
          <p:spPr>
            <a:xfrm>
              <a:off x="4019963" y="2999688"/>
              <a:ext cx="24408" cy="27674"/>
            </a:xfrm>
            <a:custGeom>
              <a:rect b="b" l="l" r="r" t="t"/>
              <a:pathLst>
                <a:path extrusionOk="0" h="1059" w="934">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2" name="Google Shape;14642;p84"/>
            <p:cNvSpPr/>
            <p:nvPr/>
          </p:nvSpPr>
          <p:spPr>
            <a:xfrm>
              <a:off x="4284816" y="2999688"/>
              <a:ext cx="24408" cy="27674"/>
            </a:xfrm>
            <a:custGeom>
              <a:rect b="b" l="l" r="r" t="t"/>
              <a:pathLst>
                <a:path extrusionOk="0" h="1059" w="934">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84"/>
            <p:cNvSpPr/>
            <p:nvPr/>
          </p:nvSpPr>
          <p:spPr>
            <a:xfrm>
              <a:off x="4125434" y="3060838"/>
              <a:ext cx="138319" cy="134635"/>
            </a:xfrm>
            <a:custGeom>
              <a:rect b="b" l="l" r="r" t="t"/>
              <a:pathLst>
                <a:path extrusionOk="0" h="5152" w="5293">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4" name="Google Shape;14644;p84"/>
            <p:cNvSpPr/>
            <p:nvPr/>
          </p:nvSpPr>
          <p:spPr>
            <a:xfrm>
              <a:off x="4129772" y="3060865"/>
              <a:ext cx="128180" cy="116760"/>
            </a:xfrm>
            <a:custGeom>
              <a:rect b="b" l="l" r="r" t="t"/>
              <a:pathLst>
                <a:path extrusionOk="0" h="4468" w="4905">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5" name="Google Shape;14645;p84"/>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6" name="Google Shape;14646;p84"/>
            <p:cNvSpPr/>
            <p:nvPr/>
          </p:nvSpPr>
          <p:spPr>
            <a:xfrm>
              <a:off x="3973970" y="3219306"/>
              <a:ext cx="24146" cy="11080"/>
            </a:xfrm>
            <a:custGeom>
              <a:rect b="b" l="l" r="r" t="t"/>
              <a:pathLst>
                <a:path extrusionOk="0" h="424" w="924">
                  <a:moveTo>
                    <a:pt x="1" y="1"/>
                  </a:moveTo>
                  <a:lnTo>
                    <a:pt x="1" y="424"/>
                  </a:lnTo>
                  <a:lnTo>
                    <a:pt x="924" y="424"/>
                  </a:lnTo>
                  <a:lnTo>
                    <a:pt x="924"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7" name="Google Shape;14647;p84"/>
            <p:cNvSpPr/>
            <p:nvPr/>
          </p:nvSpPr>
          <p:spPr>
            <a:xfrm>
              <a:off x="3973970" y="3040403"/>
              <a:ext cx="24146" cy="11080"/>
            </a:xfrm>
            <a:custGeom>
              <a:rect b="b" l="l" r="r" t="t"/>
              <a:pathLst>
                <a:path extrusionOk="0" h="424" w="924">
                  <a:moveTo>
                    <a:pt x="1" y="0"/>
                  </a:moveTo>
                  <a:lnTo>
                    <a:pt x="1" y="423"/>
                  </a:lnTo>
                  <a:lnTo>
                    <a:pt x="924" y="423"/>
                  </a:lnTo>
                  <a:lnTo>
                    <a:pt x="92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8" name="Google Shape;14648;p84"/>
            <p:cNvSpPr/>
            <p:nvPr/>
          </p:nvSpPr>
          <p:spPr>
            <a:xfrm>
              <a:off x="4135312" y="3077851"/>
              <a:ext cx="109835" cy="108319"/>
            </a:xfrm>
            <a:custGeom>
              <a:rect b="b" l="l" r="r" t="t"/>
              <a:pathLst>
                <a:path extrusionOk="0" h="4145" w="4203">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9" name="Google Shape;14649;p84"/>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0" name="Google Shape;14650;p84"/>
          <p:cNvGrpSpPr/>
          <p:nvPr/>
        </p:nvGrpSpPr>
        <p:grpSpPr>
          <a:xfrm>
            <a:off x="3527941" y="2916744"/>
            <a:ext cx="366665" cy="315654"/>
            <a:chOff x="3527941" y="2916744"/>
            <a:chExt cx="366665" cy="315654"/>
          </a:xfrm>
        </p:grpSpPr>
        <p:sp>
          <p:nvSpPr>
            <p:cNvPr id="14651" name="Google Shape;14651;p84"/>
            <p:cNvSpPr/>
            <p:nvPr/>
          </p:nvSpPr>
          <p:spPr>
            <a:xfrm>
              <a:off x="3527941" y="2916770"/>
              <a:ext cx="366665" cy="157840"/>
            </a:xfrm>
            <a:custGeom>
              <a:rect b="b" l="l" r="r" t="t"/>
              <a:pathLst>
                <a:path extrusionOk="0" h="6040" w="14031">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2" name="Google Shape;14652;p84"/>
            <p:cNvSpPr/>
            <p:nvPr/>
          </p:nvSpPr>
          <p:spPr>
            <a:xfrm>
              <a:off x="3546521" y="2916744"/>
              <a:ext cx="348085" cy="139260"/>
            </a:xfrm>
            <a:custGeom>
              <a:rect b="b" l="l" r="r" t="t"/>
              <a:pathLst>
                <a:path extrusionOk="0" h="5329" w="1332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3" name="Google Shape;14653;p84"/>
            <p:cNvSpPr/>
            <p:nvPr/>
          </p:nvSpPr>
          <p:spPr>
            <a:xfrm>
              <a:off x="3527941" y="3074584"/>
              <a:ext cx="366665" cy="157814"/>
            </a:xfrm>
            <a:custGeom>
              <a:rect b="b" l="l" r="r" t="t"/>
              <a:pathLst>
                <a:path extrusionOk="0" h="6039" w="14031">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4" name="Google Shape;14654;p84"/>
            <p:cNvSpPr/>
            <p:nvPr/>
          </p:nvSpPr>
          <p:spPr>
            <a:xfrm>
              <a:off x="3547279" y="3093426"/>
              <a:ext cx="347327" cy="138973"/>
            </a:xfrm>
            <a:custGeom>
              <a:rect b="b" l="l" r="r" t="t"/>
              <a:pathLst>
                <a:path extrusionOk="0" h="5318" w="13291">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5" name="Google Shape;14655;p84"/>
            <p:cNvSpPr/>
            <p:nvPr/>
          </p:nvSpPr>
          <p:spPr>
            <a:xfrm>
              <a:off x="3553812" y="3097424"/>
              <a:ext cx="45026" cy="44268"/>
            </a:xfrm>
            <a:custGeom>
              <a:rect b="b" l="l" r="r" t="t"/>
              <a:pathLst>
                <a:path extrusionOk="0" h="1694" w="1723">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6" name="Google Shape;14656;p84"/>
            <p:cNvSpPr/>
            <p:nvPr/>
          </p:nvSpPr>
          <p:spPr>
            <a:xfrm>
              <a:off x="3554335" y="3165551"/>
              <a:ext cx="44504" cy="44504"/>
            </a:xfrm>
            <a:custGeom>
              <a:rect b="b" l="l" r="r" t="t"/>
              <a:pathLst>
                <a:path extrusionOk="0" h="1703" w="1703">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84"/>
            <p:cNvSpPr/>
            <p:nvPr/>
          </p:nvSpPr>
          <p:spPr>
            <a:xfrm>
              <a:off x="3620920" y="3097424"/>
              <a:ext cx="45261" cy="44268"/>
            </a:xfrm>
            <a:custGeom>
              <a:rect b="b" l="l" r="r" t="t"/>
              <a:pathLst>
                <a:path extrusionOk="0" h="1694" w="1732">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cap="flat" cmpd="sng" w="31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8" name="Google Shape;14658;p84"/>
            <p:cNvSpPr/>
            <p:nvPr/>
          </p:nvSpPr>
          <p:spPr>
            <a:xfrm>
              <a:off x="3621678"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9" name="Google Shape;14659;p84"/>
            <p:cNvSpPr/>
            <p:nvPr/>
          </p:nvSpPr>
          <p:spPr>
            <a:xfrm>
              <a:off x="3689021"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0" name="Google Shape;14660;p84"/>
            <p:cNvSpPr/>
            <p:nvPr/>
          </p:nvSpPr>
          <p:spPr>
            <a:xfrm>
              <a:off x="3755607"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1" name="Google Shape;14661;p84"/>
            <p:cNvSpPr/>
            <p:nvPr/>
          </p:nvSpPr>
          <p:spPr>
            <a:xfrm>
              <a:off x="3756365" y="3165551"/>
              <a:ext cx="44504" cy="44504"/>
            </a:xfrm>
            <a:custGeom>
              <a:rect b="b" l="l" r="r" t="t"/>
              <a:pathLst>
                <a:path extrusionOk="0" h="1703" w="1703">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2" name="Google Shape;14662;p84"/>
            <p:cNvSpPr/>
            <p:nvPr/>
          </p:nvSpPr>
          <p:spPr>
            <a:xfrm>
              <a:off x="3822950"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3" name="Google Shape;14663;p84"/>
            <p:cNvSpPr/>
            <p:nvPr/>
          </p:nvSpPr>
          <p:spPr>
            <a:xfrm>
              <a:off x="3823708" y="3165551"/>
              <a:ext cx="44504" cy="44504"/>
            </a:xfrm>
            <a:custGeom>
              <a:rect b="b" l="l" r="r" t="t"/>
              <a:pathLst>
                <a:path extrusionOk="0" h="1703" w="1703">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4" name="Google Shape;14664;p84"/>
            <p:cNvSpPr/>
            <p:nvPr/>
          </p:nvSpPr>
          <p:spPr>
            <a:xfrm>
              <a:off x="3562514" y="3105185"/>
              <a:ext cx="40897" cy="36507"/>
            </a:xfrm>
            <a:custGeom>
              <a:rect b="b" l="l" r="r" t="t"/>
              <a:pathLst>
                <a:path extrusionOk="0" h="1397" w="1565">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5" name="Google Shape;14665;p84"/>
            <p:cNvSpPr/>
            <p:nvPr/>
          </p:nvSpPr>
          <p:spPr>
            <a:xfrm>
              <a:off x="3562436" y="3173313"/>
              <a:ext cx="41289" cy="36742"/>
            </a:xfrm>
            <a:custGeom>
              <a:rect b="b" l="l" r="r" t="t"/>
              <a:pathLst>
                <a:path extrusionOk="0" h="1406" w="158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6" name="Google Shape;14666;p84"/>
            <p:cNvSpPr/>
            <p:nvPr/>
          </p:nvSpPr>
          <p:spPr>
            <a:xfrm>
              <a:off x="3629622" y="3105185"/>
              <a:ext cx="41133" cy="36507"/>
            </a:xfrm>
            <a:custGeom>
              <a:rect b="b" l="l" r="r" t="t"/>
              <a:pathLst>
                <a:path extrusionOk="0" h="1397" w="1574">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cap="flat" cmpd="sng" w="31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84"/>
            <p:cNvSpPr/>
            <p:nvPr/>
          </p:nvSpPr>
          <p:spPr>
            <a:xfrm>
              <a:off x="3629779" y="3173313"/>
              <a:ext cx="41289" cy="36742"/>
            </a:xfrm>
            <a:custGeom>
              <a:rect b="b" l="l" r="r" t="t"/>
              <a:pathLst>
                <a:path extrusionOk="0" h="1406" w="158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8" name="Google Shape;14668;p84"/>
            <p:cNvSpPr/>
            <p:nvPr/>
          </p:nvSpPr>
          <p:spPr>
            <a:xfrm>
              <a:off x="3696887" y="3173313"/>
              <a:ext cx="41263" cy="36742"/>
            </a:xfrm>
            <a:custGeom>
              <a:rect b="b" l="l" r="r" t="t"/>
              <a:pathLst>
                <a:path extrusionOk="0" h="1406" w="1579">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9" name="Google Shape;14669;p84"/>
            <p:cNvSpPr/>
            <p:nvPr/>
          </p:nvSpPr>
          <p:spPr>
            <a:xfrm>
              <a:off x="3764309"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0" name="Google Shape;14670;p84"/>
            <p:cNvSpPr/>
            <p:nvPr/>
          </p:nvSpPr>
          <p:spPr>
            <a:xfrm>
              <a:off x="3764231" y="3173313"/>
              <a:ext cx="41289" cy="36742"/>
            </a:xfrm>
            <a:custGeom>
              <a:rect b="b" l="l" r="r" t="t"/>
              <a:pathLst>
                <a:path extrusionOk="0" h="1406" w="158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1" name="Google Shape;14671;p84"/>
            <p:cNvSpPr/>
            <p:nvPr/>
          </p:nvSpPr>
          <p:spPr>
            <a:xfrm>
              <a:off x="3831653"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2" name="Google Shape;14672;p84"/>
            <p:cNvSpPr/>
            <p:nvPr/>
          </p:nvSpPr>
          <p:spPr>
            <a:xfrm>
              <a:off x="3831574" y="3173313"/>
              <a:ext cx="41289" cy="36742"/>
            </a:xfrm>
            <a:custGeom>
              <a:rect b="b" l="l" r="r" t="t"/>
              <a:pathLst>
                <a:path extrusionOk="0" h="1406" w="158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3" name="Google Shape;14673;p84"/>
            <p:cNvSpPr/>
            <p:nvPr/>
          </p:nvSpPr>
          <p:spPr>
            <a:xfrm>
              <a:off x="3550310" y="2939375"/>
              <a:ext cx="101786" cy="65854"/>
            </a:xfrm>
            <a:custGeom>
              <a:rect b="b" l="l" r="r" t="t"/>
              <a:pathLst>
                <a:path extrusionOk="0" h="2520" w="3895">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84"/>
            <p:cNvSpPr/>
            <p:nvPr/>
          </p:nvSpPr>
          <p:spPr>
            <a:xfrm>
              <a:off x="3568655" y="2939375"/>
              <a:ext cx="83441" cy="65854"/>
            </a:xfrm>
            <a:custGeom>
              <a:rect b="b" l="l" r="r" t="t"/>
              <a:pathLst>
                <a:path extrusionOk="0" h="2520" w="3193">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5" name="Google Shape;14675;p84"/>
            <p:cNvSpPr/>
            <p:nvPr/>
          </p:nvSpPr>
          <p:spPr>
            <a:xfrm>
              <a:off x="3633725" y="2986100"/>
              <a:ext cx="90993" cy="65880"/>
            </a:xfrm>
            <a:custGeom>
              <a:rect b="b" l="l" r="r" t="t"/>
              <a:pathLst>
                <a:path extrusionOk="0" h="2521" w="3482">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6" name="Google Shape;14676;p84"/>
            <p:cNvSpPr/>
            <p:nvPr/>
          </p:nvSpPr>
          <p:spPr>
            <a:xfrm>
              <a:off x="3657610" y="2986100"/>
              <a:ext cx="67108" cy="63868"/>
            </a:xfrm>
            <a:custGeom>
              <a:rect b="b" l="l" r="r" t="t"/>
              <a:pathLst>
                <a:path extrusionOk="0" h="2444" w="2568">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7" name="Google Shape;14677;p84"/>
            <p:cNvSpPr/>
            <p:nvPr/>
          </p:nvSpPr>
          <p:spPr>
            <a:xfrm>
              <a:off x="3723438" y="2950298"/>
              <a:ext cx="126142" cy="143154"/>
            </a:xfrm>
            <a:custGeom>
              <a:rect b="b" l="l" r="r" t="t"/>
              <a:pathLst>
                <a:path extrusionOk="0" h="5478" w="4827">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8" name="Google Shape;14678;p84"/>
            <p:cNvSpPr/>
            <p:nvPr/>
          </p:nvSpPr>
          <p:spPr>
            <a:xfrm>
              <a:off x="3743037" y="3024567"/>
              <a:ext cx="47274" cy="45000"/>
            </a:xfrm>
            <a:custGeom>
              <a:rect b="b" l="l" r="r" t="t"/>
              <a:pathLst>
                <a:path extrusionOk="0" h="1722" w="1809">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9" name="Google Shape;14679;p84"/>
            <p:cNvSpPr/>
            <p:nvPr/>
          </p:nvSpPr>
          <p:spPr>
            <a:xfrm>
              <a:off x="3641016" y="3064392"/>
              <a:ext cx="117884" cy="81586"/>
            </a:xfrm>
            <a:custGeom>
              <a:rect b="b" l="l" r="r" t="t"/>
              <a:pathLst>
                <a:path extrusionOk="0" h="3122" w="4511">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0" name="Google Shape;14680;p84"/>
            <p:cNvSpPr/>
            <p:nvPr/>
          </p:nvSpPr>
          <p:spPr>
            <a:xfrm>
              <a:off x="3662628" y="3064210"/>
              <a:ext cx="92509" cy="58694"/>
            </a:xfrm>
            <a:custGeom>
              <a:rect b="b" l="l" r="r" t="t"/>
              <a:pathLst>
                <a:path extrusionOk="0" h="2246" w="354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81" name="Google Shape;14681;p84"/>
          <p:cNvGrpSpPr/>
          <p:nvPr/>
        </p:nvGrpSpPr>
        <p:grpSpPr>
          <a:xfrm>
            <a:off x="2640873" y="2891631"/>
            <a:ext cx="366404" cy="366404"/>
            <a:chOff x="2640873" y="2891631"/>
            <a:chExt cx="366404" cy="366404"/>
          </a:xfrm>
        </p:grpSpPr>
        <p:sp>
          <p:nvSpPr>
            <p:cNvPr id="14682" name="Google Shape;14682;p84"/>
            <p:cNvSpPr/>
            <p:nvPr/>
          </p:nvSpPr>
          <p:spPr>
            <a:xfrm>
              <a:off x="2696405" y="2945646"/>
              <a:ext cx="310872" cy="312388"/>
            </a:xfrm>
            <a:custGeom>
              <a:rect b="b" l="l" r="r" t="t"/>
              <a:pathLst>
                <a:path extrusionOk="0" h="11954" w="11896">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3" name="Google Shape;14683;p84"/>
            <p:cNvSpPr/>
            <p:nvPr/>
          </p:nvSpPr>
          <p:spPr>
            <a:xfrm>
              <a:off x="2696405" y="3118539"/>
              <a:ext cx="60340" cy="57073"/>
            </a:xfrm>
            <a:custGeom>
              <a:rect b="b" l="l" r="r" t="t"/>
              <a:pathLst>
                <a:path extrusionOk="0" h="2184" w="2309">
                  <a:moveTo>
                    <a:pt x="1" y="1"/>
                  </a:moveTo>
                  <a:lnTo>
                    <a:pt x="1" y="2184"/>
                  </a:lnTo>
                  <a:lnTo>
                    <a:pt x="2309" y="2184"/>
                  </a:ln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84"/>
            <p:cNvSpPr/>
            <p:nvPr/>
          </p:nvSpPr>
          <p:spPr>
            <a:xfrm>
              <a:off x="2864776" y="2945646"/>
              <a:ext cx="26420" cy="60340"/>
            </a:xfrm>
            <a:custGeom>
              <a:rect b="b" l="l" r="r" t="t"/>
              <a:pathLst>
                <a:path extrusionOk="0" h="2309" w="1011">
                  <a:moveTo>
                    <a:pt x="1" y="1"/>
                  </a:moveTo>
                  <a:lnTo>
                    <a:pt x="1" y="2309"/>
                  </a:lnTo>
                  <a:lnTo>
                    <a:pt x="1010" y="2309"/>
                  </a:lnTo>
                  <a:lnTo>
                    <a:pt x="101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5" name="Google Shape;14685;p84"/>
            <p:cNvSpPr/>
            <p:nvPr/>
          </p:nvSpPr>
          <p:spPr>
            <a:xfrm>
              <a:off x="2640873" y="2891631"/>
              <a:ext cx="310872" cy="312127"/>
            </a:xfrm>
            <a:custGeom>
              <a:rect b="b" l="l" r="r" t="t"/>
              <a:pathLst>
                <a:path extrusionOk="0" h="11944" w="11896">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6" name="Google Shape;14686;p84"/>
            <p:cNvSpPr/>
            <p:nvPr/>
          </p:nvSpPr>
          <p:spPr>
            <a:xfrm>
              <a:off x="2821318" y="2972798"/>
              <a:ext cx="11080" cy="33188"/>
            </a:xfrm>
            <a:custGeom>
              <a:rect b="b" l="l" r="r" t="t"/>
              <a:pathLst>
                <a:path extrusionOk="0" h="1270" w="424">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84"/>
            <p:cNvSpPr/>
            <p:nvPr/>
          </p:nvSpPr>
          <p:spPr>
            <a:xfrm>
              <a:off x="2855734" y="2982598"/>
              <a:ext cx="11342" cy="23389"/>
            </a:xfrm>
            <a:custGeom>
              <a:rect b="b" l="l" r="r" t="t"/>
              <a:pathLst>
                <a:path extrusionOk="0" h="895" w="434">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8" name="Google Shape;14688;p84"/>
            <p:cNvSpPr/>
            <p:nvPr/>
          </p:nvSpPr>
          <p:spPr>
            <a:xfrm>
              <a:off x="2786379" y="2982598"/>
              <a:ext cx="11080" cy="23389"/>
            </a:xfrm>
            <a:custGeom>
              <a:rect b="b" l="l" r="r" t="t"/>
              <a:pathLst>
                <a:path extrusionOk="0" h="895" w="424">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9" name="Google Shape;14689;p84"/>
            <p:cNvSpPr/>
            <p:nvPr/>
          </p:nvSpPr>
          <p:spPr>
            <a:xfrm>
              <a:off x="2972468" y="2972040"/>
              <a:ext cx="11943" cy="33946"/>
            </a:xfrm>
            <a:custGeom>
              <a:rect b="b" l="l" r="r" t="t"/>
              <a:pathLst>
                <a:path extrusionOk="0" h="1299" w="457">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0" name="Google Shape;14690;p84"/>
            <p:cNvSpPr/>
            <p:nvPr/>
          </p:nvSpPr>
          <p:spPr>
            <a:xfrm>
              <a:off x="2811753" y="3143182"/>
              <a:ext cx="11342" cy="33241"/>
            </a:xfrm>
            <a:custGeom>
              <a:rect b="b" l="l" r="r" t="t"/>
              <a:pathLst>
                <a:path extrusionOk="0" h="1272" w="434">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1" name="Google Shape;14691;p84"/>
            <p:cNvSpPr/>
            <p:nvPr/>
          </p:nvSpPr>
          <p:spPr>
            <a:xfrm>
              <a:off x="2777337" y="3143182"/>
              <a:ext cx="11080" cy="24957"/>
            </a:xfrm>
            <a:custGeom>
              <a:rect b="b" l="l" r="r" t="t"/>
              <a:pathLst>
                <a:path extrusionOk="0" h="955" w="424">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2" name="Google Shape;14692;p84"/>
            <p:cNvSpPr/>
            <p:nvPr/>
          </p:nvSpPr>
          <p:spPr>
            <a:xfrm>
              <a:off x="2846693" y="3143182"/>
              <a:ext cx="11342" cy="24957"/>
            </a:xfrm>
            <a:custGeom>
              <a:rect b="b" l="l" r="r" t="t"/>
              <a:pathLst>
                <a:path extrusionOk="0" h="955" w="434">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3" name="Google Shape;14693;p84"/>
            <p:cNvSpPr/>
            <p:nvPr/>
          </p:nvSpPr>
          <p:spPr>
            <a:xfrm>
              <a:off x="2742659" y="3143182"/>
              <a:ext cx="11080" cy="33241"/>
            </a:xfrm>
            <a:custGeom>
              <a:rect b="b" l="l" r="r" t="t"/>
              <a:pathLst>
                <a:path extrusionOk="0" h="1272" w="424">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4" name="Google Shape;14694;p84"/>
            <p:cNvSpPr/>
            <p:nvPr/>
          </p:nvSpPr>
          <p:spPr>
            <a:xfrm>
              <a:off x="2707589" y="3143182"/>
              <a:ext cx="11838" cy="25897"/>
            </a:xfrm>
            <a:custGeom>
              <a:rect b="b" l="l" r="r" t="t"/>
              <a:pathLst>
                <a:path extrusionOk="0" h="991" w="453">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5" name="Google Shape;14695;p84"/>
            <p:cNvSpPr/>
            <p:nvPr/>
          </p:nvSpPr>
          <p:spPr>
            <a:xfrm>
              <a:off x="2673042" y="3143182"/>
              <a:ext cx="11838" cy="34181"/>
            </a:xfrm>
            <a:custGeom>
              <a:rect b="b" l="l" r="r" t="t"/>
              <a:pathLst>
                <a:path extrusionOk="0" h="1308" w="453">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6" name="Google Shape;14696;p84"/>
          <p:cNvGrpSpPr/>
          <p:nvPr/>
        </p:nvGrpSpPr>
        <p:grpSpPr>
          <a:xfrm>
            <a:off x="2197091" y="2938120"/>
            <a:ext cx="366665" cy="273189"/>
            <a:chOff x="2197091" y="2938120"/>
            <a:chExt cx="366665" cy="273189"/>
          </a:xfrm>
        </p:grpSpPr>
        <p:sp>
          <p:nvSpPr>
            <p:cNvPr id="14697" name="Google Shape;14697;p84"/>
            <p:cNvSpPr/>
            <p:nvPr/>
          </p:nvSpPr>
          <p:spPr>
            <a:xfrm>
              <a:off x="2197091" y="2938120"/>
              <a:ext cx="366665" cy="273189"/>
            </a:xfrm>
            <a:custGeom>
              <a:rect b="b" l="l" r="r" t="t"/>
              <a:pathLst>
                <a:path extrusionOk="0" h="10454" w="14031">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84"/>
            <p:cNvSpPr/>
            <p:nvPr/>
          </p:nvSpPr>
          <p:spPr>
            <a:xfrm>
              <a:off x="2218206" y="2938120"/>
              <a:ext cx="345550" cy="273189"/>
            </a:xfrm>
            <a:custGeom>
              <a:rect b="b" l="l" r="r" t="t"/>
              <a:pathLst>
                <a:path extrusionOk="0" h="10454" w="13223">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9" name="Google Shape;14699;p84"/>
            <p:cNvSpPr/>
            <p:nvPr/>
          </p:nvSpPr>
          <p:spPr>
            <a:xfrm>
              <a:off x="2197352" y="2938120"/>
              <a:ext cx="366404" cy="47274"/>
            </a:xfrm>
            <a:custGeom>
              <a:rect b="b" l="l" r="r" t="t"/>
              <a:pathLst>
                <a:path extrusionOk="0" h="1809" w="14021">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0" name="Google Shape;14700;p84"/>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1" name="Google Shape;14701;p84"/>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2" name="Google Shape;14702;p84"/>
            <p:cNvSpPr/>
            <p:nvPr/>
          </p:nvSpPr>
          <p:spPr>
            <a:xfrm>
              <a:off x="2215697" y="3003451"/>
              <a:ext cx="43746" cy="11342"/>
            </a:xfrm>
            <a:custGeom>
              <a:rect b="b" l="l" r="r" t="t"/>
              <a:pathLst>
                <a:path extrusionOk="0" h="434" w="1674">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3" name="Google Shape;14703;p84"/>
            <p:cNvSpPr/>
            <p:nvPr/>
          </p:nvSpPr>
          <p:spPr>
            <a:xfrm>
              <a:off x="2271725" y="3003451"/>
              <a:ext cx="44007" cy="11342"/>
            </a:xfrm>
            <a:custGeom>
              <a:rect b="b" l="l" r="r" t="t"/>
              <a:pathLst>
                <a:path extrusionOk="0" h="434" w="1684">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4" name="Google Shape;14704;p84"/>
            <p:cNvSpPr/>
            <p:nvPr/>
          </p:nvSpPr>
          <p:spPr>
            <a:xfrm>
              <a:off x="2326917" y="3003451"/>
              <a:ext cx="45967" cy="11342"/>
            </a:xfrm>
            <a:custGeom>
              <a:rect b="b" l="l" r="r" t="t"/>
              <a:pathLst>
                <a:path extrusionOk="0" h="434" w="1759">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5" name="Google Shape;14705;p84"/>
            <p:cNvSpPr/>
            <p:nvPr/>
          </p:nvSpPr>
          <p:spPr>
            <a:xfrm>
              <a:off x="2384069" y="3003451"/>
              <a:ext cx="43746" cy="11342"/>
            </a:xfrm>
            <a:custGeom>
              <a:rect b="b" l="l" r="r" t="t"/>
              <a:pathLst>
                <a:path extrusionOk="0" h="434" w="1674">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6" name="Google Shape;14706;p84"/>
            <p:cNvSpPr/>
            <p:nvPr/>
          </p:nvSpPr>
          <p:spPr>
            <a:xfrm>
              <a:off x="2439261" y="3003451"/>
              <a:ext cx="45680" cy="11342"/>
            </a:xfrm>
            <a:custGeom>
              <a:rect b="b" l="l" r="r" t="t"/>
              <a:pathLst>
                <a:path extrusionOk="0" h="434" w="1748">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84"/>
            <p:cNvSpPr/>
            <p:nvPr/>
          </p:nvSpPr>
          <p:spPr>
            <a:xfrm>
              <a:off x="2495289" y="3003451"/>
              <a:ext cx="45706" cy="11342"/>
            </a:xfrm>
            <a:custGeom>
              <a:rect b="b" l="l" r="r" t="t"/>
              <a:pathLst>
                <a:path extrusionOk="0" h="434" w="1749">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8" name="Google Shape;14708;p84"/>
            <p:cNvSpPr/>
            <p:nvPr/>
          </p:nvSpPr>
          <p:spPr>
            <a:xfrm>
              <a:off x="2219878" y="2957458"/>
              <a:ext cx="279043" cy="11368"/>
            </a:xfrm>
            <a:custGeom>
              <a:rect b="b" l="l" r="r" t="t"/>
              <a:pathLst>
                <a:path extrusionOk="0" h="435" w="10678">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9" name="Google Shape;14709;p84"/>
            <p:cNvSpPr/>
            <p:nvPr/>
          </p:nvSpPr>
          <p:spPr>
            <a:xfrm>
              <a:off x="2517711" y="2949932"/>
              <a:ext cx="34835" cy="26995"/>
            </a:xfrm>
            <a:custGeom>
              <a:rect b="b" l="l" r="r" t="t"/>
              <a:pathLst>
                <a:path extrusionOk="0" h="1033" w="1333">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0" name="Google Shape;14710;p84"/>
            <p:cNvSpPr/>
            <p:nvPr/>
          </p:nvSpPr>
          <p:spPr>
            <a:xfrm>
              <a:off x="2222230" y="3037894"/>
              <a:ext cx="195027" cy="143494"/>
            </a:xfrm>
            <a:custGeom>
              <a:rect b="b" l="l" r="r" t="t"/>
              <a:pathLst>
                <a:path extrusionOk="0" h="5491" w="7463">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1" name="Google Shape;14711;p84"/>
            <p:cNvSpPr/>
            <p:nvPr/>
          </p:nvSpPr>
          <p:spPr>
            <a:xfrm>
              <a:off x="2447623" y="3032328"/>
              <a:ext cx="93554" cy="11132"/>
            </a:xfrm>
            <a:custGeom>
              <a:rect b="b" l="l" r="r" t="t"/>
              <a:pathLst>
                <a:path extrusionOk="0" h="426" w="358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2" name="Google Shape;14712;p84"/>
            <p:cNvSpPr/>
            <p:nvPr/>
          </p:nvSpPr>
          <p:spPr>
            <a:xfrm>
              <a:off x="2436229" y="3056187"/>
              <a:ext cx="105000" cy="11394"/>
            </a:xfrm>
            <a:custGeom>
              <a:rect b="b" l="l" r="r" t="t"/>
              <a:pathLst>
                <a:path extrusionOk="0" h="436" w="4018">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3" name="Google Shape;14713;p84"/>
            <p:cNvSpPr/>
            <p:nvPr/>
          </p:nvSpPr>
          <p:spPr>
            <a:xfrm>
              <a:off x="2437327" y="3080098"/>
              <a:ext cx="102805" cy="11080"/>
            </a:xfrm>
            <a:custGeom>
              <a:rect b="b" l="l" r="r" t="t"/>
              <a:pathLst>
                <a:path extrusionOk="0" h="424" w="3934">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4" name="Google Shape;14714;p84"/>
            <p:cNvSpPr/>
            <p:nvPr/>
          </p:nvSpPr>
          <p:spPr>
            <a:xfrm>
              <a:off x="2436229" y="3103957"/>
              <a:ext cx="105000" cy="11368"/>
            </a:xfrm>
            <a:custGeom>
              <a:rect b="b" l="l" r="r" t="t"/>
              <a:pathLst>
                <a:path extrusionOk="0" h="435" w="4018">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5" name="Google Shape;14715;p84"/>
            <p:cNvSpPr/>
            <p:nvPr/>
          </p:nvSpPr>
          <p:spPr>
            <a:xfrm>
              <a:off x="2436308" y="3128051"/>
              <a:ext cx="104870" cy="11159"/>
            </a:xfrm>
            <a:custGeom>
              <a:rect b="b" l="l" r="r" t="t"/>
              <a:pathLst>
                <a:path extrusionOk="0" h="427" w="4013">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6" name="Google Shape;14716;p84"/>
            <p:cNvSpPr/>
            <p:nvPr/>
          </p:nvSpPr>
          <p:spPr>
            <a:xfrm>
              <a:off x="2437327" y="3151962"/>
              <a:ext cx="102805" cy="11342"/>
            </a:xfrm>
            <a:custGeom>
              <a:rect b="b" l="l" r="r" t="t"/>
              <a:pathLst>
                <a:path extrusionOk="0" h="434" w="3934">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7" name="Google Shape;14717;p84"/>
            <p:cNvSpPr/>
            <p:nvPr/>
          </p:nvSpPr>
          <p:spPr>
            <a:xfrm>
              <a:off x="2436229" y="3175821"/>
              <a:ext cx="77012" cy="11368"/>
            </a:xfrm>
            <a:custGeom>
              <a:rect b="b" l="l" r="r" t="t"/>
              <a:pathLst>
                <a:path extrusionOk="0" h="435" w="2947">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8" name="Google Shape;14718;p84"/>
            <p:cNvSpPr/>
            <p:nvPr/>
          </p:nvSpPr>
          <p:spPr>
            <a:xfrm>
              <a:off x="2226255" y="3090525"/>
              <a:ext cx="111847" cy="90863"/>
            </a:xfrm>
            <a:custGeom>
              <a:rect b="b" l="l" r="r" t="t"/>
              <a:pathLst>
                <a:path extrusionOk="0" h="3477" w="428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9" name="Google Shape;14719;p84"/>
            <p:cNvSpPr/>
            <p:nvPr/>
          </p:nvSpPr>
          <p:spPr>
            <a:xfrm>
              <a:off x="2324513" y="3056474"/>
              <a:ext cx="68363" cy="62561"/>
            </a:xfrm>
            <a:custGeom>
              <a:rect b="b" l="l" r="r" t="t"/>
              <a:pathLst>
                <a:path extrusionOk="0" h="2394" w="2616">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84"/>
            <p:cNvSpPr/>
            <p:nvPr/>
          </p:nvSpPr>
          <p:spPr>
            <a:xfrm>
              <a:off x="2253380" y="3090342"/>
              <a:ext cx="55819" cy="47953"/>
            </a:xfrm>
            <a:custGeom>
              <a:rect b="b" l="l" r="r" t="t"/>
              <a:pathLst>
                <a:path extrusionOk="0" h="1835" w="2136">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1" name="Google Shape;14721;p84"/>
          <p:cNvGrpSpPr/>
          <p:nvPr/>
        </p:nvGrpSpPr>
        <p:grpSpPr>
          <a:xfrm>
            <a:off x="1753570" y="2892127"/>
            <a:ext cx="366665" cy="365202"/>
            <a:chOff x="1753570" y="2892127"/>
            <a:chExt cx="366665" cy="365202"/>
          </a:xfrm>
        </p:grpSpPr>
        <p:sp>
          <p:nvSpPr>
            <p:cNvPr id="14722" name="Google Shape;14722;p84"/>
            <p:cNvSpPr/>
            <p:nvPr/>
          </p:nvSpPr>
          <p:spPr>
            <a:xfrm>
              <a:off x="1753570" y="3076335"/>
              <a:ext cx="365149" cy="104295"/>
            </a:xfrm>
            <a:custGeom>
              <a:rect b="b" l="l" r="r" t="t"/>
              <a:pathLst>
                <a:path extrusionOk="0" h="3991" w="13973">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3" name="Google Shape;14723;p84"/>
            <p:cNvSpPr/>
            <p:nvPr/>
          </p:nvSpPr>
          <p:spPr>
            <a:xfrm>
              <a:off x="1775939" y="3076335"/>
              <a:ext cx="342780" cy="104295"/>
            </a:xfrm>
            <a:custGeom>
              <a:rect b="b" l="l" r="r" t="t"/>
              <a:pathLst>
                <a:path extrusionOk="0" h="3991" w="13117">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4" name="Google Shape;14724;p84"/>
            <p:cNvSpPr/>
            <p:nvPr/>
          </p:nvSpPr>
          <p:spPr>
            <a:xfrm>
              <a:off x="2046934" y="3180578"/>
              <a:ext cx="70218" cy="76751"/>
            </a:xfrm>
            <a:custGeom>
              <a:rect b="b" l="l" r="r" t="t"/>
              <a:pathLst>
                <a:path extrusionOk="0" h="2937" w="2687">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5" name="Google Shape;14725;p84"/>
            <p:cNvSpPr/>
            <p:nvPr/>
          </p:nvSpPr>
          <p:spPr>
            <a:xfrm>
              <a:off x="2064416" y="3186405"/>
              <a:ext cx="52709" cy="60836"/>
            </a:xfrm>
            <a:custGeom>
              <a:rect b="b" l="l" r="r" t="t"/>
              <a:pathLst>
                <a:path extrusionOk="0" h="2328" w="2017">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6" name="Google Shape;14726;p84"/>
            <p:cNvSpPr/>
            <p:nvPr/>
          </p:nvSpPr>
          <p:spPr>
            <a:xfrm>
              <a:off x="1913658" y="2892650"/>
              <a:ext cx="206577" cy="160088"/>
            </a:xfrm>
            <a:custGeom>
              <a:rect b="b" l="l" r="r" t="t"/>
              <a:pathLst>
                <a:path extrusionOk="0" h="6126" w="7905">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7" name="Google Shape;14727;p84"/>
            <p:cNvSpPr/>
            <p:nvPr/>
          </p:nvSpPr>
          <p:spPr>
            <a:xfrm>
              <a:off x="1941045" y="2892650"/>
              <a:ext cx="179191" cy="160088"/>
            </a:xfrm>
            <a:custGeom>
              <a:rect b="b" l="l" r="r" t="t"/>
              <a:pathLst>
                <a:path extrusionOk="0" h="6126" w="6857">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8" name="Google Shape;14728;p84"/>
            <p:cNvSpPr/>
            <p:nvPr/>
          </p:nvSpPr>
          <p:spPr>
            <a:xfrm>
              <a:off x="1755086" y="2892127"/>
              <a:ext cx="132701" cy="160114"/>
            </a:xfrm>
            <a:custGeom>
              <a:rect b="b" l="l" r="r" t="t"/>
              <a:pathLst>
                <a:path extrusionOk="0" h="6127" w="5078">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9" name="Google Shape;14729;p84"/>
            <p:cNvSpPr/>
            <p:nvPr/>
          </p:nvSpPr>
          <p:spPr>
            <a:xfrm>
              <a:off x="1777455" y="2892127"/>
              <a:ext cx="110331" cy="160114"/>
            </a:xfrm>
            <a:custGeom>
              <a:rect b="b" l="l" r="r" t="t"/>
              <a:pathLst>
                <a:path extrusionOk="0" h="6127" w="4222">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0" name="Google Shape;14730;p84"/>
            <p:cNvSpPr/>
            <p:nvPr/>
          </p:nvSpPr>
          <p:spPr>
            <a:xfrm>
              <a:off x="1755086" y="2892127"/>
              <a:ext cx="132701" cy="159853"/>
            </a:xfrm>
            <a:custGeom>
              <a:rect b="b" l="l" r="r" t="t"/>
              <a:pathLst>
                <a:path extrusionOk="0" h="6117" w="5078">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1" name="Google Shape;14731;p84"/>
            <p:cNvSpPr/>
            <p:nvPr/>
          </p:nvSpPr>
          <p:spPr>
            <a:xfrm>
              <a:off x="1939268" y="2914496"/>
              <a:ext cx="72910" cy="11080"/>
            </a:xfrm>
            <a:custGeom>
              <a:rect b="b" l="l" r="r" t="t"/>
              <a:pathLst>
                <a:path extrusionOk="0" h="424" w="279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2" name="Google Shape;14732;p84"/>
            <p:cNvSpPr/>
            <p:nvPr/>
          </p:nvSpPr>
          <p:spPr>
            <a:xfrm>
              <a:off x="2021690" y="2914496"/>
              <a:ext cx="72648" cy="11080"/>
            </a:xfrm>
            <a:custGeom>
              <a:rect b="b" l="l" r="r" t="t"/>
              <a:pathLst>
                <a:path extrusionOk="0" h="424" w="278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3" name="Google Shape;14733;p84"/>
            <p:cNvSpPr/>
            <p:nvPr/>
          </p:nvSpPr>
          <p:spPr>
            <a:xfrm>
              <a:off x="1939268" y="2949436"/>
              <a:ext cx="72910" cy="11315"/>
            </a:xfrm>
            <a:custGeom>
              <a:rect b="b" l="l" r="r" t="t"/>
              <a:pathLst>
                <a:path extrusionOk="0" h="433" w="279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4" name="Google Shape;14734;p84"/>
            <p:cNvSpPr/>
            <p:nvPr/>
          </p:nvSpPr>
          <p:spPr>
            <a:xfrm>
              <a:off x="2021690" y="2949436"/>
              <a:ext cx="72648" cy="11315"/>
            </a:xfrm>
            <a:custGeom>
              <a:rect b="b" l="l" r="r" t="t"/>
              <a:pathLst>
                <a:path extrusionOk="0" h="433" w="278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5" name="Google Shape;14735;p84"/>
            <p:cNvSpPr/>
            <p:nvPr/>
          </p:nvSpPr>
          <p:spPr>
            <a:xfrm>
              <a:off x="1939268" y="2984610"/>
              <a:ext cx="72910" cy="11080"/>
            </a:xfrm>
            <a:custGeom>
              <a:rect b="b" l="l" r="r" t="t"/>
              <a:pathLst>
                <a:path extrusionOk="0" h="424" w="279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6" name="Google Shape;14736;p84"/>
            <p:cNvSpPr/>
            <p:nvPr/>
          </p:nvSpPr>
          <p:spPr>
            <a:xfrm>
              <a:off x="2021690" y="2984610"/>
              <a:ext cx="72648" cy="11080"/>
            </a:xfrm>
            <a:custGeom>
              <a:rect b="b" l="l" r="r" t="t"/>
              <a:pathLst>
                <a:path extrusionOk="0" h="424" w="278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7" name="Google Shape;14737;p84"/>
            <p:cNvSpPr/>
            <p:nvPr/>
          </p:nvSpPr>
          <p:spPr>
            <a:xfrm>
              <a:off x="1939268" y="3019549"/>
              <a:ext cx="72910" cy="11080"/>
            </a:xfrm>
            <a:custGeom>
              <a:rect b="b" l="l" r="r" t="t"/>
              <a:pathLst>
                <a:path extrusionOk="0" h="424" w="279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8" name="Google Shape;14738;p84"/>
            <p:cNvSpPr/>
            <p:nvPr/>
          </p:nvSpPr>
          <p:spPr>
            <a:xfrm>
              <a:off x="2021690" y="3019549"/>
              <a:ext cx="72648" cy="11080"/>
            </a:xfrm>
            <a:custGeom>
              <a:rect b="b" l="l" r="r" t="t"/>
              <a:pathLst>
                <a:path extrusionOk="0" h="424" w="278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9" name="Google Shape;14739;p84"/>
            <p:cNvSpPr/>
            <p:nvPr/>
          </p:nvSpPr>
          <p:spPr>
            <a:xfrm>
              <a:off x="1753570" y="3076335"/>
              <a:ext cx="365149" cy="104295"/>
            </a:xfrm>
            <a:custGeom>
              <a:rect b="b" l="l" r="r" t="t"/>
              <a:pathLst>
                <a:path extrusionOk="0" h="3991" w="13973">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0" name="Google Shape;14740;p84"/>
          <p:cNvGrpSpPr/>
          <p:nvPr/>
        </p:nvGrpSpPr>
        <p:grpSpPr>
          <a:xfrm>
            <a:off x="1303751" y="3807339"/>
            <a:ext cx="367684" cy="366561"/>
            <a:chOff x="1303751" y="3807339"/>
            <a:chExt cx="367684" cy="366561"/>
          </a:xfrm>
        </p:grpSpPr>
        <p:sp>
          <p:nvSpPr>
            <p:cNvPr id="14741" name="Google Shape;14741;p84"/>
            <p:cNvSpPr/>
            <p:nvPr/>
          </p:nvSpPr>
          <p:spPr>
            <a:xfrm>
              <a:off x="1305006" y="4056356"/>
              <a:ext cx="366430" cy="117387"/>
            </a:xfrm>
            <a:custGeom>
              <a:rect b="b" l="l" r="r" t="t"/>
              <a:pathLst>
                <a:path extrusionOk="0" h="4492" w="14022">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2" name="Google Shape;14742;p84"/>
            <p:cNvSpPr/>
            <p:nvPr/>
          </p:nvSpPr>
          <p:spPr>
            <a:xfrm>
              <a:off x="1305267" y="4079980"/>
              <a:ext cx="366169" cy="93763"/>
            </a:xfrm>
            <a:custGeom>
              <a:rect b="b" l="l" r="r" t="t"/>
              <a:pathLst>
                <a:path extrusionOk="0" h="3588" w="14012">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3" name="Google Shape;14743;p84"/>
            <p:cNvSpPr/>
            <p:nvPr/>
          </p:nvSpPr>
          <p:spPr>
            <a:xfrm>
              <a:off x="1605556" y="4079980"/>
              <a:ext cx="39225" cy="70401"/>
            </a:xfrm>
            <a:custGeom>
              <a:rect b="b" l="l" r="r" t="t"/>
              <a:pathLst>
                <a:path extrusionOk="0" h="2694" w="1501">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4" name="Google Shape;14744;p84"/>
            <p:cNvSpPr/>
            <p:nvPr/>
          </p:nvSpPr>
          <p:spPr>
            <a:xfrm>
              <a:off x="1516104"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5" name="Google Shape;14745;p84"/>
            <p:cNvSpPr/>
            <p:nvPr/>
          </p:nvSpPr>
          <p:spPr>
            <a:xfrm>
              <a:off x="1427149"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6" name="Google Shape;14746;p84"/>
            <p:cNvSpPr/>
            <p:nvPr/>
          </p:nvSpPr>
          <p:spPr>
            <a:xfrm>
              <a:off x="1575294"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7" name="Google Shape;14747;p84"/>
            <p:cNvSpPr/>
            <p:nvPr/>
          </p:nvSpPr>
          <p:spPr>
            <a:xfrm>
              <a:off x="1575294"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8" name="Google Shape;14748;p84"/>
            <p:cNvSpPr/>
            <p:nvPr/>
          </p:nvSpPr>
          <p:spPr>
            <a:xfrm>
              <a:off x="1485686" y="4079745"/>
              <a:ext cx="11838" cy="49260"/>
            </a:xfrm>
            <a:custGeom>
              <a:rect b="b" l="l" r="r" t="t"/>
              <a:pathLst>
                <a:path extrusionOk="0" h="1885" w="453">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9" name="Google Shape;14749;p84"/>
            <p:cNvSpPr/>
            <p:nvPr/>
          </p:nvSpPr>
          <p:spPr>
            <a:xfrm>
              <a:off x="1485686" y="4139536"/>
              <a:ext cx="11838" cy="19129"/>
            </a:xfrm>
            <a:custGeom>
              <a:rect b="b" l="l" r="r" t="t"/>
              <a:pathLst>
                <a:path extrusionOk="0" h="732" w="453">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0" name="Google Shape;14750;p84"/>
            <p:cNvSpPr/>
            <p:nvPr/>
          </p:nvSpPr>
          <p:spPr>
            <a:xfrm>
              <a:off x="1396626"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1" name="Google Shape;14751;p84"/>
            <p:cNvSpPr/>
            <p:nvPr/>
          </p:nvSpPr>
          <p:spPr>
            <a:xfrm>
              <a:off x="1396626"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2" name="Google Shape;14752;p84"/>
            <p:cNvSpPr/>
            <p:nvPr/>
          </p:nvSpPr>
          <p:spPr>
            <a:xfrm>
              <a:off x="1304274" y="3915110"/>
              <a:ext cx="353573" cy="258712"/>
            </a:xfrm>
            <a:custGeom>
              <a:rect b="b" l="l" r="r" t="t"/>
              <a:pathLst>
                <a:path extrusionOk="0" h="9900" w="1353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3" name="Google Shape;14753;p84"/>
            <p:cNvSpPr/>
            <p:nvPr/>
          </p:nvSpPr>
          <p:spPr>
            <a:xfrm>
              <a:off x="1307018" y="3927706"/>
              <a:ext cx="350829" cy="245776"/>
            </a:xfrm>
            <a:custGeom>
              <a:rect b="b" l="l" r="r" t="t"/>
              <a:pathLst>
                <a:path extrusionOk="0" h="9405" w="13425">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4" name="Google Shape;14754;p84"/>
            <p:cNvSpPr/>
            <p:nvPr/>
          </p:nvSpPr>
          <p:spPr>
            <a:xfrm>
              <a:off x="1560582" y="3944431"/>
              <a:ext cx="65122" cy="74060"/>
            </a:xfrm>
            <a:custGeom>
              <a:rect b="b" l="l" r="r" t="t"/>
              <a:pathLst>
                <a:path extrusionOk="0" h="2834" w="2492">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5" name="Google Shape;14755;p84"/>
            <p:cNvSpPr/>
            <p:nvPr/>
          </p:nvSpPr>
          <p:spPr>
            <a:xfrm>
              <a:off x="1533953" y="3971922"/>
              <a:ext cx="47326" cy="69565"/>
            </a:xfrm>
            <a:custGeom>
              <a:rect b="b" l="l" r="r" t="t"/>
              <a:pathLst>
                <a:path extrusionOk="0" h="2662" w="1811">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6" name="Google Shape;14756;p84"/>
            <p:cNvSpPr/>
            <p:nvPr/>
          </p:nvSpPr>
          <p:spPr>
            <a:xfrm>
              <a:off x="1482942" y="3989169"/>
              <a:ext cx="65096" cy="74112"/>
            </a:xfrm>
            <a:custGeom>
              <a:rect b="b" l="l" r="r" t="t"/>
              <a:pathLst>
                <a:path extrusionOk="0" h="2836" w="2491">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7" name="Google Shape;14757;p84"/>
            <p:cNvSpPr/>
            <p:nvPr/>
          </p:nvSpPr>
          <p:spPr>
            <a:xfrm>
              <a:off x="1456548" y="4016922"/>
              <a:ext cx="45497" cy="69382"/>
            </a:xfrm>
            <a:custGeom>
              <a:rect b="b" l="l" r="r" t="t"/>
              <a:pathLst>
                <a:path extrusionOk="0" h="2655" w="1741">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8" name="Google Shape;14758;p84"/>
            <p:cNvSpPr/>
            <p:nvPr/>
          </p:nvSpPr>
          <p:spPr>
            <a:xfrm>
              <a:off x="1405799" y="4033778"/>
              <a:ext cx="65096" cy="74112"/>
            </a:xfrm>
            <a:custGeom>
              <a:rect b="b" l="l" r="r" t="t"/>
              <a:pathLst>
                <a:path extrusionOk="0" h="2836" w="2491">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9" name="Google Shape;14759;p84"/>
            <p:cNvSpPr/>
            <p:nvPr/>
          </p:nvSpPr>
          <p:spPr>
            <a:xfrm>
              <a:off x="1379405" y="4061452"/>
              <a:ext cx="45261" cy="69330"/>
            </a:xfrm>
            <a:custGeom>
              <a:rect b="b" l="l" r="r" t="t"/>
              <a:pathLst>
                <a:path extrusionOk="0" h="2653" w="1732">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0" name="Google Shape;14760;p84"/>
            <p:cNvSpPr/>
            <p:nvPr/>
          </p:nvSpPr>
          <p:spPr>
            <a:xfrm>
              <a:off x="1305267" y="3823907"/>
              <a:ext cx="261612" cy="349993"/>
            </a:xfrm>
            <a:custGeom>
              <a:rect b="b" l="l" r="r" t="t"/>
              <a:pathLst>
                <a:path extrusionOk="0" h="13393" w="10011">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1" name="Google Shape;14761;p84"/>
            <p:cNvSpPr/>
            <p:nvPr/>
          </p:nvSpPr>
          <p:spPr>
            <a:xfrm>
              <a:off x="1320345" y="3828690"/>
              <a:ext cx="246299" cy="344792"/>
            </a:xfrm>
            <a:custGeom>
              <a:rect b="b" l="l" r="r" t="t"/>
              <a:pathLst>
                <a:path extrusionOk="0" h="13194" w="9425">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2" name="Google Shape;14762;p84"/>
            <p:cNvSpPr/>
            <p:nvPr/>
          </p:nvSpPr>
          <p:spPr>
            <a:xfrm>
              <a:off x="1460076" y="3854979"/>
              <a:ext cx="76647" cy="62561"/>
            </a:xfrm>
            <a:custGeom>
              <a:rect b="b" l="l" r="r" t="t"/>
              <a:pathLst>
                <a:path extrusionOk="0" h="2394" w="2933">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3" name="Google Shape;14763;p84"/>
            <p:cNvSpPr/>
            <p:nvPr/>
          </p:nvSpPr>
          <p:spPr>
            <a:xfrm>
              <a:off x="1414579" y="3932514"/>
              <a:ext cx="76673" cy="62535"/>
            </a:xfrm>
            <a:custGeom>
              <a:rect b="b" l="l" r="r" t="t"/>
              <a:pathLst>
                <a:path extrusionOk="0" h="2393" w="2934">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4" name="Google Shape;14764;p84"/>
            <p:cNvSpPr/>
            <p:nvPr/>
          </p:nvSpPr>
          <p:spPr>
            <a:xfrm>
              <a:off x="1370102" y="4009527"/>
              <a:ext cx="76673" cy="62535"/>
            </a:xfrm>
            <a:custGeom>
              <a:rect b="b" l="l" r="r" t="t"/>
              <a:pathLst>
                <a:path extrusionOk="0" h="2393" w="2934">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5" name="Google Shape;14765;p84"/>
            <p:cNvSpPr/>
            <p:nvPr/>
          </p:nvSpPr>
          <p:spPr>
            <a:xfrm>
              <a:off x="1442254" y="3903481"/>
              <a:ext cx="48972" cy="30131"/>
            </a:xfrm>
            <a:custGeom>
              <a:rect b="b" l="l" r="r" t="t"/>
              <a:pathLst>
                <a:path extrusionOk="0" h="1153" w="1874">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6" name="Google Shape;14766;p84"/>
            <p:cNvSpPr/>
            <p:nvPr/>
          </p:nvSpPr>
          <p:spPr>
            <a:xfrm>
              <a:off x="1494022" y="3933612"/>
              <a:ext cx="23101" cy="15078"/>
            </a:xfrm>
            <a:custGeom>
              <a:rect b="b" l="l" r="r" t="t"/>
              <a:pathLst>
                <a:path extrusionOk="0" h="577" w="884">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7" name="Google Shape;14767;p84"/>
            <p:cNvSpPr/>
            <p:nvPr/>
          </p:nvSpPr>
          <p:spPr>
            <a:xfrm>
              <a:off x="1397462" y="3981147"/>
              <a:ext cx="48816" cy="30131"/>
            </a:xfrm>
            <a:custGeom>
              <a:rect b="b" l="l" r="r" t="t"/>
              <a:pathLst>
                <a:path extrusionOk="0" h="1153" w="1868">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8" name="Google Shape;14768;p84"/>
            <p:cNvSpPr/>
            <p:nvPr/>
          </p:nvSpPr>
          <p:spPr>
            <a:xfrm>
              <a:off x="1449022" y="4011042"/>
              <a:ext cx="23101" cy="15288"/>
            </a:xfrm>
            <a:custGeom>
              <a:rect b="b" l="l" r="r" t="t"/>
              <a:pathLst>
                <a:path extrusionOk="0" h="585" w="884">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9" name="Google Shape;14769;p84"/>
            <p:cNvSpPr/>
            <p:nvPr/>
          </p:nvSpPr>
          <p:spPr>
            <a:xfrm>
              <a:off x="1404806" y="4088185"/>
              <a:ext cx="22918" cy="15209"/>
            </a:xfrm>
            <a:custGeom>
              <a:rect b="b" l="l" r="r" t="t"/>
              <a:pathLst>
                <a:path extrusionOk="0" h="582" w="877">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0" name="Google Shape;14770;p84"/>
            <p:cNvSpPr/>
            <p:nvPr/>
          </p:nvSpPr>
          <p:spPr>
            <a:xfrm>
              <a:off x="1352985" y="4058290"/>
              <a:ext cx="48816" cy="30105"/>
            </a:xfrm>
            <a:custGeom>
              <a:rect b="b" l="l" r="r" t="t"/>
              <a:pathLst>
                <a:path extrusionOk="0" h="1152" w="1868">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1" name="Google Shape;14771;p84"/>
            <p:cNvSpPr/>
            <p:nvPr/>
          </p:nvSpPr>
          <p:spPr>
            <a:xfrm>
              <a:off x="1303751" y="3807339"/>
              <a:ext cx="118903" cy="366404"/>
            </a:xfrm>
            <a:custGeom>
              <a:rect b="b" l="l" r="r" t="t"/>
              <a:pathLst>
                <a:path extrusionOk="0" h="14021" w="455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2" name="Google Shape;14772;p84"/>
            <p:cNvSpPr/>
            <p:nvPr/>
          </p:nvSpPr>
          <p:spPr>
            <a:xfrm>
              <a:off x="1326879" y="3807339"/>
              <a:ext cx="95776" cy="366142"/>
            </a:xfrm>
            <a:custGeom>
              <a:rect b="b" l="l" r="r" t="t"/>
              <a:pathLst>
                <a:path extrusionOk="0" h="14011" w="3665">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3" name="Google Shape;14773;p84"/>
            <p:cNvSpPr/>
            <p:nvPr/>
          </p:nvSpPr>
          <p:spPr>
            <a:xfrm>
              <a:off x="1328891" y="3834230"/>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4" name="Google Shape;14774;p84"/>
            <p:cNvSpPr/>
            <p:nvPr/>
          </p:nvSpPr>
          <p:spPr>
            <a:xfrm>
              <a:off x="1328891" y="3923943"/>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5" name="Google Shape;14775;p84"/>
            <p:cNvSpPr/>
            <p:nvPr/>
          </p:nvSpPr>
          <p:spPr>
            <a:xfrm>
              <a:off x="1328891" y="4012898"/>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6" name="Google Shape;14776;p84"/>
            <p:cNvSpPr/>
            <p:nvPr/>
          </p:nvSpPr>
          <p:spPr>
            <a:xfrm>
              <a:off x="1387192" y="3891983"/>
              <a:ext cx="22474" cy="11394"/>
            </a:xfrm>
            <a:custGeom>
              <a:rect b="b" l="l" r="r" t="t"/>
              <a:pathLst>
                <a:path extrusionOk="0" h="436" w="86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7" name="Google Shape;14777;p84"/>
            <p:cNvSpPr/>
            <p:nvPr/>
          </p:nvSpPr>
          <p:spPr>
            <a:xfrm>
              <a:off x="1327375" y="3891983"/>
              <a:ext cx="52396" cy="11394"/>
            </a:xfrm>
            <a:custGeom>
              <a:rect b="b" l="l" r="r" t="t"/>
              <a:pathLst>
                <a:path extrusionOk="0" h="436" w="2005">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8" name="Google Shape;14778;p84"/>
            <p:cNvSpPr/>
            <p:nvPr/>
          </p:nvSpPr>
          <p:spPr>
            <a:xfrm>
              <a:off x="1326539" y="3981695"/>
              <a:ext cx="53232" cy="11394"/>
            </a:xfrm>
            <a:custGeom>
              <a:rect b="b" l="l" r="r" t="t"/>
              <a:pathLst>
                <a:path extrusionOk="0" h="436" w="2037">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9" name="Google Shape;14779;p84"/>
            <p:cNvSpPr/>
            <p:nvPr/>
          </p:nvSpPr>
          <p:spPr>
            <a:xfrm>
              <a:off x="1386330" y="3981695"/>
              <a:ext cx="23336" cy="11394"/>
            </a:xfrm>
            <a:custGeom>
              <a:rect b="b" l="l" r="r" t="t"/>
              <a:pathLst>
                <a:path extrusionOk="0" h="436" w="893">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0" name="Google Shape;14780;p84"/>
            <p:cNvSpPr/>
            <p:nvPr/>
          </p:nvSpPr>
          <p:spPr>
            <a:xfrm>
              <a:off x="1327375" y="4070677"/>
              <a:ext cx="52396" cy="11368"/>
            </a:xfrm>
            <a:custGeom>
              <a:rect b="b" l="l" r="r" t="t"/>
              <a:pathLst>
                <a:path extrusionOk="0" h="435" w="2005">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1" name="Google Shape;14781;p84"/>
            <p:cNvSpPr/>
            <p:nvPr/>
          </p:nvSpPr>
          <p:spPr>
            <a:xfrm>
              <a:off x="1387192" y="4070677"/>
              <a:ext cx="22474" cy="11368"/>
            </a:xfrm>
            <a:custGeom>
              <a:rect b="b" l="l" r="r" t="t"/>
              <a:pathLst>
                <a:path extrusionOk="0" h="435" w="86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82" name="Google Shape;14782;p84"/>
          <p:cNvSpPr/>
          <p:nvPr/>
        </p:nvSpPr>
        <p:spPr>
          <a:xfrm>
            <a:off x="1321365" y="2905951"/>
            <a:ext cx="30157" cy="28667"/>
          </a:xfrm>
          <a:custGeom>
            <a:rect b="b" l="l" r="r" t="t"/>
            <a:pathLst>
              <a:path extrusionOk="0" h="1097" w="1154">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83" name="Google Shape;14783;p84"/>
          <p:cNvGrpSpPr/>
          <p:nvPr/>
        </p:nvGrpSpPr>
        <p:grpSpPr>
          <a:xfrm>
            <a:off x="1310049" y="2891421"/>
            <a:ext cx="384749" cy="366613"/>
            <a:chOff x="1310049" y="2891421"/>
            <a:chExt cx="384749" cy="366613"/>
          </a:xfrm>
        </p:grpSpPr>
        <p:sp>
          <p:nvSpPr>
            <p:cNvPr id="14784" name="Google Shape;14784;p84"/>
            <p:cNvSpPr/>
            <p:nvPr/>
          </p:nvSpPr>
          <p:spPr>
            <a:xfrm>
              <a:off x="1310049" y="2891421"/>
              <a:ext cx="384749" cy="366613"/>
            </a:xfrm>
            <a:custGeom>
              <a:rect b="b" l="l" r="r" t="t"/>
              <a:pathLst>
                <a:path extrusionOk="0" h="14029" w="14723">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5" name="Google Shape;14785;p84"/>
            <p:cNvSpPr/>
            <p:nvPr/>
          </p:nvSpPr>
          <p:spPr>
            <a:xfrm>
              <a:off x="1342218" y="2904697"/>
              <a:ext cx="324932" cy="324696"/>
            </a:xfrm>
            <a:custGeom>
              <a:rect b="b" l="l" r="r" t="t"/>
              <a:pathLst>
                <a:path extrusionOk="0" h="12425" w="12434">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6" name="Google Shape;14786;p84"/>
            <p:cNvSpPr/>
            <p:nvPr/>
          </p:nvSpPr>
          <p:spPr>
            <a:xfrm>
              <a:off x="1355546" y="2931848"/>
              <a:ext cx="22134" cy="19573"/>
            </a:xfrm>
            <a:custGeom>
              <a:rect b="b" l="l" r="r" t="t"/>
              <a:pathLst>
                <a:path extrusionOk="0" h="749" w="847">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7" name="Google Shape;14787;p84"/>
            <p:cNvSpPr/>
            <p:nvPr/>
          </p:nvSpPr>
          <p:spPr>
            <a:xfrm>
              <a:off x="1372610" y="2957720"/>
              <a:ext cx="30680" cy="28667"/>
            </a:xfrm>
            <a:custGeom>
              <a:rect b="b" l="l" r="r" t="t"/>
              <a:pathLst>
                <a:path extrusionOk="0" h="1097" w="1174">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8" name="Google Shape;14788;p84"/>
            <p:cNvSpPr/>
            <p:nvPr/>
          </p:nvSpPr>
          <p:spPr>
            <a:xfrm>
              <a:off x="1407001" y="2983356"/>
              <a:ext cx="21925" cy="19599"/>
            </a:xfrm>
            <a:custGeom>
              <a:rect b="b" l="l" r="r" t="t"/>
              <a:pathLst>
                <a:path extrusionOk="0" h="750" w="839">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9" name="Google Shape;14789;p84"/>
            <p:cNvSpPr/>
            <p:nvPr/>
          </p:nvSpPr>
          <p:spPr>
            <a:xfrm>
              <a:off x="1424379" y="3009227"/>
              <a:ext cx="30444" cy="28693"/>
            </a:xfrm>
            <a:custGeom>
              <a:rect b="b" l="l" r="r" t="t"/>
              <a:pathLst>
                <a:path extrusionOk="0" h="1098" w="1165">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0" name="Google Shape;14790;p84"/>
            <p:cNvSpPr/>
            <p:nvPr/>
          </p:nvSpPr>
          <p:spPr>
            <a:xfrm>
              <a:off x="1458769" y="3035124"/>
              <a:ext cx="21925" cy="19338"/>
            </a:xfrm>
            <a:custGeom>
              <a:rect b="b" l="l" r="r" t="t"/>
              <a:pathLst>
                <a:path extrusionOk="0" h="740" w="839">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1" name="Google Shape;14791;p84"/>
            <p:cNvSpPr/>
            <p:nvPr/>
          </p:nvSpPr>
          <p:spPr>
            <a:xfrm>
              <a:off x="1475886" y="3060995"/>
              <a:ext cx="30444" cy="28667"/>
            </a:xfrm>
            <a:custGeom>
              <a:rect b="b" l="l" r="r" t="t"/>
              <a:pathLst>
                <a:path extrusionOk="0" h="1097" w="1165">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2" name="Google Shape;14792;p84"/>
            <p:cNvSpPr/>
            <p:nvPr/>
          </p:nvSpPr>
          <p:spPr>
            <a:xfrm>
              <a:off x="1510276" y="3086631"/>
              <a:ext cx="21925" cy="19599"/>
            </a:xfrm>
            <a:custGeom>
              <a:rect b="b" l="l" r="r" t="t"/>
              <a:pathLst>
                <a:path extrusionOk="0" h="750" w="839">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3" name="Google Shape;14793;p84"/>
            <p:cNvSpPr/>
            <p:nvPr/>
          </p:nvSpPr>
          <p:spPr>
            <a:xfrm>
              <a:off x="1527655" y="3112267"/>
              <a:ext cx="30444" cy="28667"/>
            </a:xfrm>
            <a:custGeom>
              <a:rect b="b" l="l" r="r" t="t"/>
              <a:pathLst>
                <a:path extrusionOk="0" h="1097" w="1165">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4" name="Google Shape;14794;p84"/>
            <p:cNvSpPr/>
            <p:nvPr/>
          </p:nvSpPr>
          <p:spPr>
            <a:xfrm>
              <a:off x="1578639" y="3164036"/>
              <a:ext cx="31228" cy="28876"/>
            </a:xfrm>
            <a:custGeom>
              <a:rect b="b" l="l" r="r" t="t"/>
              <a:pathLst>
                <a:path extrusionOk="0" h="1105" w="1195">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5" name="Google Shape;14795;p84"/>
            <p:cNvSpPr/>
            <p:nvPr/>
          </p:nvSpPr>
          <p:spPr>
            <a:xfrm>
              <a:off x="1614101" y="3189907"/>
              <a:ext cx="21403" cy="19390"/>
            </a:xfrm>
            <a:custGeom>
              <a:rect b="b" l="l" r="r" t="t"/>
              <a:pathLst>
                <a:path extrusionOk="0" h="742" w="819">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84"/>
            <p:cNvSpPr/>
            <p:nvPr/>
          </p:nvSpPr>
          <p:spPr>
            <a:xfrm>
              <a:off x="1630930" y="3215804"/>
              <a:ext cx="30444" cy="28406"/>
            </a:xfrm>
            <a:custGeom>
              <a:rect b="b" l="l" r="r" t="t"/>
              <a:pathLst>
                <a:path extrusionOk="0" h="1087" w="1165">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7" name="Google Shape;14797;p84"/>
            <p:cNvSpPr/>
            <p:nvPr/>
          </p:nvSpPr>
          <p:spPr>
            <a:xfrm>
              <a:off x="1562332" y="3138138"/>
              <a:ext cx="21403" cy="19286"/>
            </a:xfrm>
            <a:custGeom>
              <a:rect b="b" l="l" r="r" t="t"/>
              <a:pathLst>
                <a:path extrusionOk="0" h="738" w="819">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98" name="Google Shape;14798;p84"/>
          <p:cNvGrpSpPr/>
          <p:nvPr/>
        </p:nvGrpSpPr>
        <p:grpSpPr>
          <a:xfrm>
            <a:off x="849673" y="2891343"/>
            <a:ext cx="383468" cy="366665"/>
            <a:chOff x="849673" y="2891343"/>
            <a:chExt cx="383468" cy="366665"/>
          </a:xfrm>
        </p:grpSpPr>
        <p:sp>
          <p:nvSpPr>
            <p:cNvPr id="14799" name="Google Shape;14799;p84"/>
            <p:cNvSpPr/>
            <p:nvPr/>
          </p:nvSpPr>
          <p:spPr>
            <a:xfrm>
              <a:off x="849673" y="2976561"/>
              <a:ext cx="322188" cy="281447"/>
            </a:xfrm>
            <a:custGeom>
              <a:rect b="b" l="l" r="r" t="t"/>
              <a:pathLst>
                <a:path extrusionOk="0" h="10770" w="12329">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0" name="Google Shape;14800;p84"/>
            <p:cNvSpPr/>
            <p:nvPr/>
          </p:nvSpPr>
          <p:spPr>
            <a:xfrm>
              <a:off x="867260" y="2976561"/>
              <a:ext cx="304600" cy="258947"/>
            </a:xfrm>
            <a:custGeom>
              <a:rect b="b" l="l" r="r" t="t"/>
              <a:pathLst>
                <a:path extrusionOk="0" h="9909" w="11656">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84"/>
            <p:cNvSpPr/>
            <p:nvPr/>
          </p:nvSpPr>
          <p:spPr>
            <a:xfrm>
              <a:off x="947173" y="3018948"/>
              <a:ext cx="81952" cy="50122"/>
            </a:xfrm>
            <a:custGeom>
              <a:rect b="b" l="l" r="r" t="t"/>
              <a:pathLst>
                <a:path extrusionOk="0" h="1918" w="3136">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84"/>
            <p:cNvSpPr/>
            <p:nvPr/>
          </p:nvSpPr>
          <p:spPr>
            <a:xfrm>
              <a:off x="967792" y="3018791"/>
              <a:ext cx="61333" cy="49521"/>
            </a:xfrm>
            <a:custGeom>
              <a:rect b="b" l="l" r="r" t="t"/>
              <a:pathLst>
                <a:path extrusionOk="0" h="1895" w="2347">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3" name="Google Shape;14803;p84"/>
            <p:cNvSpPr/>
            <p:nvPr/>
          </p:nvSpPr>
          <p:spPr>
            <a:xfrm>
              <a:off x="992174" y="3104663"/>
              <a:ext cx="65357" cy="72831"/>
            </a:xfrm>
            <a:custGeom>
              <a:rect b="b" l="l" r="r" t="t"/>
              <a:pathLst>
                <a:path extrusionOk="0" h="2787" w="2501">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4" name="Google Shape;14804;p84"/>
            <p:cNvSpPr/>
            <p:nvPr/>
          </p:nvSpPr>
          <p:spPr>
            <a:xfrm>
              <a:off x="1009499" y="3104427"/>
              <a:ext cx="48032" cy="64913"/>
            </a:xfrm>
            <a:custGeom>
              <a:rect b="b" l="l" r="r" t="t"/>
              <a:pathLst>
                <a:path extrusionOk="0" h="2484" w="1838">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5" name="Google Shape;14805;p84"/>
            <p:cNvSpPr/>
            <p:nvPr/>
          </p:nvSpPr>
          <p:spPr>
            <a:xfrm>
              <a:off x="897417" y="3078400"/>
              <a:ext cx="69147" cy="70584"/>
            </a:xfrm>
            <a:custGeom>
              <a:rect b="b" l="l" r="r" t="t"/>
              <a:pathLst>
                <a:path extrusionOk="0" h="2701" w="2646">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6" name="Google Shape;14806;p84"/>
            <p:cNvSpPr/>
            <p:nvPr/>
          </p:nvSpPr>
          <p:spPr>
            <a:xfrm>
              <a:off x="904708" y="3094915"/>
              <a:ext cx="61856" cy="54068"/>
            </a:xfrm>
            <a:custGeom>
              <a:rect b="b" l="l" r="r" t="t"/>
              <a:pathLst>
                <a:path extrusionOk="0" h="2069" w="2367">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7" name="Google Shape;14807;p84"/>
            <p:cNvSpPr/>
            <p:nvPr/>
          </p:nvSpPr>
          <p:spPr>
            <a:xfrm>
              <a:off x="1107261" y="2891343"/>
              <a:ext cx="125880" cy="143049"/>
            </a:xfrm>
            <a:custGeom>
              <a:rect b="b" l="l" r="r" t="t"/>
              <a:pathLst>
                <a:path extrusionOk="0" h="5474" w="4817">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8" name="Google Shape;14808;p84"/>
            <p:cNvSpPr/>
            <p:nvPr/>
          </p:nvSpPr>
          <p:spPr>
            <a:xfrm>
              <a:off x="1126599" y="2965507"/>
              <a:ext cx="47274" cy="45000"/>
            </a:xfrm>
            <a:custGeom>
              <a:rect b="b" l="l" r="r" t="t"/>
              <a:pathLst>
                <a:path extrusionOk="0" h="1722" w="1809">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9" name="Google Shape;14809;p84"/>
            <p:cNvSpPr/>
            <p:nvPr/>
          </p:nvSpPr>
          <p:spPr>
            <a:xfrm>
              <a:off x="1024578" y="3005411"/>
              <a:ext cx="119635" cy="81507"/>
            </a:xfrm>
            <a:custGeom>
              <a:rect b="b" l="l" r="r" t="t"/>
              <a:pathLst>
                <a:path extrusionOk="0" h="3119" w="4578">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0" name="Google Shape;14810;p84"/>
            <p:cNvSpPr/>
            <p:nvPr/>
          </p:nvSpPr>
          <p:spPr>
            <a:xfrm>
              <a:off x="1039395" y="3005150"/>
              <a:ext cx="95018" cy="60863"/>
            </a:xfrm>
            <a:custGeom>
              <a:rect b="b" l="l" r="r" t="t"/>
              <a:pathLst>
                <a:path extrusionOk="0" h="2329" w="3636">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1" name="Google Shape;14811;p84"/>
          <p:cNvGrpSpPr/>
          <p:nvPr/>
        </p:nvGrpSpPr>
        <p:grpSpPr>
          <a:xfrm>
            <a:off x="920257" y="2426002"/>
            <a:ext cx="278024" cy="366508"/>
            <a:chOff x="920257" y="2426002"/>
            <a:chExt cx="278024" cy="366508"/>
          </a:xfrm>
        </p:grpSpPr>
        <p:sp>
          <p:nvSpPr>
            <p:cNvPr id="14812" name="Google Shape;14812;p84"/>
            <p:cNvSpPr/>
            <p:nvPr/>
          </p:nvSpPr>
          <p:spPr>
            <a:xfrm>
              <a:off x="1039918" y="2426002"/>
              <a:ext cx="38964" cy="92483"/>
            </a:xfrm>
            <a:custGeom>
              <a:rect b="b" l="l" r="r" t="t"/>
              <a:pathLst>
                <a:path extrusionOk="0" h="3539" w="1491">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3" name="Google Shape;14813;p84"/>
            <p:cNvSpPr/>
            <p:nvPr/>
          </p:nvSpPr>
          <p:spPr>
            <a:xfrm>
              <a:off x="1061529" y="2429268"/>
              <a:ext cx="17352" cy="85950"/>
            </a:xfrm>
            <a:custGeom>
              <a:rect b="b" l="l" r="r" t="t"/>
              <a:pathLst>
                <a:path extrusionOk="0" h="3289" w="664">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4" name="Google Shape;14814;p84"/>
            <p:cNvSpPr/>
            <p:nvPr/>
          </p:nvSpPr>
          <p:spPr>
            <a:xfrm>
              <a:off x="920257" y="2748398"/>
              <a:ext cx="27204" cy="44112"/>
            </a:xfrm>
            <a:custGeom>
              <a:rect b="b" l="l" r="r" t="t"/>
              <a:pathLst>
                <a:path extrusionOk="0" h="1688" w="1041">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5" name="Google Shape;14815;p84"/>
            <p:cNvSpPr/>
            <p:nvPr/>
          </p:nvSpPr>
          <p:spPr>
            <a:xfrm>
              <a:off x="930083" y="2483023"/>
              <a:ext cx="136229" cy="283485"/>
            </a:xfrm>
            <a:custGeom>
              <a:rect b="b" l="l" r="r" t="t"/>
              <a:pathLst>
                <a:path extrusionOk="0" h="10848" w="5213">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6" name="Google Shape;14816;p84"/>
            <p:cNvSpPr/>
            <p:nvPr/>
          </p:nvSpPr>
          <p:spPr>
            <a:xfrm>
              <a:off x="945161" y="2690097"/>
              <a:ext cx="38728" cy="38728"/>
            </a:xfrm>
            <a:custGeom>
              <a:rect b="b" l="l" r="r" t="t"/>
              <a:pathLst>
                <a:path extrusionOk="0" h="1482" w="1482">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7" name="Google Shape;14817;p84"/>
            <p:cNvSpPr/>
            <p:nvPr/>
          </p:nvSpPr>
          <p:spPr>
            <a:xfrm>
              <a:off x="956215" y="2701151"/>
              <a:ext cx="16620" cy="16620"/>
            </a:xfrm>
            <a:custGeom>
              <a:rect b="b" l="l" r="r" t="t"/>
              <a:pathLst>
                <a:path extrusionOk="0" h="636" w="636">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8" name="Google Shape;14818;p84"/>
            <p:cNvSpPr/>
            <p:nvPr/>
          </p:nvSpPr>
          <p:spPr>
            <a:xfrm>
              <a:off x="1170841" y="2748398"/>
              <a:ext cx="27439" cy="44112"/>
            </a:xfrm>
            <a:custGeom>
              <a:rect b="b" l="l" r="r" t="t"/>
              <a:pathLst>
                <a:path extrusionOk="0" h="1688" w="105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9" name="Google Shape;14819;p84"/>
            <p:cNvSpPr/>
            <p:nvPr/>
          </p:nvSpPr>
          <p:spPr>
            <a:xfrm>
              <a:off x="1052226" y="2483023"/>
              <a:ext cx="136229" cy="283485"/>
            </a:xfrm>
            <a:custGeom>
              <a:rect b="b" l="l" r="r" t="t"/>
              <a:pathLst>
                <a:path extrusionOk="0" h="10848" w="5213">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0" name="Google Shape;14820;p84"/>
            <p:cNvSpPr/>
            <p:nvPr/>
          </p:nvSpPr>
          <p:spPr>
            <a:xfrm>
              <a:off x="1134648" y="2690097"/>
              <a:ext cx="38728" cy="38728"/>
            </a:xfrm>
            <a:custGeom>
              <a:rect b="b" l="l" r="r" t="t"/>
              <a:pathLst>
                <a:path extrusionOk="0" h="1482" w="1482">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1" name="Google Shape;14821;p84"/>
            <p:cNvSpPr/>
            <p:nvPr/>
          </p:nvSpPr>
          <p:spPr>
            <a:xfrm>
              <a:off x="1145702" y="2701151"/>
              <a:ext cx="16620" cy="16620"/>
            </a:xfrm>
            <a:custGeom>
              <a:rect b="b" l="l" r="r" t="t"/>
              <a:pathLst>
                <a:path extrusionOk="0" h="636" w="636">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2" name="Google Shape;14822;p84"/>
            <p:cNvSpPr/>
            <p:nvPr/>
          </p:nvSpPr>
          <p:spPr>
            <a:xfrm>
              <a:off x="1015536" y="2472883"/>
              <a:ext cx="87727" cy="76960"/>
            </a:xfrm>
            <a:custGeom>
              <a:rect b="b" l="l" r="r" t="t"/>
              <a:pathLst>
                <a:path extrusionOk="0" h="2945" w="3357">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3" name="Google Shape;14823;p84"/>
            <p:cNvSpPr/>
            <p:nvPr/>
          </p:nvSpPr>
          <p:spPr>
            <a:xfrm>
              <a:off x="1027844" y="2472727"/>
              <a:ext cx="83702" cy="72648"/>
            </a:xfrm>
            <a:custGeom>
              <a:rect b="b" l="l" r="r" t="t"/>
              <a:pathLst>
                <a:path extrusionOk="0" h="2780" w="3203">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4" name="Google Shape;14824;p84"/>
            <p:cNvSpPr/>
            <p:nvPr/>
          </p:nvSpPr>
          <p:spPr>
            <a:xfrm>
              <a:off x="1047182" y="2499120"/>
              <a:ext cx="24408" cy="24146"/>
            </a:xfrm>
            <a:custGeom>
              <a:rect b="b" l="l" r="r" t="t"/>
              <a:pathLst>
                <a:path extrusionOk="0" h="924" w="934">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25" name="Google Shape;14825;p84"/>
          <p:cNvGrpSpPr/>
          <p:nvPr/>
        </p:nvGrpSpPr>
        <p:grpSpPr>
          <a:xfrm>
            <a:off x="866528" y="4274484"/>
            <a:ext cx="349810" cy="366665"/>
            <a:chOff x="866528" y="4274484"/>
            <a:chExt cx="349810" cy="366665"/>
          </a:xfrm>
        </p:grpSpPr>
        <p:sp>
          <p:nvSpPr>
            <p:cNvPr id="14826" name="Google Shape;14826;p84"/>
            <p:cNvSpPr/>
            <p:nvPr/>
          </p:nvSpPr>
          <p:spPr>
            <a:xfrm>
              <a:off x="1041407" y="4370991"/>
              <a:ext cx="174931" cy="270158"/>
            </a:xfrm>
            <a:custGeom>
              <a:rect b="b" l="l" r="r" t="t"/>
              <a:pathLst>
                <a:path extrusionOk="0" h="10338" w="6694">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7" name="Google Shape;14827;p84"/>
            <p:cNvSpPr/>
            <p:nvPr/>
          </p:nvSpPr>
          <p:spPr>
            <a:xfrm>
              <a:off x="1041407" y="4516471"/>
              <a:ext cx="173938" cy="124678"/>
            </a:xfrm>
            <a:custGeom>
              <a:rect b="b" l="l" r="r" t="t"/>
              <a:pathLst>
                <a:path extrusionOk="0" h="4771" w="6656">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8" name="Google Shape;14828;p84"/>
            <p:cNvSpPr/>
            <p:nvPr/>
          </p:nvSpPr>
          <p:spPr>
            <a:xfrm>
              <a:off x="866528" y="4370991"/>
              <a:ext cx="174905" cy="270158"/>
            </a:xfrm>
            <a:custGeom>
              <a:rect b="b" l="l" r="r" t="t"/>
              <a:pathLst>
                <a:path extrusionOk="0" h="10338" w="6693">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9" name="Google Shape;14829;p84"/>
            <p:cNvSpPr/>
            <p:nvPr/>
          </p:nvSpPr>
          <p:spPr>
            <a:xfrm>
              <a:off x="866528" y="4370991"/>
              <a:ext cx="64600" cy="173650"/>
            </a:xfrm>
            <a:custGeom>
              <a:rect b="b" l="l" r="r" t="t"/>
              <a:pathLst>
                <a:path extrusionOk="0" h="6645" w="2472">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0" name="Google Shape;14830;p84"/>
            <p:cNvSpPr/>
            <p:nvPr/>
          </p:nvSpPr>
          <p:spPr>
            <a:xfrm>
              <a:off x="867522" y="4274536"/>
              <a:ext cx="347824" cy="192701"/>
            </a:xfrm>
            <a:custGeom>
              <a:rect b="b" l="l" r="r" t="t"/>
              <a:pathLst>
                <a:path extrusionOk="0" h="7374" w="1331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1" name="Google Shape;14831;p84"/>
            <p:cNvSpPr/>
            <p:nvPr/>
          </p:nvSpPr>
          <p:spPr>
            <a:xfrm>
              <a:off x="1041407" y="4274484"/>
              <a:ext cx="173938" cy="131708"/>
            </a:xfrm>
            <a:custGeom>
              <a:rect b="b" l="l" r="r" t="t"/>
              <a:pathLst>
                <a:path extrusionOk="0" h="5040" w="6656">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2" name="Google Shape;14832;p84"/>
            <p:cNvSpPr/>
            <p:nvPr/>
          </p:nvSpPr>
          <p:spPr>
            <a:xfrm>
              <a:off x="1041407" y="4405669"/>
              <a:ext cx="112866" cy="173650"/>
            </a:xfrm>
            <a:custGeom>
              <a:rect b="b" l="l" r="r" t="t"/>
              <a:pathLst>
                <a:path extrusionOk="0" h="6645" w="4319">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3" name="Google Shape;14833;p84"/>
            <p:cNvSpPr/>
            <p:nvPr/>
          </p:nvSpPr>
          <p:spPr>
            <a:xfrm>
              <a:off x="928593" y="4405669"/>
              <a:ext cx="112840" cy="173415"/>
            </a:xfrm>
            <a:custGeom>
              <a:rect b="b" l="l" r="r" t="t"/>
              <a:pathLst>
                <a:path extrusionOk="0" h="6636" w="4318">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4" name="Google Shape;14834;p84"/>
            <p:cNvSpPr/>
            <p:nvPr/>
          </p:nvSpPr>
          <p:spPr>
            <a:xfrm>
              <a:off x="929848" y="4343657"/>
              <a:ext cx="223407" cy="123842"/>
            </a:xfrm>
            <a:custGeom>
              <a:rect b="b" l="l" r="r" t="t"/>
              <a:pathLst>
                <a:path extrusionOk="0" h="4739" w="8549">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5" name="Google Shape;14835;p84"/>
            <p:cNvSpPr/>
            <p:nvPr/>
          </p:nvSpPr>
          <p:spPr>
            <a:xfrm>
              <a:off x="1112017" y="4497290"/>
              <a:ext cx="29896" cy="18972"/>
            </a:xfrm>
            <a:custGeom>
              <a:rect b="b" l="l" r="r" t="t"/>
              <a:pathLst>
                <a:path extrusionOk="0" h="726" w="1144">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84"/>
            <p:cNvSpPr/>
            <p:nvPr/>
          </p:nvSpPr>
          <p:spPr>
            <a:xfrm>
              <a:off x="1112017" y="4481218"/>
              <a:ext cx="29896" cy="18946"/>
            </a:xfrm>
            <a:custGeom>
              <a:rect b="b" l="l" r="r" t="t"/>
              <a:pathLst>
                <a:path extrusionOk="0" h="725" w="1144">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7" name="Google Shape;14837;p84"/>
          <p:cNvGrpSpPr/>
          <p:nvPr/>
        </p:nvGrpSpPr>
        <p:grpSpPr>
          <a:xfrm>
            <a:off x="1388708" y="4274484"/>
            <a:ext cx="330210" cy="366665"/>
            <a:chOff x="1388708" y="4274484"/>
            <a:chExt cx="330210" cy="366665"/>
          </a:xfrm>
        </p:grpSpPr>
        <p:sp>
          <p:nvSpPr>
            <p:cNvPr id="14838" name="Google Shape;14838;p84"/>
            <p:cNvSpPr/>
            <p:nvPr/>
          </p:nvSpPr>
          <p:spPr>
            <a:xfrm>
              <a:off x="1490965" y="4274484"/>
              <a:ext cx="227954" cy="366665"/>
            </a:xfrm>
            <a:custGeom>
              <a:rect b="b" l="l" r="r" t="t"/>
              <a:pathLst>
                <a:path extrusionOk="0" h="14031" w="8723">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9" name="Google Shape;14839;p84"/>
            <p:cNvSpPr/>
            <p:nvPr/>
          </p:nvSpPr>
          <p:spPr>
            <a:xfrm>
              <a:off x="1651810" y="4274484"/>
              <a:ext cx="67108" cy="366665"/>
            </a:xfrm>
            <a:custGeom>
              <a:rect b="b" l="l" r="r" t="t"/>
              <a:pathLst>
                <a:path extrusionOk="0" h="14031" w="2568">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0" name="Google Shape;14840;p84"/>
            <p:cNvSpPr/>
            <p:nvPr/>
          </p:nvSpPr>
          <p:spPr>
            <a:xfrm>
              <a:off x="1395973" y="4576288"/>
              <a:ext cx="273947" cy="64861"/>
            </a:xfrm>
            <a:custGeom>
              <a:rect b="b" l="l" r="r" t="t"/>
              <a:pathLst>
                <a:path extrusionOk="0" h="2482" w="10483">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1" name="Google Shape;14841;p84"/>
            <p:cNvSpPr/>
            <p:nvPr/>
          </p:nvSpPr>
          <p:spPr>
            <a:xfrm>
              <a:off x="1523395" y="4385547"/>
              <a:ext cx="31437" cy="26916"/>
            </a:xfrm>
            <a:custGeom>
              <a:rect b="b" l="l" r="r" t="t"/>
              <a:pathLst>
                <a:path extrusionOk="0" h="1030" w="1203">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84"/>
            <p:cNvSpPr/>
            <p:nvPr/>
          </p:nvSpPr>
          <p:spPr>
            <a:xfrm>
              <a:off x="1569623" y="4394589"/>
              <a:ext cx="41734" cy="11106"/>
            </a:xfrm>
            <a:custGeom>
              <a:rect b="b" l="l" r="r" t="t"/>
              <a:pathLst>
                <a:path extrusionOk="0" h="425"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3" name="Google Shape;14843;p84"/>
            <p:cNvSpPr/>
            <p:nvPr/>
          </p:nvSpPr>
          <p:spPr>
            <a:xfrm>
              <a:off x="1569623" y="4407917"/>
              <a:ext cx="109103" cy="11080"/>
            </a:xfrm>
            <a:custGeom>
              <a:rect b="b" l="l" r="r" t="t"/>
              <a:pathLst>
                <a:path extrusionOk="0" h="424" w="4175">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4" name="Google Shape;14844;p84"/>
            <p:cNvSpPr/>
            <p:nvPr/>
          </p:nvSpPr>
          <p:spPr>
            <a:xfrm>
              <a:off x="1569623" y="4379014"/>
              <a:ext cx="14608" cy="11080"/>
            </a:xfrm>
            <a:custGeom>
              <a:rect b="b" l="l" r="r" t="t"/>
              <a:pathLst>
                <a:path extrusionOk="0" h="424" w="559">
                  <a:moveTo>
                    <a:pt x="280" y="1"/>
                  </a:moveTo>
                  <a:cubicBezTo>
                    <a:pt x="1" y="1"/>
                    <a:pt x="1" y="424"/>
                    <a:pt x="280" y="424"/>
                  </a:cubicBezTo>
                  <a:cubicBezTo>
                    <a:pt x="558" y="424"/>
                    <a:pt x="558" y="1"/>
                    <a:pt x="28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84"/>
            <p:cNvSpPr/>
            <p:nvPr/>
          </p:nvSpPr>
          <p:spPr>
            <a:xfrm>
              <a:off x="1523395" y="4444110"/>
              <a:ext cx="31437" cy="26786"/>
            </a:xfrm>
            <a:custGeom>
              <a:rect b="b" l="l" r="r" t="t"/>
              <a:pathLst>
                <a:path extrusionOk="0" h="1025" w="1203">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6" name="Google Shape;14846;p84"/>
            <p:cNvSpPr/>
            <p:nvPr/>
          </p:nvSpPr>
          <p:spPr>
            <a:xfrm>
              <a:off x="1569623" y="4453152"/>
              <a:ext cx="41734" cy="11080"/>
            </a:xfrm>
            <a:custGeom>
              <a:rect b="b" l="l" r="r" t="t"/>
              <a:pathLst>
                <a:path extrusionOk="0" h="424"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7" name="Google Shape;14847;p84"/>
            <p:cNvSpPr/>
            <p:nvPr/>
          </p:nvSpPr>
          <p:spPr>
            <a:xfrm>
              <a:off x="1569623" y="4466480"/>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8" name="Google Shape;14848;p84"/>
            <p:cNvSpPr/>
            <p:nvPr/>
          </p:nvSpPr>
          <p:spPr>
            <a:xfrm>
              <a:off x="1569623" y="4437577"/>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9" name="Google Shape;14849;p84"/>
            <p:cNvSpPr/>
            <p:nvPr/>
          </p:nvSpPr>
          <p:spPr>
            <a:xfrm>
              <a:off x="1523395" y="4502647"/>
              <a:ext cx="31437" cy="26655"/>
            </a:xfrm>
            <a:custGeom>
              <a:rect b="b" l="l" r="r" t="t"/>
              <a:pathLst>
                <a:path extrusionOk="0" h="1020" w="1203">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0" name="Google Shape;14850;p84"/>
            <p:cNvSpPr/>
            <p:nvPr/>
          </p:nvSpPr>
          <p:spPr>
            <a:xfrm>
              <a:off x="1569623" y="4511689"/>
              <a:ext cx="41734" cy="11106"/>
            </a:xfrm>
            <a:custGeom>
              <a:rect b="b" l="l" r="r" t="t"/>
              <a:pathLst>
                <a:path extrusionOk="0" h="425" w="1597">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1" name="Google Shape;14851;p84"/>
            <p:cNvSpPr/>
            <p:nvPr/>
          </p:nvSpPr>
          <p:spPr>
            <a:xfrm>
              <a:off x="1569623" y="4524781"/>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2" name="Google Shape;14852;p84"/>
            <p:cNvSpPr/>
            <p:nvPr/>
          </p:nvSpPr>
          <p:spPr>
            <a:xfrm>
              <a:off x="1569623" y="4495879"/>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3" name="Google Shape;14853;p84"/>
            <p:cNvSpPr/>
            <p:nvPr/>
          </p:nvSpPr>
          <p:spPr>
            <a:xfrm>
              <a:off x="1530425" y="4309423"/>
              <a:ext cx="149295" cy="32169"/>
            </a:xfrm>
            <a:custGeom>
              <a:rect b="b" l="l" r="r" t="t"/>
              <a:pathLst>
                <a:path extrusionOk="0" h="1231" w="5713">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4" name="Google Shape;14854;p84"/>
            <p:cNvSpPr/>
            <p:nvPr/>
          </p:nvSpPr>
          <p:spPr>
            <a:xfrm>
              <a:off x="1490965" y="4463448"/>
              <a:ext cx="29634" cy="29451"/>
            </a:xfrm>
            <a:custGeom>
              <a:rect b="b" l="l" r="r" t="t"/>
              <a:pathLst>
                <a:path extrusionOk="0" h="1127" w="1134">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5" name="Google Shape;14855;p84"/>
            <p:cNvSpPr/>
            <p:nvPr/>
          </p:nvSpPr>
          <p:spPr>
            <a:xfrm>
              <a:off x="1388708" y="4350242"/>
              <a:ext cx="122640" cy="130689"/>
            </a:xfrm>
            <a:custGeom>
              <a:rect b="b" l="l" r="r" t="t"/>
              <a:pathLst>
                <a:path extrusionOk="0" h="5001" w="4693">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6" name="Google Shape;14856;p84"/>
            <p:cNvSpPr/>
            <p:nvPr/>
          </p:nvSpPr>
          <p:spPr>
            <a:xfrm>
              <a:off x="1388708" y="4358422"/>
              <a:ext cx="112605" cy="122509"/>
            </a:xfrm>
            <a:custGeom>
              <a:rect b="b" l="l" r="r" t="t"/>
              <a:pathLst>
                <a:path extrusionOk="0" h="4688" w="4309">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7" name="Google Shape;14857;p84"/>
            <p:cNvSpPr/>
            <p:nvPr/>
          </p:nvSpPr>
          <p:spPr>
            <a:xfrm>
              <a:off x="1388708" y="4350242"/>
              <a:ext cx="35697" cy="34338"/>
            </a:xfrm>
            <a:custGeom>
              <a:rect b="b" l="l" r="r" t="t"/>
              <a:pathLst>
                <a:path extrusionOk="0" h="1314" w="1366">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8" name="Google Shape;14858;p84"/>
          <p:cNvGrpSpPr/>
          <p:nvPr/>
        </p:nvGrpSpPr>
        <p:grpSpPr>
          <a:xfrm>
            <a:off x="1874694" y="4293326"/>
            <a:ext cx="375446" cy="328982"/>
            <a:chOff x="1874694" y="4293326"/>
            <a:chExt cx="375446" cy="328982"/>
          </a:xfrm>
        </p:grpSpPr>
        <p:sp>
          <p:nvSpPr>
            <p:cNvPr id="14859" name="Google Shape;14859;p84"/>
            <p:cNvSpPr/>
            <p:nvPr/>
          </p:nvSpPr>
          <p:spPr>
            <a:xfrm>
              <a:off x="1874694" y="4396105"/>
              <a:ext cx="230959" cy="221996"/>
            </a:xfrm>
            <a:custGeom>
              <a:rect b="b" l="l" r="r" t="t"/>
              <a:pathLst>
                <a:path extrusionOk="0" h="8495" w="8838">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0" name="Google Shape;14860;p84"/>
            <p:cNvSpPr/>
            <p:nvPr/>
          </p:nvSpPr>
          <p:spPr>
            <a:xfrm>
              <a:off x="2019181" y="4396105"/>
              <a:ext cx="230959" cy="221996"/>
            </a:xfrm>
            <a:custGeom>
              <a:rect b="b" l="l" r="r" t="t"/>
              <a:pathLst>
                <a:path extrusionOk="0" h="8495" w="8838">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1" name="Google Shape;14861;p84"/>
            <p:cNvSpPr/>
            <p:nvPr/>
          </p:nvSpPr>
          <p:spPr>
            <a:xfrm>
              <a:off x="2033266" y="4540853"/>
              <a:ext cx="67108" cy="50775"/>
            </a:xfrm>
            <a:custGeom>
              <a:rect b="b" l="l" r="r" t="t"/>
              <a:pathLst>
                <a:path extrusionOk="0" h="1943" w="2568">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2" name="Google Shape;14862;p84"/>
            <p:cNvSpPr/>
            <p:nvPr/>
          </p:nvSpPr>
          <p:spPr>
            <a:xfrm>
              <a:off x="1947055" y="4323979"/>
              <a:ext cx="230724" cy="221996"/>
            </a:xfrm>
            <a:custGeom>
              <a:rect b="b" l="l" r="r" t="t"/>
              <a:pathLst>
                <a:path extrusionOk="0" h="8495" w="8829">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3" name="Google Shape;14863;p84"/>
            <p:cNvSpPr/>
            <p:nvPr/>
          </p:nvSpPr>
          <p:spPr>
            <a:xfrm>
              <a:off x="2019677" y="4422995"/>
              <a:ext cx="85741" cy="122980"/>
            </a:xfrm>
            <a:custGeom>
              <a:rect b="b" l="l" r="r" t="t"/>
              <a:pathLst>
                <a:path extrusionOk="0" h="4706" w="3281">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4" name="Google Shape;14864;p84"/>
            <p:cNvSpPr/>
            <p:nvPr/>
          </p:nvSpPr>
          <p:spPr>
            <a:xfrm>
              <a:off x="1942534" y="4396261"/>
              <a:ext cx="124182" cy="144617"/>
            </a:xfrm>
            <a:custGeom>
              <a:rect b="b" l="l" r="r" t="t"/>
              <a:pathLst>
                <a:path extrusionOk="0" h="5534" w="4752">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5" name="Google Shape;14865;p84"/>
            <p:cNvSpPr/>
            <p:nvPr/>
          </p:nvSpPr>
          <p:spPr>
            <a:xfrm>
              <a:off x="2066690" y="4396261"/>
              <a:ext cx="111089" cy="144617"/>
            </a:xfrm>
            <a:custGeom>
              <a:rect b="b" l="l" r="r" t="t"/>
              <a:pathLst>
                <a:path extrusionOk="0" h="5534" w="4251">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6" name="Google Shape;14866;p84"/>
            <p:cNvSpPr/>
            <p:nvPr/>
          </p:nvSpPr>
          <p:spPr>
            <a:xfrm>
              <a:off x="2012412" y="4293326"/>
              <a:ext cx="94992" cy="81246"/>
            </a:xfrm>
            <a:custGeom>
              <a:rect b="b" l="l" r="r" t="t"/>
              <a:pathLst>
                <a:path extrusionOk="0" h="3109" w="3635">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7" name="Google Shape;14867;p84"/>
            <p:cNvSpPr/>
            <p:nvPr/>
          </p:nvSpPr>
          <p:spPr>
            <a:xfrm>
              <a:off x="2058641" y="4293326"/>
              <a:ext cx="48763" cy="81194"/>
            </a:xfrm>
            <a:custGeom>
              <a:rect b="b" l="l" r="r" t="t"/>
              <a:pathLst>
                <a:path extrusionOk="0" h="3107" w="1866">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8" name="Google Shape;14868;p84"/>
            <p:cNvSpPr/>
            <p:nvPr/>
          </p:nvSpPr>
          <p:spPr>
            <a:xfrm>
              <a:off x="2061150" y="4305529"/>
              <a:ext cx="23389" cy="34077"/>
            </a:xfrm>
            <a:custGeom>
              <a:rect b="b" l="l" r="r" t="t"/>
              <a:pathLst>
                <a:path extrusionOk="0" h="1304" w="895">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9" name="Google Shape;14869;p84"/>
            <p:cNvSpPr/>
            <p:nvPr/>
          </p:nvSpPr>
          <p:spPr>
            <a:xfrm>
              <a:off x="2046332" y="4459816"/>
              <a:ext cx="35723" cy="61647"/>
            </a:xfrm>
            <a:custGeom>
              <a:rect b="b" l="l" r="r" t="t"/>
              <a:pathLst>
                <a:path extrusionOk="0" h="2359" w="1367">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0" name="Google Shape;14870;p84"/>
            <p:cNvSpPr/>
            <p:nvPr/>
          </p:nvSpPr>
          <p:spPr>
            <a:xfrm>
              <a:off x="2182770" y="4521436"/>
              <a:ext cx="25662" cy="22709"/>
            </a:xfrm>
            <a:custGeom>
              <a:rect b="b" l="l" r="r" t="t"/>
              <a:pathLst>
                <a:path extrusionOk="0" h="869" w="982">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1" name="Google Shape;14871;p84"/>
            <p:cNvSpPr/>
            <p:nvPr/>
          </p:nvSpPr>
          <p:spPr>
            <a:xfrm>
              <a:off x="2178746" y="4542603"/>
              <a:ext cx="33711" cy="79704"/>
            </a:xfrm>
            <a:custGeom>
              <a:rect b="b" l="l" r="r" t="t"/>
              <a:pathLst>
                <a:path extrusionOk="0" h="3050" w="129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2" name="Google Shape;14872;p84"/>
            <p:cNvSpPr/>
            <p:nvPr/>
          </p:nvSpPr>
          <p:spPr>
            <a:xfrm>
              <a:off x="2195601" y="4542603"/>
              <a:ext cx="16855" cy="79704"/>
            </a:xfrm>
            <a:custGeom>
              <a:rect b="b" l="l" r="r" t="t"/>
              <a:pathLst>
                <a:path extrusionOk="0" h="3050" w="645">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3" name="Google Shape;14873;p84"/>
            <p:cNvSpPr/>
            <p:nvPr/>
          </p:nvSpPr>
          <p:spPr>
            <a:xfrm>
              <a:off x="2178746" y="4602917"/>
              <a:ext cx="33711" cy="19390"/>
            </a:xfrm>
            <a:custGeom>
              <a:rect b="b" l="l" r="r" t="t"/>
              <a:pathLst>
                <a:path extrusionOk="0" h="742" w="129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4" name="Google Shape;14874;p84"/>
            <p:cNvSpPr/>
            <p:nvPr/>
          </p:nvSpPr>
          <p:spPr>
            <a:xfrm>
              <a:off x="1911881" y="4515974"/>
              <a:ext cx="80958" cy="78920"/>
            </a:xfrm>
            <a:custGeom>
              <a:rect b="b" l="l" r="r" t="t"/>
              <a:pathLst>
                <a:path extrusionOk="0" h="3020" w="3098">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5" name="Google Shape;14875;p84"/>
            <p:cNvSpPr/>
            <p:nvPr/>
          </p:nvSpPr>
          <p:spPr>
            <a:xfrm>
              <a:off x="1945566" y="4516157"/>
              <a:ext cx="37971" cy="78737"/>
            </a:xfrm>
            <a:custGeom>
              <a:rect b="b" l="l" r="r" t="t"/>
              <a:pathLst>
                <a:path extrusionOk="0" h="3013" w="1453">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6" name="Google Shape;14876;p84"/>
            <p:cNvSpPr/>
            <p:nvPr/>
          </p:nvSpPr>
          <p:spPr>
            <a:xfrm>
              <a:off x="1907099" y="4489581"/>
              <a:ext cx="19390" cy="15366"/>
            </a:xfrm>
            <a:custGeom>
              <a:rect b="b" l="l" r="r" t="t"/>
              <a:pathLst>
                <a:path extrusionOk="0" h="588" w="742">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7" name="Google Shape;14877;p84"/>
            <p:cNvSpPr/>
            <p:nvPr/>
          </p:nvSpPr>
          <p:spPr>
            <a:xfrm>
              <a:off x="1897769" y="4504006"/>
              <a:ext cx="20932" cy="12753"/>
            </a:xfrm>
            <a:custGeom>
              <a:rect b="b" l="l" r="r" t="t"/>
              <a:pathLst>
                <a:path extrusionOk="0" h="488" w="801">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8" name="Google Shape;14878;p84"/>
            <p:cNvSpPr/>
            <p:nvPr/>
          </p:nvSpPr>
          <p:spPr>
            <a:xfrm>
              <a:off x="1922909" y="4479859"/>
              <a:ext cx="14373" cy="16803"/>
            </a:xfrm>
            <a:custGeom>
              <a:rect b="b" l="l" r="r" t="t"/>
              <a:pathLst>
                <a:path extrusionOk="0" h="643" w="55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9" name="Google Shape;14879;p84"/>
            <p:cNvSpPr/>
            <p:nvPr/>
          </p:nvSpPr>
          <p:spPr>
            <a:xfrm>
              <a:off x="1934773" y="4594111"/>
              <a:ext cx="34939" cy="28197"/>
            </a:xfrm>
            <a:custGeom>
              <a:rect b="b" l="l" r="r" t="t"/>
              <a:pathLst>
                <a:path extrusionOk="0" h="1079" w="1337">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0" name="Google Shape;14880;p84"/>
            <p:cNvSpPr/>
            <p:nvPr/>
          </p:nvSpPr>
          <p:spPr>
            <a:xfrm>
              <a:off x="1929729" y="4602682"/>
              <a:ext cx="45497" cy="11080"/>
            </a:xfrm>
            <a:custGeom>
              <a:rect b="b" l="l" r="r" t="t"/>
              <a:pathLst>
                <a:path extrusionOk="0" h="424" w="1741">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81" name="Google Shape;14881;p84"/>
          <p:cNvGrpSpPr/>
          <p:nvPr/>
        </p:nvGrpSpPr>
        <p:grpSpPr>
          <a:xfrm>
            <a:off x="2396116" y="4293090"/>
            <a:ext cx="366665" cy="329714"/>
            <a:chOff x="2396116" y="4293090"/>
            <a:chExt cx="366665" cy="329714"/>
          </a:xfrm>
        </p:grpSpPr>
        <p:sp>
          <p:nvSpPr>
            <p:cNvPr id="14882" name="Google Shape;14882;p84"/>
            <p:cNvSpPr/>
            <p:nvPr/>
          </p:nvSpPr>
          <p:spPr>
            <a:xfrm>
              <a:off x="2497144" y="4300878"/>
              <a:ext cx="143755" cy="54539"/>
            </a:xfrm>
            <a:custGeom>
              <a:rect b="b" l="l" r="r" t="t"/>
              <a:pathLst>
                <a:path extrusionOk="0" h="2087" w="5501">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3" name="Google Shape;14883;p84"/>
            <p:cNvSpPr/>
            <p:nvPr/>
          </p:nvSpPr>
          <p:spPr>
            <a:xfrm>
              <a:off x="2410959" y="4293090"/>
              <a:ext cx="143494" cy="54303"/>
            </a:xfrm>
            <a:custGeom>
              <a:rect b="b" l="l" r="r" t="t"/>
              <a:pathLst>
                <a:path extrusionOk="0" h="2078" w="5491">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4" name="Google Shape;14884;p84"/>
            <p:cNvSpPr/>
            <p:nvPr/>
          </p:nvSpPr>
          <p:spPr>
            <a:xfrm>
              <a:off x="2396116" y="4323979"/>
              <a:ext cx="366665" cy="251081"/>
            </a:xfrm>
            <a:custGeom>
              <a:rect b="b" l="l" r="r" t="t"/>
              <a:pathLst>
                <a:path extrusionOk="0" h="9608" w="14031">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5" name="Google Shape;14885;p84"/>
            <p:cNvSpPr/>
            <p:nvPr/>
          </p:nvSpPr>
          <p:spPr>
            <a:xfrm>
              <a:off x="2407928" y="4391819"/>
              <a:ext cx="340533" cy="182980"/>
            </a:xfrm>
            <a:custGeom>
              <a:rect b="b" l="l" r="r" t="t"/>
              <a:pathLst>
                <a:path extrusionOk="0" h="7002" w="13031">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6" name="Google Shape;14886;p84"/>
            <p:cNvSpPr/>
            <p:nvPr/>
          </p:nvSpPr>
          <p:spPr>
            <a:xfrm>
              <a:off x="2728077" y="4323979"/>
              <a:ext cx="34704" cy="251081"/>
            </a:xfrm>
            <a:custGeom>
              <a:rect b="b" l="l" r="r" t="t"/>
              <a:pathLst>
                <a:path extrusionOk="0" h="9608" w="1328">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7" name="Google Shape;14887;p84"/>
            <p:cNvSpPr/>
            <p:nvPr/>
          </p:nvSpPr>
          <p:spPr>
            <a:xfrm>
              <a:off x="2511726" y="4400626"/>
              <a:ext cx="227928" cy="222179"/>
            </a:xfrm>
            <a:custGeom>
              <a:rect b="b" l="l" r="r" t="t"/>
              <a:pathLst>
                <a:path extrusionOk="0" h="8502" w="8722">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8" name="Google Shape;14888;p84"/>
            <p:cNvSpPr/>
            <p:nvPr/>
          </p:nvSpPr>
          <p:spPr>
            <a:xfrm>
              <a:off x="2679340" y="4400626"/>
              <a:ext cx="60314" cy="222179"/>
            </a:xfrm>
            <a:custGeom>
              <a:rect b="b" l="l" r="r" t="t"/>
              <a:pathLst>
                <a:path extrusionOk="0" h="8502" w="2308">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84"/>
            <p:cNvSpPr/>
            <p:nvPr/>
          </p:nvSpPr>
          <p:spPr>
            <a:xfrm>
              <a:off x="2416735" y="4557943"/>
              <a:ext cx="273921" cy="64861"/>
            </a:xfrm>
            <a:custGeom>
              <a:rect b="b" l="l" r="r" t="t"/>
              <a:pathLst>
                <a:path extrusionOk="0" h="2482" w="10482">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0" name="Google Shape;14890;p84"/>
            <p:cNvSpPr/>
            <p:nvPr/>
          </p:nvSpPr>
          <p:spPr>
            <a:xfrm>
              <a:off x="2537336" y="4482290"/>
              <a:ext cx="25923" cy="11106"/>
            </a:xfrm>
            <a:custGeom>
              <a:rect b="b" l="l" r="r" t="t"/>
              <a:pathLst>
                <a:path extrusionOk="0" h="425" w="992">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1" name="Google Shape;14891;p84"/>
            <p:cNvSpPr/>
            <p:nvPr/>
          </p:nvSpPr>
          <p:spPr>
            <a:xfrm>
              <a:off x="2566239" y="4482290"/>
              <a:ext cx="149791" cy="11106"/>
            </a:xfrm>
            <a:custGeom>
              <a:rect b="b" l="l" r="r" t="t"/>
              <a:pathLst>
                <a:path extrusionOk="0" h="425" w="5732">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84"/>
            <p:cNvSpPr/>
            <p:nvPr/>
          </p:nvSpPr>
          <p:spPr>
            <a:xfrm>
              <a:off x="2537336" y="4500635"/>
              <a:ext cx="178694" cy="11106"/>
            </a:xfrm>
            <a:custGeom>
              <a:rect b="b" l="l" r="r" t="t"/>
              <a:pathLst>
                <a:path extrusionOk="0" h="425"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3" name="Google Shape;14893;p84"/>
            <p:cNvSpPr/>
            <p:nvPr/>
          </p:nvSpPr>
          <p:spPr>
            <a:xfrm>
              <a:off x="2537336" y="4519241"/>
              <a:ext cx="178694" cy="11080"/>
            </a:xfrm>
            <a:custGeom>
              <a:rect b="b" l="l" r="r" t="t"/>
              <a:pathLst>
                <a:path extrusionOk="0" h="424"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4" name="Google Shape;14894;p84"/>
            <p:cNvSpPr/>
            <p:nvPr/>
          </p:nvSpPr>
          <p:spPr>
            <a:xfrm>
              <a:off x="2648660" y="4443352"/>
              <a:ext cx="60105" cy="20122"/>
            </a:xfrm>
            <a:custGeom>
              <a:rect b="b" l="l" r="r" t="t"/>
              <a:pathLst>
                <a:path extrusionOk="0" h="770" w="230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95" name="Google Shape;14895;p84"/>
          <p:cNvGrpSpPr/>
          <p:nvPr/>
        </p:nvGrpSpPr>
        <p:grpSpPr>
          <a:xfrm>
            <a:off x="2908757" y="4289824"/>
            <a:ext cx="367162" cy="336116"/>
            <a:chOff x="2908757" y="4289824"/>
            <a:chExt cx="367162" cy="336116"/>
          </a:xfrm>
        </p:grpSpPr>
        <p:sp>
          <p:nvSpPr>
            <p:cNvPr id="14896" name="Google Shape;14896;p84"/>
            <p:cNvSpPr/>
            <p:nvPr/>
          </p:nvSpPr>
          <p:spPr>
            <a:xfrm>
              <a:off x="2908757" y="4289824"/>
              <a:ext cx="337501" cy="276926"/>
            </a:xfrm>
            <a:custGeom>
              <a:rect b="b" l="l" r="r" t="t"/>
              <a:pathLst>
                <a:path extrusionOk="0" h="10597" w="12915">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7" name="Google Shape;14897;p84"/>
            <p:cNvSpPr/>
            <p:nvPr/>
          </p:nvSpPr>
          <p:spPr>
            <a:xfrm>
              <a:off x="2941423" y="4303413"/>
              <a:ext cx="304836" cy="263337"/>
            </a:xfrm>
            <a:custGeom>
              <a:rect b="b" l="l" r="r" t="t"/>
              <a:pathLst>
                <a:path extrusionOk="0" h="10077" w="11665">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8" name="Google Shape;14898;p84"/>
            <p:cNvSpPr/>
            <p:nvPr/>
          </p:nvSpPr>
          <p:spPr>
            <a:xfrm>
              <a:off x="3215082" y="4289824"/>
              <a:ext cx="31176" cy="276926"/>
            </a:xfrm>
            <a:custGeom>
              <a:rect b="b" l="l" r="r" t="t"/>
              <a:pathLst>
                <a:path extrusionOk="0" h="10597" w="1193">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9" name="Google Shape;14899;p84"/>
            <p:cNvSpPr/>
            <p:nvPr/>
          </p:nvSpPr>
          <p:spPr>
            <a:xfrm>
              <a:off x="2908757" y="4289824"/>
              <a:ext cx="337501" cy="40714"/>
            </a:xfrm>
            <a:custGeom>
              <a:rect b="b" l="l" r="r" t="t"/>
              <a:pathLst>
                <a:path extrusionOk="0" h="1558" w="12915">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0" name="Google Shape;14900;p84"/>
            <p:cNvSpPr/>
            <p:nvPr/>
          </p:nvSpPr>
          <p:spPr>
            <a:xfrm>
              <a:off x="2992198" y="4303204"/>
              <a:ext cx="147779" cy="27335"/>
            </a:xfrm>
            <a:custGeom>
              <a:rect b="b" l="l" r="r" t="t"/>
              <a:pathLst>
                <a:path extrusionOk="0" h="1046" w="5655">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1" name="Google Shape;14901;p84"/>
            <p:cNvSpPr/>
            <p:nvPr/>
          </p:nvSpPr>
          <p:spPr>
            <a:xfrm>
              <a:off x="3215082" y="4289824"/>
              <a:ext cx="31176" cy="40714"/>
            </a:xfrm>
            <a:custGeom>
              <a:rect b="b" l="l" r="r" t="t"/>
              <a:pathLst>
                <a:path extrusionOk="0" h="1558" w="1193">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2" name="Google Shape;14902;p84"/>
            <p:cNvSpPr/>
            <p:nvPr/>
          </p:nvSpPr>
          <p:spPr>
            <a:xfrm>
              <a:off x="3123854" y="4474502"/>
              <a:ext cx="64626" cy="64364"/>
            </a:xfrm>
            <a:custGeom>
              <a:rect b="b" l="l" r="r" t="t"/>
              <a:pathLst>
                <a:path extrusionOk="0" h="2463" w="2473">
                  <a:moveTo>
                    <a:pt x="664" y="1"/>
                  </a:moveTo>
                  <a:lnTo>
                    <a:pt x="1" y="655"/>
                  </a:lnTo>
                  <a:lnTo>
                    <a:pt x="1818" y="2463"/>
                  </a:lnTo>
                  <a:lnTo>
                    <a:pt x="2472" y="1809"/>
                  </a:lnTo>
                  <a:lnTo>
                    <a:pt x="664"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3" name="Google Shape;14903;p84"/>
            <p:cNvSpPr/>
            <p:nvPr/>
          </p:nvSpPr>
          <p:spPr>
            <a:xfrm>
              <a:off x="2953235" y="4312167"/>
              <a:ext cx="217396" cy="209008"/>
            </a:xfrm>
            <a:custGeom>
              <a:rect b="b" l="l" r="r" t="t"/>
              <a:pathLst>
                <a:path extrusionOk="0" h="7998" w="8319">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4" name="Google Shape;14904;p84"/>
            <p:cNvSpPr/>
            <p:nvPr/>
          </p:nvSpPr>
          <p:spPr>
            <a:xfrm>
              <a:off x="2951484" y="4331035"/>
              <a:ext cx="200306" cy="171194"/>
            </a:xfrm>
            <a:custGeom>
              <a:rect b="b" l="l" r="r" t="t"/>
              <a:pathLst>
                <a:path extrusionOk="0" h="6551" w="7665">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5" name="Google Shape;14905;p84"/>
            <p:cNvSpPr/>
            <p:nvPr/>
          </p:nvSpPr>
          <p:spPr>
            <a:xfrm>
              <a:off x="3156284" y="4507560"/>
              <a:ext cx="119635" cy="118380"/>
            </a:xfrm>
            <a:custGeom>
              <a:rect b="b" l="l" r="r" t="t"/>
              <a:pathLst>
                <a:path extrusionOk="0" h="4530" w="4578">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6" name="Google Shape;14906;p84"/>
            <p:cNvSpPr/>
            <p:nvPr/>
          </p:nvSpPr>
          <p:spPr>
            <a:xfrm>
              <a:off x="3173375" y="4507560"/>
              <a:ext cx="102544" cy="101917"/>
            </a:xfrm>
            <a:custGeom>
              <a:rect b="b" l="l" r="r" t="t"/>
              <a:pathLst>
                <a:path extrusionOk="0" h="3900" w="3924">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7" name="Google Shape;14907;p84"/>
            <p:cNvSpPr/>
            <p:nvPr/>
          </p:nvSpPr>
          <p:spPr>
            <a:xfrm>
              <a:off x="3226136" y="4579189"/>
              <a:ext cx="45366" cy="41342"/>
            </a:xfrm>
            <a:custGeom>
              <a:rect b="b" l="l" r="r" t="t"/>
              <a:pathLst>
                <a:path extrusionOk="0" h="1582" w="1736">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8" name="Google Shape;14908;p84"/>
            <p:cNvSpPr/>
            <p:nvPr/>
          </p:nvSpPr>
          <p:spPr>
            <a:xfrm>
              <a:off x="2936144" y="4305137"/>
              <a:ext cx="12335" cy="11080"/>
            </a:xfrm>
            <a:custGeom>
              <a:rect b="b" l="l" r="r" t="t"/>
              <a:pathLst>
                <a:path extrusionOk="0" h="424" w="472">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9" name="Google Shape;14909;p84"/>
            <p:cNvSpPr/>
            <p:nvPr/>
          </p:nvSpPr>
          <p:spPr>
            <a:xfrm>
              <a:off x="2950465" y="4305137"/>
              <a:ext cx="12596" cy="11080"/>
            </a:xfrm>
            <a:custGeom>
              <a:rect b="b" l="l" r="r" t="t"/>
              <a:pathLst>
                <a:path extrusionOk="0" h="424" w="482">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0" name="Google Shape;14910;p84"/>
            <p:cNvSpPr/>
            <p:nvPr/>
          </p:nvSpPr>
          <p:spPr>
            <a:xfrm>
              <a:off x="2964785" y="4305137"/>
              <a:ext cx="12596" cy="11080"/>
            </a:xfrm>
            <a:custGeom>
              <a:rect b="b" l="l" r="r" t="t"/>
              <a:pathLst>
                <a:path extrusionOk="0" h="424" w="482">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1" name="Google Shape;14911;p84"/>
            <p:cNvSpPr/>
            <p:nvPr/>
          </p:nvSpPr>
          <p:spPr>
            <a:xfrm>
              <a:off x="3013549" y="4428143"/>
              <a:ext cx="13092" cy="11211"/>
            </a:xfrm>
            <a:custGeom>
              <a:rect b="b" l="l" r="r" t="t"/>
              <a:pathLst>
                <a:path extrusionOk="0" h="429" w="501">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2" name="Google Shape;14912;p84"/>
            <p:cNvSpPr/>
            <p:nvPr/>
          </p:nvSpPr>
          <p:spPr>
            <a:xfrm>
              <a:off x="3013549" y="4446488"/>
              <a:ext cx="13092" cy="11211"/>
            </a:xfrm>
            <a:custGeom>
              <a:rect b="b" l="l" r="r" t="t"/>
              <a:pathLst>
                <a:path extrusionOk="0" h="429" w="501">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3" name="Google Shape;14913;p84"/>
            <p:cNvSpPr/>
            <p:nvPr/>
          </p:nvSpPr>
          <p:spPr>
            <a:xfrm>
              <a:off x="3029124" y="4428143"/>
              <a:ext cx="13092" cy="11211"/>
            </a:xfrm>
            <a:custGeom>
              <a:rect b="b" l="l" r="r" t="t"/>
              <a:pathLst>
                <a:path extrusionOk="0" h="429" w="501">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4" name="Google Shape;14914;p84"/>
            <p:cNvSpPr/>
            <p:nvPr/>
          </p:nvSpPr>
          <p:spPr>
            <a:xfrm>
              <a:off x="3029124" y="4446488"/>
              <a:ext cx="13092" cy="11211"/>
            </a:xfrm>
            <a:custGeom>
              <a:rect b="b" l="l" r="r" t="t"/>
              <a:pathLst>
                <a:path extrusionOk="0" h="429" w="501">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5" name="Google Shape;14915;p84"/>
            <p:cNvSpPr/>
            <p:nvPr/>
          </p:nvSpPr>
          <p:spPr>
            <a:xfrm>
              <a:off x="3019063" y="4367803"/>
              <a:ext cx="72805" cy="70950"/>
            </a:xfrm>
            <a:custGeom>
              <a:rect b="b" l="l" r="r" t="t"/>
              <a:pathLst>
                <a:path extrusionOk="0" h="2715" w="2786">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6" name="Google Shape;14916;p84"/>
            <p:cNvSpPr/>
            <p:nvPr/>
          </p:nvSpPr>
          <p:spPr>
            <a:xfrm>
              <a:off x="3048827" y="4396261"/>
              <a:ext cx="72805" cy="70819"/>
            </a:xfrm>
            <a:custGeom>
              <a:rect b="b" l="l" r="r" t="t"/>
              <a:pathLst>
                <a:path extrusionOk="0" h="2710" w="2786">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7" name="Google Shape;14917;p84"/>
            <p:cNvSpPr/>
            <p:nvPr/>
          </p:nvSpPr>
          <p:spPr>
            <a:xfrm>
              <a:off x="3048827" y="4396209"/>
              <a:ext cx="36612" cy="42465"/>
            </a:xfrm>
            <a:custGeom>
              <a:rect b="b" l="l" r="r" t="t"/>
              <a:pathLst>
                <a:path extrusionOk="0" h="1625" w="1401">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8" name="Google Shape;14918;p84"/>
            <p:cNvSpPr/>
            <p:nvPr/>
          </p:nvSpPr>
          <p:spPr>
            <a:xfrm>
              <a:off x="2934393" y="4503405"/>
              <a:ext cx="18110" cy="11080"/>
            </a:xfrm>
            <a:custGeom>
              <a:rect b="b" l="l" r="r" t="t"/>
              <a:pathLst>
                <a:path extrusionOk="0" h="424" w="693">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9" name="Google Shape;14919;p84"/>
            <p:cNvSpPr/>
            <p:nvPr/>
          </p:nvSpPr>
          <p:spPr>
            <a:xfrm>
              <a:off x="2950726" y="4503405"/>
              <a:ext cx="33685" cy="11080"/>
            </a:xfrm>
            <a:custGeom>
              <a:rect b="b" l="l" r="r" t="t"/>
              <a:pathLst>
                <a:path extrusionOk="0" h="424" w="1289">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0" name="Google Shape;14920;p84"/>
            <p:cNvSpPr/>
            <p:nvPr/>
          </p:nvSpPr>
          <p:spPr>
            <a:xfrm>
              <a:off x="2934628" y="4517987"/>
              <a:ext cx="49782" cy="11080"/>
            </a:xfrm>
            <a:custGeom>
              <a:rect b="b" l="l" r="r" t="t"/>
              <a:pathLst>
                <a:path extrusionOk="0" h="424" w="1905">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1" name="Google Shape;14921;p84"/>
            <p:cNvSpPr/>
            <p:nvPr/>
          </p:nvSpPr>
          <p:spPr>
            <a:xfrm>
              <a:off x="2934628" y="4532804"/>
              <a:ext cx="49782" cy="11080"/>
            </a:xfrm>
            <a:custGeom>
              <a:rect b="b" l="l" r="r" t="t"/>
              <a:pathLst>
                <a:path extrusionOk="0" h="424" w="1905">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2" name="Google Shape;14922;p84"/>
            <p:cNvSpPr/>
            <p:nvPr/>
          </p:nvSpPr>
          <p:spPr>
            <a:xfrm>
              <a:off x="3210797" y="4348491"/>
              <a:ext cx="11106" cy="125044"/>
            </a:xfrm>
            <a:custGeom>
              <a:rect b="b" l="l" r="r" t="t"/>
              <a:pathLst>
                <a:path extrusionOk="0" h="4785" w="425">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23" name="Google Shape;14923;p84"/>
          <p:cNvGrpSpPr/>
          <p:nvPr/>
        </p:nvGrpSpPr>
        <p:grpSpPr>
          <a:xfrm>
            <a:off x="3082408" y="2919540"/>
            <a:ext cx="368651" cy="310350"/>
            <a:chOff x="3082408" y="2919540"/>
            <a:chExt cx="368651" cy="310350"/>
          </a:xfrm>
        </p:grpSpPr>
        <p:sp>
          <p:nvSpPr>
            <p:cNvPr id="14924" name="Google Shape;14924;p84"/>
            <p:cNvSpPr/>
            <p:nvPr/>
          </p:nvSpPr>
          <p:spPr>
            <a:xfrm>
              <a:off x="3329909" y="3060629"/>
              <a:ext cx="81455" cy="169260"/>
            </a:xfrm>
            <a:custGeom>
              <a:rect b="b" l="l" r="r" t="t"/>
              <a:pathLst>
                <a:path extrusionOk="0" h="6477" w="3117">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84"/>
            <p:cNvSpPr/>
            <p:nvPr/>
          </p:nvSpPr>
          <p:spPr>
            <a:xfrm>
              <a:off x="3082408" y="3016283"/>
              <a:ext cx="76908" cy="11080"/>
            </a:xfrm>
            <a:custGeom>
              <a:rect b="b" l="l" r="r" t="t"/>
              <a:pathLst>
                <a:path extrusionOk="0" h="424" w="2943">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6" name="Google Shape;14926;p84"/>
            <p:cNvSpPr/>
            <p:nvPr/>
          </p:nvSpPr>
          <p:spPr>
            <a:xfrm>
              <a:off x="3300510" y="3029584"/>
              <a:ext cx="66377" cy="53049"/>
            </a:xfrm>
            <a:custGeom>
              <a:rect b="b" l="l" r="r" t="t"/>
              <a:pathLst>
                <a:path extrusionOk="0" h="2030" w="254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7" name="Google Shape;14927;p84"/>
            <p:cNvSpPr/>
            <p:nvPr/>
          </p:nvSpPr>
          <p:spPr>
            <a:xfrm>
              <a:off x="3319612" y="3029349"/>
              <a:ext cx="47274" cy="34129"/>
            </a:xfrm>
            <a:custGeom>
              <a:rect b="b" l="l" r="r" t="t"/>
              <a:pathLst>
                <a:path extrusionOk="0" h="1306" w="1809">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8" name="Google Shape;14928;p84"/>
            <p:cNvSpPr/>
            <p:nvPr/>
          </p:nvSpPr>
          <p:spPr>
            <a:xfrm>
              <a:off x="3174368" y="2919540"/>
              <a:ext cx="96533" cy="101237"/>
            </a:xfrm>
            <a:custGeom>
              <a:rect b="b" l="l" r="r" t="t"/>
              <a:pathLst>
                <a:path extrusionOk="0" h="3874" w="3694">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84"/>
            <p:cNvSpPr/>
            <p:nvPr/>
          </p:nvSpPr>
          <p:spPr>
            <a:xfrm>
              <a:off x="3196999" y="2925054"/>
              <a:ext cx="73903" cy="90784"/>
            </a:xfrm>
            <a:custGeom>
              <a:rect b="b" l="l" r="r" t="t"/>
              <a:pathLst>
                <a:path extrusionOk="0" h="3474" w="2828">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0" name="Google Shape;14930;p84"/>
            <p:cNvSpPr/>
            <p:nvPr/>
          </p:nvSpPr>
          <p:spPr>
            <a:xfrm>
              <a:off x="3122364" y="2998931"/>
              <a:ext cx="328695" cy="46019"/>
            </a:xfrm>
            <a:custGeom>
              <a:rect b="b" l="l" r="r" t="t"/>
              <a:pathLst>
                <a:path extrusionOk="0" h="1761" w="12578">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1" name="Google Shape;14931;p84"/>
            <p:cNvSpPr/>
            <p:nvPr/>
          </p:nvSpPr>
          <p:spPr>
            <a:xfrm>
              <a:off x="3122364" y="3008992"/>
              <a:ext cx="328459" cy="35697"/>
            </a:xfrm>
            <a:custGeom>
              <a:rect b="b" l="l" r="r" t="t"/>
              <a:pathLst>
                <a:path extrusionOk="0" h="1366" w="12569">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2" name="Google Shape;14932;p84"/>
            <p:cNvSpPr/>
            <p:nvPr/>
          </p:nvSpPr>
          <p:spPr>
            <a:xfrm>
              <a:off x="3122599" y="2998931"/>
              <a:ext cx="46516" cy="46019"/>
            </a:xfrm>
            <a:custGeom>
              <a:rect b="b" l="l" r="r" t="t"/>
              <a:pathLst>
                <a:path extrusionOk="0" h="1761" w="178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3" name="Google Shape;14933;p84"/>
            <p:cNvSpPr/>
            <p:nvPr/>
          </p:nvSpPr>
          <p:spPr>
            <a:xfrm>
              <a:off x="3122599" y="3009749"/>
              <a:ext cx="46516" cy="34939"/>
            </a:xfrm>
            <a:custGeom>
              <a:rect b="b" l="l" r="r" t="t"/>
              <a:pathLst>
                <a:path extrusionOk="0" h="1337" w="178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4" name="Google Shape;14934;p84"/>
            <p:cNvSpPr/>
            <p:nvPr/>
          </p:nvSpPr>
          <p:spPr>
            <a:xfrm>
              <a:off x="3408829" y="2998931"/>
              <a:ext cx="41995" cy="46019"/>
            </a:xfrm>
            <a:custGeom>
              <a:rect b="b" l="l" r="r" t="t"/>
              <a:pathLst>
                <a:path extrusionOk="0" h="1761" w="1607">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84"/>
            <p:cNvSpPr/>
            <p:nvPr/>
          </p:nvSpPr>
          <p:spPr>
            <a:xfrm>
              <a:off x="3408829" y="3008992"/>
              <a:ext cx="41995" cy="35697"/>
            </a:xfrm>
            <a:custGeom>
              <a:rect b="b" l="l" r="r" t="t"/>
              <a:pathLst>
                <a:path extrusionOk="0" h="1366" w="1607">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6" name="Google Shape;14936;p84"/>
          <p:cNvGrpSpPr/>
          <p:nvPr/>
        </p:nvGrpSpPr>
        <p:grpSpPr>
          <a:xfrm>
            <a:off x="7069130" y="2424800"/>
            <a:ext cx="366169" cy="360498"/>
            <a:chOff x="7069130" y="2424800"/>
            <a:chExt cx="366169" cy="360498"/>
          </a:xfrm>
        </p:grpSpPr>
        <p:sp>
          <p:nvSpPr>
            <p:cNvPr id="14937" name="Google Shape;14937;p84"/>
            <p:cNvSpPr/>
            <p:nvPr/>
          </p:nvSpPr>
          <p:spPr>
            <a:xfrm>
              <a:off x="7158581" y="2546420"/>
              <a:ext cx="110070" cy="151934"/>
            </a:xfrm>
            <a:custGeom>
              <a:rect b="b" l="l" r="r" t="t"/>
              <a:pathLst>
                <a:path extrusionOk="0" h="5814" w="4212">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8" name="Google Shape;14938;p84"/>
            <p:cNvSpPr/>
            <p:nvPr/>
          </p:nvSpPr>
          <p:spPr>
            <a:xfrm>
              <a:off x="7158085" y="2590663"/>
              <a:ext cx="156194" cy="107640"/>
            </a:xfrm>
            <a:custGeom>
              <a:rect b="b" l="l" r="r" t="t"/>
              <a:pathLst>
                <a:path extrusionOk="0" h="4119" w="5977">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9" name="Google Shape;14939;p84"/>
            <p:cNvSpPr/>
            <p:nvPr/>
          </p:nvSpPr>
          <p:spPr>
            <a:xfrm>
              <a:off x="7157327" y="2654321"/>
              <a:ext cx="167535" cy="44007"/>
            </a:xfrm>
            <a:custGeom>
              <a:rect b="b" l="l" r="r" t="t"/>
              <a:pathLst>
                <a:path extrusionOk="0" h="1684" w="6411">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0" name="Google Shape;14940;p84"/>
            <p:cNvSpPr/>
            <p:nvPr/>
          </p:nvSpPr>
          <p:spPr>
            <a:xfrm>
              <a:off x="7156674" y="2683929"/>
              <a:ext cx="152065" cy="38180"/>
            </a:xfrm>
            <a:custGeom>
              <a:rect b="b" l="l" r="r" t="t"/>
              <a:pathLst>
                <a:path extrusionOk="0" h="1461" w="5819">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1" name="Google Shape;14941;p84"/>
            <p:cNvSpPr/>
            <p:nvPr/>
          </p:nvSpPr>
          <p:spPr>
            <a:xfrm>
              <a:off x="7158843" y="2536830"/>
              <a:ext cx="44817" cy="161447"/>
            </a:xfrm>
            <a:custGeom>
              <a:rect b="b" l="l" r="r" t="t"/>
              <a:pathLst>
                <a:path extrusionOk="0" h="6178" w="1715">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2" name="Google Shape;14942;p84"/>
            <p:cNvSpPr/>
            <p:nvPr/>
          </p:nvSpPr>
          <p:spPr>
            <a:xfrm>
              <a:off x="7134905" y="2551621"/>
              <a:ext cx="39408" cy="146682"/>
            </a:xfrm>
            <a:custGeom>
              <a:rect b="b" l="l" r="r" t="t"/>
              <a:pathLst>
                <a:path extrusionOk="0" h="5613" w="1508">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84"/>
            <p:cNvSpPr/>
            <p:nvPr/>
          </p:nvSpPr>
          <p:spPr>
            <a:xfrm>
              <a:off x="7247536" y="2513467"/>
              <a:ext cx="162126" cy="133642"/>
            </a:xfrm>
            <a:custGeom>
              <a:rect b="b" l="l" r="r" t="t"/>
              <a:pathLst>
                <a:path extrusionOk="0" h="5114" w="6204">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4" name="Google Shape;14944;p84"/>
            <p:cNvSpPr/>
            <p:nvPr/>
          </p:nvSpPr>
          <p:spPr>
            <a:xfrm>
              <a:off x="7258852" y="2544094"/>
              <a:ext cx="150811" cy="103014"/>
            </a:xfrm>
            <a:custGeom>
              <a:rect b="b" l="l" r="r" t="t"/>
              <a:pathLst>
                <a:path extrusionOk="0" h="3942" w="5771">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5" name="Google Shape;14945;p84"/>
            <p:cNvSpPr/>
            <p:nvPr/>
          </p:nvSpPr>
          <p:spPr>
            <a:xfrm>
              <a:off x="7270925" y="2597065"/>
              <a:ext cx="164373" cy="94312"/>
            </a:xfrm>
            <a:custGeom>
              <a:rect b="b" l="l" r="r" t="t"/>
              <a:pathLst>
                <a:path extrusionOk="0" h="3609" w="629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84"/>
            <p:cNvSpPr/>
            <p:nvPr/>
          </p:nvSpPr>
          <p:spPr>
            <a:xfrm>
              <a:off x="7276204" y="2637074"/>
              <a:ext cx="158833" cy="54042"/>
            </a:xfrm>
            <a:custGeom>
              <a:rect b="b" l="l" r="r" t="t"/>
              <a:pathLst>
                <a:path extrusionOk="0" h="2068" w="6078">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7" name="Google Shape;14947;p84"/>
            <p:cNvSpPr/>
            <p:nvPr/>
          </p:nvSpPr>
          <p:spPr>
            <a:xfrm>
              <a:off x="7210611" y="2452735"/>
              <a:ext cx="137718" cy="157422"/>
            </a:xfrm>
            <a:custGeom>
              <a:rect b="b" l="l" r="r" t="t"/>
              <a:pathLst>
                <a:path extrusionOk="0" h="6024" w="527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8" name="Google Shape;14948;p84"/>
            <p:cNvSpPr/>
            <p:nvPr/>
          </p:nvSpPr>
          <p:spPr>
            <a:xfrm>
              <a:off x="7228695" y="2467944"/>
              <a:ext cx="119635" cy="142239"/>
            </a:xfrm>
            <a:custGeom>
              <a:rect b="b" l="l" r="r" t="t"/>
              <a:pathLst>
                <a:path extrusionOk="0" h="5443" w="4578">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9" name="Google Shape;14949;p84"/>
            <p:cNvSpPr/>
            <p:nvPr/>
          </p:nvSpPr>
          <p:spPr>
            <a:xfrm>
              <a:off x="7270925" y="2691351"/>
              <a:ext cx="164112" cy="93946"/>
            </a:xfrm>
            <a:custGeom>
              <a:rect b="b" l="l" r="r" t="t"/>
              <a:pathLst>
                <a:path extrusionOk="0" h="3595" w="628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0" name="Google Shape;14950;p84"/>
            <p:cNvSpPr/>
            <p:nvPr/>
          </p:nvSpPr>
          <p:spPr>
            <a:xfrm>
              <a:off x="7270925" y="2710950"/>
              <a:ext cx="159591" cy="74347"/>
            </a:xfrm>
            <a:custGeom>
              <a:rect b="b" l="l" r="r" t="t"/>
              <a:pathLst>
                <a:path extrusionOk="0" h="2845" w="6107">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1" name="Google Shape;14951;p84"/>
            <p:cNvSpPr/>
            <p:nvPr/>
          </p:nvSpPr>
          <p:spPr>
            <a:xfrm>
              <a:off x="7069130" y="2424852"/>
              <a:ext cx="98023" cy="161812"/>
            </a:xfrm>
            <a:custGeom>
              <a:rect b="b" l="l" r="r" t="t"/>
              <a:pathLst>
                <a:path extrusionOk="0" h="6192" w="3751">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2" name="Google Shape;14952;p84"/>
            <p:cNvSpPr/>
            <p:nvPr/>
          </p:nvSpPr>
          <p:spPr>
            <a:xfrm>
              <a:off x="7116612" y="2424800"/>
              <a:ext cx="50540" cy="157265"/>
            </a:xfrm>
            <a:custGeom>
              <a:rect b="b" l="l" r="r" t="t"/>
              <a:pathLst>
                <a:path extrusionOk="0" h="6018" w="1934">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84"/>
            <p:cNvSpPr/>
            <p:nvPr/>
          </p:nvSpPr>
          <p:spPr>
            <a:xfrm>
              <a:off x="7167388" y="2424800"/>
              <a:ext cx="97788" cy="161865"/>
            </a:xfrm>
            <a:custGeom>
              <a:rect b="b" l="l" r="r" t="t"/>
              <a:pathLst>
                <a:path extrusionOk="0" h="6194" w="3742">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84"/>
            <p:cNvSpPr/>
            <p:nvPr/>
          </p:nvSpPr>
          <p:spPr>
            <a:xfrm>
              <a:off x="7188242" y="2428510"/>
              <a:ext cx="76934" cy="158154"/>
            </a:xfrm>
            <a:custGeom>
              <a:rect b="b" l="l" r="r" t="t"/>
              <a:pathLst>
                <a:path extrusionOk="0" h="6052" w="2944">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5" name="Google Shape;14955;p84"/>
            <p:cNvSpPr/>
            <p:nvPr/>
          </p:nvSpPr>
          <p:spPr>
            <a:xfrm>
              <a:off x="7140001" y="2665219"/>
              <a:ext cx="53545" cy="53545"/>
            </a:xfrm>
            <a:custGeom>
              <a:rect b="b" l="l" r="r" t="t"/>
              <a:pathLst>
                <a:path extrusionOk="0" h="2049" w="2049">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6" name="Google Shape;14956;p84"/>
            <p:cNvSpPr/>
            <p:nvPr/>
          </p:nvSpPr>
          <p:spPr>
            <a:xfrm>
              <a:off x="7140001" y="2692109"/>
              <a:ext cx="53545" cy="26655"/>
            </a:xfrm>
            <a:custGeom>
              <a:rect b="b" l="l" r="r" t="t"/>
              <a:pathLst>
                <a:path extrusionOk="0" h="1020" w="2049">
                  <a:moveTo>
                    <a:pt x="0" y="0"/>
                  </a:moveTo>
                  <a:cubicBezTo>
                    <a:pt x="0" y="558"/>
                    <a:pt x="462" y="1020"/>
                    <a:pt x="1020" y="1020"/>
                  </a:cubicBezTo>
                  <a:cubicBezTo>
                    <a:pt x="1587" y="1020"/>
                    <a:pt x="2048" y="558"/>
                    <a:pt x="204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57" name="Google Shape;14957;p84"/>
          <p:cNvGrpSpPr/>
          <p:nvPr/>
        </p:nvGrpSpPr>
        <p:grpSpPr>
          <a:xfrm>
            <a:off x="4885655" y="2424721"/>
            <a:ext cx="281473" cy="360629"/>
            <a:chOff x="4885655" y="2424721"/>
            <a:chExt cx="281473" cy="360629"/>
          </a:xfrm>
        </p:grpSpPr>
        <p:sp>
          <p:nvSpPr>
            <p:cNvPr id="14958" name="Google Shape;14958;p84"/>
            <p:cNvSpPr/>
            <p:nvPr/>
          </p:nvSpPr>
          <p:spPr>
            <a:xfrm>
              <a:off x="4885655" y="2588833"/>
              <a:ext cx="80697" cy="196516"/>
            </a:xfrm>
            <a:custGeom>
              <a:rect b="b" l="l" r="r" t="t"/>
              <a:pathLst>
                <a:path extrusionOk="0" h="7520" w="3088">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9" name="Google Shape;14959;p84"/>
            <p:cNvSpPr/>
            <p:nvPr/>
          </p:nvSpPr>
          <p:spPr>
            <a:xfrm>
              <a:off x="4926134" y="2588833"/>
              <a:ext cx="40218" cy="196516"/>
            </a:xfrm>
            <a:custGeom>
              <a:rect b="b" l="l" r="r" t="t"/>
              <a:pathLst>
                <a:path extrusionOk="0" h="7520" w="1539">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0" name="Google Shape;14960;p84"/>
            <p:cNvSpPr/>
            <p:nvPr/>
          </p:nvSpPr>
          <p:spPr>
            <a:xfrm>
              <a:off x="4893442" y="2424721"/>
              <a:ext cx="197039" cy="217396"/>
            </a:xfrm>
            <a:custGeom>
              <a:rect b="b" l="l" r="r" t="t"/>
              <a:pathLst>
                <a:path extrusionOk="0" h="8319" w="754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1" name="Google Shape;14961;p84"/>
            <p:cNvSpPr/>
            <p:nvPr/>
          </p:nvSpPr>
          <p:spPr>
            <a:xfrm>
              <a:off x="4949000" y="2424721"/>
              <a:ext cx="117858" cy="116133"/>
            </a:xfrm>
            <a:custGeom>
              <a:rect b="b" l="l" r="r" t="t"/>
              <a:pathLst>
                <a:path extrusionOk="0" h="4444" w="451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2" name="Google Shape;14962;p84"/>
            <p:cNvSpPr/>
            <p:nvPr/>
          </p:nvSpPr>
          <p:spPr>
            <a:xfrm>
              <a:off x="4888921" y="2424721"/>
              <a:ext cx="83964" cy="298825"/>
            </a:xfrm>
            <a:custGeom>
              <a:rect b="b" l="l" r="r" t="t"/>
              <a:pathLst>
                <a:path extrusionOk="0" h="11435" w="3213">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3" name="Google Shape;14963;p84"/>
            <p:cNvSpPr/>
            <p:nvPr/>
          </p:nvSpPr>
          <p:spPr>
            <a:xfrm>
              <a:off x="4906770" y="2424721"/>
              <a:ext cx="66115" cy="298851"/>
            </a:xfrm>
            <a:custGeom>
              <a:rect b="b" l="l" r="r" t="t"/>
              <a:pathLst>
                <a:path extrusionOk="0" h="11436" w="253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84"/>
            <p:cNvSpPr/>
            <p:nvPr/>
          </p:nvSpPr>
          <p:spPr>
            <a:xfrm>
              <a:off x="4889183" y="2583293"/>
              <a:ext cx="66115" cy="82448"/>
            </a:xfrm>
            <a:custGeom>
              <a:rect b="b" l="l" r="r" t="t"/>
              <a:pathLst>
                <a:path extrusionOk="0" h="3155" w="253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5" name="Google Shape;14965;p84"/>
            <p:cNvSpPr/>
            <p:nvPr/>
          </p:nvSpPr>
          <p:spPr>
            <a:xfrm>
              <a:off x="5000246" y="2503641"/>
              <a:ext cx="38728" cy="71891"/>
            </a:xfrm>
            <a:custGeom>
              <a:rect b="b" l="l" r="r" t="t"/>
              <a:pathLst>
                <a:path extrusionOk="0" h="2751" w="1482">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6" name="Google Shape;14966;p84"/>
            <p:cNvSpPr/>
            <p:nvPr/>
          </p:nvSpPr>
          <p:spPr>
            <a:xfrm>
              <a:off x="5019087" y="2553528"/>
              <a:ext cx="51690" cy="47143"/>
            </a:xfrm>
            <a:custGeom>
              <a:rect b="b" l="l" r="r" t="t"/>
              <a:pathLst>
                <a:path extrusionOk="0" h="1804" w="1978">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7" name="Google Shape;14967;p84"/>
            <p:cNvSpPr/>
            <p:nvPr/>
          </p:nvSpPr>
          <p:spPr>
            <a:xfrm>
              <a:off x="5056039" y="2522222"/>
              <a:ext cx="111089" cy="160506"/>
            </a:xfrm>
            <a:custGeom>
              <a:rect b="b" l="l" r="r" t="t"/>
              <a:pathLst>
                <a:path extrusionOk="0" h="6142" w="4251">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8" name="Google Shape;14968;p84"/>
            <p:cNvSpPr/>
            <p:nvPr/>
          </p:nvSpPr>
          <p:spPr>
            <a:xfrm>
              <a:off x="5056535" y="2522483"/>
              <a:ext cx="109103" cy="149791"/>
            </a:xfrm>
            <a:custGeom>
              <a:rect b="b" l="l" r="r" t="t"/>
              <a:pathLst>
                <a:path extrusionOk="0" h="5732" w="4175">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9" name="Google Shape;14969;p84"/>
          <p:cNvGrpSpPr/>
          <p:nvPr/>
        </p:nvGrpSpPr>
        <p:grpSpPr>
          <a:xfrm>
            <a:off x="6625609" y="2446777"/>
            <a:ext cx="364130" cy="316726"/>
            <a:chOff x="6625609" y="2446777"/>
            <a:chExt cx="364130" cy="316726"/>
          </a:xfrm>
        </p:grpSpPr>
        <p:sp>
          <p:nvSpPr>
            <p:cNvPr id="14970" name="Google Shape;14970;p84"/>
            <p:cNvSpPr/>
            <p:nvPr/>
          </p:nvSpPr>
          <p:spPr>
            <a:xfrm>
              <a:off x="6657255" y="2495096"/>
              <a:ext cx="265140" cy="240497"/>
            </a:xfrm>
            <a:custGeom>
              <a:rect b="b" l="l" r="r" t="t"/>
              <a:pathLst>
                <a:path extrusionOk="0" h="9203" w="10146">
                  <a:moveTo>
                    <a:pt x="1232" y="0"/>
                  </a:moveTo>
                  <a:lnTo>
                    <a:pt x="1" y="808"/>
                  </a:lnTo>
                  <a:lnTo>
                    <a:pt x="1376" y="9203"/>
                  </a:lnTo>
                  <a:lnTo>
                    <a:pt x="10146" y="9203"/>
                  </a:lnTo>
                  <a:lnTo>
                    <a:pt x="1232"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1" name="Google Shape;14971;p84"/>
            <p:cNvSpPr/>
            <p:nvPr/>
          </p:nvSpPr>
          <p:spPr>
            <a:xfrm>
              <a:off x="6693187" y="2495096"/>
              <a:ext cx="264905" cy="240497"/>
            </a:xfrm>
            <a:custGeom>
              <a:rect b="b" l="l" r="r" t="t"/>
              <a:pathLst>
                <a:path extrusionOk="0" h="9203" w="10137">
                  <a:moveTo>
                    <a:pt x="8905" y="0"/>
                  </a:moveTo>
                  <a:lnTo>
                    <a:pt x="1" y="9203"/>
                  </a:lnTo>
                  <a:lnTo>
                    <a:pt x="8771" y="9203"/>
                  </a:lnTo>
                  <a:lnTo>
                    <a:pt x="10136" y="808"/>
                  </a:lnTo>
                  <a:lnTo>
                    <a:pt x="8905"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2" name="Google Shape;14972;p84"/>
            <p:cNvSpPr/>
            <p:nvPr/>
          </p:nvSpPr>
          <p:spPr>
            <a:xfrm>
              <a:off x="6693187" y="2617213"/>
              <a:ext cx="229208" cy="118380"/>
            </a:xfrm>
            <a:custGeom>
              <a:rect b="b" l="l" r="r" t="t"/>
              <a:pathLst>
                <a:path extrusionOk="0" h="4530" w="8771">
                  <a:moveTo>
                    <a:pt x="4386" y="1"/>
                  </a:moveTo>
                  <a:lnTo>
                    <a:pt x="1" y="4530"/>
                  </a:lnTo>
                  <a:lnTo>
                    <a:pt x="8771" y="4530"/>
                  </a:lnTo>
                  <a:lnTo>
                    <a:pt x="4386"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3" name="Google Shape;14973;p84"/>
            <p:cNvSpPr/>
            <p:nvPr/>
          </p:nvSpPr>
          <p:spPr>
            <a:xfrm>
              <a:off x="6693187" y="2707945"/>
              <a:ext cx="229208" cy="55558"/>
            </a:xfrm>
            <a:custGeom>
              <a:rect b="b" l="l" r="r" t="t"/>
              <a:pathLst>
                <a:path extrusionOk="0" h="2126" w="8771">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4" name="Google Shape;14974;p84"/>
            <p:cNvSpPr/>
            <p:nvPr/>
          </p:nvSpPr>
          <p:spPr>
            <a:xfrm>
              <a:off x="6625609" y="2446777"/>
              <a:ext cx="61829" cy="67187"/>
            </a:xfrm>
            <a:custGeom>
              <a:rect b="b" l="l" r="r" t="t"/>
              <a:pathLst>
                <a:path extrusionOk="0" h="2571" w="2366">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5" name="Google Shape;14975;p84"/>
            <p:cNvSpPr/>
            <p:nvPr/>
          </p:nvSpPr>
          <p:spPr>
            <a:xfrm>
              <a:off x="6635409" y="2446777"/>
              <a:ext cx="52030" cy="56629"/>
            </a:xfrm>
            <a:custGeom>
              <a:rect b="b" l="l" r="r" t="t"/>
              <a:pathLst>
                <a:path extrusionOk="0" h="2167" w="1991">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6" name="Google Shape;14976;p84"/>
            <p:cNvSpPr/>
            <p:nvPr/>
          </p:nvSpPr>
          <p:spPr>
            <a:xfrm>
              <a:off x="6632769" y="2475862"/>
              <a:ext cx="72256" cy="50462"/>
            </a:xfrm>
            <a:custGeom>
              <a:rect b="b" l="l" r="r" t="t"/>
              <a:pathLst>
                <a:path extrusionOk="0" h="1931" w="2765">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7" name="Google Shape;14977;p84"/>
            <p:cNvSpPr/>
            <p:nvPr/>
          </p:nvSpPr>
          <p:spPr>
            <a:xfrm>
              <a:off x="6663057" y="2475941"/>
              <a:ext cx="43667" cy="33998"/>
            </a:xfrm>
            <a:custGeom>
              <a:rect b="b" l="l" r="r" t="t"/>
              <a:pathLst>
                <a:path extrusionOk="0" h="1301" w="1671">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84"/>
            <p:cNvSpPr/>
            <p:nvPr/>
          </p:nvSpPr>
          <p:spPr>
            <a:xfrm>
              <a:off x="6927910" y="2446777"/>
              <a:ext cx="61829" cy="67187"/>
            </a:xfrm>
            <a:custGeom>
              <a:rect b="b" l="l" r="r" t="t"/>
              <a:pathLst>
                <a:path extrusionOk="0" h="2571" w="2366">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84"/>
            <p:cNvSpPr/>
            <p:nvPr/>
          </p:nvSpPr>
          <p:spPr>
            <a:xfrm>
              <a:off x="6927910" y="2446777"/>
              <a:ext cx="52030" cy="56629"/>
            </a:xfrm>
            <a:custGeom>
              <a:rect b="b" l="l" r="r" t="t"/>
              <a:pathLst>
                <a:path extrusionOk="0" h="2167" w="1991">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0" name="Google Shape;14980;p84"/>
            <p:cNvSpPr/>
            <p:nvPr/>
          </p:nvSpPr>
          <p:spPr>
            <a:xfrm>
              <a:off x="6910322" y="2475862"/>
              <a:ext cx="72256" cy="50462"/>
            </a:xfrm>
            <a:custGeom>
              <a:rect b="b" l="l" r="r" t="t"/>
              <a:pathLst>
                <a:path extrusionOk="0" h="1931" w="2765">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1" name="Google Shape;14981;p84"/>
            <p:cNvSpPr/>
            <p:nvPr/>
          </p:nvSpPr>
          <p:spPr>
            <a:xfrm>
              <a:off x="6908624" y="2475941"/>
              <a:ext cx="43694" cy="33998"/>
            </a:xfrm>
            <a:custGeom>
              <a:rect b="b" l="l" r="r" t="t"/>
              <a:pathLst>
                <a:path extrusionOk="0" h="1301" w="1672">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82" name="Google Shape;14982;p84"/>
          <p:cNvGrpSpPr/>
          <p:nvPr/>
        </p:nvGrpSpPr>
        <p:grpSpPr>
          <a:xfrm>
            <a:off x="5757644" y="2012350"/>
            <a:ext cx="360628" cy="298825"/>
            <a:chOff x="5757644" y="2012350"/>
            <a:chExt cx="360628" cy="298825"/>
          </a:xfrm>
        </p:grpSpPr>
        <p:sp>
          <p:nvSpPr>
            <p:cNvPr id="14983" name="Google Shape;14983;p84"/>
            <p:cNvSpPr/>
            <p:nvPr/>
          </p:nvSpPr>
          <p:spPr>
            <a:xfrm>
              <a:off x="5768698" y="2012350"/>
              <a:ext cx="338259" cy="164164"/>
            </a:xfrm>
            <a:custGeom>
              <a:rect b="b" l="l" r="r" t="t"/>
              <a:pathLst>
                <a:path extrusionOk="0" h="6282" w="12944">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4" name="Google Shape;14984;p84"/>
            <p:cNvSpPr/>
            <p:nvPr/>
          </p:nvSpPr>
          <p:spPr>
            <a:xfrm>
              <a:off x="5790571" y="2037934"/>
              <a:ext cx="294775" cy="113180"/>
            </a:xfrm>
            <a:custGeom>
              <a:rect b="b" l="l" r="r" t="t"/>
              <a:pathLst>
                <a:path extrusionOk="0" h="4331" w="1128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5" name="Google Shape;14985;p84"/>
            <p:cNvSpPr/>
            <p:nvPr/>
          </p:nvSpPr>
          <p:spPr>
            <a:xfrm>
              <a:off x="5871738"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6" name="Google Shape;14986;p84"/>
            <p:cNvSpPr/>
            <p:nvPr/>
          </p:nvSpPr>
          <p:spPr>
            <a:xfrm>
              <a:off x="5805649"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7" name="Google Shape;14987;p84"/>
            <p:cNvSpPr/>
            <p:nvPr/>
          </p:nvSpPr>
          <p:spPr>
            <a:xfrm>
              <a:off x="5937828" y="2201837"/>
              <a:ext cx="66350" cy="55819"/>
            </a:xfrm>
            <a:custGeom>
              <a:rect b="b" l="l" r="r" t="t"/>
              <a:pathLst>
                <a:path extrusionOk="0" h="2136" w="2539">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84"/>
            <p:cNvSpPr/>
            <p:nvPr/>
          </p:nvSpPr>
          <p:spPr>
            <a:xfrm>
              <a:off x="6004152" y="2201837"/>
              <a:ext cx="66115" cy="55819"/>
            </a:xfrm>
            <a:custGeom>
              <a:rect b="b" l="l" r="r" t="t"/>
              <a:pathLst>
                <a:path extrusionOk="0" h="2136" w="253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9" name="Google Shape;14989;p84"/>
            <p:cNvSpPr/>
            <p:nvPr/>
          </p:nvSpPr>
          <p:spPr>
            <a:xfrm>
              <a:off x="6020485" y="2201837"/>
              <a:ext cx="49782" cy="55558"/>
            </a:xfrm>
            <a:custGeom>
              <a:rect b="b" l="l" r="r" t="t"/>
              <a:pathLst>
                <a:path extrusionOk="0" h="2126" w="1905">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0" name="Google Shape;14990;p84"/>
            <p:cNvSpPr/>
            <p:nvPr/>
          </p:nvSpPr>
          <p:spPr>
            <a:xfrm>
              <a:off x="5954396"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1" name="Google Shape;14991;p84"/>
            <p:cNvSpPr/>
            <p:nvPr/>
          </p:nvSpPr>
          <p:spPr>
            <a:xfrm>
              <a:off x="5888071" y="2201837"/>
              <a:ext cx="49782" cy="55558"/>
            </a:xfrm>
            <a:custGeom>
              <a:rect b="b" l="l" r="r" t="t"/>
              <a:pathLst>
                <a:path extrusionOk="0" h="2126" w="1905">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2" name="Google Shape;14992;p84"/>
            <p:cNvSpPr/>
            <p:nvPr/>
          </p:nvSpPr>
          <p:spPr>
            <a:xfrm>
              <a:off x="5822217"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3" name="Google Shape;14993;p84"/>
            <p:cNvSpPr/>
            <p:nvPr/>
          </p:nvSpPr>
          <p:spPr>
            <a:xfrm>
              <a:off x="5772461" y="2240539"/>
              <a:ext cx="66115" cy="55819"/>
            </a:xfrm>
            <a:custGeom>
              <a:rect b="b" l="l" r="r" t="t"/>
              <a:pathLst>
                <a:path extrusionOk="0" h="2136" w="253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4" name="Google Shape;14994;p84"/>
            <p:cNvSpPr/>
            <p:nvPr/>
          </p:nvSpPr>
          <p:spPr>
            <a:xfrm>
              <a:off x="5838550" y="2240539"/>
              <a:ext cx="66377" cy="55819"/>
            </a:xfrm>
            <a:custGeom>
              <a:rect b="b" l="l" r="r" t="t"/>
              <a:pathLst>
                <a:path extrusionOk="0" h="2136" w="254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5" name="Google Shape;14995;p84"/>
            <p:cNvSpPr/>
            <p:nvPr/>
          </p:nvSpPr>
          <p:spPr>
            <a:xfrm>
              <a:off x="5904901" y="2240539"/>
              <a:ext cx="66115" cy="55819"/>
            </a:xfrm>
            <a:custGeom>
              <a:rect b="b" l="l" r="r" t="t"/>
              <a:pathLst>
                <a:path extrusionOk="0" h="2136" w="253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6" name="Google Shape;14996;p84"/>
            <p:cNvSpPr/>
            <p:nvPr/>
          </p:nvSpPr>
          <p:spPr>
            <a:xfrm>
              <a:off x="5970990" y="2240539"/>
              <a:ext cx="66377" cy="55819"/>
            </a:xfrm>
            <a:custGeom>
              <a:rect b="b" l="l" r="r" t="t"/>
              <a:pathLst>
                <a:path extrusionOk="0" h="2136" w="254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7" name="Google Shape;14997;p84"/>
            <p:cNvSpPr/>
            <p:nvPr/>
          </p:nvSpPr>
          <p:spPr>
            <a:xfrm>
              <a:off x="6037340" y="2240539"/>
              <a:ext cx="66115" cy="55819"/>
            </a:xfrm>
            <a:custGeom>
              <a:rect b="b" l="l" r="r" t="t"/>
              <a:pathLst>
                <a:path extrusionOk="0" h="2136" w="253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8" name="Google Shape;14998;p84"/>
            <p:cNvSpPr/>
            <p:nvPr/>
          </p:nvSpPr>
          <p:spPr>
            <a:xfrm>
              <a:off x="6053673" y="2240539"/>
              <a:ext cx="49782" cy="55819"/>
            </a:xfrm>
            <a:custGeom>
              <a:rect b="b" l="l" r="r" t="t"/>
              <a:pathLst>
                <a:path extrusionOk="0" h="2136" w="1905">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9" name="Google Shape;14999;p84"/>
            <p:cNvSpPr/>
            <p:nvPr/>
          </p:nvSpPr>
          <p:spPr>
            <a:xfrm>
              <a:off x="5987584" y="2240539"/>
              <a:ext cx="49782" cy="55819"/>
            </a:xfrm>
            <a:custGeom>
              <a:rect b="b" l="l" r="r" t="t"/>
              <a:pathLst>
                <a:path extrusionOk="0" h="2136" w="1905">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0" name="Google Shape;15000;p84"/>
            <p:cNvSpPr/>
            <p:nvPr/>
          </p:nvSpPr>
          <p:spPr>
            <a:xfrm>
              <a:off x="5921233" y="2240539"/>
              <a:ext cx="49782" cy="55819"/>
            </a:xfrm>
            <a:custGeom>
              <a:rect b="b" l="l" r="r" t="t"/>
              <a:pathLst>
                <a:path extrusionOk="0" h="2136" w="1905">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1" name="Google Shape;15001;p84"/>
            <p:cNvSpPr/>
            <p:nvPr/>
          </p:nvSpPr>
          <p:spPr>
            <a:xfrm>
              <a:off x="5854883" y="2240539"/>
              <a:ext cx="49782" cy="55819"/>
            </a:xfrm>
            <a:custGeom>
              <a:rect b="b" l="l" r="r" t="t"/>
              <a:pathLst>
                <a:path extrusionOk="0" h="2136" w="1905">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2" name="Google Shape;15002;p84"/>
            <p:cNvSpPr/>
            <p:nvPr/>
          </p:nvSpPr>
          <p:spPr>
            <a:xfrm>
              <a:off x="5788794" y="2240539"/>
              <a:ext cx="49782" cy="55819"/>
            </a:xfrm>
            <a:custGeom>
              <a:rect b="b" l="l" r="r" t="t"/>
              <a:pathLst>
                <a:path extrusionOk="0" h="2136" w="1905">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3" name="Google Shape;15003;p84"/>
            <p:cNvSpPr/>
            <p:nvPr/>
          </p:nvSpPr>
          <p:spPr>
            <a:xfrm>
              <a:off x="5757644" y="2292308"/>
              <a:ext cx="360628" cy="18868"/>
            </a:xfrm>
            <a:custGeom>
              <a:rect b="b" l="l" r="r" t="t"/>
              <a:pathLst>
                <a:path extrusionOk="0" h="722" w="1380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4" name="Google Shape;15004;p84"/>
            <p:cNvSpPr/>
            <p:nvPr/>
          </p:nvSpPr>
          <p:spPr>
            <a:xfrm>
              <a:off x="5757644" y="2292308"/>
              <a:ext cx="360628" cy="18868"/>
            </a:xfrm>
            <a:custGeom>
              <a:rect b="b" l="l" r="r" t="t"/>
              <a:pathLst>
                <a:path extrusionOk="0" h="722" w="1380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05" name="Google Shape;15005;p84"/>
          <p:cNvGrpSpPr/>
          <p:nvPr/>
        </p:nvGrpSpPr>
        <p:grpSpPr>
          <a:xfrm>
            <a:off x="5317625" y="1983474"/>
            <a:ext cx="360628" cy="356839"/>
            <a:chOff x="5317625" y="1983474"/>
            <a:chExt cx="360628" cy="356839"/>
          </a:xfrm>
        </p:grpSpPr>
        <p:sp>
          <p:nvSpPr>
            <p:cNvPr id="15006" name="Google Shape;15006;p84"/>
            <p:cNvSpPr/>
            <p:nvPr/>
          </p:nvSpPr>
          <p:spPr>
            <a:xfrm>
              <a:off x="5642295" y="2050817"/>
              <a:ext cx="22134" cy="199051"/>
            </a:xfrm>
            <a:custGeom>
              <a:rect b="b" l="l" r="r" t="t"/>
              <a:pathLst>
                <a:path extrusionOk="0" h="7617" w="847">
                  <a:moveTo>
                    <a:pt x="1" y="0"/>
                  </a:moveTo>
                  <a:lnTo>
                    <a:pt x="1" y="7616"/>
                  </a:lnTo>
                  <a:lnTo>
                    <a:pt x="847" y="7616"/>
                  </a:lnTo>
                  <a:lnTo>
                    <a:pt x="84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7" name="Google Shape;15007;p84"/>
            <p:cNvSpPr/>
            <p:nvPr/>
          </p:nvSpPr>
          <p:spPr>
            <a:xfrm>
              <a:off x="5653349" y="2050817"/>
              <a:ext cx="10845" cy="199051"/>
            </a:xfrm>
            <a:custGeom>
              <a:rect b="b" l="l" r="r" t="t"/>
              <a:pathLst>
                <a:path extrusionOk="0" h="7617" w="415">
                  <a:moveTo>
                    <a:pt x="1" y="0"/>
                  </a:moveTo>
                  <a:lnTo>
                    <a:pt x="1" y="7616"/>
                  </a:lnTo>
                  <a:lnTo>
                    <a:pt x="414" y="7616"/>
                  </a:lnTo>
                  <a:lnTo>
                    <a:pt x="414"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8" name="Google Shape;15008;p84"/>
            <p:cNvSpPr/>
            <p:nvPr/>
          </p:nvSpPr>
          <p:spPr>
            <a:xfrm>
              <a:off x="5635762" y="2216419"/>
              <a:ext cx="35200" cy="123894"/>
            </a:xfrm>
            <a:custGeom>
              <a:rect b="b" l="l" r="r" t="t"/>
              <a:pathLst>
                <a:path extrusionOk="0" h="4741" w="1347">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9" name="Google Shape;15009;p84"/>
            <p:cNvSpPr/>
            <p:nvPr/>
          </p:nvSpPr>
          <p:spPr>
            <a:xfrm>
              <a:off x="5630980" y="2036732"/>
              <a:ext cx="47274" cy="36220"/>
            </a:xfrm>
            <a:custGeom>
              <a:rect b="b" l="l" r="r" t="t"/>
              <a:pathLst>
                <a:path extrusionOk="0" h="1386" w="1809">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0" name="Google Shape;15010;p84"/>
            <p:cNvSpPr/>
            <p:nvPr/>
          </p:nvSpPr>
          <p:spPr>
            <a:xfrm>
              <a:off x="5461380" y="1986740"/>
              <a:ext cx="48267" cy="48267"/>
            </a:xfrm>
            <a:custGeom>
              <a:rect b="b" l="l" r="r" t="t"/>
              <a:pathLst>
                <a:path extrusionOk="0" h="1847" w="1847">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1" name="Google Shape;15011;p84"/>
            <p:cNvSpPr/>
            <p:nvPr/>
          </p:nvSpPr>
          <p:spPr>
            <a:xfrm>
              <a:off x="5471937" y="1997298"/>
              <a:ext cx="27152" cy="27152"/>
            </a:xfrm>
            <a:custGeom>
              <a:rect b="b" l="l" r="r" t="t"/>
              <a:pathLst>
                <a:path extrusionOk="0" h="1039" w="1039">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2" name="Google Shape;15012;p84"/>
            <p:cNvSpPr/>
            <p:nvPr/>
          </p:nvSpPr>
          <p:spPr>
            <a:xfrm>
              <a:off x="5416380" y="2011932"/>
              <a:ext cx="138241" cy="62248"/>
            </a:xfrm>
            <a:custGeom>
              <a:rect b="b" l="l" r="r" t="t"/>
              <a:pathLst>
                <a:path extrusionOk="0" h="2382" w="529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3" name="Google Shape;15013;p84"/>
            <p:cNvSpPr/>
            <p:nvPr/>
          </p:nvSpPr>
          <p:spPr>
            <a:xfrm>
              <a:off x="5428949" y="2022908"/>
              <a:ext cx="113363" cy="40505"/>
            </a:xfrm>
            <a:custGeom>
              <a:rect b="b" l="l" r="r" t="t"/>
              <a:pathLst>
                <a:path extrusionOk="0" h="1550" w="4338">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4" name="Google Shape;15014;p84"/>
            <p:cNvSpPr/>
            <p:nvPr/>
          </p:nvSpPr>
          <p:spPr>
            <a:xfrm>
              <a:off x="5317625" y="1983474"/>
              <a:ext cx="143023" cy="142997"/>
            </a:xfrm>
            <a:custGeom>
              <a:rect b="b" l="l" r="r" t="t"/>
              <a:pathLst>
                <a:path extrusionOk="0" h="5472" w="5473">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5" name="Google Shape;15015;p84"/>
            <p:cNvSpPr/>
            <p:nvPr/>
          </p:nvSpPr>
          <p:spPr>
            <a:xfrm>
              <a:off x="5338740" y="2004328"/>
              <a:ext cx="129696" cy="122744"/>
            </a:xfrm>
            <a:custGeom>
              <a:rect b="b" l="l" r="r" t="t"/>
              <a:pathLst>
                <a:path extrusionOk="0" h="4697" w="4963">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6" name="Google Shape;15016;p84"/>
            <p:cNvSpPr/>
            <p:nvPr/>
          </p:nvSpPr>
          <p:spPr>
            <a:xfrm>
              <a:off x="5318383" y="2001897"/>
              <a:ext cx="123659" cy="105993"/>
            </a:xfrm>
            <a:custGeom>
              <a:rect b="b" l="l" r="r" t="t"/>
              <a:pathLst>
                <a:path extrusionOk="0" h="4056" w="4732">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7" name="Google Shape;15017;p84"/>
            <p:cNvSpPr/>
            <p:nvPr/>
          </p:nvSpPr>
          <p:spPr>
            <a:xfrm>
              <a:off x="5328940" y="2009842"/>
              <a:ext cx="120392" cy="90131"/>
            </a:xfrm>
            <a:custGeom>
              <a:rect b="b" l="l" r="r" t="t"/>
              <a:pathLst>
                <a:path extrusionOk="0" h="3449" w="4607">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8" name="Google Shape;15018;p84"/>
            <p:cNvSpPr/>
            <p:nvPr/>
          </p:nvSpPr>
          <p:spPr>
            <a:xfrm>
              <a:off x="5357346" y="2023169"/>
              <a:ext cx="80932" cy="76255"/>
            </a:xfrm>
            <a:custGeom>
              <a:rect b="b" l="l" r="r" t="t"/>
              <a:pathLst>
                <a:path extrusionOk="0" h="2918" w="3097">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9" name="Google Shape;15019;p84"/>
            <p:cNvSpPr/>
            <p:nvPr/>
          </p:nvSpPr>
          <p:spPr>
            <a:xfrm>
              <a:off x="5510378" y="1983474"/>
              <a:ext cx="142997" cy="142997"/>
            </a:xfrm>
            <a:custGeom>
              <a:rect b="b" l="l" r="r" t="t"/>
              <a:pathLst>
                <a:path extrusionOk="0" h="5472" w="5472">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0" name="Google Shape;15020;p84"/>
            <p:cNvSpPr/>
            <p:nvPr/>
          </p:nvSpPr>
          <p:spPr>
            <a:xfrm>
              <a:off x="5531232" y="2004328"/>
              <a:ext cx="129199" cy="122169"/>
            </a:xfrm>
            <a:custGeom>
              <a:rect b="b" l="l" r="r" t="t"/>
              <a:pathLst>
                <a:path extrusionOk="0" h="4675" w="4944">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1" name="Google Shape;15021;p84"/>
            <p:cNvSpPr/>
            <p:nvPr/>
          </p:nvSpPr>
          <p:spPr>
            <a:xfrm>
              <a:off x="5511136" y="2001897"/>
              <a:ext cx="123659" cy="105993"/>
            </a:xfrm>
            <a:custGeom>
              <a:rect b="b" l="l" r="r" t="t"/>
              <a:pathLst>
                <a:path extrusionOk="0" h="4056" w="4732">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2" name="Google Shape;15022;p84"/>
            <p:cNvSpPr/>
            <p:nvPr/>
          </p:nvSpPr>
          <p:spPr>
            <a:xfrm>
              <a:off x="5521668" y="2009842"/>
              <a:ext cx="120157" cy="90131"/>
            </a:xfrm>
            <a:custGeom>
              <a:rect b="b" l="l" r="r" t="t"/>
              <a:pathLst>
                <a:path extrusionOk="0" h="3449" w="4598">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3" name="Google Shape;15023;p84"/>
            <p:cNvSpPr/>
            <p:nvPr/>
          </p:nvSpPr>
          <p:spPr>
            <a:xfrm>
              <a:off x="5550074" y="2023169"/>
              <a:ext cx="80697" cy="76255"/>
            </a:xfrm>
            <a:custGeom>
              <a:rect b="b" l="l" r="r" t="t"/>
              <a:pathLst>
                <a:path extrusionOk="0" h="2918" w="3088">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4" name="Google Shape;15024;p84"/>
            <p:cNvSpPr/>
            <p:nvPr/>
          </p:nvSpPr>
          <p:spPr>
            <a:xfrm>
              <a:off x="5653349" y="2216419"/>
              <a:ext cx="17378" cy="123894"/>
            </a:xfrm>
            <a:custGeom>
              <a:rect b="b" l="l" r="r" t="t"/>
              <a:pathLst>
                <a:path extrusionOk="0" h="4741" w="665">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25" name="Google Shape;15025;p84"/>
          <p:cNvGrpSpPr/>
          <p:nvPr/>
        </p:nvGrpSpPr>
        <p:grpSpPr>
          <a:xfrm>
            <a:off x="6181827" y="2463685"/>
            <a:ext cx="360629" cy="282989"/>
            <a:chOff x="6181827" y="2463685"/>
            <a:chExt cx="360629" cy="282989"/>
          </a:xfrm>
        </p:grpSpPr>
        <p:sp>
          <p:nvSpPr>
            <p:cNvPr id="15026" name="Google Shape;15026;p84"/>
            <p:cNvSpPr/>
            <p:nvPr/>
          </p:nvSpPr>
          <p:spPr>
            <a:xfrm>
              <a:off x="6274545" y="2463685"/>
              <a:ext cx="255837" cy="32430"/>
            </a:xfrm>
            <a:custGeom>
              <a:rect b="b" l="l" r="r" t="t"/>
              <a:pathLst>
                <a:path extrusionOk="0" h="1241" w="979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7" name="Google Shape;15027;p84"/>
            <p:cNvSpPr/>
            <p:nvPr/>
          </p:nvSpPr>
          <p:spPr>
            <a:xfrm>
              <a:off x="6243891" y="2463685"/>
              <a:ext cx="255837" cy="282989"/>
            </a:xfrm>
            <a:custGeom>
              <a:rect b="b" l="l" r="r" t="t"/>
              <a:pathLst>
                <a:path extrusionOk="0" h="10829" w="979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8" name="Google Shape;15028;p84"/>
            <p:cNvSpPr/>
            <p:nvPr/>
          </p:nvSpPr>
          <p:spPr>
            <a:xfrm>
              <a:off x="6400190" y="2463685"/>
              <a:ext cx="99277" cy="282989"/>
            </a:xfrm>
            <a:custGeom>
              <a:rect b="b" l="l" r="r" t="t"/>
              <a:pathLst>
                <a:path extrusionOk="0" h="10829" w="3799">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9" name="Google Shape;15029;p84"/>
            <p:cNvSpPr/>
            <p:nvPr/>
          </p:nvSpPr>
          <p:spPr>
            <a:xfrm>
              <a:off x="6181827" y="2713982"/>
              <a:ext cx="255576" cy="32692"/>
            </a:xfrm>
            <a:custGeom>
              <a:rect b="b" l="l" r="r" t="t"/>
              <a:pathLst>
                <a:path extrusionOk="0" h="1251" w="978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0" name="Google Shape;15030;p84"/>
            <p:cNvSpPr/>
            <p:nvPr/>
          </p:nvSpPr>
          <p:spPr>
            <a:xfrm>
              <a:off x="6386131" y="2558598"/>
              <a:ext cx="156325" cy="97344"/>
            </a:xfrm>
            <a:custGeom>
              <a:rect b="b" l="l" r="r" t="t"/>
              <a:pathLst>
                <a:path extrusionOk="0" h="3725" w="5982">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1" name="Google Shape;15031;p84"/>
            <p:cNvSpPr/>
            <p:nvPr/>
          </p:nvSpPr>
          <p:spPr>
            <a:xfrm>
              <a:off x="6386131" y="2558650"/>
              <a:ext cx="156325" cy="97291"/>
            </a:xfrm>
            <a:custGeom>
              <a:rect b="b" l="l" r="r" t="t"/>
              <a:pathLst>
                <a:path extrusionOk="0" h="3723" w="5982">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2" name="Google Shape;15032;p84"/>
            <p:cNvSpPr/>
            <p:nvPr/>
          </p:nvSpPr>
          <p:spPr>
            <a:xfrm>
              <a:off x="6358718" y="2580941"/>
              <a:ext cx="122927" cy="112187"/>
            </a:xfrm>
            <a:custGeom>
              <a:rect b="b" l="l" r="r" t="t"/>
              <a:pathLst>
                <a:path extrusionOk="0" h="4293" w="4704">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3" name="Google Shape;15033;p84"/>
            <p:cNvSpPr/>
            <p:nvPr/>
          </p:nvSpPr>
          <p:spPr>
            <a:xfrm>
              <a:off x="6277576" y="2518955"/>
              <a:ext cx="168868" cy="10584"/>
            </a:xfrm>
            <a:custGeom>
              <a:rect b="b" l="l" r="r" t="t"/>
              <a:pathLst>
                <a:path extrusionOk="0" h="405" w="6462">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4" name="Google Shape;15034;p84"/>
            <p:cNvSpPr/>
            <p:nvPr/>
          </p:nvSpPr>
          <p:spPr>
            <a:xfrm>
              <a:off x="6277576" y="2680794"/>
              <a:ext cx="69382" cy="10584"/>
            </a:xfrm>
            <a:custGeom>
              <a:rect b="b" l="l" r="r" t="t"/>
              <a:pathLst>
                <a:path extrusionOk="0" h="405" w="2655">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5" name="Google Shape;15035;p84"/>
            <p:cNvSpPr/>
            <p:nvPr/>
          </p:nvSpPr>
          <p:spPr>
            <a:xfrm>
              <a:off x="6277576" y="2626778"/>
              <a:ext cx="91490" cy="10584"/>
            </a:xfrm>
            <a:custGeom>
              <a:rect b="b" l="l" r="r" t="t"/>
              <a:pathLst>
                <a:path extrusionOk="0" h="405" w="3501">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6" name="Google Shape;15036;p84"/>
            <p:cNvSpPr/>
            <p:nvPr/>
          </p:nvSpPr>
          <p:spPr>
            <a:xfrm>
              <a:off x="6277576" y="2572736"/>
              <a:ext cx="129173" cy="10584"/>
            </a:xfrm>
            <a:custGeom>
              <a:rect b="b" l="l" r="r" t="t"/>
              <a:pathLst>
                <a:path extrusionOk="0" h="405" w="4943">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37" name="Google Shape;15037;p84"/>
          <p:cNvGrpSpPr/>
          <p:nvPr/>
        </p:nvGrpSpPr>
        <p:grpSpPr>
          <a:xfrm>
            <a:off x="5346292" y="3340691"/>
            <a:ext cx="291247" cy="360628"/>
            <a:chOff x="5346292" y="3340691"/>
            <a:chExt cx="291247" cy="360628"/>
          </a:xfrm>
        </p:grpSpPr>
        <p:sp>
          <p:nvSpPr>
            <p:cNvPr id="15038" name="Google Shape;15038;p84"/>
            <p:cNvSpPr/>
            <p:nvPr/>
          </p:nvSpPr>
          <p:spPr>
            <a:xfrm>
              <a:off x="5479202" y="3340691"/>
              <a:ext cx="25166" cy="31934"/>
            </a:xfrm>
            <a:custGeom>
              <a:rect b="b" l="l" r="r" t="t"/>
              <a:pathLst>
                <a:path extrusionOk="0" h="1222" w="963">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9" name="Google Shape;15039;p84"/>
            <p:cNvSpPr/>
            <p:nvPr/>
          </p:nvSpPr>
          <p:spPr>
            <a:xfrm>
              <a:off x="5492033" y="3340691"/>
              <a:ext cx="12596" cy="31934"/>
            </a:xfrm>
            <a:custGeom>
              <a:rect b="b" l="l" r="r" t="t"/>
              <a:pathLst>
                <a:path extrusionOk="0" h="1222" w="482">
                  <a:moveTo>
                    <a:pt x="0" y="0"/>
                  </a:moveTo>
                  <a:lnTo>
                    <a:pt x="0" y="1222"/>
                  </a:lnTo>
                  <a:lnTo>
                    <a:pt x="481" y="1222"/>
                  </a:lnTo>
                  <a:lnTo>
                    <a:pt x="481" y="116"/>
                  </a:lnTo>
                  <a:cubicBezTo>
                    <a:pt x="481" y="48"/>
                    <a:pt x="433" y="0"/>
                    <a:pt x="36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0" name="Google Shape;15040;p84"/>
            <p:cNvSpPr/>
            <p:nvPr/>
          </p:nvSpPr>
          <p:spPr>
            <a:xfrm>
              <a:off x="5427199" y="3605048"/>
              <a:ext cx="132204" cy="11342"/>
            </a:xfrm>
            <a:custGeom>
              <a:rect b="b" l="l" r="r" t="t"/>
              <a:pathLst>
                <a:path extrusionOk="0" h="434" w="5059">
                  <a:moveTo>
                    <a:pt x="0" y="0"/>
                  </a:moveTo>
                  <a:lnTo>
                    <a:pt x="0" y="433"/>
                  </a:lnTo>
                  <a:lnTo>
                    <a:pt x="5058" y="433"/>
                  </a:lnTo>
                  <a:lnTo>
                    <a:pt x="5058"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1" name="Google Shape;15041;p84"/>
            <p:cNvSpPr/>
            <p:nvPr/>
          </p:nvSpPr>
          <p:spPr>
            <a:xfrm>
              <a:off x="5480718" y="3463566"/>
              <a:ext cx="22396" cy="205323"/>
            </a:xfrm>
            <a:custGeom>
              <a:rect b="b" l="l" r="r" t="t"/>
              <a:pathLst>
                <a:path extrusionOk="0" h="7857" w="857">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2" name="Google Shape;15042;p84"/>
            <p:cNvSpPr/>
            <p:nvPr/>
          </p:nvSpPr>
          <p:spPr>
            <a:xfrm>
              <a:off x="5486493" y="3463566"/>
              <a:ext cx="16620" cy="205323"/>
            </a:xfrm>
            <a:custGeom>
              <a:rect b="b" l="l" r="r" t="t"/>
              <a:pathLst>
                <a:path extrusionOk="0" h="7857" w="636">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3" name="Google Shape;15043;p84"/>
            <p:cNvSpPr/>
            <p:nvPr/>
          </p:nvSpPr>
          <p:spPr>
            <a:xfrm>
              <a:off x="5502068" y="3448488"/>
              <a:ext cx="96795" cy="252832"/>
            </a:xfrm>
            <a:custGeom>
              <a:rect b="b" l="l" r="r" t="t"/>
              <a:pathLst>
                <a:path extrusionOk="0" h="9675" w="3704">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4" name="Google Shape;15044;p84"/>
            <p:cNvSpPr/>
            <p:nvPr/>
          </p:nvSpPr>
          <p:spPr>
            <a:xfrm>
              <a:off x="5514141" y="3448488"/>
              <a:ext cx="84722" cy="252832"/>
            </a:xfrm>
            <a:custGeom>
              <a:rect b="b" l="l" r="r" t="t"/>
              <a:pathLst>
                <a:path extrusionOk="0" h="9675" w="3242">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5" name="Google Shape;15045;p84"/>
            <p:cNvSpPr/>
            <p:nvPr/>
          </p:nvSpPr>
          <p:spPr>
            <a:xfrm>
              <a:off x="5385230" y="3448488"/>
              <a:ext cx="96533" cy="252832"/>
            </a:xfrm>
            <a:custGeom>
              <a:rect b="b" l="l" r="r" t="t"/>
              <a:pathLst>
                <a:path extrusionOk="0" h="9675" w="3694">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6" name="Google Shape;15046;p84"/>
            <p:cNvSpPr/>
            <p:nvPr/>
          </p:nvSpPr>
          <p:spPr>
            <a:xfrm>
              <a:off x="5391502" y="3448488"/>
              <a:ext cx="90262" cy="252832"/>
            </a:xfrm>
            <a:custGeom>
              <a:rect b="b" l="l" r="r" t="t"/>
              <a:pathLst>
                <a:path extrusionOk="0" h="9675" w="3454">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7" name="Google Shape;15047;p84"/>
            <p:cNvSpPr/>
            <p:nvPr/>
          </p:nvSpPr>
          <p:spPr>
            <a:xfrm>
              <a:off x="5490518" y="3549751"/>
              <a:ext cx="3031" cy="2300"/>
            </a:xfrm>
            <a:custGeom>
              <a:rect b="b" l="l" r="r" t="t"/>
              <a:pathLst>
                <a:path extrusionOk="0" h="88" w="116">
                  <a:moveTo>
                    <a:pt x="58" y="1"/>
                  </a:moveTo>
                  <a:cubicBezTo>
                    <a:pt x="1" y="1"/>
                    <a:pt x="1" y="87"/>
                    <a:pt x="58" y="87"/>
                  </a:cubicBezTo>
                  <a:cubicBezTo>
                    <a:pt x="116" y="87"/>
                    <a:pt x="116" y="1"/>
                    <a:pt x="5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8" name="Google Shape;15048;p84"/>
            <p:cNvSpPr/>
            <p:nvPr/>
          </p:nvSpPr>
          <p:spPr>
            <a:xfrm>
              <a:off x="5360352" y="3373357"/>
              <a:ext cx="263128" cy="180210"/>
            </a:xfrm>
            <a:custGeom>
              <a:rect b="b" l="l" r="r" t="t"/>
              <a:pathLst>
                <a:path extrusionOk="0" h="6896" w="10069">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9" name="Google Shape;15049;p84"/>
            <p:cNvSpPr/>
            <p:nvPr/>
          </p:nvSpPr>
          <p:spPr>
            <a:xfrm>
              <a:off x="5579237" y="3373357"/>
              <a:ext cx="44242" cy="180210"/>
            </a:xfrm>
            <a:custGeom>
              <a:rect b="b" l="l" r="r" t="t"/>
              <a:pathLst>
                <a:path extrusionOk="0" h="6896" w="1693">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0" name="Google Shape;15050;p84"/>
            <p:cNvSpPr/>
            <p:nvPr/>
          </p:nvSpPr>
          <p:spPr>
            <a:xfrm>
              <a:off x="5459603" y="3362303"/>
              <a:ext cx="64364" cy="22134"/>
            </a:xfrm>
            <a:custGeom>
              <a:rect b="b" l="l" r="r" t="t"/>
              <a:pathLst>
                <a:path extrusionOk="0" h="847" w="2463">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1" name="Google Shape;15051;p84"/>
            <p:cNvSpPr/>
            <p:nvPr/>
          </p:nvSpPr>
          <p:spPr>
            <a:xfrm>
              <a:off x="5385988" y="3413314"/>
              <a:ext cx="215123" cy="108842"/>
            </a:xfrm>
            <a:custGeom>
              <a:rect b="b" l="l" r="r" t="t"/>
              <a:pathLst>
                <a:path extrusionOk="0" h="4165" w="8232">
                  <a:moveTo>
                    <a:pt x="5289" y="0"/>
                  </a:moveTo>
                  <a:lnTo>
                    <a:pt x="2751" y="3260"/>
                  </a:lnTo>
                  <a:lnTo>
                    <a:pt x="1779" y="1876"/>
                  </a:lnTo>
                  <a:lnTo>
                    <a:pt x="0" y="4164"/>
                  </a:lnTo>
                  <a:lnTo>
                    <a:pt x="8232" y="4164"/>
                  </a:lnTo>
                  <a:lnTo>
                    <a:pt x="528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2" name="Google Shape;15052;p84"/>
            <p:cNvSpPr/>
            <p:nvPr/>
          </p:nvSpPr>
          <p:spPr>
            <a:xfrm>
              <a:off x="5432477" y="3462312"/>
              <a:ext cx="41995" cy="59843"/>
            </a:xfrm>
            <a:custGeom>
              <a:rect b="b" l="l" r="r" t="t"/>
              <a:pathLst>
                <a:path extrusionOk="0" h="2290" w="1607">
                  <a:moveTo>
                    <a:pt x="0" y="1"/>
                  </a:moveTo>
                  <a:lnTo>
                    <a:pt x="683" y="2289"/>
                  </a:lnTo>
                  <a:lnTo>
                    <a:pt x="1606" y="2289"/>
                  </a:lnTo>
                  <a:lnTo>
                    <a:pt x="0"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3" name="Google Shape;15053;p84"/>
            <p:cNvSpPr/>
            <p:nvPr/>
          </p:nvSpPr>
          <p:spPr>
            <a:xfrm>
              <a:off x="5524202" y="3413314"/>
              <a:ext cx="76908" cy="108842"/>
            </a:xfrm>
            <a:custGeom>
              <a:rect b="b" l="l" r="r" t="t"/>
              <a:pathLst>
                <a:path extrusionOk="0" h="4165" w="2943">
                  <a:moveTo>
                    <a:pt x="0" y="0"/>
                  </a:moveTo>
                  <a:lnTo>
                    <a:pt x="1346" y="4164"/>
                  </a:lnTo>
                  <a:lnTo>
                    <a:pt x="2943" y="4164"/>
                  </a:lnTo>
                  <a:lnTo>
                    <a:pt x="0"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4" name="Google Shape;15054;p84"/>
            <p:cNvSpPr/>
            <p:nvPr/>
          </p:nvSpPr>
          <p:spPr>
            <a:xfrm>
              <a:off x="5360352" y="3522129"/>
              <a:ext cx="263128" cy="31437"/>
            </a:xfrm>
            <a:custGeom>
              <a:rect b="b" l="l" r="r" t="t"/>
              <a:pathLst>
                <a:path extrusionOk="0" h="1203" w="10069">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5" name="Google Shape;15055;p84"/>
            <p:cNvSpPr/>
            <p:nvPr/>
          </p:nvSpPr>
          <p:spPr>
            <a:xfrm>
              <a:off x="5360613" y="3522129"/>
              <a:ext cx="262867" cy="31437"/>
            </a:xfrm>
            <a:custGeom>
              <a:rect b="b" l="l" r="r" t="t"/>
              <a:pathLst>
                <a:path extrusionOk="0" h="1203" w="10059">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6" name="Google Shape;15056;p84"/>
            <p:cNvSpPr/>
            <p:nvPr/>
          </p:nvSpPr>
          <p:spPr>
            <a:xfrm>
              <a:off x="5346292" y="3545753"/>
              <a:ext cx="291247" cy="21873"/>
            </a:xfrm>
            <a:custGeom>
              <a:rect b="b" l="l" r="r" t="t"/>
              <a:pathLst>
                <a:path extrusionOk="0" h="837" w="11145">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7" name="Google Shape;15057;p84"/>
            <p:cNvSpPr/>
            <p:nvPr/>
          </p:nvSpPr>
          <p:spPr>
            <a:xfrm>
              <a:off x="5346292" y="3545753"/>
              <a:ext cx="291247" cy="21873"/>
            </a:xfrm>
            <a:custGeom>
              <a:rect b="b" l="l" r="r" t="t"/>
              <a:pathLst>
                <a:path extrusionOk="0" h="837" w="11145">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8" name="Google Shape;15058;p84"/>
            <p:cNvSpPr/>
            <p:nvPr/>
          </p:nvSpPr>
          <p:spPr>
            <a:xfrm>
              <a:off x="5490256" y="3413314"/>
              <a:ext cx="69147" cy="51533"/>
            </a:xfrm>
            <a:custGeom>
              <a:rect b="b" l="l" r="r" t="t"/>
              <a:pathLst>
                <a:path extrusionOk="0" h="1972" w="2646">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9" name="Google Shape;15059;p84"/>
            <p:cNvSpPr/>
            <p:nvPr/>
          </p:nvSpPr>
          <p:spPr>
            <a:xfrm>
              <a:off x="5524202" y="3413314"/>
              <a:ext cx="35200" cy="49521"/>
            </a:xfrm>
            <a:custGeom>
              <a:rect b="b" l="l" r="r" t="t"/>
              <a:pathLst>
                <a:path extrusionOk="0" h="1895" w="1347">
                  <a:moveTo>
                    <a:pt x="0" y="0"/>
                  </a:moveTo>
                  <a:lnTo>
                    <a:pt x="462" y="1433"/>
                  </a:lnTo>
                  <a:lnTo>
                    <a:pt x="1346" y="1895"/>
                  </a:lnTo>
                  <a:lnTo>
                    <a:pt x="0"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0" name="Google Shape;15060;p84"/>
            <p:cNvSpPr/>
            <p:nvPr/>
          </p:nvSpPr>
          <p:spPr>
            <a:xfrm>
              <a:off x="5406580" y="3462312"/>
              <a:ext cx="42491" cy="39721"/>
            </a:xfrm>
            <a:custGeom>
              <a:rect b="b" l="l" r="r" t="t"/>
              <a:pathLst>
                <a:path extrusionOk="0" h="1520" w="1626">
                  <a:moveTo>
                    <a:pt x="991" y="1"/>
                  </a:moveTo>
                  <a:lnTo>
                    <a:pt x="1" y="1270"/>
                  </a:lnTo>
                  <a:lnTo>
                    <a:pt x="722" y="1145"/>
                  </a:lnTo>
                  <a:lnTo>
                    <a:pt x="982" y="1520"/>
                  </a:lnTo>
                  <a:lnTo>
                    <a:pt x="1626" y="904"/>
                  </a:lnTo>
                  <a:lnTo>
                    <a:pt x="99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1" name="Google Shape;15061;p84"/>
            <p:cNvSpPr/>
            <p:nvPr/>
          </p:nvSpPr>
          <p:spPr>
            <a:xfrm>
              <a:off x="5432477" y="3462312"/>
              <a:ext cx="16594" cy="30680"/>
            </a:xfrm>
            <a:custGeom>
              <a:rect b="b" l="l" r="r" t="t"/>
              <a:pathLst>
                <a:path extrusionOk="0" h="1174" w="635">
                  <a:moveTo>
                    <a:pt x="0" y="1"/>
                  </a:moveTo>
                  <a:lnTo>
                    <a:pt x="346" y="1174"/>
                  </a:lnTo>
                  <a:lnTo>
                    <a:pt x="635" y="904"/>
                  </a:lnTo>
                  <a:lnTo>
                    <a:pt x="0"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2" name="Google Shape;15062;p84"/>
            <p:cNvSpPr/>
            <p:nvPr/>
          </p:nvSpPr>
          <p:spPr>
            <a:xfrm>
              <a:off x="5491772" y="3362303"/>
              <a:ext cx="32195" cy="22134"/>
            </a:xfrm>
            <a:custGeom>
              <a:rect b="b" l="l" r="r" t="t"/>
              <a:pathLst>
                <a:path extrusionOk="0" h="847" w="1232">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63" name="Google Shape;15063;p84"/>
          <p:cNvGrpSpPr/>
          <p:nvPr/>
        </p:nvGrpSpPr>
        <p:grpSpPr>
          <a:xfrm>
            <a:off x="7969264" y="1981697"/>
            <a:ext cx="337763" cy="360393"/>
            <a:chOff x="7969264" y="1981697"/>
            <a:chExt cx="337763" cy="360393"/>
          </a:xfrm>
        </p:grpSpPr>
        <p:sp>
          <p:nvSpPr>
            <p:cNvPr id="15064" name="Google Shape;15064;p84"/>
            <p:cNvSpPr/>
            <p:nvPr/>
          </p:nvSpPr>
          <p:spPr>
            <a:xfrm>
              <a:off x="8035353" y="2032159"/>
              <a:ext cx="271673" cy="247109"/>
            </a:xfrm>
            <a:custGeom>
              <a:rect b="b" l="l" r="r" t="t"/>
              <a:pathLst>
                <a:path extrusionOk="0" h="9456" w="10396">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5" name="Google Shape;15065;p84"/>
            <p:cNvSpPr/>
            <p:nvPr/>
          </p:nvSpPr>
          <p:spPr>
            <a:xfrm>
              <a:off x="8229596" y="2136244"/>
              <a:ext cx="77431" cy="76934"/>
            </a:xfrm>
            <a:custGeom>
              <a:rect b="b" l="l" r="r" t="t"/>
              <a:pathLst>
                <a:path extrusionOk="0" h="2944" w="2963">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6" name="Google Shape;15066;p84"/>
            <p:cNvSpPr/>
            <p:nvPr/>
          </p:nvSpPr>
          <p:spPr>
            <a:xfrm>
              <a:off x="8208480" y="2092786"/>
              <a:ext cx="96533" cy="92744"/>
            </a:xfrm>
            <a:custGeom>
              <a:rect b="b" l="l" r="r" t="t"/>
              <a:pathLst>
                <a:path extrusionOk="0" h="3549" w="3694">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7" name="Google Shape;15067;p84"/>
            <p:cNvSpPr/>
            <p:nvPr/>
          </p:nvSpPr>
          <p:spPr>
            <a:xfrm>
              <a:off x="8186634" y="2049302"/>
              <a:ext cx="116865" cy="108084"/>
            </a:xfrm>
            <a:custGeom>
              <a:rect b="b" l="l" r="r" t="t"/>
              <a:pathLst>
                <a:path extrusionOk="0" h="4136" w="4472">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8" name="Google Shape;15068;p84"/>
            <p:cNvSpPr/>
            <p:nvPr/>
          </p:nvSpPr>
          <p:spPr>
            <a:xfrm>
              <a:off x="8165257" y="2033465"/>
              <a:ext cx="100297" cy="95514"/>
            </a:xfrm>
            <a:custGeom>
              <a:rect b="b" l="l" r="r" t="t"/>
              <a:pathLst>
                <a:path extrusionOk="0" h="3655" w="3838">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9" name="Google Shape;15069;p84"/>
            <p:cNvSpPr/>
            <p:nvPr/>
          </p:nvSpPr>
          <p:spPr>
            <a:xfrm>
              <a:off x="8079830" y="1981697"/>
              <a:ext cx="205820" cy="288529"/>
            </a:xfrm>
            <a:custGeom>
              <a:rect b="b" l="l" r="r" t="t"/>
              <a:pathLst>
                <a:path extrusionOk="0" h="11041" w="7876">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0" name="Google Shape;15070;p84"/>
            <p:cNvSpPr/>
            <p:nvPr/>
          </p:nvSpPr>
          <p:spPr>
            <a:xfrm>
              <a:off x="8258995" y="2031453"/>
              <a:ext cx="26655" cy="95279"/>
            </a:xfrm>
            <a:custGeom>
              <a:rect b="b" l="l" r="r" t="t"/>
              <a:pathLst>
                <a:path extrusionOk="0" h="3646" w="102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1" name="Google Shape;15071;p84"/>
            <p:cNvSpPr/>
            <p:nvPr/>
          </p:nvSpPr>
          <p:spPr>
            <a:xfrm>
              <a:off x="8223298" y="2006836"/>
              <a:ext cx="26916" cy="120131"/>
            </a:xfrm>
            <a:custGeom>
              <a:rect b="b" l="l" r="r" t="t"/>
              <a:pathLst>
                <a:path extrusionOk="0" h="4597" w="103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2" name="Google Shape;15072;p84"/>
            <p:cNvSpPr/>
            <p:nvPr/>
          </p:nvSpPr>
          <p:spPr>
            <a:xfrm>
              <a:off x="8187627" y="1981697"/>
              <a:ext cx="26916" cy="145271"/>
            </a:xfrm>
            <a:custGeom>
              <a:rect b="b" l="l" r="r" t="t"/>
              <a:pathLst>
                <a:path extrusionOk="0" h="5559" w="103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3" name="Google Shape;15073;p84"/>
            <p:cNvSpPr/>
            <p:nvPr/>
          </p:nvSpPr>
          <p:spPr>
            <a:xfrm>
              <a:off x="8152191" y="2002315"/>
              <a:ext cx="26655" cy="124652"/>
            </a:xfrm>
            <a:custGeom>
              <a:rect b="b" l="l" r="r" t="t"/>
              <a:pathLst>
                <a:path extrusionOk="0" h="4770" w="102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4" name="Google Shape;15074;p84"/>
            <p:cNvSpPr/>
            <p:nvPr/>
          </p:nvSpPr>
          <p:spPr>
            <a:xfrm>
              <a:off x="8013741" y="2173823"/>
              <a:ext cx="106072" cy="122588"/>
            </a:xfrm>
            <a:custGeom>
              <a:rect b="b" l="l" r="r" t="t"/>
              <a:pathLst>
                <a:path extrusionOk="0" h="4691" w="4059">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5" name="Google Shape;15075;p84"/>
            <p:cNvSpPr/>
            <p:nvPr/>
          </p:nvSpPr>
          <p:spPr>
            <a:xfrm>
              <a:off x="8053436" y="2226977"/>
              <a:ext cx="66377" cy="69539"/>
            </a:xfrm>
            <a:custGeom>
              <a:rect b="b" l="l" r="r" t="t"/>
              <a:pathLst>
                <a:path extrusionOk="0" h="2661" w="254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6" name="Google Shape;15076;p84"/>
            <p:cNvSpPr/>
            <p:nvPr/>
          </p:nvSpPr>
          <p:spPr>
            <a:xfrm>
              <a:off x="7969264" y="2183388"/>
              <a:ext cx="135471" cy="149896"/>
            </a:xfrm>
            <a:custGeom>
              <a:rect b="b" l="l" r="r" t="t"/>
              <a:pathLst>
                <a:path extrusionOk="0" h="5736" w="5184">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7" name="Google Shape;15077;p84"/>
            <p:cNvSpPr/>
            <p:nvPr/>
          </p:nvSpPr>
          <p:spPr>
            <a:xfrm>
              <a:off x="8033340" y="2260635"/>
              <a:ext cx="71394" cy="72544"/>
            </a:xfrm>
            <a:custGeom>
              <a:rect b="b" l="l" r="r" t="t"/>
              <a:pathLst>
                <a:path extrusionOk="0" h="2776" w="2732">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8" name="Google Shape;15078;p84"/>
            <p:cNvSpPr/>
            <p:nvPr/>
          </p:nvSpPr>
          <p:spPr>
            <a:xfrm>
              <a:off x="8134604" y="2256114"/>
              <a:ext cx="131211" cy="36455"/>
            </a:xfrm>
            <a:custGeom>
              <a:rect b="b" l="l" r="r" t="t"/>
              <a:pathLst>
                <a:path extrusionOk="0" h="1395" w="5021">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9" name="Google Shape;15079;p84"/>
            <p:cNvSpPr/>
            <p:nvPr/>
          </p:nvSpPr>
          <p:spPr>
            <a:xfrm>
              <a:off x="8200196" y="2256114"/>
              <a:ext cx="65619" cy="36455"/>
            </a:xfrm>
            <a:custGeom>
              <a:rect b="b" l="l" r="r" t="t"/>
              <a:pathLst>
                <a:path extrusionOk="0" h="1395" w="2511">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0" name="Google Shape;15080;p84"/>
            <p:cNvSpPr/>
            <p:nvPr/>
          </p:nvSpPr>
          <p:spPr>
            <a:xfrm>
              <a:off x="8125562" y="2279242"/>
              <a:ext cx="149034" cy="62849"/>
            </a:xfrm>
            <a:custGeom>
              <a:rect b="b" l="l" r="r" t="t"/>
              <a:pathLst>
                <a:path extrusionOk="0" h="2405" w="5703">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1" name="Google Shape;15081;p84"/>
            <p:cNvSpPr/>
            <p:nvPr/>
          </p:nvSpPr>
          <p:spPr>
            <a:xfrm>
              <a:off x="8131076" y="2279242"/>
              <a:ext cx="143520" cy="62587"/>
            </a:xfrm>
            <a:custGeom>
              <a:rect b="b" l="l" r="r" t="t"/>
              <a:pathLst>
                <a:path extrusionOk="0" h="2395" w="5492">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82" name="Google Shape;15082;p84"/>
          <p:cNvGrpSpPr/>
          <p:nvPr/>
        </p:nvGrpSpPr>
        <p:grpSpPr>
          <a:xfrm>
            <a:off x="5736032" y="2430000"/>
            <a:ext cx="360890" cy="350332"/>
            <a:chOff x="5736032" y="2430000"/>
            <a:chExt cx="360890" cy="350332"/>
          </a:xfrm>
        </p:grpSpPr>
        <p:sp>
          <p:nvSpPr>
            <p:cNvPr id="15083" name="Google Shape;15083;p84"/>
            <p:cNvSpPr/>
            <p:nvPr/>
          </p:nvSpPr>
          <p:spPr>
            <a:xfrm>
              <a:off x="6072018" y="2447613"/>
              <a:ext cx="18868" cy="332719"/>
            </a:xfrm>
            <a:custGeom>
              <a:rect b="b" l="l" r="r" t="t"/>
              <a:pathLst>
                <a:path extrusionOk="0" h="12732" w="722">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4" name="Google Shape;15084;p84"/>
            <p:cNvSpPr/>
            <p:nvPr/>
          </p:nvSpPr>
          <p:spPr>
            <a:xfrm>
              <a:off x="6076774" y="2447613"/>
              <a:ext cx="14112" cy="332432"/>
            </a:xfrm>
            <a:custGeom>
              <a:rect b="b" l="l" r="r" t="t"/>
              <a:pathLst>
                <a:path extrusionOk="0" h="12721" w="54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5" name="Google Shape;15085;p84"/>
            <p:cNvSpPr/>
            <p:nvPr/>
          </p:nvSpPr>
          <p:spPr>
            <a:xfrm>
              <a:off x="5979535" y="2638328"/>
              <a:ext cx="18606" cy="137117"/>
            </a:xfrm>
            <a:custGeom>
              <a:rect b="b" l="l" r="r" t="t"/>
              <a:pathLst>
                <a:path extrusionOk="0" h="5247" w="712">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6" name="Google Shape;15086;p84"/>
            <p:cNvSpPr/>
            <p:nvPr/>
          </p:nvSpPr>
          <p:spPr>
            <a:xfrm>
              <a:off x="5984056" y="2638328"/>
              <a:ext cx="14085" cy="138345"/>
            </a:xfrm>
            <a:custGeom>
              <a:rect b="b" l="l" r="r" t="t"/>
              <a:pathLst>
                <a:path extrusionOk="0" h="5294" w="539">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7" name="Google Shape;15087;p84"/>
            <p:cNvSpPr/>
            <p:nvPr/>
          </p:nvSpPr>
          <p:spPr>
            <a:xfrm>
              <a:off x="5736032" y="2430000"/>
              <a:ext cx="360629" cy="122405"/>
            </a:xfrm>
            <a:custGeom>
              <a:rect b="b" l="l" r="r" t="t"/>
              <a:pathLst>
                <a:path extrusionOk="0" h="4684" w="1380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8" name="Google Shape;15088;p84"/>
            <p:cNvSpPr/>
            <p:nvPr/>
          </p:nvSpPr>
          <p:spPr>
            <a:xfrm>
              <a:off x="5972505" y="2430000"/>
              <a:ext cx="124417" cy="122405"/>
            </a:xfrm>
            <a:custGeom>
              <a:rect b="b" l="l" r="r" t="t"/>
              <a:pathLst>
                <a:path extrusionOk="0" h="4684" w="4761">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9" name="Google Shape;15089;p84"/>
            <p:cNvSpPr/>
            <p:nvPr/>
          </p:nvSpPr>
          <p:spPr>
            <a:xfrm>
              <a:off x="5750353" y="2455139"/>
              <a:ext cx="156325" cy="84722"/>
            </a:xfrm>
            <a:custGeom>
              <a:rect b="b" l="l" r="r" t="t"/>
              <a:pathLst>
                <a:path extrusionOk="0" h="3242" w="5982">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0" name="Google Shape;15090;p84"/>
            <p:cNvSpPr/>
            <p:nvPr/>
          </p:nvSpPr>
          <p:spPr>
            <a:xfrm>
              <a:off x="5763184" y="2465697"/>
              <a:ext cx="131185" cy="64600"/>
            </a:xfrm>
            <a:custGeom>
              <a:rect b="b" l="l" r="r" t="t"/>
              <a:pathLst>
                <a:path extrusionOk="0" h="2472" w="502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1" name="Google Shape;15091;p84"/>
            <p:cNvSpPr/>
            <p:nvPr/>
          </p:nvSpPr>
          <p:spPr>
            <a:xfrm>
              <a:off x="5926016" y="2455375"/>
              <a:ext cx="156298" cy="84486"/>
            </a:xfrm>
            <a:custGeom>
              <a:rect b="b" l="l" r="r" t="t"/>
              <a:pathLst>
                <a:path extrusionOk="0" h="3233" w="5981">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2" name="Google Shape;15092;p84"/>
            <p:cNvSpPr/>
            <p:nvPr/>
          </p:nvSpPr>
          <p:spPr>
            <a:xfrm>
              <a:off x="5938324" y="2465697"/>
              <a:ext cx="131185" cy="64600"/>
            </a:xfrm>
            <a:custGeom>
              <a:rect b="b" l="l" r="r" t="t"/>
              <a:pathLst>
                <a:path extrusionOk="0" h="2472" w="502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3" name="Google Shape;15093;p84"/>
            <p:cNvSpPr/>
            <p:nvPr/>
          </p:nvSpPr>
          <p:spPr>
            <a:xfrm>
              <a:off x="6000389" y="2465932"/>
              <a:ext cx="69382" cy="64129"/>
            </a:xfrm>
            <a:custGeom>
              <a:rect b="b" l="l" r="r" t="t"/>
              <a:pathLst>
                <a:path extrusionOk="0" h="2454" w="2655">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4" name="Google Shape;15094;p84"/>
            <p:cNvSpPr/>
            <p:nvPr/>
          </p:nvSpPr>
          <p:spPr>
            <a:xfrm>
              <a:off x="5816703" y="2491333"/>
              <a:ext cx="77666" cy="38964"/>
            </a:xfrm>
            <a:custGeom>
              <a:rect b="b" l="l" r="r" t="t"/>
              <a:pathLst>
                <a:path extrusionOk="0" h="1491" w="2972">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5" name="Google Shape;15095;p84"/>
            <p:cNvSpPr/>
            <p:nvPr/>
          </p:nvSpPr>
          <p:spPr>
            <a:xfrm>
              <a:off x="5828751" y="2603990"/>
              <a:ext cx="175192" cy="72831"/>
            </a:xfrm>
            <a:custGeom>
              <a:rect b="b" l="l" r="r" t="t"/>
              <a:pathLst>
                <a:path extrusionOk="0" h="2787" w="6704">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6" name="Google Shape;15096;p84"/>
            <p:cNvSpPr/>
            <p:nvPr/>
          </p:nvSpPr>
          <p:spPr>
            <a:xfrm>
              <a:off x="5828751" y="2636316"/>
              <a:ext cx="175192" cy="40505"/>
            </a:xfrm>
            <a:custGeom>
              <a:rect b="b" l="l" r="r" t="t"/>
              <a:pathLst>
                <a:path extrusionOk="0" h="1550" w="6704">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7" name="Google Shape;15097;p84"/>
            <p:cNvSpPr/>
            <p:nvPr/>
          </p:nvSpPr>
          <p:spPr>
            <a:xfrm>
              <a:off x="5872993" y="2648624"/>
              <a:ext cx="86472" cy="16620"/>
            </a:xfrm>
            <a:custGeom>
              <a:rect b="b" l="l" r="r" t="t"/>
              <a:pathLst>
                <a:path extrusionOk="0" h="636" w="3309">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8" name="Google Shape;15098;p84"/>
            <p:cNvSpPr/>
            <p:nvPr/>
          </p:nvSpPr>
          <p:spPr>
            <a:xfrm>
              <a:off x="5920972" y="2616717"/>
              <a:ext cx="50540" cy="17404"/>
            </a:xfrm>
            <a:custGeom>
              <a:rect b="b" l="l" r="r" t="t"/>
              <a:pathLst>
                <a:path extrusionOk="0" h="666" w="1934">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9" name="Google Shape;15099;p84"/>
            <p:cNvSpPr/>
            <p:nvPr/>
          </p:nvSpPr>
          <p:spPr>
            <a:xfrm>
              <a:off x="5860920" y="2616717"/>
              <a:ext cx="50802" cy="17404"/>
            </a:xfrm>
            <a:custGeom>
              <a:rect b="b" l="l" r="r" t="t"/>
              <a:pathLst>
                <a:path extrusionOk="0" h="666" w="1944">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00" name="Google Shape;15100;p84"/>
          <p:cNvGrpSpPr/>
          <p:nvPr/>
        </p:nvGrpSpPr>
        <p:grpSpPr>
          <a:xfrm>
            <a:off x="4877867" y="1995991"/>
            <a:ext cx="360628" cy="331778"/>
            <a:chOff x="4877867" y="1995991"/>
            <a:chExt cx="360628" cy="331778"/>
          </a:xfrm>
        </p:grpSpPr>
        <p:sp>
          <p:nvSpPr>
            <p:cNvPr id="15101" name="Google Shape;15101;p84"/>
            <p:cNvSpPr/>
            <p:nvPr/>
          </p:nvSpPr>
          <p:spPr>
            <a:xfrm>
              <a:off x="5151527" y="2172699"/>
              <a:ext cx="17613" cy="155070"/>
            </a:xfrm>
            <a:custGeom>
              <a:rect b="b" l="l" r="r" t="t"/>
              <a:pathLst>
                <a:path extrusionOk="0" h="5934" w="674">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2" name="Google Shape;15102;p84"/>
            <p:cNvSpPr/>
            <p:nvPr/>
          </p:nvSpPr>
          <p:spPr>
            <a:xfrm>
              <a:off x="5155813" y="2172699"/>
              <a:ext cx="13328" cy="155070"/>
            </a:xfrm>
            <a:custGeom>
              <a:rect b="b" l="l" r="r" t="t"/>
              <a:pathLst>
                <a:path extrusionOk="0" h="5934" w="51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3" name="Google Shape;15103;p84"/>
            <p:cNvSpPr/>
            <p:nvPr/>
          </p:nvSpPr>
          <p:spPr>
            <a:xfrm>
              <a:off x="4941709" y="2135748"/>
              <a:ext cx="233206" cy="58877"/>
            </a:xfrm>
            <a:custGeom>
              <a:rect b="b" l="l" r="r" t="t"/>
              <a:pathLst>
                <a:path extrusionOk="0" h="2253" w="8924">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4" name="Google Shape;15104;p84"/>
            <p:cNvSpPr/>
            <p:nvPr/>
          </p:nvSpPr>
          <p:spPr>
            <a:xfrm>
              <a:off x="5217119" y="2012873"/>
              <a:ext cx="17613" cy="314897"/>
            </a:xfrm>
            <a:custGeom>
              <a:rect b="b" l="l" r="r" t="t"/>
              <a:pathLst>
                <a:path extrusionOk="0" h="12050" w="674">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5" name="Google Shape;15105;p84"/>
            <p:cNvSpPr/>
            <p:nvPr/>
          </p:nvSpPr>
          <p:spPr>
            <a:xfrm>
              <a:off x="5221379" y="2012873"/>
              <a:ext cx="13354" cy="314897"/>
            </a:xfrm>
            <a:custGeom>
              <a:rect b="b" l="l" r="r" t="t"/>
              <a:pathLst>
                <a:path extrusionOk="0" h="12050" w="511">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6" name="Google Shape;15106;p84"/>
            <p:cNvSpPr/>
            <p:nvPr/>
          </p:nvSpPr>
          <p:spPr>
            <a:xfrm>
              <a:off x="4877867" y="1995991"/>
              <a:ext cx="360393" cy="119478"/>
            </a:xfrm>
            <a:custGeom>
              <a:rect b="b" l="l" r="r" t="t"/>
              <a:pathLst>
                <a:path extrusionOk="0" h="4572" w="13791">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7" name="Google Shape;15107;p84"/>
            <p:cNvSpPr/>
            <p:nvPr/>
          </p:nvSpPr>
          <p:spPr>
            <a:xfrm>
              <a:off x="5138461" y="1997533"/>
              <a:ext cx="100035" cy="117675"/>
            </a:xfrm>
            <a:custGeom>
              <a:rect b="b" l="l" r="r" t="t"/>
              <a:pathLst>
                <a:path extrusionOk="0" h="4503" w="3828">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84"/>
            <p:cNvSpPr/>
            <p:nvPr/>
          </p:nvSpPr>
          <p:spPr>
            <a:xfrm>
              <a:off x="5085438" y="2010077"/>
              <a:ext cx="137222" cy="91568"/>
            </a:xfrm>
            <a:custGeom>
              <a:rect b="b" l="l" r="r" t="t"/>
              <a:pathLst>
                <a:path extrusionOk="0" h="3504" w="5251">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9" name="Google Shape;15109;p84"/>
            <p:cNvSpPr/>
            <p:nvPr/>
          </p:nvSpPr>
          <p:spPr>
            <a:xfrm>
              <a:off x="5089959" y="2014336"/>
              <a:ext cx="127683" cy="83023"/>
            </a:xfrm>
            <a:custGeom>
              <a:rect b="b" l="l" r="r" t="t"/>
              <a:pathLst>
                <a:path extrusionOk="0" h="3177" w="4886">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0" name="Google Shape;15110;p84"/>
            <p:cNvSpPr/>
            <p:nvPr/>
          </p:nvSpPr>
          <p:spPr>
            <a:xfrm>
              <a:off x="4893704" y="2009815"/>
              <a:ext cx="136987" cy="91568"/>
            </a:xfrm>
            <a:custGeom>
              <a:rect b="b" l="l" r="r" t="t"/>
              <a:pathLst>
                <a:path extrusionOk="0" h="3504" w="5242">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1" name="Google Shape;15111;p84"/>
            <p:cNvSpPr/>
            <p:nvPr/>
          </p:nvSpPr>
          <p:spPr>
            <a:xfrm>
              <a:off x="4898721" y="2014101"/>
              <a:ext cx="127683" cy="83023"/>
            </a:xfrm>
            <a:custGeom>
              <a:rect b="b" l="l" r="r" t="t"/>
              <a:pathLst>
                <a:path extrusionOk="0" h="3177" w="4886">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2" name="Google Shape;15112;p84"/>
            <p:cNvSpPr/>
            <p:nvPr/>
          </p:nvSpPr>
          <p:spPr>
            <a:xfrm>
              <a:off x="4940690" y="2017133"/>
              <a:ext cx="85479" cy="79939"/>
            </a:xfrm>
            <a:custGeom>
              <a:rect b="b" l="l" r="r" t="t"/>
              <a:pathLst>
                <a:path extrusionOk="0" h="3059" w="3271">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3" name="Google Shape;15113;p84"/>
            <p:cNvSpPr/>
            <p:nvPr/>
          </p:nvSpPr>
          <p:spPr>
            <a:xfrm>
              <a:off x="5139715" y="2014624"/>
              <a:ext cx="77431" cy="82500"/>
            </a:xfrm>
            <a:custGeom>
              <a:rect b="b" l="l" r="r" t="t"/>
              <a:pathLst>
                <a:path extrusionOk="0" h="3157" w="2963">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4" name="Google Shape;15114;p84"/>
            <p:cNvSpPr/>
            <p:nvPr/>
          </p:nvSpPr>
          <p:spPr>
            <a:xfrm>
              <a:off x="4969096" y="2146802"/>
              <a:ext cx="177675" cy="36716"/>
            </a:xfrm>
            <a:custGeom>
              <a:rect b="b" l="l" r="r" t="t"/>
              <a:pathLst>
                <a:path extrusionOk="0" h="1405" w="6799">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15" name="Google Shape;15115;p84"/>
          <p:cNvGrpSpPr/>
          <p:nvPr/>
        </p:nvGrpSpPr>
        <p:grpSpPr>
          <a:xfrm>
            <a:off x="7050889" y="2913503"/>
            <a:ext cx="363529" cy="339513"/>
            <a:chOff x="7050889" y="2913503"/>
            <a:chExt cx="363529" cy="339513"/>
          </a:xfrm>
        </p:grpSpPr>
        <p:sp>
          <p:nvSpPr>
            <p:cNvPr id="15116" name="Google Shape;15116;p84"/>
            <p:cNvSpPr/>
            <p:nvPr/>
          </p:nvSpPr>
          <p:spPr>
            <a:xfrm>
              <a:off x="7057814" y="2913503"/>
              <a:ext cx="217893" cy="268146"/>
            </a:xfrm>
            <a:custGeom>
              <a:rect b="b" l="l" r="r" t="t"/>
              <a:pathLst>
                <a:path extrusionOk="0" h="10261" w="8338">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7" name="Google Shape;15117;p84"/>
            <p:cNvSpPr/>
            <p:nvPr/>
          </p:nvSpPr>
          <p:spPr>
            <a:xfrm>
              <a:off x="7262118" y="2972223"/>
              <a:ext cx="152300" cy="280794"/>
            </a:xfrm>
            <a:custGeom>
              <a:rect b="b" l="l" r="r" t="t"/>
              <a:pathLst>
                <a:path extrusionOk="0" h="10745" w="5828">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8" name="Google Shape;15118;p84"/>
            <p:cNvSpPr/>
            <p:nvPr/>
          </p:nvSpPr>
          <p:spPr>
            <a:xfrm>
              <a:off x="7263373" y="3037136"/>
              <a:ext cx="151046" cy="214626"/>
            </a:xfrm>
            <a:custGeom>
              <a:rect b="b" l="l" r="r" t="t"/>
              <a:pathLst>
                <a:path extrusionOk="0" h="8213" w="578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9" name="Google Shape;15119;p84"/>
            <p:cNvSpPr/>
            <p:nvPr/>
          </p:nvSpPr>
          <p:spPr>
            <a:xfrm>
              <a:off x="7105323" y="2913739"/>
              <a:ext cx="170384" cy="97788"/>
            </a:xfrm>
            <a:custGeom>
              <a:rect b="b" l="l" r="r" t="t"/>
              <a:pathLst>
                <a:path extrusionOk="0" h="3742" w="6520">
                  <a:moveTo>
                    <a:pt x="6520" y="1"/>
                  </a:moveTo>
                  <a:lnTo>
                    <a:pt x="0" y="1443"/>
                  </a:lnTo>
                  <a:lnTo>
                    <a:pt x="0" y="3741"/>
                  </a:lnTo>
                  <a:lnTo>
                    <a:pt x="6520" y="2289"/>
                  </a:lnTo>
                  <a:lnTo>
                    <a:pt x="652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0" name="Google Shape;15120;p84"/>
            <p:cNvSpPr/>
            <p:nvPr/>
          </p:nvSpPr>
          <p:spPr>
            <a:xfrm>
              <a:off x="7082196" y="2913503"/>
              <a:ext cx="193511" cy="267884"/>
            </a:xfrm>
            <a:custGeom>
              <a:rect b="b" l="l" r="r" t="t"/>
              <a:pathLst>
                <a:path extrusionOk="0" h="10251" w="7405">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1" name="Google Shape;15121;p84"/>
            <p:cNvSpPr/>
            <p:nvPr/>
          </p:nvSpPr>
          <p:spPr>
            <a:xfrm>
              <a:off x="7354601" y="3215961"/>
              <a:ext cx="50775" cy="17195"/>
            </a:xfrm>
            <a:custGeom>
              <a:rect b="b" l="l" r="r" t="t"/>
              <a:pathLst>
                <a:path extrusionOk="0" h="658" w="1943">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2" name="Google Shape;15122;p84"/>
            <p:cNvSpPr/>
            <p:nvPr/>
          </p:nvSpPr>
          <p:spPr>
            <a:xfrm>
              <a:off x="7050889" y="3195813"/>
              <a:ext cx="197431" cy="26786"/>
            </a:xfrm>
            <a:custGeom>
              <a:rect b="b" l="l" r="r" t="t"/>
              <a:pathLst>
                <a:path extrusionOk="0" h="1025" w="7555">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3" name="Google Shape;15123;p84"/>
            <p:cNvSpPr/>
            <p:nvPr/>
          </p:nvSpPr>
          <p:spPr>
            <a:xfrm>
              <a:off x="7357371" y="3166361"/>
              <a:ext cx="47509" cy="16803"/>
            </a:xfrm>
            <a:custGeom>
              <a:rect b="b" l="l" r="r" t="t"/>
              <a:pathLst>
                <a:path extrusionOk="0" h="643" w="1818">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4" name="Google Shape;15124;p84"/>
            <p:cNvSpPr/>
            <p:nvPr/>
          </p:nvSpPr>
          <p:spPr>
            <a:xfrm>
              <a:off x="7145855" y="3147938"/>
              <a:ext cx="145872" cy="31464"/>
            </a:xfrm>
            <a:custGeom>
              <a:rect b="b" l="l" r="r" t="t"/>
              <a:pathLst>
                <a:path extrusionOk="0" h="1204" w="5582">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25" name="Google Shape;15125;p84"/>
          <p:cNvGrpSpPr/>
          <p:nvPr/>
        </p:nvGrpSpPr>
        <p:grpSpPr>
          <a:xfrm>
            <a:off x="7510900" y="1981462"/>
            <a:ext cx="372937" cy="360629"/>
            <a:chOff x="7510900" y="1981462"/>
            <a:chExt cx="372937" cy="360629"/>
          </a:xfrm>
        </p:grpSpPr>
        <p:sp>
          <p:nvSpPr>
            <p:cNvPr id="15126" name="Google Shape;15126;p84"/>
            <p:cNvSpPr/>
            <p:nvPr/>
          </p:nvSpPr>
          <p:spPr>
            <a:xfrm>
              <a:off x="7617207" y="2027455"/>
              <a:ext cx="160584" cy="264121"/>
            </a:xfrm>
            <a:custGeom>
              <a:rect b="b" l="l" r="r" t="t"/>
              <a:pathLst>
                <a:path extrusionOk="0" h="10107" w="6145">
                  <a:moveTo>
                    <a:pt x="0" y="0"/>
                  </a:moveTo>
                  <a:lnTo>
                    <a:pt x="0" y="10106"/>
                  </a:lnTo>
                  <a:lnTo>
                    <a:pt x="6145" y="10106"/>
                  </a:lnTo>
                  <a:lnTo>
                    <a:pt x="6145"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7" name="Google Shape;15127;p84"/>
            <p:cNvSpPr/>
            <p:nvPr/>
          </p:nvSpPr>
          <p:spPr>
            <a:xfrm>
              <a:off x="7739585" y="2027455"/>
              <a:ext cx="38206" cy="264121"/>
            </a:xfrm>
            <a:custGeom>
              <a:rect b="b" l="l" r="r" t="t"/>
              <a:pathLst>
                <a:path extrusionOk="0" h="10107" w="1462">
                  <a:moveTo>
                    <a:pt x="0" y="0"/>
                  </a:moveTo>
                  <a:lnTo>
                    <a:pt x="0" y="10106"/>
                  </a:lnTo>
                  <a:lnTo>
                    <a:pt x="1462" y="10106"/>
                  </a:lnTo>
                  <a:lnTo>
                    <a:pt x="1462"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8" name="Google Shape;15128;p84"/>
            <p:cNvSpPr/>
            <p:nvPr/>
          </p:nvSpPr>
          <p:spPr>
            <a:xfrm>
              <a:off x="7576231" y="2011619"/>
              <a:ext cx="243529" cy="64861"/>
            </a:xfrm>
            <a:custGeom>
              <a:rect b="b" l="l" r="r" t="t"/>
              <a:pathLst>
                <a:path extrusionOk="0" h="2482" w="9319">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9" name="Google Shape;15129;p84"/>
            <p:cNvSpPr/>
            <p:nvPr/>
          </p:nvSpPr>
          <p:spPr>
            <a:xfrm>
              <a:off x="7576231" y="2011619"/>
              <a:ext cx="243529" cy="63842"/>
            </a:xfrm>
            <a:custGeom>
              <a:rect b="b" l="l" r="r" t="t"/>
              <a:pathLst>
                <a:path extrusionOk="0" h="2443" w="9319">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0" name="Google Shape;15130;p84"/>
            <p:cNvSpPr/>
            <p:nvPr/>
          </p:nvSpPr>
          <p:spPr>
            <a:xfrm>
              <a:off x="7510900" y="1981462"/>
              <a:ext cx="372937" cy="92169"/>
            </a:xfrm>
            <a:custGeom>
              <a:rect b="b" l="l" r="r" t="t"/>
              <a:pathLst>
                <a:path extrusionOk="0" h="3527" w="14271">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1" name="Google Shape;15131;p84"/>
            <p:cNvSpPr/>
            <p:nvPr/>
          </p:nvSpPr>
          <p:spPr>
            <a:xfrm>
              <a:off x="7785056" y="1981462"/>
              <a:ext cx="88746" cy="91986"/>
            </a:xfrm>
            <a:custGeom>
              <a:rect b="b" l="l" r="r" t="t"/>
              <a:pathLst>
                <a:path extrusionOk="0" h="3520" w="3396">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2" name="Google Shape;15132;p84"/>
            <p:cNvSpPr/>
            <p:nvPr/>
          </p:nvSpPr>
          <p:spPr>
            <a:xfrm>
              <a:off x="7553365" y="2027455"/>
              <a:ext cx="64861" cy="46124"/>
            </a:xfrm>
            <a:custGeom>
              <a:rect b="b" l="l" r="r" t="t"/>
              <a:pathLst>
                <a:path extrusionOk="0" h="1765" w="2482">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3" name="Google Shape;15133;p84"/>
            <p:cNvSpPr/>
            <p:nvPr/>
          </p:nvSpPr>
          <p:spPr>
            <a:xfrm>
              <a:off x="7584280" y="2275478"/>
              <a:ext cx="226438" cy="40479"/>
            </a:xfrm>
            <a:custGeom>
              <a:rect b="b" l="l" r="r" t="t"/>
              <a:pathLst>
                <a:path extrusionOk="0" h="1549" w="8665">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4" name="Google Shape;15134;p84"/>
            <p:cNvSpPr/>
            <p:nvPr/>
          </p:nvSpPr>
          <p:spPr>
            <a:xfrm>
              <a:off x="7584018" y="2275478"/>
              <a:ext cx="226438" cy="40479"/>
            </a:xfrm>
            <a:custGeom>
              <a:rect b="b" l="l" r="r" t="t"/>
              <a:pathLst>
                <a:path extrusionOk="0" h="1549" w="8665">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5" name="Google Shape;15135;p84"/>
            <p:cNvSpPr/>
            <p:nvPr/>
          </p:nvSpPr>
          <p:spPr>
            <a:xfrm>
              <a:off x="7549837" y="2308876"/>
              <a:ext cx="295062" cy="33214"/>
            </a:xfrm>
            <a:custGeom>
              <a:rect b="b" l="l" r="r" t="t"/>
              <a:pathLst>
                <a:path extrusionOk="0" h="1271" w="11291">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84"/>
            <p:cNvSpPr/>
            <p:nvPr/>
          </p:nvSpPr>
          <p:spPr>
            <a:xfrm>
              <a:off x="7549837" y="2308641"/>
              <a:ext cx="295062" cy="33450"/>
            </a:xfrm>
            <a:custGeom>
              <a:rect b="b" l="l" r="r" t="t"/>
              <a:pathLst>
                <a:path extrusionOk="0" h="1280" w="11291">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7" name="Google Shape;15137;p84"/>
            <p:cNvSpPr/>
            <p:nvPr/>
          </p:nvSpPr>
          <p:spPr>
            <a:xfrm>
              <a:off x="7550098" y="2006078"/>
              <a:ext cx="42988" cy="42753"/>
            </a:xfrm>
            <a:custGeom>
              <a:rect b="b" l="l" r="r" t="t"/>
              <a:pathLst>
                <a:path extrusionOk="0" h="1636" w="1645">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8" name="Google Shape;15138;p84"/>
            <p:cNvSpPr/>
            <p:nvPr/>
          </p:nvSpPr>
          <p:spPr>
            <a:xfrm>
              <a:off x="7801885" y="2006078"/>
              <a:ext cx="42753" cy="42753"/>
            </a:xfrm>
            <a:custGeom>
              <a:rect b="b" l="l" r="r" t="t"/>
              <a:pathLst>
                <a:path extrusionOk="0" h="1636" w="1636">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9" name="Google Shape;15139;p84"/>
            <p:cNvSpPr/>
            <p:nvPr/>
          </p:nvSpPr>
          <p:spPr>
            <a:xfrm>
              <a:off x="7642816" y="2097804"/>
              <a:ext cx="20906" cy="153319"/>
            </a:xfrm>
            <a:custGeom>
              <a:rect b="b" l="l" r="r" t="t"/>
              <a:pathLst>
                <a:path extrusionOk="0" h="5867" w="80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0" name="Google Shape;15140;p84"/>
            <p:cNvSpPr/>
            <p:nvPr/>
          </p:nvSpPr>
          <p:spPr>
            <a:xfrm>
              <a:off x="7687059" y="2097804"/>
              <a:ext cx="20880" cy="153319"/>
            </a:xfrm>
            <a:custGeom>
              <a:rect b="b" l="l" r="r" t="t"/>
              <a:pathLst>
                <a:path extrusionOk="0" h="5867" w="799">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1" name="Google Shape;15141;p84"/>
            <p:cNvSpPr/>
            <p:nvPr/>
          </p:nvSpPr>
          <p:spPr>
            <a:xfrm>
              <a:off x="7731275" y="2097804"/>
              <a:ext cx="20880" cy="153319"/>
            </a:xfrm>
            <a:custGeom>
              <a:rect b="b" l="l" r="r" t="t"/>
              <a:pathLst>
                <a:path extrusionOk="0" h="5867" w="799">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42" name="Google Shape;15142;p84"/>
          <p:cNvGrpSpPr/>
          <p:nvPr/>
        </p:nvGrpSpPr>
        <p:grpSpPr>
          <a:xfrm>
            <a:off x="6599476" y="2918260"/>
            <a:ext cx="360629" cy="329975"/>
            <a:chOff x="6599476" y="2918260"/>
            <a:chExt cx="360629" cy="329975"/>
          </a:xfrm>
        </p:grpSpPr>
        <p:sp>
          <p:nvSpPr>
            <p:cNvPr id="15143" name="Google Shape;15143;p84"/>
            <p:cNvSpPr/>
            <p:nvPr/>
          </p:nvSpPr>
          <p:spPr>
            <a:xfrm>
              <a:off x="6604990" y="2918521"/>
              <a:ext cx="349313" cy="329714"/>
            </a:xfrm>
            <a:custGeom>
              <a:rect b="b" l="l" r="r" t="t"/>
              <a:pathLst>
                <a:path extrusionOk="0" h="12617" w="13367">
                  <a:moveTo>
                    <a:pt x="1" y="0"/>
                  </a:moveTo>
                  <a:lnTo>
                    <a:pt x="1" y="12617"/>
                  </a:lnTo>
                  <a:lnTo>
                    <a:pt x="13367" y="12617"/>
                  </a:lnTo>
                  <a:lnTo>
                    <a:pt x="1336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4" name="Google Shape;15144;p84"/>
            <p:cNvSpPr/>
            <p:nvPr/>
          </p:nvSpPr>
          <p:spPr>
            <a:xfrm>
              <a:off x="6604990" y="2918521"/>
              <a:ext cx="349078" cy="329714"/>
            </a:xfrm>
            <a:custGeom>
              <a:rect b="b" l="l" r="r" t="t"/>
              <a:pathLst>
                <a:path extrusionOk="0" h="12617" w="13358">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5" name="Google Shape;15145;p84"/>
            <p:cNvSpPr/>
            <p:nvPr/>
          </p:nvSpPr>
          <p:spPr>
            <a:xfrm>
              <a:off x="6604990" y="3145926"/>
              <a:ext cx="349313" cy="102309"/>
            </a:xfrm>
            <a:custGeom>
              <a:rect b="b" l="l" r="r" t="t"/>
              <a:pathLst>
                <a:path extrusionOk="0" h="3915" w="13367">
                  <a:moveTo>
                    <a:pt x="1" y="1"/>
                  </a:moveTo>
                  <a:lnTo>
                    <a:pt x="1" y="3915"/>
                  </a:lnTo>
                  <a:lnTo>
                    <a:pt x="13367" y="3915"/>
                  </a:lnTo>
                  <a:lnTo>
                    <a:pt x="13367"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6" name="Google Shape;15146;p84"/>
            <p:cNvSpPr/>
            <p:nvPr/>
          </p:nvSpPr>
          <p:spPr>
            <a:xfrm>
              <a:off x="6604990" y="3145926"/>
              <a:ext cx="277449" cy="29687"/>
            </a:xfrm>
            <a:custGeom>
              <a:rect b="b" l="l" r="r" t="t"/>
              <a:pathLst>
                <a:path extrusionOk="0" h="1136" w="10617">
                  <a:moveTo>
                    <a:pt x="1" y="1"/>
                  </a:moveTo>
                  <a:lnTo>
                    <a:pt x="1" y="1136"/>
                  </a:lnTo>
                  <a:lnTo>
                    <a:pt x="8963" y="1136"/>
                  </a:lnTo>
                  <a:cubicBezTo>
                    <a:pt x="9694" y="1136"/>
                    <a:pt x="10357" y="684"/>
                    <a:pt x="10617"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7" name="Google Shape;15147;p84"/>
            <p:cNvSpPr/>
            <p:nvPr/>
          </p:nvSpPr>
          <p:spPr>
            <a:xfrm>
              <a:off x="6604990" y="2918260"/>
              <a:ext cx="150811" cy="329975"/>
            </a:xfrm>
            <a:custGeom>
              <a:rect b="b" l="l" r="r" t="t"/>
              <a:pathLst>
                <a:path extrusionOk="0" h="12627" w="5771">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8" name="Google Shape;15148;p84"/>
            <p:cNvSpPr/>
            <p:nvPr/>
          </p:nvSpPr>
          <p:spPr>
            <a:xfrm>
              <a:off x="6604990" y="2918521"/>
              <a:ext cx="54800" cy="329714"/>
            </a:xfrm>
            <a:custGeom>
              <a:rect b="b" l="l" r="r" t="t"/>
              <a:pathLst>
                <a:path extrusionOk="0" h="12617" w="2097">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9" name="Google Shape;15149;p84"/>
            <p:cNvSpPr/>
            <p:nvPr/>
          </p:nvSpPr>
          <p:spPr>
            <a:xfrm>
              <a:off x="6615051" y="2918521"/>
              <a:ext cx="140750" cy="329714"/>
            </a:xfrm>
            <a:custGeom>
              <a:rect b="b" l="l" r="r" t="t"/>
              <a:pathLst>
                <a:path extrusionOk="0" h="12617" w="5386">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0" name="Google Shape;15150;p84"/>
            <p:cNvSpPr/>
            <p:nvPr/>
          </p:nvSpPr>
          <p:spPr>
            <a:xfrm>
              <a:off x="6599476" y="3080359"/>
              <a:ext cx="46516" cy="21638"/>
            </a:xfrm>
            <a:custGeom>
              <a:rect b="b" l="l" r="r" t="t"/>
              <a:pathLst>
                <a:path extrusionOk="0" h="828" w="178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1" name="Google Shape;15151;p84"/>
            <p:cNvSpPr/>
            <p:nvPr/>
          </p:nvSpPr>
          <p:spPr>
            <a:xfrm>
              <a:off x="6803519" y="2918260"/>
              <a:ext cx="150785" cy="329975"/>
            </a:xfrm>
            <a:custGeom>
              <a:rect b="b" l="l" r="r" t="t"/>
              <a:pathLst>
                <a:path extrusionOk="0" h="12627" w="577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2" name="Google Shape;15152;p84"/>
            <p:cNvSpPr/>
            <p:nvPr/>
          </p:nvSpPr>
          <p:spPr>
            <a:xfrm>
              <a:off x="6899765" y="2918521"/>
              <a:ext cx="54539" cy="329714"/>
            </a:xfrm>
            <a:custGeom>
              <a:rect b="b" l="l" r="r" t="t"/>
              <a:pathLst>
                <a:path extrusionOk="0" h="12617" w="2087">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3" name="Google Shape;15153;p84"/>
            <p:cNvSpPr/>
            <p:nvPr/>
          </p:nvSpPr>
          <p:spPr>
            <a:xfrm>
              <a:off x="6803519" y="2918521"/>
              <a:ext cx="140750" cy="329714"/>
            </a:xfrm>
            <a:custGeom>
              <a:rect b="b" l="l" r="r" t="t"/>
              <a:pathLst>
                <a:path extrusionOk="0" h="12617" w="5386">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4" name="Google Shape;15154;p84"/>
            <p:cNvSpPr/>
            <p:nvPr/>
          </p:nvSpPr>
          <p:spPr>
            <a:xfrm>
              <a:off x="6913328" y="3080359"/>
              <a:ext cx="46777" cy="21638"/>
            </a:xfrm>
            <a:custGeom>
              <a:rect b="b" l="l" r="r" t="t"/>
              <a:pathLst>
                <a:path extrusionOk="0" h="828" w="179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5" name="Google Shape;15155;p84"/>
            <p:cNvSpPr/>
            <p:nvPr/>
          </p:nvSpPr>
          <p:spPr>
            <a:xfrm>
              <a:off x="6913328" y="3085873"/>
              <a:ext cx="46777" cy="16124"/>
            </a:xfrm>
            <a:custGeom>
              <a:rect b="b" l="l" r="r" t="t"/>
              <a:pathLst>
                <a:path extrusionOk="0" h="617" w="179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6" name="Google Shape;15156;p84"/>
            <p:cNvSpPr/>
            <p:nvPr/>
          </p:nvSpPr>
          <p:spPr>
            <a:xfrm>
              <a:off x="6881420" y="3101971"/>
              <a:ext cx="58066" cy="146264"/>
            </a:xfrm>
            <a:custGeom>
              <a:rect b="b" l="l" r="r" t="t"/>
              <a:pathLst>
                <a:path extrusionOk="0" h="5597" w="2222">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7" name="Google Shape;15157;p84"/>
            <p:cNvSpPr/>
            <p:nvPr/>
          </p:nvSpPr>
          <p:spPr>
            <a:xfrm>
              <a:off x="6599476" y="3085873"/>
              <a:ext cx="46516" cy="16124"/>
            </a:xfrm>
            <a:custGeom>
              <a:rect b="b" l="l" r="r" t="t"/>
              <a:pathLst>
                <a:path extrusionOk="0" h="617" w="178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8" name="Google Shape;15158;p84"/>
            <p:cNvSpPr/>
            <p:nvPr/>
          </p:nvSpPr>
          <p:spPr>
            <a:xfrm>
              <a:off x="6619834" y="3101971"/>
              <a:ext cx="58302" cy="146264"/>
            </a:xfrm>
            <a:custGeom>
              <a:rect b="b" l="l" r="r" t="t"/>
              <a:pathLst>
                <a:path extrusionOk="0" h="5597" w="2231">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9" name="Google Shape;15159;p84"/>
            <p:cNvSpPr/>
            <p:nvPr/>
          </p:nvSpPr>
          <p:spPr>
            <a:xfrm>
              <a:off x="6604990" y="2918521"/>
              <a:ext cx="349313" cy="53807"/>
            </a:xfrm>
            <a:custGeom>
              <a:rect b="b" l="l" r="r" t="t"/>
              <a:pathLst>
                <a:path extrusionOk="0" h="2059" w="13367">
                  <a:moveTo>
                    <a:pt x="1" y="0"/>
                  </a:moveTo>
                  <a:cubicBezTo>
                    <a:pt x="1" y="933"/>
                    <a:pt x="3001" y="2058"/>
                    <a:pt x="6684" y="2058"/>
                  </a:cubicBezTo>
                  <a:cubicBezTo>
                    <a:pt x="10376" y="2058"/>
                    <a:pt x="13367" y="933"/>
                    <a:pt x="1336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0" name="Google Shape;15160;p84"/>
            <p:cNvSpPr/>
            <p:nvPr/>
          </p:nvSpPr>
          <p:spPr>
            <a:xfrm>
              <a:off x="6717073"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1" name="Google Shape;15161;p84"/>
            <p:cNvSpPr/>
            <p:nvPr/>
          </p:nvSpPr>
          <p:spPr>
            <a:xfrm>
              <a:off x="6654250"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2" name="Google Shape;15162;p84"/>
            <p:cNvSpPr/>
            <p:nvPr/>
          </p:nvSpPr>
          <p:spPr>
            <a:xfrm>
              <a:off x="6669825"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3" name="Google Shape;15163;p84"/>
            <p:cNvSpPr/>
            <p:nvPr/>
          </p:nvSpPr>
          <p:spPr>
            <a:xfrm>
              <a:off x="6732648"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84"/>
            <p:cNvSpPr/>
            <p:nvPr/>
          </p:nvSpPr>
          <p:spPr>
            <a:xfrm>
              <a:off x="6779634" y="3195447"/>
              <a:ext cx="62849" cy="52788"/>
            </a:xfrm>
            <a:custGeom>
              <a:rect b="b" l="l" r="r" t="t"/>
              <a:pathLst>
                <a:path extrusionOk="0" h="2020" w="2405">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5" name="Google Shape;15165;p84"/>
            <p:cNvSpPr/>
            <p:nvPr/>
          </p:nvSpPr>
          <p:spPr>
            <a:xfrm>
              <a:off x="6842221" y="3195447"/>
              <a:ext cx="62849" cy="52788"/>
            </a:xfrm>
            <a:custGeom>
              <a:rect b="b" l="l" r="r" t="t"/>
              <a:pathLst>
                <a:path extrusionOk="0" h="2020" w="2405">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6" name="Google Shape;15166;p84"/>
            <p:cNvSpPr/>
            <p:nvPr/>
          </p:nvSpPr>
          <p:spPr>
            <a:xfrm>
              <a:off x="6795235" y="3195447"/>
              <a:ext cx="47248" cy="52552"/>
            </a:xfrm>
            <a:custGeom>
              <a:rect b="b" l="l" r="r" t="t"/>
              <a:pathLst>
                <a:path extrusionOk="0" h="2011" w="1808">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7" name="Google Shape;15167;p84"/>
            <p:cNvSpPr/>
            <p:nvPr/>
          </p:nvSpPr>
          <p:spPr>
            <a:xfrm>
              <a:off x="6858057" y="3195447"/>
              <a:ext cx="47012" cy="52552"/>
            </a:xfrm>
            <a:custGeom>
              <a:rect b="b" l="l" r="r" t="t"/>
              <a:pathLst>
                <a:path extrusionOk="0" h="2011" w="1799">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68" name="Google Shape;15168;p84"/>
          <p:cNvGrpSpPr/>
          <p:nvPr/>
        </p:nvGrpSpPr>
        <p:grpSpPr>
          <a:xfrm>
            <a:off x="5290499" y="2481533"/>
            <a:ext cx="360628" cy="247292"/>
            <a:chOff x="5290499" y="2481533"/>
            <a:chExt cx="360628" cy="247292"/>
          </a:xfrm>
        </p:grpSpPr>
        <p:sp>
          <p:nvSpPr>
            <p:cNvPr id="15169" name="Google Shape;15169;p84"/>
            <p:cNvSpPr/>
            <p:nvPr/>
          </p:nvSpPr>
          <p:spPr>
            <a:xfrm>
              <a:off x="5540013" y="2624008"/>
              <a:ext cx="76673" cy="48763"/>
            </a:xfrm>
            <a:custGeom>
              <a:rect b="b" l="l" r="r" t="t"/>
              <a:pathLst>
                <a:path extrusionOk="0" h="1866" w="2934">
                  <a:moveTo>
                    <a:pt x="1" y="0"/>
                  </a:moveTo>
                  <a:lnTo>
                    <a:pt x="1" y="1866"/>
                  </a:lnTo>
                  <a:lnTo>
                    <a:pt x="2934" y="1866"/>
                  </a:lnTo>
                  <a:lnTo>
                    <a:pt x="2934"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0" name="Google Shape;15170;p84"/>
            <p:cNvSpPr/>
            <p:nvPr/>
          </p:nvSpPr>
          <p:spPr>
            <a:xfrm>
              <a:off x="5540013" y="2648389"/>
              <a:ext cx="76673" cy="24382"/>
            </a:xfrm>
            <a:custGeom>
              <a:rect b="b" l="l" r="r" t="t"/>
              <a:pathLst>
                <a:path extrusionOk="0" h="933" w="2934">
                  <a:moveTo>
                    <a:pt x="1" y="0"/>
                  </a:moveTo>
                  <a:lnTo>
                    <a:pt x="1" y="933"/>
                  </a:lnTo>
                  <a:lnTo>
                    <a:pt x="2934" y="933"/>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1" name="Google Shape;15171;p84"/>
            <p:cNvSpPr/>
            <p:nvPr/>
          </p:nvSpPr>
          <p:spPr>
            <a:xfrm>
              <a:off x="5597582" y="2591290"/>
              <a:ext cx="53545" cy="114121"/>
            </a:xfrm>
            <a:custGeom>
              <a:rect b="b" l="l" r="r" t="t"/>
              <a:pathLst>
                <a:path extrusionOk="0" h="4367" w="2049">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2" name="Google Shape;15172;p84"/>
            <p:cNvSpPr/>
            <p:nvPr/>
          </p:nvSpPr>
          <p:spPr>
            <a:xfrm>
              <a:off x="5317886" y="2567980"/>
              <a:ext cx="246037" cy="160584"/>
            </a:xfrm>
            <a:custGeom>
              <a:rect b="b" l="l" r="r" t="t"/>
              <a:pathLst>
                <a:path extrusionOk="0" h="6145" w="9415">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3" name="Google Shape;15173;p84"/>
            <p:cNvSpPr/>
            <p:nvPr/>
          </p:nvSpPr>
          <p:spPr>
            <a:xfrm>
              <a:off x="5317886" y="2567980"/>
              <a:ext cx="246037" cy="160846"/>
            </a:xfrm>
            <a:custGeom>
              <a:rect b="b" l="l" r="r" t="t"/>
              <a:pathLst>
                <a:path extrusionOk="0" h="6155" w="9415">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4" name="Google Shape;15174;p84"/>
            <p:cNvSpPr/>
            <p:nvPr/>
          </p:nvSpPr>
          <p:spPr>
            <a:xfrm>
              <a:off x="5290499" y="2481533"/>
              <a:ext cx="146760" cy="147021"/>
            </a:xfrm>
            <a:custGeom>
              <a:rect b="b" l="l" r="r" t="t"/>
              <a:pathLst>
                <a:path extrusionOk="0" h="5626" w="5616">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5" name="Google Shape;15175;p84"/>
            <p:cNvSpPr/>
            <p:nvPr/>
          </p:nvSpPr>
          <p:spPr>
            <a:xfrm>
              <a:off x="5311850" y="2503145"/>
              <a:ext cx="132701" cy="125279"/>
            </a:xfrm>
            <a:custGeom>
              <a:rect b="b" l="l" r="r" t="t"/>
              <a:pathLst>
                <a:path extrusionOk="0" h="4794" w="5078">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6" name="Google Shape;15176;p84"/>
            <p:cNvSpPr/>
            <p:nvPr/>
          </p:nvSpPr>
          <p:spPr>
            <a:xfrm>
              <a:off x="5476693" y="2650401"/>
              <a:ext cx="53807" cy="53781"/>
            </a:xfrm>
            <a:custGeom>
              <a:rect b="b" l="l" r="r" t="t"/>
              <a:pathLst>
                <a:path extrusionOk="0" h="2058" w="2059">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7" name="Google Shape;15177;p84"/>
            <p:cNvSpPr/>
            <p:nvPr/>
          </p:nvSpPr>
          <p:spPr>
            <a:xfrm>
              <a:off x="5330953" y="2530401"/>
              <a:ext cx="57570" cy="49155"/>
            </a:xfrm>
            <a:custGeom>
              <a:rect b="b" l="l" r="r" t="t"/>
              <a:pathLst>
                <a:path extrusionOk="0" h="1881" w="2203">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8" name="Google Shape;15178;p84"/>
            <p:cNvSpPr/>
            <p:nvPr/>
          </p:nvSpPr>
          <p:spPr>
            <a:xfrm>
              <a:off x="5456598" y="2498624"/>
              <a:ext cx="112866" cy="112840"/>
            </a:xfrm>
            <a:custGeom>
              <a:rect b="b" l="l" r="r" t="t"/>
              <a:pathLst>
                <a:path extrusionOk="0" h="4318" w="4319">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9" name="Google Shape;15179;p84"/>
            <p:cNvSpPr/>
            <p:nvPr/>
          </p:nvSpPr>
          <p:spPr>
            <a:xfrm>
              <a:off x="5473427" y="2515192"/>
              <a:ext cx="101551" cy="96272"/>
            </a:xfrm>
            <a:custGeom>
              <a:rect b="b" l="l" r="r" t="t"/>
              <a:pathLst>
                <a:path extrusionOk="0" h="3684" w="3886">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0" name="Google Shape;15180;p84"/>
            <p:cNvSpPr/>
            <p:nvPr/>
          </p:nvSpPr>
          <p:spPr>
            <a:xfrm>
              <a:off x="5493026" y="2539992"/>
              <a:ext cx="35200" cy="30261"/>
            </a:xfrm>
            <a:custGeom>
              <a:rect b="b" l="l" r="r" t="t"/>
              <a:pathLst>
                <a:path extrusionOk="0" h="1158" w="1347">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1" name="Google Shape;15181;p84"/>
            <p:cNvSpPr/>
            <p:nvPr/>
          </p:nvSpPr>
          <p:spPr>
            <a:xfrm>
              <a:off x="5384890" y="2509782"/>
              <a:ext cx="26603" cy="22160"/>
            </a:xfrm>
            <a:custGeom>
              <a:rect b="b" l="l" r="r" t="t"/>
              <a:pathLst>
                <a:path extrusionOk="0" h="848" w="1018">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2" name="Google Shape;15182;p84"/>
            <p:cNvSpPr/>
            <p:nvPr/>
          </p:nvSpPr>
          <p:spPr>
            <a:xfrm>
              <a:off x="5316109" y="2578276"/>
              <a:ext cx="26760" cy="22134"/>
            </a:xfrm>
            <a:custGeom>
              <a:rect b="b" l="l" r="r" t="t"/>
              <a:pathLst>
                <a:path extrusionOk="0" h="847" w="1024">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3" name="Google Shape;15183;p84"/>
            <p:cNvSpPr/>
            <p:nvPr/>
          </p:nvSpPr>
          <p:spPr>
            <a:xfrm>
              <a:off x="5384916" y="2578276"/>
              <a:ext cx="26551" cy="22134"/>
            </a:xfrm>
            <a:custGeom>
              <a:rect b="b" l="l" r="r" t="t"/>
              <a:pathLst>
                <a:path extrusionOk="0" h="847" w="1016">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4" name="Google Shape;15184;p84"/>
            <p:cNvSpPr/>
            <p:nvPr/>
          </p:nvSpPr>
          <p:spPr>
            <a:xfrm>
              <a:off x="5316083" y="2509782"/>
              <a:ext cx="26786" cy="22160"/>
            </a:xfrm>
            <a:custGeom>
              <a:rect b="b" l="l" r="r" t="t"/>
              <a:pathLst>
                <a:path extrusionOk="0" h="848" w="1025">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5" name="Google Shape;15185;p84"/>
            <p:cNvSpPr/>
            <p:nvPr/>
          </p:nvSpPr>
          <p:spPr>
            <a:xfrm>
              <a:off x="5528802" y="2520340"/>
              <a:ext cx="21324" cy="17012"/>
            </a:xfrm>
            <a:custGeom>
              <a:rect b="b" l="l" r="r" t="t"/>
              <a:pathLst>
                <a:path extrusionOk="0" h="651" w="816">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6" name="Google Shape;15186;p84"/>
            <p:cNvSpPr/>
            <p:nvPr/>
          </p:nvSpPr>
          <p:spPr>
            <a:xfrm>
              <a:off x="5476119" y="2572736"/>
              <a:ext cx="21533" cy="17117"/>
            </a:xfrm>
            <a:custGeom>
              <a:rect b="b" l="l" r="r" t="t"/>
              <a:pathLst>
                <a:path extrusionOk="0" h="655" w="824">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7" name="Google Shape;15187;p84"/>
            <p:cNvSpPr/>
            <p:nvPr/>
          </p:nvSpPr>
          <p:spPr>
            <a:xfrm>
              <a:off x="5528462" y="2572736"/>
              <a:ext cx="21664" cy="17117"/>
            </a:xfrm>
            <a:custGeom>
              <a:rect b="b" l="l" r="r" t="t"/>
              <a:pathLst>
                <a:path extrusionOk="0" h="655" w="829">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8" name="Google Shape;15188;p84"/>
            <p:cNvSpPr/>
            <p:nvPr/>
          </p:nvSpPr>
          <p:spPr>
            <a:xfrm>
              <a:off x="5476092" y="2520340"/>
              <a:ext cx="21612" cy="17117"/>
            </a:xfrm>
            <a:custGeom>
              <a:rect b="b" l="l" r="r" t="t"/>
              <a:pathLst>
                <a:path extrusionOk="0" h="655" w="827">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9" name="Google Shape;15189;p84"/>
            <p:cNvSpPr/>
            <p:nvPr/>
          </p:nvSpPr>
          <p:spPr>
            <a:xfrm>
              <a:off x="5339994" y="2645123"/>
              <a:ext cx="104556" cy="10819"/>
            </a:xfrm>
            <a:custGeom>
              <a:rect b="b" l="l" r="r" t="t"/>
              <a:pathLst>
                <a:path extrusionOk="0" h="414" w="4001">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0" name="Google Shape;15190;p84"/>
            <p:cNvSpPr/>
            <p:nvPr/>
          </p:nvSpPr>
          <p:spPr>
            <a:xfrm>
              <a:off x="5339994" y="2698642"/>
              <a:ext cx="104556" cy="11080"/>
            </a:xfrm>
            <a:custGeom>
              <a:rect b="b" l="l" r="r" t="t"/>
              <a:pathLst>
                <a:path extrusionOk="0" h="424" w="4001">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1" name="Google Shape;15191;p84"/>
            <p:cNvSpPr/>
            <p:nvPr/>
          </p:nvSpPr>
          <p:spPr>
            <a:xfrm>
              <a:off x="5339994" y="2671752"/>
              <a:ext cx="104556" cy="11080"/>
            </a:xfrm>
            <a:custGeom>
              <a:rect b="b" l="l" r="r" t="t"/>
              <a:pathLst>
                <a:path extrusionOk="0" h="424" w="4001">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2" name="Google Shape;15192;p84"/>
            <p:cNvSpPr/>
            <p:nvPr/>
          </p:nvSpPr>
          <p:spPr>
            <a:xfrm>
              <a:off x="5503584" y="2650401"/>
              <a:ext cx="26916" cy="53781"/>
            </a:xfrm>
            <a:custGeom>
              <a:rect b="b" l="l" r="r" t="t"/>
              <a:pathLst>
                <a:path extrusionOk="0" h="2058" w="103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3" name="Google Shape;15193;p84"/>
            <p:cNvSpPr/>
            <p:nvPr/>
          </p:nvSpPr>
          <p:spPr>
            <a:xfrm>
              <a:off x="5597582" y="2648128"/>
              <a:ext cx="53545" cy="57282"/>
            </a:xfrm>
            <a:custGeom>
              <a:rect b="b" l="l" r="r" t="t"/>
              <a:pathLst>
                <a:path extrusionOk="0" h="2192" w="2049">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4" name="Google Shape;15194;p84"/>
            <p:cNvSpPr/>
            <p:nvPr/>
          </p:nvSpPr>
          <p:spPr>
            <a:xfrm>
              <a:off x="5363879" y="2530532"/>
              <a:ext cx="23650" cy="49025"/>
            </a:xfrm>
            <a:custGeom>
              <a:rect b="b" l="l" r="r" t="t"/>
              <a:pathLst>
                <a:path extrusionOk="0" h="1876" w="905">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5" name="Google Shape;15195;p84"/>
            <p:cNvSpPr/>
            <p:nvPr/>
          </p:nvSpPr>
          <p:spPr>
            <a:xfrm>
              <a:off x="5513148" y="2540070"/>
              <a:ext cx="15078" cy="29948"/>
            </a:xfrm>
            <a:custGeom>
              <a:rect b="b" l="l" r="r" t="t"/>
              <a:pathLst>
                <a:path extrusionOk="0" h="1146" w="577">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96" name="Google Shape;15196;p84"/>
          <p:cNvGrpSpPr/>
          <p:nvPr/>
        </p:nvGrpSpPr>
        <p:grpSpPr>
          <a:xfrm>
            <a:off x="6201923" y="1981514"/>
            <a:ext cx="351325" cy="360576"/>
            <a:chOff x="6201923" y="1981514"/>
            <a:chExt cx="351325" cy="360576"/>
          </a:xfrm>
        </p:grpSpPr>
        <p:sp>
          <p:nvSpPr>
            <p:cNvPr id="15197" name="Google Shape;15197;p84"/>
            <p:cNvSpPr/>
            <p:nvPr/>
          </p:nvSpPr>
          <p:spPr>
            <a:xfrm>
              <a:off x="6201923" y="2195304"/>
              <a:ext cx="351325" cy="146786"/>
            </a:xfrm>
            <a:custGeom>
              <a:rect b="b" l="l" r="r" t="t"/>
              <a:pathLst>
                <a:path extrusionOk="0" h="5617" w="13444">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8" name="Google Shape;15198;p84"/>
            <p:cNvSpPr/>
            <p:nvPr/>
          </p:nvSpPr>
          <p:spPr>
            <a:xfrm>
              <a:off x="6231583" y="2195304"/>
              <a:ext cx="292527" cy="117126"/>
            </a:xfrm>
            <a:custGeom>
              <a:rect b="b" l="l" r="r" t="t"/>
              <a:pathLst>
                <a:path extrusionOk="0" h="4482" w="11194">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9" name="Google Shape;15199;p84"/>
            <p:cNvSpPr/>
            <p:nvPr/>
          </p:nvSpPr>
          <p:spPr>
            <a:xfrm>
              <a:off x="6377820" y="2195304"/>
              <a:ext cx="146290" cy="116891"/>
            </a:xfrm>
            <a:custGeom>
              <a:rect b="b" l="l" r="r" t="t"/>
              <a:pathLst>
                <a:path extrusionOk="0" h="4473" w="5598">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0" name="Google Shape;15200;p84"/>
            <p:cNvSpPr/>
            <p:nvPr/>
          </p:nvSpPr>
          <p:spPr>
            <a:xfrm>
              <a:off x="6280843" y="2023666"/>
              <a:ext cx="194008" cy="226961"/>
            </a:xfrm>
            <a:custGeom>
              <a:rect b="b" l="l" r="r" t="t"/>
              <a:pathLst>
                <a:path extrusionOk="0" h="8685" w="7424">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1" name="Google Shape;15201;p84"/>
            <p:cNvSpPr/>
            <p:nvPr/>
          </p:nvSpPr>
          <p:spPr>
            <a:xfrm>
              <a:off x="6298169" y="2023927"/>
              <a:ext cx="176943" cy="226935"/>
            </a:xfrm>
            <a:custGeom>
              <a:rect b="b" l="l" r="r" t="t"/>
              <a:pathLst>
                <a:path extrusionOk="0" h="8684" w="6771">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2" name="Google Shape;15202;p84"/>
            <p:cNvSpPr/>
            <p:nvPr/>
          </p:nvSpPr>
          <p:spPr>
            <a:xfrm>
              <a:off x="6280843" y="1981514"/>
              <a:ext cx="193746" cy="103746"/>
            </a:xfrm>
            <a:custGeom>
              <a:rect b="b" l="l" r="r" t="t"/>
              <a:pathLst>
                <a:path extrusionOk="0" h="3970" w="7414">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3" name="Google Shape;15203;p84"/>
            <p:cNvSpPr/>
            <p:nvPr/>
          </p:nvSpPr>
          <p:spPr>
            <a:xfrm>
              <a:off x="6428335" y="2023666"/>
              <a:ext cx="46255" cy="61594"/>
            </a:xfrm>
            <a:custGeom>
              <a:rect b="b" l="l" r="r" t="t"/>
              <a:pathLst>
                <a:path extrusionOk="0" h="2357" w="177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04" name="Google Shape;15204;p84"/>
          <p:cNvGrpSpPr/>
          <p:nvPr/>
        </p:nvGrpSpPr>
        <p:grpSpPr>
          <a:xfrm>
            <a:off x="4894461" y="3340691"/>
            <a:ext cx="312884" cy="360785"/>
            <a:chOff x="4894461" y="3340691"/>
            <a:chExt cx="312884" cy="360785"/>
          </a:xfrm>
        </p:grpSpPr>
        <p:sp>
          <p:nvSpPr>
            <p:cNvPr id="15205" name="Google Shape;15205;p84"/>
            <p:cNvSpPr/>
            <p:nvPr/>
          </p:nvSpPr>
          <p:spPr>
            <a:xfrm>
              <a:off x="4894461" y="3503732"/>
              <a:ext cx="312884" cy="76202"/>
            </a:xfrm>
            <a:custGeom>
              <a:rect b="b" l="l" r="r" t="t"/>
              <a:pathLst>
                <a:path extrusionOk="0" h="2916" w="11973">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6" name="Google Shape;15206;p84"/>
            <p:cNvSpPr/>
            <p:nvPr/>
          </p:nvSpPr>
          <p:spPr>
            <a:xfrm>
              <a:off x="4939200" y="3362042"/>
              <a:ext cx="223407" cy="178694"/>
            </a:xfrm>
            <a:custGeom>
              <a:rect b="b" l="l" r="r" t="t"/>
              <a:pathLst>
                <a:path extrusionOk="0" h="6838" w="8549">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7" name="Google Shape;15207;p84"/>
            <p:cNvSpPr/>
            <p:nvPr/>
          </p:nvSpPr>
          <p:spPr>
            <a:xfrm>
              <a:off x="5033173" y="3362042"/>
              <a:ext cx="129434" cy="178694"/>
            </a:xfrm>
            <a:custGeom>
              <a:rect b="b" l="l" r="r" t="t"/>
              <a:pathLst>
                <a:path extrusionOk="0" h="6838" w="4953">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8" name="Google Shape;15208;p84"/>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9" name="Google Shape;15209;p84"/>
            <p:cNvSpPr/>
            <p:nvPr/>
          </p:nvSpPr>
          <p:spPr>
            <a:xfrm>
              <a:off x="4968338" y="3499995"/>
              <a:ext cx="26" cy="6324"/>
            </a:xfrm>
            <a:custGeom>
              <a:rect b="b" l="l" r="r" t="t"/>
              <a:pathLst>
                <a:path extrusionOk="0" h="242" w="1">
                  <a:moveTo>
                    <a:pt x="0" y="1"/>
                  </a:moveTo>
                  <a:lnTo>
                    <a:pt x="0" y="1"/>
                  </a:lnTo>
                  <a:lnTo>
                    <a:pt x="0" y="24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0" name="Google Shape;15210;p84"/>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1" name="Google Shape;15211;p84"/>
            <p:cNvSpPr/>
            <p:nvPr/>
          </p:nvSpPr>
          <p:spPr>
            <a:xfrm>
              <a:off x="4968077" y="3499995"/>
              <a:ext cx="165393" cy="40741"/>
            </a:xfrm>
            <a:custGeom>
              <a:rect b="b" l="l" r="r" t="t"/>
              <a:pathLst>
                <a:path extrusionOk="0" h="1559" w="6329">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2" name="Google Shape;15212;p84"/>
            <p:cNvSpPr/>
            <p:nvPr/>
          </p:nvSpPr>
          <p:spPr>
            <a:xfrm>
              <a:off x="4939200" y="3340691"/>
              <a:ext cx="223407" cy="43484"/>
            </a:xfrm>
            <a:custGeom>
              <a:rect b="b" l="l" r="r" t="t"/>
              <a:pathLst>
                <a:path extrusionOk="0" h="1664" w="8549">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3" name="Google Shape;15213;p84"/>
            <p:cNvSpPr/>
            <p:nvPr/>
          </p:nvSpPr>
          <p:spPr>
            <a:xfrm>
              <a:off x="4936927" y="3599847"/>
              <a:ext cx="113859" cy="101629"/>
            </a:xfrm>
            <a:custGeom>
              <a:rect b="b" l="l" r="r" t="t"/>
              <a:pathLst>
                <a:path extrusionOk="0" h="3889" w="4357">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4" name="Google Shape;15214;p84"/>
            <p:cNvSpPr/>
            <p:nvPr/>
          </p:nvSpPr>
          <p:spPr>
            <a:xfrm>
              <a:off x="5051021" y="3599847"/>
              <a:ext cx="113859" cy="101629"/>
            </a:xfrm>
            <a:custGeom>
              <a:rect b="b" l="l" r="r" t="t"/>
              <a:pathLst>
                <a:path extrusionOk="0" h="3889" w="4357">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5" name="Google Shape;15215;p84"/>
            <p:cNvSpPr/>
            <p:nvPr/>
          </p:nvSpPr>
          <p:spPr>
            <a:xfrm>
              <a:off x="5059044" y="3628672"/>
              <a:ext cx="46437" cy="19364"/>
            </a:xfrm>
            <a:custGeom>
              <a:rect b="b" l="l" r="r" t="t"/>
              <a:pathLst>
                <a:path extrusionOk="0" h="741" w="1777">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6" name="Google Shape;15216;p84"/>
            <p:cNvSpPr/>
            <p:nvPr/>
          </p:nvSpPr>
          <p:spPr>
            <a:xfrm>
              <a:off x="5058913" y="3653053"/>
              <a:ext cx="46542" cy="19364"/>
            </a:xfrm>
            <a:custGeom>
              <a:rect b="b" l="l" r="r" t="t"/>
              <a:pathLst>
                <a:path extrusionOk="0" h="741" w="1781">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7" name="Google Shape;15217;p84"/>
            <p:cNvSpPr/>
            <p:nvPr/>
          </p:nvSpPr>
          <p:spPr>
            <a:xfrm>
              <a:off x="4996326" y="3628672"/>
              <a:ext cx="46568" cy="19364"/>
            </a:xfrm>
            <a:custGeom>
              <a:rect b="b" l="l" r="r" t="t"/>
              <a:pathLst>
                <a:path extrusionOk="0" h="741" w="1782">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8" name="Google Shape;15218;p84"/>
            <p:cNvSpPr/>
            <p:nvPr/>
          </p:nvSpPr>
          <p:spPr>
            <a:xfrm>
              <a:off x="4996326" y="3653053"/>
              <a:ext cx="46568" cy="19364"/>
            </a:xfrm>
            <a:custGeom>
              <a:rect b="b" l="l" r="r" t="t"/>
              <a:pathLst>
                <a:path extrusionOk="0" h="741" w="1782">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9" name="Google Shape;15219;p84"/>
            <p:cNvSpPr/>
            <p:nvPr/>
          </p:nvSpPr>
          <p:spPr>
            <a:xfrm>
              <a:off x="5033434" y="3619630"/>
              <a:ext cx="34939" cy="61829"/>
            </a:xfrm>
            <a:custGeom>
              <a:rect b="b" l="l" r="r" t="t"/>
              <a:pathLst>
                <a:path extrusionOk="0" h="2366" w="1337">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0" name="Google Shape;15220;p84"/>
            <p:cNvSpPr/>
            <p:nvPr/>
          </p:nvSpPr>
          <p:spPr>
            <a:xfrm>
              <a:off x="5042215" y="3619682"/>
              <a:ext cx="26159" cy="61542"/>
            </a:xfrm>
            <a:custGeom>
              <a:rect b="b" l="l" r="r" t="t"/>
              <a:pathLst>
                <a:path extrusionOk="0" h="2355" w="1001">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21" name="Google Shape;15221;p84"/>
          <p:cNvGrpSpPr/>
          <p:nvPr/>
        </p:nvGrpSpPr>
        <p:grpSpPr>
          <a:xfrm>
            <a:off x="5339237" y="1501251"/>
            <a:ext cx="245541" cy="360628"/>
            <a:chOff x="5339237" y="1501251"/>
            <a:chExt cx="245541" cy="360628"/>
          </a:xfrm>
        </p:grpSpPr>
        <p:sp>
          <p:nvSpPr>
            <p:cNvPr id="15222" name="Google Shape;15222;p84"/>
            <p:cNvSpPr/>
            <p:nvPr/>
          </p:nvSpPr>
          <p:spPr>
            <a:xfrm>
              <a:off x="5349794" y="1654021"/>
              <a:ext cx="220402" cy="10845"/>
            </a:xfrm>
            <a:custGeom>
              <a:rect b="b" l="l" r="r" t="t"/>
              <a:pathLst>
                <a:path extrusionOk="0" h="415" w="8434">
                  <a:moveTo>
                    <a:pt x="1" y="1"/>
                  </a:moveTo>
                  <a:lnTo>
                    <a:pt x="1" y="414"/>
                  </a:lnTo>
                  <a:lnTo>
                    <a:pt x="8434" y="414"/>
                  </a:lnTo>
                  <a:lnTo>
                    <a:pt x="8434" y="1"/>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3" name="Google Shape;15223;p84"/>
            <p:cNvSpPr/>
            <p:nvPr/>
          </p:nvSpPr>
          <p:spPr>
            <a:xfrm>
              <a:off x="5349794" y="1659562"/>
              <a:ext cx="220402" cy="5305"/>
            </a:xfrm>
            <a:custGeom>
              <a:rect b="b" l="l" r="r" t="t"/>
              <a:pathLst>
                <a:path extrusionOk="0" h="203" w="8434">
                  <a:moveTo>
                    <a:pt x="1" y="0"/>
                  </a:moveTo>
                  <a:lnTo>
                    <a:pt x="1" y="202"/>
                  </a:lnTo>
                  <a:lnTo>
                    <a:pt x="8434" y="202"/>
                  </a:lnTo>
                  <a:lnTo>
                    <a:pt x="8434"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4" name="Google Shape;15224;p84"/>
            <p:cNvSpPr/>
            <p:nvPr/>
          </p:nvSpPr>
          <p:spPr>
            <a:xfrm>
              <a:off x="5447791" y="1779170"/>
              <a:ext cx="28432" cy="70636"/>
            </a:xfrm>
            <a:custGeom>
              <a:rect b="b" l="l" r="r" t="t"/>
              <a:pathLst>
                <a:path extrusionOk="0" h="2703" w="1088">
                  <a:moveTo>
                    <a:pt x="1" y="0"/>
                  </a:moveTo>
                  <a:lnTo>
                    <a:pt x="1" y="2703"/>
                  </a:lnTo>
                  <a:lnTo>
                    <a:pt x="1087" y="2703"/>
                  </a:lnTo>
                  <a:lnTo>
                    <a:pt x="108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5" name="Google Shape;15225;p84"/>
            <p:cNvSpPr/>
            <p:nvPr/>
          </p:nvSpPr>
          <p:spPr>
            <a:xfrm>
              <a:off x="5462112" y="1779170"/>
              <a:ext cx="14112" cy="70636"/>
            </a:xfrm>
            <a:custGeom>
              <a:rect b="b" l="l" r="r" t="t"/>
              <a:pathLst>
                <a:path extrusionOk="0" h="2703" w="540">
                  <a:moveTo>
                    <a:pt x="1" y="0"/>
                  </a:moveTo>
                  <a:lnTo>
                    <a:pt x="1" y="2703"/>
                  </a:lnTo>
                  <a:lnTo>
                    <a:pt x="539" y="2703"/>
                  </a:lnTo>
                  <a:lnTo>
                    <a:pt x="539"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6" name="Google Shape;15226;p84"/>
            <p:cNvSpPr/>
            <p:nvPr/>
          </p:nvSpPr>
          <p:spPr>
            <a:xfrm>
              <a:off x="5378958" y="1501251"/>
              <a:ext cx="166359" cy="249539"/>
            </a:xfrm>
            <a:custGeom>
              <a:rect b="b" l="l" r="r" t="t"/>
              <a:pathLst>
                <a:path extrusionOk="0" h="9549" w="6366">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7" name="Google Shape;15227;p84"/>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8" name="Google Shape;15228;p84"/>
            <p:cNvSpPr/>
            <p:nvPr/>
          </p:nvSpPr>
          <p:spPr>
            <a:xfrm>
              <a:off x="5446798" y="1611060"/>
              <a:ext cx="30418" cy="30183"/>
            </a:xfrm>
            <a:custGeom>
              <a:rect b="b" l="l" r="r" t="t"/>
              <a:pathLst>
                <a:path extrusionOk="0" h="1155" w="1164">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9" name="Google Shape;15229;p84"/>
            <p:cNvSpPr/>
            <p:nvPr/>
          </p:nvSpPr>
          <p:spPr>
            <a:xfrm>
              <a:off x="5356092" y="1836975"/>
              <a:ext cx="212091" cy="24904"/>
            </a:xfrm>
            <a:custGeom>
              <a:rect b="b" l="l" r="r" t="t"/>
              <a:pathLst>
                <a:path extrusionOk="0" h="953" w="8116">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0" name="Google Shape;15230;p84"/>
            <p:cNvSpPr/>
            <p:nvPr/>
          </p:nvSpPr>
          <p:spPr>
            <a:xfrm>
              <a:off x="5339237" y="1637192"/>
              <a:ext cx="245541" cy="155332"/>
            </a:xfrm>
            <a:custGeom>
              <a:rect b="b" l="l" r="r" t="t"/>
              <a:pathLst>
                <a:path extrusionOk="0" h="5944" w="9396">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1" name="Google Shape;15231;p84"/>
            <p:cNvSpPr/>
            <p:nvPr/>
          </p:nvSpPr>
          <p:spPr>
            <a:xfrm>
              <a:off x="5378697" y="1609544"/>
              <a:ext cx="56577" cy="10845"/>
            </a:xfrm>
            <a:custGeom>
              <a:rect b="b" l="l" r="r" t="t"/>
              <a:pathLst>
                <a:path extrusionOk="0" h="415" w="2165">
                  <a:moveTo>
                    <a:pt x="0" y="1"/>
                  </a:moveTo>
                  <a:lnTo>
                    <a:pt x="0" y="414"/>
                  </a:lnTo>
                  <a:lnTo>
                    <a:pt x="1914" y="414"/>
                  </a:lnTo>
                  <a:cubicBezTo>
                    <a:pt x="2164" y="395"/>
                    <a:pt x="2164" y="20"/>
                    <a:pt x="19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2" name="Google Shape;15232;p84"/>
            <p:cNvSpPr/>
            <p:nvPr/>
          </p:nvSpPr>
          <p:spPr>
            <a:xfrm>
              <a:off x="5378697" y="1631913"/>
              <a:ext cx="55296" cy="10819"/>
            </a:xfrm>
            <a:custGeom>
              <a:rect b="b" l="l" r="r" t="t"/>
              <a:pathLst>
                <a:path extrusionOk="0" h="414" w="2116">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3" name="Google Shape;15233;p84"/>
            <p:cNvSpPr/>
            <p:nvPr/>
          </p:nvSpPr>
          <p:spPr>
            <a:xfrm>
              <a:off x="5378697" y="1654021"/>
              <a:ext cx="71394" cy="10845"/>
            </a:xfrm>
            <a:custGeom>
              <a:rect b="b" l="l" r="r" t="t"/>
              <a:pathLst>
                <a:path extrusionOk="0" h="415" w="2732">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4" name="Google Shape;15234;p84"/>
            <p:cNvSpPr/>
            <p:nvPr/>
          </p:nvSpPr>
          <p:spPr>
            <a:xfrm>
              <a:off x="5378697" y="156480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5" name="Google Shape;15235;p84"/>
            <p:cNvSpPr/>
            <p:nvPr/>
          </p:nvSpPr>
          <p:spPr>
            <a:xfrm>
              <a:off x="5378697" y="158717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6" name="Google Shape;15236;p84"/>
            <p:cNvSpPr/>
            <p:nvPr/>
          </p:nvSpPr>
          <p:spPr>
            <a:xfrm>
              <a:off x="5378697" y="1676391"/>
              <a:ext cx="71394" cy="10819"/>
            </a:xfrm>
            <a:custGeom>
              <a:rect b="b" l="l" r="r" t="t"/>
              <a:pathLst>
                <a:path extrusionOk="0" h="414" w="2732">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7" name="Google Shape;15237;p84"/>
            <p:cNvSpPr/>
            <p:nvPr/>
          </p:nvSpPr>
          <p:spPr>
            <a:xfrm>
              <a:off x="5473923" y="1654257"/>
              <a:ext cx="71394" cy="10610"/>
            </a:xfrm>
            <a:custGeom>
              <a:rect b="b" l="l" r="r" t="t"/>
              <a:pathLst>
                <a:path extrusionOk="0" h="406" w="2732">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8" name="Google Shape;15238;p84"/>
            <p:cNvSpPr/>
            <p:nvPr/>
          </p:nvSpPr>
          <p:spPr>
            <a:xfrm>
              <a:off x="5490021" y="1631913"/>
              <a:ext cx="55296" cy="10819"/>
            </a:xfrm>
            <a:custGeom>
              <a:rect b="b" l="l" r="r" t="t"/>
              <a:pathLst>
                <a:path extrusionOk="0" h="414" w="2116">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9" name="Google Shape;15239;p84"/>
            <p:cNvSpPr/>
            <p:nvPr/>
          </p:nvSpPr>
          <p:spPr>
            <a:xfrm>
              <a:off x="5472669" y="1676391"/>
              <a:ext cx="72648" cy="10819"/>
            </a:xfrm>
            <a:custGeom>
              <a:rect b="b" l="l" r="r" t="t"/>
              <a:pathLst>
                <a:path extrusionOk="0" h="414" w="2780">
                  <a:moveTo>
                    <a:pt x="251" y="0"/>
                  </a:moveTo>
                  <a:cubicBezTo>
                    <a:pt x="1" y="20"/>
                    <a:pt x="1" y="395"/>
                    <a:pt x="251" y="414"/>
                  </a:cubicBezTo>
                  <a:lnTo>
                    <a:pt x="2780" y="414"/>
                  </a:lnTo>
                  <a:lnTo>
                    <a:pt x="278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0" name="Google Shape;15240;p84"/>
            <p:cNvSpPr/>
            <p:nvPr/>
          </p:nvSpPr>
          <p:spPr>
            <a:xfrm>
              <a:off x="5473923" y="1587175"/>
              <a:ext cx="71394" cy="10845"/>
            </a:xfrm>
            <a:custGeom>
              <a:rect b="b" l="l" r="r" t="t"/>
              <a:pathLst>
                <a:path extrusionOk="0" h="415" w="2732">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1" name="Google Shape;15241;p84"/>
            <p:cNvSpPr/>
            <p:nvPr/>
          </p:nvSpPr>
          <p:spPr>
            <a:xfrm>
              <a:off x="5473923" y="1564805"/>
              <a:ext cx="71394" cy="10845"/>
            </a:xfrm>
            <a:custGeom>
              <a:rect b="b" l="l" r="r" t="t"/>
              <a:pathLst>
                <a:path extrusionOk="0" h="415" w="2732">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2" name="Google Shape;15242;p84"/>
            <p:cNvSpPr/>
            <p:nvPr/>
          </p:nvSpPr>
          <p:spPr>
            <a:xfrm>
              <a:off x="5490021" y="1609544"/>
              <a:ext cx="55296" cy="10845"/>
            </a:xfrm>
            <a:custGeom>
              <a:rect b="b" l="l" r="r" t="t"/>
              <a:pathLst>
                <a:path extrusionOk="0" h="415" w="2116">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3" name="Google Shape;15243;p84"/>
            <p:cNvSpPr/>
            <p:nvPr/>
          </p:nvSpPr>
          <p:spPr>
            <a:xfrm>
              <a:off x="5490021" y="1501251"/>
              <a:ext cx="10819" cy="39852"/>
            </a:xfrm>
            <a:custGeom>
              <a:rect b="b" l="l" r="r" t="t"/>
              <a:pathLst>
                <a:path extrusionOk="0" h="1525" w="414">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4" name="Google Shape;15244;p84"/>
            <p:cNvSpPr/>
            <p:nvPr/>
          </p:nvSpPr>
          <p:spPr>
            <a:xfrm>
              <a:off x="5423435" y="1501251"/>
              <a:ext cx="10558" cy="39852"/>
            </a:xfrm>
            <a:custGeom>
              <a:rect b="b" l="l" r="r" t="t"/>
              <a:pathLst>
                <a:path extrusionOk="0" h="1525" w="404">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5" name="Google Shape;15245;p84"/>
            <p:cNvSpPr/>
            <p:nvPr/>
          </p:nvSpPr>
          <p:spPr>
            <a:xfrm>
              <a:off x="5467652" y="1501251"/>
              <a:ext cx="10845" cy="40479"/>
            </a:xfrm>
            <a:custGeom>
              <a:rect b="b" l="l" r="r" t="t"/>
              <a:pathLst>
                <a:path extrusionOk="0" h="1549" w="415">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6" name="Google Shape;15246;p84"/>
            <p:cNvSpPr/>
            <p:nvPr/>
          </p:nvSpPr>
          <p:spPr>
            <a:xfrm>
              <a:off x="5490021" y="1501486"/>
              <a:ext cx="10819" cy="24904"/>
            </a:xfrm>
            <a:custGeom>
              <a:rect b="b" l="l" r="r" t="t"/>
              <a:pathLst>
                <a:path extrusionOk="0" h="953" w="414">
                  <a:moveTo>
                    <a:pt x="0" y="1"/>
                  </a:moveTo>
                  <a:lnTo>
                    <a:pt x="0" y="453"/>
                  </a:lnTo>
                  <a:cubicBezTo>
                    <a:pt x="164" y="597"/>
                    <a:pt x="298" y="760"/>
                    <a:pt x="414" y="953"/>
                  </a:cubicBez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7" name="Google Shape;15247;p84"/>
            <p:cNvSpPr/>
            <p:nvPr/>
          </p:nvSpPr>
          <p:spPr>
            <a:xfrm>
              <a:off x="5467652" y="1501251"/>
              <a:ext cx="10845" cy="4782"/>
            </a:xfrm>
            <a:custGeom>
              <a:rect b="b" l="l" r="r" t="t"/>
              <a:pathLst>
                <a:path extrusionOk="0" h="183" w="415">
                  <a:moveTo>
                    <a:pt x="1" y="0"/>
                  </a:moveTo>
                  <a:lnTo>
                    <a:pt x="1" y="39"/>
                  </a:lnTo>
                  <a:cubicBezTo>
                    <a:pt x="145" y="77"/>
                    <a:pt x="279" y="115"/>
                    <a:pt x="414" y="183"/>
                  </a:cubicBezTo>
                  <a:lnTo>
                    <a:pt x="414"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8" name="Google Shape;15248;p84"/>
            <p:cNvSpPr/>
            <p:nvPr/>
          </p:nvSpPr>
          <p:spPr>
            <a:xfrm>
              <a:off x="5445544" y="1501251"/>
              <a:ext cx="10819" cy="40479"/>
            </a:xfrm>
            <a:custGeom>
              <a:rect b="b" l="l" r="r" t="t"/>
              <a:pathLst>
                <a:path extrusionOk="0" h="1549" w="414">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9" name="Google Shape;15249;p84"/>
            <p:cNvSpPr/>
            <p:nvPr/>
          </p:nvSpPr>
          <p:spPr>
            <a:xfrm>
              <a:off x="5490021" y="1710572"/>
              <a:ext cx="10819" cy="40218"/>
            </a:xfrm>
            <a:custGeom>
              <a:rect b="b" l="l" r="r" t="t"/>
              <a:pathLst>
                <a:path extrusionOk="0" h="1539" w="414">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0" name="Google Shape;15250;p84"/>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1" name="Google Shape;15251;p84"/>
            <p:cNvSpPr/>
            <p:nvPr/>
          </p:nvSpPr>
          <p:spPr>
            <a:xfrm>
              <a:off x="5490021" y="1725886"/>
              <a:ext cx="10819" cy="24904"/>
            </a:xfrm>
            <a:custGeom>
              <a:rect b="b" l="l" r="r" t="t"/>
              <a:pathLst>
                <a:path extrusionOk="0" h="953" w="414">
                  <a:moveTo>
                    <a:pt x="414" y="1"/>
                  </a:moveTo>
                  <a:cubicBezTo>
                    <a:pt x="298" y="184"/>
                    <a:pt x="164" y="347"/>
                    <a:pt x="0" y="491"/>
                  </a:cubicBezTo>
                  <a:lnTo>
                    <a:pt x="0" y="953"/>
                  </a:lnTo>
                  <a:lnTo>
                    <a:pt x="414" y="953"/>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2" name="Google Shape;15252;p84"/>
            <p:cNvSpPr/>
            <p:nvPr/>
          </p:nvSpPr>
          <p:spPr>
            <a:xfrm>
              <a:off x="5423174" y="1710938"/>
              <a:ext cx="10819" cy="39852"/>
            </a:xfrm>
            <a:custGeom>
              <a:rect b="b" l="l" r="r" t="t"/>
              <a:pathLst>
                <a:path extrusionOk="0" h="1525" w="414">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3" name="Google Shape;15253;p84"/>
            <p:cNvSpPr/>
            <p:nvPr/>
          </p:nvSpPr>
          <p:spPr>
            <a:xfrm>
              <a:off x="5445544" y="1710938"/>
              <a:ext cx="10819" cy="39852"/>
            </a:xfrm>
            <a:custGeom>
              <a:rect b="b" l="l" r="r" t="t"/>
              <a:pathLst>
                <a:path extrusionOk="0" h="1525" w="414">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4" name="Google Shape;15254;p84"/>
            <p:cNvSpPr/>
            <p:nvPr/>
          </p:nvSpPr>
          <p:spPr>
            <a:xfrm>
              <a:off x="5467652" y="1710546"/>
              <a:ext cx="10845" cy="40244"/>
            </a:xfrm>
            <a:custGeom>
              <a:rect b="b" l="l" r="r" t="t"/>
              <a:pathLst>
                <a:path extrusionOk="0" h="1540" w="415">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5" name="Google Shape;15255;p84"/>
            <p:cNvSpPr/>
            <p:nvPr/>
          </p:nvSpPr>
          <p:spPr>
            <a:xfrm>
              <a:off x="5467652" y="1746243"/>
              <a:ext cx="10845" cy="4547"/>
            </a:xfrm>
            <a:custGeom>
              <a:rect b="b" l="l" r="r" t="t"/>
              <a:pathLst>
                <a:path extrusionOk="0" h="174" w="415">
                  <a:moveTo>
                    <a:pt x="414" y="1"/>
                  </a:moveTo>
                  <a:cubicBezTo>
                    <a:pt x="279" y="58"/>
                    <a:pt x="145" y="106"/>
                    <a:pt x="1" y="135"/>
                  </a:cubicBezTo>
                  <a:lnTo>
                    <a:pt x="1" y="174"/>
                  </a:lnTo>
                  <a:lnTo>
                    <a:pt x="414" y="174"/>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6" name="Google Shape;15256;p84"/>
            <p:cNvSpPr/>
            <p:nvPr/>
          </p:nvSpPr>
          <p:spPr>
            <a:xfrm>
              <a:off x="5507608" y="1609544"/>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7" name="Google Shape;15257;p84"/>
            <p:cNvSpPr/>
            <p:nvPr/>
          </p:nvSpPr>
          <p:spPr>
            <a:xfrm>
              <a:off x="5507608" y="1654021"/>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8" name="Google Shape;15258;p84"/>
            <p:cNvSpPr/>
            <p:nvPr/>
          </p:nvSpPr>
          <p:spPr>
            <a:xfrm>
              <a:off x="5507608" y="1631913"/>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9" name="Google Shape;15259;p84"/>
            <p:cNvSpPr/>
            <p:nvPr/>
          </p:nvSpPr>
          <p:spPr>
            <a:xfrm>
              <a:off x="5507608" y="1676391"/>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0" name="Google Shape;15260;p84"/>
            <p:cNvSpPr/>
            <p:nvPr/>
          </p:nvSpPr>
          <p:spPr>
            <a:xfrm>
              <a:off x="5507608" y="156480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1" name="Google Shape;15261;p84"/>
            <p:cNvSpPr/>
            <p:nvPr/>
          </p:nvSpPr>
          <p:spPr>
            <a:xfrm>
              <a:off x="5507608" y="158717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2" name="Google Shape;15262;p84"/>
            <p:cNvSpPr/>
            <p:nvPr/>
          </p:nvSpPr>
          <p:spPr>
            <a:xfrm>
              <a:off x="5462112" y="1637192"/>
              <a:ext cx="122666" cy="155332"/>
            </a:xfrm>
            <a:custGeom>
              <a:rect b="b" l="l" r="r" t="t"/>
              <a:pathLst>
                <a:path extrusionOk="0" h="5944" w="4694">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3" name="Google Shape;15263;p84"/>
            <p:cNvSpPr/>
            <p:nvPr/>
          </p:nvSpPr>
          <p:spPr>
            <a:xfrm>
              <a:off x="5462112" y="1836975"/>
              <a:ext cx="106072" cy="24904"/>
            </a:xfrm>
            <a:custGeom>
              <a:rect b="b" l="l" r="r" t="t"/>
              <a:pathLst>
                <a:path extrusionOk="0" h="953" w="4059">
                  <a:moveTo>
                    <a:pt x="1" y="0"/>
                  </a:moveTo>
                  <a:lnTo>
                    <a:pt x="1" y="952"/>
                  </a:lnTo>
                  <a:lnTo>
                    <a:pt x="4059" y="952"/>
                  </a:lnTo>
                  <a:cubicBezTo>
                    <a:pt x="4059" y="423"/>
                    <a:pt x="3626" y="0"/>
                    <a:pt x="3097"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64" name="Google Shape;15264;p84"/>
          <p:cNvGrpSpPr/>
          <p:nvPr/>
        </p:nvGrpSpPr>
        <p:grpSpPr>
          <a:xfrm>
            <a:off x="7959464" y="2474216"/>
            <a:ext cx="370428" cy="261926"/>
            <a:chOff x="7959464" y="2474216"/>
            <a:chExt cx="370428" cy="261926"/>
          </a:xfrm>
        </p:grpSpPr>
        <p:sp>
          <p:nvSpPr>
            <p:cNvPr id="15265" name="Google Shape;15265;p84"/>
            <p:cNvSpPr/>
            <p:nvPr/>
          </p:nvSpPr>
          <p:spPr>
            <a:xfrm>
              <a:off x="8125301" y="2474216"/>
              <a:ext cx="204591" cy="234252"/>
            </a:xfrm>
            <a:custGeom>
              <a:rect b="b" l="l" r="r" t="t"/>
              <a:pathLst>
                <a:path extrusionOk="0" h="8964" w="7829">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6" name="Google Shape;15266;p84"/>
            <p:cNvSpPr/>
            <p:nvPr/>
          </p:nvSpPr>
          <p:spPr>
            <a:xfrm>
              <a:off x="8142653" y="2500375"/>
              <a:ext cx="187239" cy="208093"/>
            </a:xfrm>
            <a:custGeom>
              <a:rect b="b" l="l" r="r" t="t"/>
              <a:pathLst>
                <a:path extrusionOk="0" h="7963" w="7165">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7" name="Google Shape;15267;p84"/>
            <p:cNvSpPr/>
            <p:nvPr/>
          </p:nvSpPr>
          <p:spPr>
            <a:xfrm>
              <a:off x="8159743" y="2625053"/>
              <a:ext cx="76411" cy="48998"/>
            </a:xfrm>
            <a:custGeom>
              <a:rect b="b" l="l" r="r" t="t"/>
              <a:pathLst>
                <a:path extrusionOk="0" h="1875" w="2924">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8" name="Google Shape;15268;p84"/>
            <p:cNvSpPr/>
            <p:nvPr/>
          </p:nvSpPr>
          <p:spPr>
            <a:xfrm>
              <a:off x="8196433" y="2565157"/>
              <a:ext cx="38206" cy="52082"/>
            </a:xfrm>
            <a:custGeom>
              <a:rect b="b" l="l" r="r" t="t"/>
              <a:pathLst>
                <a:path extrusionOk="0" h="1993" w="1462">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9" name="Google Shape;15269;p84"/>
            <p:cNvSpPr/>
            <p:nvPr/>
          </p:nvSpPr>
          <p:spPr>
            <a:xfrm>
              <a:off x="8161259" y="2530427"/>
              <a:ext cx="55532" cy="22082"/>
            </a:xfrm>
            <a:custGeom>
              <a:rect b="b" l="l" r="r" t="t"/>
              <a:pathLst>
                <a:path extrusionOk="0" h="845" w="2125">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0" name="Google Shape;15270;p84"/>
            <p:cNvSpPr/>
            <p:nvPr/>
          </p:nvSpPr>
          <p:spPr>
            <a:xfrm>
              <a:off x="8246686" y="2553450"/>
              <a:ext cx="50880" cy="32352"/>
            </a:xfrm>
            <a:custGeom>
              <a:rect b="b" l="l" r="r" t="t"/>
              <a:pathLst>
                <a:path extrusionOk="0" h="1238" w="1947">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1" name="Google Shape;15271;p84"/>
            <p:cNvSpPr/>
            <p:nvPr/>
          </p:nvSpPr>
          <p:spPr>
            <a:xfrm>
              <a:off x="7959464" y="2502126"/>
              <a:ext cx="203311" cy="233990"/>
            </a:xfrm>
            <a:custGeom>
              <a:rect b="b" l="l" r="r" t="t"/>
              <a:pathLst>
                <a:path extrusionOk="0" h="8954" w="778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2" name="Google Shape;15272;p84"/>
            <p:cNvSpPr/>
            <p:nvPr/>
          </p:nvSpPr>
          <p:spPr>
            <a:xfrm>
              <a:off x="8061485" y="2502073"/>
              <a:ext cx="101290" cy="234069"/>
            </a:xfrm>
            <a:custGeom>
              <a:rect b="b" l="l" r="r" t="t"/>
              <a:pathLst>
                <a:path extrusionOk="0" h="8957" w="3876">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3" name="Google Shape;15273;p84"/>
            <p:cNvSpPr/>
            <p:nvPr/>
          </p:nvSpPr>
          <p:spPr>
            <a:xfrm>
              <a:off x="8045388" y="2647370"/>
              <a:ext cx="76438" cy="47561"/>
            </a:xfrm>
            <a:custGeom>
              <a:rect b="b" l="l" r="r" t="t"/>
              <a:pathLst>
                <a:path extrusionOk="0" h="1820" w="2925">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4" name="Google Shape;15274;p84"/>
            <p:cNvSpPr/>
            <p:nvPr/>
          </p:nvSpPr>
          <p:spPr>
            <a:xfrm>
              <a:off x="8055449" y="2591002"/>
              <a:ext cx="36246" cy="51376"/>
            </a:xfrm>
            <a:custGeom>
              <a:rect b="b" l="l" r="r" t="t"/>
              <a:pathLst>
                <a:path extrusionOk="0" h="1966" w="1387">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5" name="Google Shape;15275;p84"/>
            <p:cNvSpPr/>
            <p:nvPr/>
          </p:nvSpPr>
          <p:spPr>
            <a:xfrm>
              <a:off x="7988758" y="2585854"/>
              <a:ext cx="54643" cy="23859"/>
            </a:xfrm>
            <a:custGeom>
              <a:rect b="b" l="l" r="r" t="t"/>
              <a:pathLst>
                <a:path extrusionOk="0" h="913" w="2091">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6" name="Google Shape;15276;p84"/>
            <p:cNvSpPr/>
            <p:nvPr/>
          </p:nvSpPr>
          <p:spPr>
            <a:xfrm>
              <a:off x="8075309" y="2560349"/>
              <a:ext cx="53284" cy="31019"/>
            </a:xfrm>
            <a:custGeom>
              <a:rect b="b" l="l" r="r" t="t"/>
              <a:pathLst>
                <a:path extrusionOk="0" h="1187" w="2039">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77" name="Google Shape;15277;p84"/>
          <p:cNvGrpSpPr/>
          <p:nvPr/>
        </p:nvGrpSpPr>
        <p:grpSpPr>
          <a:xfrm>
            <a:off x="7518687" y="2457909"/>
            <a:ext cx="360629" cy="294461"/>
            <a:chOff x="7518687" y="2457909"/>
            <a:chExt cx="360629" cy="294461"/>
          </a:xfrm>
        </p:grpSpPr>
        <p:sp>
          <p:nvSpPr>
            <p:cNvPr id="15278" name="Google Shape;15278;p84"/>
            <p:cNvSpPr/>
            <p:nvPr/>
          </p:nvSpPr>
          <p:spPr>
            <a:xfrm>
              <a:off x="7671222" y="2457909"/>
              <a:ext cx="55558" cy="265376"/>
            </a:xfrm>
            <a:custGeom>
              <a:rect b="b" l="l" r="r" t="t"/>
              <a:pathLst>
                <a:path extrusionOk="0" h="10155" w="2126">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9" name="Google Shape;15279;p84"/>
            <p:cNvSpPr/>
            <p:nvPr/>
          </p:nvSpPr>
          <p:spPr>
            <a:xfrm>
              <a:off x="7699106" y="2457909"/>
              <a:ext cx="27674" cy="265376"/>
            </a:xfrm>
            <a:custGeom>
              <a:rect b="b" l="l" r="r" t="t"/>
              <a:pathLst>
                <a:path extrusionOk="0" h="10155" w="1059">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0" name="Google Shape;15280;p84"/>
            <p:cNvSpPr/>
            <p:nvPr/>
          </p:nvSpPr>
          <p:spPr>
            <a:xfrm>
              <a:off x="7694088" y="2574251"/>
              <a:ext cx="9826" cy="149034"/>
            </a:xfrm>
            <a:custGeom>
              <a:rect b="b" l="l" r="r" t="t"/>
              <a:pathLst>
                <a:path extrusionOk="0" h="5703" w="376">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1" name="Google Shape;15281;p84"/>
            <p:cNvSpPr/>
            <p:nvPr/>
          </p:nvSpPr>
          <p:spPr>
            <a:xfrm>
              <a:off x="7554384" y="2551516"/>
              <a:ext cx="148014" cy="171769"/>
            </a:xfrm>
            <a:custGeom>
              <a:rect b="b" l="l" r="r" t="t"/>
              <a:pathLst>
                <a:path extrusionOk="0" h="6573" w="5664">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2" name="Google Shape;15282;p84"/>
            <p:cNvSpPr/>
            <p:nvPr/>
          </p:nvSpPr>
          <p:spPr>
            <a:xfrm>
              <a:off x="7554384" y="2553136"/>
              <a:ext cx="148014" cy="170149"/>
            </a:xfrm>
            <a:custGeom>
              <a:rect b="b" l="l" r="r" t="t"/>
              <a:pathLst>
                <a:path extrusionOk="0" h="6511" w="5664">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3" name="Google Shape;15283;p84"/>
            <p:cNvSpPr/>
            <p:nvPr/>
          </p:nvSpPr>
          <p:spPr>
            <a:xfrm>
              <a:off x="7695604" y="2551516"/>
              <a:ext cx="148041" cy="171769"/>
            </a:xfrm>
            <a:custGeom>
              <a:rect b="b" l="l" r="r" t="t"/>
              <a:pathLst>
                <a:path extrusionOk="0" h="6573" w="5665">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4" name="Google Shape;15284;p84"/>
            <p:cNvSpPr/>
            <p:nvPr/>
          </p:nvSpPr>
          <p:spPr>
            <a:xfrm>
              <a:off x="7695604" y="2553136"/>
              <a:ext cx="148041" cy="170149"/>
            </a:xfrm>
            <a:custGeom>
              <a:rect b="b" l="l" r="r" t="t"/>
              <a:pathLst>
                <a:path extrusionOk="0" h="6511" w="5665">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5" name="Google Shape;15285;p84"/>
            <p:cNvSpPr/>
            <p:nvPr/>
          </p:nvSpPr>
          <p:spPr>
            <a:xfrm>
              <a:off x="7518687" y="2588833"/>
              <a:ext cx="180445" cy="148772"/>
            </a:xfrm>
            <a:custGeom>
              <a:rect b="b" l="l" r="r" t="t"/>
              <a:pathLst>
                <a:path extrusionOk="0" h="5693" w="6905">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6" name="Google Shape;15286;p84"/>
            <p:cNvSpPr/>
            <p:nvPr/>
          </p:nvSpPr>
          <p:spPr>
            <a:xfrm>
              <a:off x="7518687" y="2588833"/>
              <a:ext cx="180445" cy="138973"/>
            </a:xfrm>
            <a:custGeom>
              <a:rect b="b" l="l" r="r" t="t"/>
              <a:pathLst>
                <a:path extrusionOk="0" h="5318" w="6905">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7" name="Google Shape;15287;p84"/>
            <p:cNvSpPr/>
            <p:nvPr/>
          </p:nvSpPr>
          <p:spPr>
            <a:xfrm>
              <a:off x="7699106" y="2588833"/>
              <a:ext cx="180210" cy="148772"/>
            </a:xfrm>
            <a:custGeom>
              <a:rect b="b" l="l" r="r" t="t"/>
              <a:pathLst>
                <a:path extrusionOk="0" h="5693" w="6896">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8" name="Google Shape;15288;p84"/>
            <p:cNvSpPr/>
            <p:nvPr/>
          </p:nvSpPr>
          <p:spPr>
            <a:xfrm>
              <a:off x="7773244" y="2588833"/>
              <a:ext cx="106072" cy="148720"/>
            </a:xfrm>
            <a:custGeom>
              <a:rect b="b" l="l" r="r" t="t"/>
              <a:pathLst>
                <a:path extrusionOk="0" h="5691" w="4059">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9" name="Google Shape;15289;p84"/>
            <p:cNvSpPr/>
            <p:nvPr/>
          </p:nvSpPr>
          <p:spPr>
            <a:xfrm>
              <a:off x="7693592" y="2625732"/>
              <a:ext cx="51298" cy="103093"/>
            </a:xfrm>
            <a:custGeom>
              <a:rect b="b" l="l" r="r" t="t"/>
              <a:pathLst>
                <a:path extrusionOk="0" h="3945" w="1963">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0" name="Google Shape;15290;p84"/>
            <p:cNvSpPr/>
            <p:nvPr/>
          </p:nvSpPr>
          <p:spPr>
            <a:xfrm>
              <a:off x="7653139" y="2625732"/>
              <a:ext cx="51272" cy="103093"/>
            </a:xfrm>
            <a:custGeom>
              <a:rect b="b" l="l" r="r" t="t"/>
              <a:pathLst>
                <a:path extrusionOk="0" h="3945" w="1962">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1" name="Google Shape;15291;p84"/>
            <p:cNvSpPr/>
            <p:nvPr/>
          </p:nvSpPr>
          <p:spPr>
            <a:xfrm>
              <a:off x="7677494" y="2691168"/>
              <a:ext cx="43014" cy="61202"/>
            </a:xfrm>
            <a:custGeom>
              <a:rect b="b" l="l" r="r" t="t"/>
              <a:pathLst>
                <a:path extrusionOk="0" h="2342" w="1646">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2" name="Google Shape;15292;p84"/>
            <p:cNvSpPr/>
            <p:nvPr/>
          </p:nvSpPr>
          <p:spPr>
            <a:xfrm>
              <a:off x="7699106" y="2691351"/>
              <a:ext cx="21403" cy="60836"/>
            </a:xfrm>
            <a:custGeom>
              <a:rect b="b" l="l" r="r" t="t"/>
              <a:pathLst>
                <a:path extrusionOk="0" h="2328" w="819">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3" name="Google Shape;15293;p84"/>
            <p:cNvSpPr/>
            <p:nvPr/>
          </p:nvSpPr>
          <p:spPr>
            <a:xfrm>
              <a:off x="7575734" y="2657745"/>
              <a:ext cx="88981" cy="53493"/>
            </a:xfrm>
            <a:custGeom>
              <a:rect b="b" l="l" r="r" t="t"/>
              <a:pathLst>
                <a:path extrusionOk="0" h="2047" w="3405">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4" name="Google Shape;15294;p84"/>
            <p:cNvSpPr/>
            <p:nvPr/>
          </p:nvSpPr>
          <p:spPr>
            <a:xfrm>
              <a:off x="7581771" y="2663128"/>
              <a:ext cx="74661" cy="41446"/>
            </a:xfrm>
            <a:custGeom>
              <a:rect b="b" l="l" r="r" t="t"/>
              <a:pathLst>
                <a:path extrusionOk="0" h="1586" w="2857">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5" name="Google Shape;15295;p84"/>
            <p:cNvSpPr/>
            <p:nvPr/>
          </p:nvSpPr>
          <p:spPr>
            <a:xfrm>
              <a:off x="7733287" y="2657745"/>
              <a:ext cx="88981" cy="53493"/>
            </a:xfrm>
            <a:custGeom>
              <a:rect b="b" l="l" r="r" t="t"/>
              <a:pathLst>
                <a:path extrusionOk="0" h="2047" w="3405">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6" name="Google Shape;15296;p84"/>
            <p:cNvSpPr/>
            <p:nvPr/>
          </p:nvSpPr>
          <p:spPr>
            <a:xfrm>
              <a:off x="7741597" y="2663128"/>
              <a:ext cx="74634" cy="41446"/>
            </a:xfrm>
            <a:custGeom>
              <a:rect b="b" l="l" r="r" t="t"/>
              <a:pathLst>
                <a:path extrusionOk="0" h="1586" w="2856">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97" name="Google Shape;15297;p84"/>
          <p:cNvGrpSpPr/>
          <p:nvPr/>
        </p:nvGrpSpPr>
        <p:grpSpPr>
          <a:xfrm>
            <a:off x="7086220" y="1981566"/>
            <a:ext cx="343799" cy="360524"/>
            <a:chOff x="7086220" y="1981566"/>
            <a:chExt cx="343799" cy="360524"/>
          </a:xfrm>
        </p:grpSpPr>
        <p:sp>
          <p:nvSpPr>
            <p:cNvPr id="15298" name="Google Shape;15298;p84"/>
            <p:cNvSpPr/>
            <p:nvPr/>
          </p:nvSpPr>
          <p:spPr>
            <a:xfrm>
              <a:off x="7111098" y="2115156"/>
              <a:ext cx="222414" cy="226935"/>
            </a:xfrm>
            <a:custGeom>
              <a:rect b="b" l="l" r="r" t="t"/>
              <a:pathLst>
                <a:path extrusionOk="0" h="8684" w="8511">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9" name="Google Shape;15299;p84"/>
            <p:cNvSpPr/>
            <p:nvPr/>
          </p:nvSpPr>
          <p:spPr>
            <a:xfrm>
              <a:off x="7111098" y="2115156"/>
              <a:ext cx="222414" cy="226673"/>
            </a:xfrm>
            <a:custGeom>
              <a:rect b="b" l="l" r="r" t="t"/>
              <a:pathLst>
                <a:path extrusionOk="0" h="8674" w="8511">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0" name="Google Shape;15300;p84"/>
            <p:cNvSpPr/>
            <p:nvPr/>
          </p:nvSpPr>
          <p:spPr>
            <a:xfrm>
              <a:off x="7140236" y="2115156"/>
              <a:ext cx="163616" cy="73641"/>
            </a:xfrm>
            <a:custGeom>
              <a:rect b="b" l="l" r="r" t="t"/>
              <a:pathLst>
                <a:path extrusionOk="0" h="2818" w="6261">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1" name="Google Shape;15301;p84"/>
            <p:cNvSpPr/>
            <p:nvPr/>
          </p:nvSpPr>
          <p:spPr>
            <a:xfrm>
              <a:off x="7261622" y="2115156"/>
              <a:ext cx="42230" cy="71891"/>
            </a:xfrm>
            <a:custGeom>
              <a:rect b="b" l="l" r="r" t="t"/>
              <a:pathLst>
                <a:path extrusionOk="0" h="2751" w="1616">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2" name="Google Shape;15302;p84"/>
            <p:cNvSpPr/>
            <p:nvPr/>
          </p:nvSpPr>
          <p:spPr>
            <a:xfrm>
              <a:off x="7086220" y="2087743"/>
              <a:ext cx="271909" cy="65619"/>
            </a:xfrm>
            <a:custGeom>
              <a:rect b="b" l="l" r="r" t="t"/>
              <a:pathLst>
                <a:path extrusionOk="0" h="2511" w="10405">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3" name="Google Shape;15303;p84"/>
            <p:cNvSpPr/>
            <p:nvPr/>
          </p:nvSpPr>
          <p:spPr>
            <a:xfrm>
              <a:off x="7125916" y="2108622"/>
              <a:ext cx="192518" cy="23911"/>
            </a:xfrm>
            <a:custGeom>
              <a:rect b="b" l="l" r="r" t="t"/>
              <a:pathLst>
                <a:path extrusionOk="0" h="915" w="7367">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4" name="Google Shape;15304;p84"/>
            <p:cNvSpPr/>
            <p:nvPr/>
          </p:nvSpPr>
          <p:spPr>
            <a:xfrm>
              <a:off x="7182701" y="1981566"/>
              <a:ext cx="247318" cy="90758"/>
            </a:xfrm>
            <a:custGeom>
              <a:rect b="b" l="l" r="r" t="t"/>
              <a:pathLst>
                <a:path extrusionOk="0" h="3473" w="9464">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5" name="Google Shape;15305;p84"/>
            <p:cNvSpPr/>
            <p:nvPr/>
          </p:nvSpPr>
          <p:spPr>
            <a:xfrm>
              <a:off x="7184478" y="1993012"/>
              <a:ext cx="245541" cy="79312"/>
            </a:xfrm>
            <a:custGeom>
              <a:rect b="b" l="l" r="r" t="t"/>
              <a:pathLst>
                <a:path extrusionOk="0" h="3035" w="9396">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6" name="Google Shape;15306;p84"/>
            <p:cNvSpPr/>
            <p:nvPr/>
          </p:nvSpPr>
          <p:spPr>
            <a:xfrm>
              <a:off x="7182466" y="2042507"/>
              <a:ext cx="52291" cy="30000"/>
            </a:xfrm>
            <a:custGeom>
              <a:rect b="b" l="l" r="r" t="t"/>
              <a:pathLst>
                <a:path extrusionOk="0" h="1148" w="2001">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7" name="Google Shape;15307;p84"/>
            <p:cNvSpPr/>
            <p:nvPr/>
          </p:nvSpPr>
          <p:spPr>
            <a:xfrm>
              <a:off x="7184478" y="2052333"/>
              <a:ext cx="50279" cy="19103"/>
            </a:xfrm>
            <a:custGeom>
              <a:rect b="b" l="l" r="r" t="t"/>
              <a:pathLst>
                <a:path extrusionOk="0" h="731" w="1924">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8" name="Google Shape;15308;p84"/>
            <p:cNvSpPr/>
            <p:nvPr/>
          </p:nvSpPr>
          <p:spPr>
            <a:xfrm>
              <a:off x="7113607" y="2030460"/>
              <a:ext cx="37213" cy="33685"/>
            </a:xfrm>
            <a:custGeom>
              <a:rect b="b" l="l" r="r" t="t"/>
              <a:pathLst>
                <a:path extrusionOk="0" h="1289" w="1424">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9" name="Google Shape;15309;p84"/>
            <p:cNvSpPr/>
            <p:nvPr/>
          </p:nvSpPr>
          <p:spPr>
            <a:xfrm>
              <a:off x="7312371" y="2051314"/>
              <a:ext cx="37213" cy="33711"/>
            </a:xfrm>
            <a:custGeom>
              <a:rect b="b" l="l" r="r" t="t"/>
              <a:pathLst>
                <a:path extrusionOk="0" h="1290" w="1424">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0" name="Google Shape;15310;p84"/>
            <p:cNvSpPr/>
            <p:nvPr/>
          </p:nvSpPr>
          <p:spPr>
            <a:xfrm>
              <a:off x="7235489" y="1982455"/>
              <a:ext cx="37213" cy="33711"/>
            </a:xfrm>
            <a:custGeom>
              <a:rect b="b" l="l" r="r" t="t"/>
              <a:pathLst>
                <a:path extrusionOk="0" h="1290" w="1424">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1" name="Google Shape;15311;p84"/>
            <p:cNvSpPr/>
            <p:nvPr/>
          </p:nvSpPr>
          <p:spPr>
            <a:xfrm>
              <a:off x="7132213" y="2030460"/>
              <a:ext cx="18606" cy="33685"/>
            </a:xfrm>
            <a:custGeom>
              <a:rect b="b" l="l" r="r" t="t"/>
              <a:pathLst>
                <a:path extrusionOk="0" h="1289" w="712">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2" name="Google Shape;15312;p84"/>
            <p:cNvSpPr/>
            <p:nvPr/>
          </p:nvSpPr>
          <p:spPr>
            <a:xfrm>
              <a:off x="7254069" y="1982455"/>
              <a:ext cx="18632" cy="33711"/>
            </a:xfrm>
            <a:custGeom>
              <a:rect b="b" l="l" r="r" t="t"/>
              <a:pathLst>
                <a:path extrusionOk="0" h="1290" w="713">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3" name="Google Shape;15313;p84"/>
            <p:cNvSpPr/>
            <p:nvPr/>
          </p:nvSpPr>
          <p:spPr>
            <a:xfrm>
              <a:off x="7330977" y="2051314"/>
              <a:ext cx="18606" cy="33946"/>
            </a:xfrm>
            <a:custGeom>
              <a:rect b="b" l="l" r="r" t="t"/>
              <a:pathLst>
                <a:path extrusionOk="0" h="1299" w="712">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14" name="Google Shape;15314;p84"/>
          <p:cNvGrpSpPr/>
          <p:nvPr/>
        </p:nvGrpSpPr>
        <p:grpSpPr>
          <a:xfrm>
            <a:off x="6141112" y="2927563"/>
            <a:ext cx="368416" cy="311369"/>
            <a:chOff x="6141112" y="2927563"/>
            <a:chExt cx="368416" cy="311369"/>
          </a:xfrm>
        </p:grpSpPr>
        <p:sp>
          <p:nvSpPr>
            <p:cNvPr id="15315" name="Google Shape;15315;p84"/>
            <p:cNvSpPr/>
            <p:nvPr/>
          </p:nvSpPr>
          <p:spPr>
            <a:xfrm>
              <a:off x="6141112" y="3157163"/>
              <a:ext cx="368416" cy="81769"/>
            </a:xfrm>
            <a:custGeom>
              <a:rect b="b" l="l" r="r" t="t"/>
              <a:pathLst>
                <a:path extrusionOk="0" h="3129" w="14098">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6" name="Google Shape;15316;p84"/>
            <p:cNvSpPr/>
            <p:nvPr/>
          </p:nvSpPr>
          <p:spPr>
            <a:xfrm>
              <a:off x="6192619" y="2953460"/>
              <a:ext cx="265402" cy="248781"/>
            </a:xfrm>
            <a:custGeom>
              <a:rect b="b" l="l" r="r" t="t"/>
              <a:pathLst>
                <a:path extrusionOk="0" h="9520" w="10156">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7" name="Google Shape;15317;p84"/>
            <p:cNvSpPr/>
            <p:nvPr/>
          </p:nvSpPr>
          <p:spPr>
            <a:xfrm>
              <a:off x="6306453" y="2953460"/>
              <a:ext cx="151568" cy="248781"/>
            </a:xfrm>
            <a:custGeom>
              <a:rect b="b" l="l" r="r" t="t"/>
              <a:pathLst>
                <a:path extrusionOk="0" h="9520" w="580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8" name="Google Shape;15318;p84"/>
            <p:cNvSpPr/>
            <p:nvPr/>
          </p:nvSpPr>
          <p:spPr>
            <a:xfrm>
              <a:off x="6192619" y="2927563"/>
              <a:ext cx="265402" cy="52788"/>
            </a:xfrm>
            <a:custGeom>
              <a:rect b="b" l="l" r="r" t="t"/>
              <a:pathLst>
                <a:path extrusionOk="0" h="2020" w="10156">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9" name="Google Shape;15319;p84"/>
            <p:cNvSpPr/>
            <p:nvPr/>
          </p:nvSpPr>
          <p:spPr>
            <a:xfrm>
              <a:off x="6227062" y="3142921"/>
              <a:ext cx="196778" cy="59321"/>
            </a:xfrm>
            <a:custGeom>
              <a:rect b="b" l="l" r="r" t="t"/>
              <a:pathLst>
                <a:path extrusionOk="0" h="2270" w="753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0" name="Google Shape;15320;p84"/>
            <p:cNvSpPr/>
            <p:nvPr/>
          </p:nvSpPr>
          <p:spPr>
            <a:xfrm>
              <a:off x="6227062" y="3142921"/>
              <a:ext cx="523" cy="18868"/>
            </a:xfrm>
            <a:custGeom>
              <a:rect b="b" l="l" r="r" t="t"/>
              <a:pathLst>
                <a:path extrusionOk="0" h="722" w="20">
                  <a:moveTo>
                    <a:pt x="0" y="1"/>
                  </a:moveTo>
                  <a:cubicBezTo>
                    <a:pt x="10" y="231"/>
                    <a:pt x="10" y="472"/>
                    <a:pt x="10" y="722"/>
                  </a:cubicBezTo>
                  <a:cubicBezTo>
                    <a:pt x="19" y="481"/>
                    <a:pt x="10" y="241"/>
                    <a:pt x="1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1" name="Google Shape;15321;p84"/>
            <p:cNvSpPr/>
            <p:nvPr/>
          </p:nvSpPr>
          <p:spPr>
            <a:xfrm>
              <a:off x="6226801" y="3142921"/>
              <a:ext cx="196778" cy="59321"/>
            </a:xfrm>
            <a:custGeom>
              <a:rect b="b" l="l" r="r" t="t"/>
              <a:pathLst>
                <a:path extrusionOk="0" h="2270" w="753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22" name="Google Shape;15322;p84"/>
          <p:cNvGrpSpPr/>
          <p:nvPr/>
        </p:nvGrpSpPr>
        <p:grpSpPr>
          <a:xfrm>
            <a:off x="7520699" y="2902946"/>
            <a:ext cx="335489" cy="360629"/>
            <a:chOff x="7520699" y="2902946"/>
            <a:chExt cx="335489" cy="360629"/>
          </a:xfrm>
        </p:grpSpPr>
        <p:sp>
          <p:nvSpPr>
            <p:cNvPr id="15323" name="Google Shape;15323;p84"/>
            <p:cNvSpPr/>
            <p:nvPr/>
          </p:nvSpPr>
          <p:spPr>
            <a:xfrm>
              <a:off x="7520699" y="2946666"/>
              <a:ext cx="128441" cy="174173"/>
            </a:xfrm>
            <a:custGeom>
              <a:rect b="b" l="l" r="r" t="t"/>
              <a:pathLst>
                <a:path extrusionOk="0" h="6665" w="4915">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4" name="Google Shape;15324;p84"/>
            <p:cNvSpPr/>
            <p:nvPr/>
          </p:nvSpPr>
          <p:spPr>
            <a:xfrm>
              <a:off x="7727512" y="2946404"/>
              <a:ext cx="128676" cy="174434"/>
            </a:xfrm>
            <a:custGeom>
              <a:rect b="b" l="l" r="r" t="t"/>
              <a:pathLst>
                <a:path extrusionOk="0" h="6675" w="4924">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5" name="Google Shape;15325;p84"/>
            <p:cNvSpPr/>
            <p:nvPr/>
          </p:nvSpPr>
          <p:spPr>
            <a:xfrm>
              <a:off x="7639315" y="3118800"/>
              <a:ext cx="98284" cy="97030"/>
            </a:xfrm>
            <a:custGeom>
              <a:rect b="b" l="l" r="r" t="t"/>
              <a:pathLst>
                <a:path extrusionOk="0" h="3713" w="3761">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6" name="Google Shape;15326;p84"/>
            <p:cNvSpPr/>
            <p:nvPr/>
          </p:nvSpPr>
          <p:spPr>
            <a:xfrm>
              <a:off x="7688313" y="3118800"/>
              <a:ext cx="49286" cy="96769"/>
            </a:xfrm>
            <a:custGeom>
              <a:rect b="b" l="l" r="r" t="t"/>
              <a:pathLst>
                <a:path extrusionOk="0" h="3703" w="1886">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7" name="Google Shape;15327;p84"/>
            <p:cNvSpPr/>
            <p:nvPr/>
          </p:nvSpPr>
          <p:spPr>
            <a:xfrm>
              <a:off x="7600351" y="2917502"/>
              <a:ext cx="175950" cy="221421"/>
            </a:xfrm>
            <a:custGeom>
              <a:rect b="b" l="l" r="r" t="t"/>
              <a:pathLst>
                <a:path extrusionOk="0" h="8473" w="6733">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8" name="Google Shape;15328;p84"/>
            <p:cNvSpPr/>
            <p:nvPr/>
          </p:nvSpPr>
          <p:spPr>
            <a:xfrm>
              <a:off x="7688313" y="2917502"/>
              <a:ext cx="87988" cy="221421"/>
            </a:xfrm>
            <a:custGeom>
              <a:rect b="b" l="l" r="r" t="t"/>
              <a:pathLst>
                <a:path extrusionOk="0" h="8473" w="3367">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9" name="Google Shape;15329;p84"/>
            <p:cNvSpPr/>
            <p:nvPr/>
          </p:nvSpPr>
          <p:spPr>
            <a:xfrm>
              <a:off x="7585534" y="2902946"/>
              <a:ext cx="205820" cy="25139"/>
            </a:xfrm>
            <a:custGeom>
              <a:rect b="b" l="l" r="r" t="t"/>
              <a:pathLst>
                <a:path extrusionOk="0" h="962" w="7876">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0" name="Google Shape;15330;p84"/>
            <p:cNvSpPr/>
            <p:nvPr/>
          </p:nvSpPr>
          <p:spPr>
            <a:xfrm>
              <a:off x="7585534" y="2909218"/>
              <a:ext cx="205820" cy="18868"/>
            </a:xfrm>
            <a:custGeom>
              <a:rect b="b" l="l" r="r" t="t"/>
              <a:pathLst>
                <a:path extrusionOk="0" h="722" w="7876">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1" name="Google Shape;15331;p84"/>
            <p:cNvSpPr/>
            <p:nvPr/>
          </p:nvSpPr>
          <p:spPr>
            <a:xfrm>
              <a:off x="7602625" y="3194689"/>
              <a:ext cx="171664" cy="49521"/>
            </a:xfrm>
            <a:custGeom>
              <a:rect b="b" l="l" r="r" t="t"/>
              <a:pathLst>
                <a:path extrusionOk="0" h="1895" w="6569">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2" name="Google Shape;15332;p84"/>
            <p:cNvSpPr/>
            <p:nvPr/>
          </p:nvSpPr>
          <p:spPr>
            <a:xfrm>
              <a:off x="7602625" y="3194689"/>
              <a:ext cx="171664" cy="49521"/>
            </a:xfrm>
            <a:custGeom>
              <a:rect b="b" l="l" r="r" t="t"/>
              <a:pathLst>
                <a:path extrusionOk="0" h="1895" w="6569">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3" name="Google Shape;15333;p84"/>
            <p:cNvSpPr/>
            <p:nvPr/>
          </p:nvSpPr>
          <p:spPr>
            <a:xfrm>
              <a:off x="7585795" y="3240421"/>
              <a:ext cx="205323" cy="23153"/>
            </a:xfrm>
            <a:custGeom>
              <a:rect b="b" l="l" r="r" t="t"/>
              <a:pathLst>
                <a:path extrusionOk="0" h="886" w="7857">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84"/>
            <p:cNvSpPr/>
            <p:nvPr/>
          </p:nvSpPr>
          <p:spPr>
            <a:xfrm>
              <a:off x="7655647" y="3121806"/>
              <a:ext cx="65357" cy="23650"/>
            </a:xfrm>
            <a:custGeom>
              <a:rect b="b" l="l" r="r" t="t"/>
              <a:pathLst>
                <a:path extrusionOk="0" h="905" w="2501">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5" name="Google Shape;15335;p84"/>
            <p:cNvSpPr/>
            <p:nvPr/>
          </p:nvSpPr>
          <p:spPr>
            <a:xfrm>
              <a:off x="7655647" y="3127581"/>
              <a:ext cx="65357" cy="17639"/>
            </a:xfrm>
            <a:custGeom>
              <a:rect b="b" l="l" r="r" t="t"/>
              <a:pathLst>
                <a:path extrusionOk="0" h="675" w="2501">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6" name="Google Shape;15336;p84"/>
            <p:cNvSpPr/>
            <p:nvPr/>
          </p:nvSpPr>
          <p:spPr>
            <a:xfrm>
              <a:off x="7634794" y="2953878"/>
              <a:ext cx="107065" cy="101081"/>
            </a:xfrm>
            <a:custGeom>
              <a:rect b="b" l="l" r="r" t="t"/>
              <a:pathLst>
                <a:path extrusionOk="0" h="3868" w="4097">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7" name="Google Shape;15337;p84"/>
            <p:cNvSpPr/>
            <p:nvPr/>
          </p:nvSpPr>
          <p:spPr>
            <a:xfrm>
              <a:off x="7585795" y="3240160"/>
              <a:ext cx="205323" cy="23415"/>
            </a:xfrm>
            <a:custGeom>
              <a:rect b="b" l="l" r="r" t="t"/>
              <a:pathLst>
                <a:path extrusionOk="0" h="896" w="7857">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38" name="Google Shape;15338;p84"/>
          <p:cNvGrpSpPr/>
          <p:nvPr/>
        </p:nvGrpSpPr>
        <p:grpSpPr>
          <a:xfrm>
            <a:off x="7988340" y="2902946"/>
            <a:ext cx="308886" cy="360628"/>
            <a:chOff x="7988340" y="2902946"/>
            <a:chExt cx="308886" cy="360628"/>
          </a:xfrm>
        </p:grpSpPr>
        <p:sp>
          <p:nvSpPr>
            <p:cNvPr id="15339" name="Google Shape;15339;p84"/>
            <p:cNvSpPr/>
            <p:nvPr/>
          </p:nvSpPr>
          <p:spPr>
            <a:xfrm>
              <a:off x="8048654" y="3170072"/>
              <a:ext cx="27413" cy="88223"/>
            </a:xfrm>
            <a:custGeom>
              <a:rect b="b" l="l" r="r" t="t"/>
              <a:pathLst>
                <a:path extrusionOk="0" h="3376" w="1049">
                  <a:moveTo>
                    <a:pt x="1" y="0"/>
                  </a:moveTo>
                  <a:lnTo>
                    <a:pt x="1"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0" name="Google Shape;15340;p84"/>
            <p:cNvSpPr/>
            <p:nvPr/>
          </p:nvSpPr>
          <p:spPr>
            <a:xfrm>
              <a:off x="8062478" y="3170072"/>
              <a:ext cx="13589" cy="88223"/>
            </a:xfrm>
            <a:custGeom>
              <a:rect b="b" l="l" r="r" t="t"/>
              <a:pathLst>
                <a:path extrusionOk="0" h="3376" w="520">
                  <a:moveTo>
                    <a:pt x="1" y="0"/>
                  </a:moveTo>
                  <a:lnTo>
                    <a:pt x="1"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1" name="Google Shape;15341;p84"/>
            <p:cNvSpPr/>
            <p:nvPr/>
          </p:nvSpPr>
          <p:spPr>
            <a:xfrm>
              <a:off x="8207984" y="3170072"/>
              <a:ext cx="27413" cy="88223"/>
            </a:xfrm>
            <a:custGeom>
              <a:rect b="b" l="l" r="r" t="t"/>
              <a:pathLst>
                <a:path extrusionOk="0" h="3376" w="1049">
                  <a:moveTo>
                    <a:pt x="0" y="0"/>
                  </a:moveTo>
                  <a:lnTo>
                    <a:pt x="0"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2" name="Google Shape;15342;p84"/>
            <p:cNvSpPr/>
            <p:nvPr/>
          </p:nvSpPr>
          <p:spPr>
            <a:xfrm>
              <a:off x="8221808" y="3170072"/>
              <a:ext cx="13589" cy="88223"/>
            </a:xfrm>
            <a:custGeom>
              <a:rect b="b" l="l" r="r" t="t"/>
              <a:pathLst>
                <a:path extrusionOk="0" h="3376" w="520">
                  <a:moveTo>
                    <a:pt x="0" y="0"/>
                  </a:moveTo>
                  <a:lnTo>
                    <a:pt x="0"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3" name="Google Shape;15343;p84"/>
            <p:cNvSpPr/>
            <p:nvPr/>
          </p:nvSpPr>
          <p:spPr>
            <a:xfrm>
              <a:off x="8021032" y="3149715"/>
              <a:ext cx="242248" cy="46516"/>
            </a:xfrm>
            <a:custGeom>
              <a:rect b="b" l="l" r="r" t="t"/>
              <a:pathLst>
                <a:path extrusionOk="0" h="1780" w="927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4" name="Google Shape;15344;p84"/>
            <p:cNvSpPr/>
            <p:nvPr/>
          </p:nvSpPr>
          <p:spPr>
            <a:xfrm>
              <a:off x="8028062" y="2902946"/>
              <a:ext cx="227954" cy="267153"/>
            </a:xfrm>
            <a:custGeom>
              <a:rect b="b" l="l" r="r" t="t"/>
              <a:pathLst>
                <a:path extrusionOk="0" h="10223" w="8723">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5" name="Google Shape;15345;p84"/>
            <p:cNvSpPr/>
            <p:nvPr/>
          </p:nvSpPr>
          <p:spPr>
            <a:xfrm>
              <a:off x="8179578" y="2902946"/>
              <a:ext cx="76438" cy="267153"/>
            </a:xfrm>
            <a:custGeom>
              <a:rect b="b" l="l" r="r" t="t"/>
              <a:pathLst>
                <a:path extrusionOk="0" h="10223" w="2925">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6" name="Google Shape;15346;p84"/>
            <p:cNvSpPr/>
            <p:nvPr/>
          </p:nvSpPr>
          <p:spPr>
            <a:xfrm>
              <a:off x="8001668" y="3072572"/>
              <a:ext cx="55558" cy="97526"/>
            </a:xfrm>
            <a:custGeom>
              <a:rect b="b" l="l" r="r" t="t"/>
              <a:pathLst>
                <a:path extrusionOk="0" h="3732" w="2126">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7" name="Google Shape;15347;p84"/>
            <p:cNvSpPr/>
            <p:nvPr/>
          </p:nvSpPr>
          <p:spPr>
            <a:xfrm>
              <a:off x="8029577" y="3072572"/>
              <a:ext cx="27648" cy="97526"/>
            </a:xfrm>
            <a:custGeom>
              <a:rect b="b" l="l" r="r" t="t"/>
              <a:pathLst>
                <a:path extrusionOk="0" h="3732" w="1058">
                  <a:moveTo>
                    <a:pt x="0" y="0"/>
                  </a:moveTo>
                  <a:lnTo>
                    <a:pt x="0" y="3731"/>
                  </a:lnTo>
                  <a:lnTo>
                    <a:pt x="1058" y="3731"/>
                  </a:lnTo>
                  <a:lnTo>
                    <a:pt x="1058"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8" name="Google Shape;15348;p84"/>
            <p:cNvSpPr/>
            <p:nvPr/>
          </p:nvSpPr>
          <p:spPr>
            <a:xfrm>
              <a:off x="8226826" y="3072572"/>
              <a:ext cx="55558" cy="97526"/>
            </a:xfrm>
            <a:custGeom>
              <a:rect b="b" l="l" r="r" t="t"/>
              <a:pathLst>
                <a:path extrusionOk="0" h="3732" w="2126">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9" name="Google Shape;15349;p84"/>
            <p:cNvSpPr/>
            <p:nvPr/>
          </p:nvSpPr>
          <p:spPr>
            <a:xfrm>
              <a:off x="8238899" y="3072572"/>
              <a:ext cx="43249" cy="97526"/>
            </a:xfrm>
            <a:custGeom>
              <a:rect b="b" l="l" r="r" t="t"/>
              <a:pathLst>
                <a:path extrusionOk="0" h="3732" w="1655">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0" name="Google Shape;15350;p84"/>
            <p:cNvSpPr/>
            <p:nvPr/>
          </p:nvSpPr>
          <p:spPr>
            <a:xfrm>
              <a:off x="8057199" y="3109759"/>
              <a:ext cx="169652" cy="60340"/>
            </a:xfrm>
            <a:custGeom>
              <a:rect b="b" l="l" r="r" t="t"/>
              <a:pathLst>
                <a:path extrusionOk="0" h="2309" w="6492">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1" name="Google Shape;15351;p84"/>
            <p:cNvSpPr/>
            <p:nvPr/>
          </p:nvSpPr>
          <p:spPr>
            <a:xfrm>
              <a:off x="8028297" y="3252729"/>
              <a:ext cx="68127" cy="10845"/>
            </a:xfrm>
            <a:custGeom>
              <a:rect b="b" l="l" r="r" t="t"/>
              <a:pathLst>
                <a:path extrusionOk="0" h="415" w="2607">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84"/>
            <p:cNvSpPr/>
            <p:nvPr/>
          </p:nvSpPr>
          <p:spPr>
            <a:xfrm>
              <a:off x="8187627" y="3252729"/>
              <a:ext cx="67866" cy="10845"/>
            </a:xfrm>
            <a:custGeom>
              <a:rect b="b" l="l" r="r" t="t"/>
              <a:pathLst>
                <a:path extrusionOk="0" h="415" w="2597">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3" name="Google Shape;15353;p84"/>
            <p:cNvSpPr/>
            <p:nvPr/>
          </p:nvSpPr>
          <p:spPr>
            <a:xfrm>
              <a:off x="7988340" y="3054723"/>
              <a:ext cx="82213" cy="25897"/>
            </a:xfrm>
            <a:custGeom>
              <a:rect b="b" l="l" r="r" t="t"/>
              <a:pathLst>
                <a:path extrusionOk="0" h="991" w="3146">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4" name="Google Shape;15354;p84"/>
            <p:cNvSpPr/>
            <p:nvPr/>
          </p:nvSpPr>
          <p:spPr>
            <a:xfrm>
              <a:off x="7988340" y="3062014"/>
              <a:ext cx="82213" cy="18606"/>
            </a:xfrm>
            <a:custGeom>
              <a:rect b="b" l="l" r="r" t="t"/>
              <a:pathLst>
                <a:path extrusionOk="0" h="712" w="3146">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5" name="Google Shape;15355;p84"/>
            <p:cNvSpPr/>
            <p:nvPr/>
          </p:nvSpPr>
          <p:spPr>
            <a:xfrm>
              <a:off x="8214778" y="3054959"/>
              <a:ext cx="82448" cy="25662"/>
            </a:xfrm>
            <a:custGeom>
              <a:rect b="b" l="l" r="r" t="t"/>
              <a:pathLst>
                <a:path extrusionOk="0" h="982" w="3155">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6" name="Google Shape;15356;p84"/>
            <p:cNvSpPr/>
            <p:nvPr/>
          </p:nvSpPr>
          <p:spPr>
            <a:xfrm>
              <a:off x="8214778" y="3062250"/>
              <a:ext cx="82448" cy="18371"/>
            </a:xfrm>
            <a:custGeom>
              <a:rect b="b" l="l" r="r" t="t"/>
              <a:pathLst>
                <a:path extrusionOk="0" h="703" w="3155">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7" name="Google Shape;15357;p84"/>
            <p:cNvSpPr/>
            <p:nvPr/>
          </p:nvSpPr>
          <p:spPr>
            <a:xfrm>
              <a:off x="8057461" y="3109759"/>
              <a:ext cx="169130" cy="30183"/>
            </a:xfrm>
            <a:custGeom>
              <a:rect b="b" l="l" r="r" t="t"/>
              <a:pathLst>
                <a:path extrusionOk="0" h="1155" w="6472">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8" name="Google Shape;15358;p84"/>
            <p:cNvSpPr/>
            <p:nvPr/>
          </p:nvSpPr>
          <p:spPr>
            <a:xfrm>
              <a:off x="8076564" y="2952937"/>
              <a:ext cx="34939" cy="31385"/>
            </a:xfrm>
            <a:custGeom>
              <a:rect b="b" l="l" r="r" t="t"/>
              <a:pathLst>
                <a:path extrusionOk="0" h="1201" w="1337">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9" name="Google Shape;15359;p84"/>
            <p:cNvSpPr/>
            <p:nvPr/>
          </p:nvSpPr>
          <p:spPr>
            <a:xfrm>
              <a:off x="8173803" y="2952937"/>
              <a:ext cx="34965" cy="31202"/>
            </a:xfrm>
            <a:custGeom>
              <a:rect b="b" l="l" r="r" t="t"/>
              <a:pathLst>
                <a:path extrusionOk="0" h="1194" w="1338">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0" name="Google Shape;15360;p84"/>
            <p:cNvSpPr/>
            <p:nvPr/>
          </p:nvSpPr>
          <p:spPr>
            <a:xfrm>
              <a:off x="8076564" y="3026579"/>
              <a:ext cx="34939" cy="31359"/>
            </a:xfrm>
            <a:custGeom>
              <a:rect b="b" l="l" r="r" t="t"/>
              <a:pathLst>
                <a:path extrusionOk="0" h="1200" w="1337">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1" name="Google Shape;15361;p84"/>
            <p:cNvSpPr/>
            <p:nvPr/>
          </p:nvSpPr>
          <p:spPr>
            <a:xfrm>
              <a:off x="8173803" y="3026579"/>
              <a:ext cx="34965" cy="31359"/>
            </a:xfrm>
            <a:custGeom>
              <a:rect b="b" l="l" r="r" t="t"/>
              <a:pathLst>
                <a:path extrusionOk="0" h="1200" w="1338">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62" name="Google Shape;15362;p84"/>
          <p:cNvGrpSpPr/>
          <p:nvPr/>
        </p:nvGrpSpPr>
        <p:grpSpPr>
          <a:xfrm>
            <a:off x="5690039" y="2902998"/>
            <a:ext cx="362902" cy="360498"/>
            <a:chOff x="5690039" y="2902998"/>
            <a:chExt cx="362902" cy="360498"/>
          </a:xfrm>
        </p:grpSpPr>
        <p:sp>
          <p:nvSpPr>
            <p:cNvPr id="15363" name="Google Shape;15363;p84"/>
            <p:cNvSpPr/>
            <p:nvPr/>
          </p:nvSpPr>
          <p:spPr>
            <a:xfrm>
              <a:off x="5690039" y="2902998"/>
              <a:ext cx="361883" cy="360498"/>
            </a:xfrm>
            <a:custGeom>
              <a:rect b="b" l="l" r="r" t="t"/>
              <a:pathLst>
                <a:path extrusionOk="0" h="13795" w="13848">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4" name="Google Shape;15364;p84"/>
            <p:cNvSpPr/>
            <p:nvPr/>
          </p:nvSpPr>
          <p:spPr>
            <a:xfrm>
              <a:off x="5808158" y="2902998"/>
              <a:ext cx="244783" cy="360498"/>
            </a:xfrm>
            <a:custGeom>
              <a:rect b="b" l="l" r="r" t="t"/>
              <a:pathLst>
                <a:path extrusionOk="0" h="13795" w="9367">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5" name="Google Shape;15365;p84"/>
            <p:cNvSpPr/>
            <p:nvPr/>
          </p:nvSpPr>
          <p:spPr>
            <a:xfrm>
              <a:off x="5740292" y="2985551"/>
              <a:ext cx="228450" cy="228398"/>
            </a:xfrm>
            <a:custGeom>
              <a:rect b="b" l="l" r="r" t="t"/>
              <a:pathLst>
                <a:path extrusionOk="0" h="8740" w="8742">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6" name="Google Shape;15366;p84"/>
            <p:cNvSpPr/>
            <p:nvPr/>
          </p:nvSpPr>
          <p:spPr>
            <a:xfrm>
              <a:off x="5826007" y="2985551"/>
              <a:ext cx="142997" cy="228398"/>
            </a:xfrm>
            <a:custGeom>
              <a:rect b="b" l="l" r="r" t="t"/>
              <a:pathLst>
                <a:path extrusionOk="0" h="8740" w="5472">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7" name="Google Shape;15367;p84"/>
            <p:cNvSpPr/>
            <p:nvPr/>
          </p:nvSpPr>
          <p:spPr>
            <a:xfrm>
              <a:off x="5767940" y="3015028"/>
              <a:ext cx="116708" cy="112579"/>
            </a:xfrm>
            <a:custGeom>
              <a:rect b="b" l="l" r="r" t="t"/>
              <a:pathLst>
                <a:path extrusionOk="0" h="4308" w="4466">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8" name="Google Shape;15368;p84"/>
            <p:cNvSpPr/>
            <p:nvPr/>
          </p:nvSpPr>
          <p:spPr>
            <a:xfrm>
              <a:off x="5796581" y="3043669"/>
              <a:ext cx="116917" cy="112605"/>
            </a:xfrm>
            <a:custGeom>
              <a:rect b="b" l="l" r="r" t="t"/>
              <a:pathLst>
                <a:path extrusionOk="0" h="4309" w="4474">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9" name="Google Shape;15369;p84"/>
            <p:cNvSpPr/>
            <p:nvPr/>
          </p:nvSpPr>
          <p:spPr>
            <a:xfrm>
              <a:off x="5825249" y="3072311"/>
              <a:ext cx="116682" cy="112605"/>
            </a:xfrm>
            <a:custGeom>
              <a:rect b="b" l="l" r="r" t="t"/>
              <a:pathLst>
                <a:path extrusionOk="0" h="4309" w="4465">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0" name="Google Shape;15370;p84"/>
          <p:cNvGrpSpPr/>
          <p:nvPr/>
        </p:nvGrpSpPr>
        <p:grpSpPr>
          <a:xfrm>
            <a:off x="4871935" y="1500990"/>
            <a:ext cx="258503" cy="360890"/>
            <a:chOff x="4871935" y="1500990"/>
            <a:chExt cx="258503" cy="360890"/>
          </a:xfrm>
        </p:grpSpPr>
        <p:sp>
          <p:nvSpPr>
            <p:cNvPr id="15371" name="Google Shape;15371;p84"/>
            <p:cNvSpPr/>
            <p:nvPr/>
          </p:nvSpPr>
          <p:spPr>
            <a:xfrm>
              <a:off x="4871935" y="1500990"/>
              <a:ext cx="258503" cy="147570"/>
            </a:xfrm>
            <a:custGeom>
              <a:rect b="b" l="l" r="r" t="t"/>
              <a:pathLst>
                <a:path extrusionOk="0" h="5647" w="9892">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84"/>
            <p:cNvSpPr/>
            <p:nvPr/>
          </p:nvSpPr>
          <p:spPr>
            <a:xfrm>
              <a:off x="4984671" y="1500990"/>
              <a:ext cx="145271" cy="147544"/>
            </a:xfrm>
            <a:custGeom>
              <a:rect b="b" l="l" r="r" t="t"/>
              <a:pathLst>
                <a:path extrusionOk="0" h="5646" w="5559">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3" name="Google Shape;15373;p84"/>
            <p:cNvSpPr/>
            <p:nvPr/>
          </p:nvSpPr>
          <p:spPr>
            <a:xfrm>
              <a:off x="4882911" y="1623107"/>
              <a:ext cx="237205" cy="238773"/>
            </a:xfrm>
            <a:custGeom>
              <a:rect b="b" l="l" r="r" t="t"/>
              <a:pathLst>
                <a:path extrusionOk="0" h="9137" w="9077">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4" name="Google Shape;15374;p84"/>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5" name="Google Shape;15375;p84"/>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6" name="Google Shape;15376;p84"/>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7" name="Google Shape;15377;p84"/>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8" name="Google Shape;15378;p84"/>
            <p:cNvSpPr/>
            <p:nvPr/>
          </p:nvSpPr>
          <p:spPr>
            <a:xfrm>
              <a:off x="5017101" y="1750529"/>
              <a:ext cx="42988" cy="111351"/>
            </a:xfrm>
            <a:custGeom>
              <a:rect b="b" l="l" r="r" t="t"/>
              <a:pathLst>
                <a:path extrusionOk="0" h="4261" w="1645">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9" name="Google Shape;15379;p84"/>
            <p:cNvSpPr/>
            <p:nvPr/>
          </p:nvSpPr>
          <p:spPr>
            <a:xfrm>
              <a:off x="4927624" y="1567836"/>
              <a:ext cx="34207" cy="32195"/>
            </a:xfrm>
            <a:custGeom>
              <a:rect b="b" l="l" r="r" t="t"/>
              <a:pathLst>
                <a:path extrusionOk="0" h="1232" w="1309">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0" name="Google Shape;15380;p84"/>
            <p:cNvSpPr/>
            <p:nvPr/>
          </p:nvSpPr>
          <p:spPr>
            <a:xfrm>
              <a:off x="5039967" y="1589187"/>
              <a:ext cx="33946" cy="32195"/>
            </a:xfrm>
            <a:custGeom>
              <a:rect b="b" l="l" r="r" t="t"/>
              <a:pathLst>
                <a:path extrusionOk="0" h="1232" w="1299">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1" name="Google Shape;15381;p84"/>
            <p:cNvSpPr/>
            <p:nvPr/>
          </p:nvSpPr>
          <p:spPr>
            <a:xfrm>
              <a:off x="4988146" y="1526469"/>
              <a:ext cx="39277" cy="27570"/>
            </a:xfrm>
            <a:custGeom>
              <a:rect b="b" l="l" r="r" t="t"/>
              <a:pathLst>
                <a:path extrusionOk="0" h="1055" w="1503">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2" name="Google Shape;15382;p84"/>
            <p:cNvSpPr/>
            <p:nvPr/>
          </p:nvSpPr>
          <p:spPr>
            <a:xfrm>
              <a:off x="4930132" y="1623107"/>
              <a:ext cx="56080" cy="238773"/>
            </a:xfrm>
            <a:custGeom>
              <a:rect b="b" l="l" r="r" t="t"/>
              <a:pathLst>
                <a:path extrusionOk="0" h="9137" w="2146">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3" name="Google Shape;15383;p84"/>
            <p:cNvSpPr/>
            <p:nvPr/>
          </p:nvSpPr>
          <p:spPr>
            <a:xfrm>
              <a:off x="4953260" y="1843508"/>
              <a:ext cx="32953" cy="18371"/>
            </a:xfrm>
            <a:custGeom>
              <a:rect b="b" l="l" r="r" t="t"/>
              <a:pathLst>
                <a:path extrusionOk="0" h="703" w="1261">
                  <a:moveTo>
                    <a:pt x="1" y="0"/>
                  </a:moveTo>
                  <a:lnTo>
                    <a:pt x="77" y="702"/>
                  </a:lnTo>
                  <a:lnTo>
                    <a:pt x="1260" y="702"/>
                  </a:lnTo>
                  <a:lnTo>
                    <a:pt x="1231"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4" name="Google Shape;15384;p84"/>
            <p:cNvSpPr/>
            <p:nvPr/>
          </p:nvSpPr>
          <p:spPr>
            <a:xfrm>
              <a:off x="4929636" y="1696748"/>
              <a:ext cx="143520" cy="99042"/>
            </a:xfrm>
            <a:custGeom>
              <a:rect b="b" l="l" r="r" t="t"/>
              <a:pathLst>
                <a:path extrusionOk="0" h="3790" w="5492">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385" name="Google Shape;15385;p84"/>
          <p:cNvSpPr/>
          <p:nvPr/>
        </p:nvSpPr>
        <p:spPr>
          <a:xfrm>
            <a:off x="6342646" y="1849022"/>
            <a:ext cx="27413" cy="12857"/>
          </a:xfrm>
          <a:custGeom>
            <a:rect b="b" l="l" r="r" t="t"/>
            <a:pathLst>
              <a:path extrusionOk="0" h="492" w="1049">
                <a:moveTo>
                  <a:pt x="1" y="1"/>
                </a:moveTo>
                <a:lnTo>
                  <a:pt x="39" y="491"/>
                </a:lnTo>
                <a:lnTo>
                  <a:pt x="1049" y="491"/>
                </a:lnTo>
                <a:lnTo>
                  <a:pt x="1039"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86" name="Google Shape;15386;p84"/>
          <p:cNvGrpSpPr/>
          <p:nvPr/>
        </p:nvGrpSpPr>
        <p:grpSpPr>
          <a:xfrm>
            <a:off x="6265764" y="1501251"/>
            <a:ext cx="234983" cy="360628"/>
            <a:chOff x="6265764" y="1501251"/>
            <a:chExt cx="234983" cy="360628"/>
          </a:xfrm>
        </p:grpSpPr>
        <p:sp>
          <p:nvSpPr>
            <p:cNvPr id="15387" name="Google Shape;15387;p84"/>
            <p:cNvSpPr/>
            <p:nvPr/>
          </p:nvSpPr>
          <p:spPr>
            <a:xfrm>
              <a:off x="6347167" y="1501251"/>
              <a:ext cx="118642" cy="179687"/>
            </a:xfrm>
            <a:custGeom>
              <a:rect b="b" l="l" r="r" t="t"/>
              <a:pathLst>
                <a:path extrusionOk="0" h="6876" w="454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8" name="Google Shape;15388;p84"/>
            <p:cNvSpPr/>
            <p:nvPr/>
          </p:nvSpPr>
          <p:spPr>
            <a:xfrm>
              <a:off x="6288369" y="1614561"/>
              <a:ext cx="189487" cy="247318"/>
            </a:xfrm>
            <a:custGeom>
              <a:rect b="b" l="l" r="r" t="t"/>
              <a:pathLst>
                <a:path extrusionOk="0" h="9464" w="7251">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9" name="Google Shape;15389;p84"/>
            <p:cNvSpPr/>
            <p:nvPr/>
          </p:nvSpPr>
          <p:spPr>
            <a:xfrm>
              <a:off x="6314005" y="1614561"/>
              <a:ext cx="163851" cy="247318"/>
            </a:xfrm>
            <a:custGeom>
              <a:rect b="b" l="l" r="r" t="t"/>
              <a:pathLst>
                <a:path extrusionOk="0" h="9464" w="627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0" name="Google Shape;15390;p84"/>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1" name="Google Shape;15391;p84"/>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2" name="Google Shape;15392;p84"/>
            <p:cNvSpPr/>
            <p:nvPr/>
          </p:nvSpPr>
          <p:spPr>
            <a:xfrm>
              <a:off x="6396427" y="1614561"/>
              <a:ext cx="43746" cy="247318"/>
            </a:xfrm>
            <a:custGeom>
              <a:rect b="b" l="l" r="r" t="t"/>
              <a:pathLst>
                <a:path extrusionOk="0" h="9464" w="1674">
                  <a:moveTo>
                    <a:pt x="222" y="1"/>
                  </a:moveTo>
                  <a:lnTo>
                    <a:pt x="0" y="9463"/>
                  </a:lnTo>
                  <a:lnTo>
                    <a:pt x="1010" y="9463"/>
                  </a:lnTo>
                  <a:lnTo>
                    <a:pt x="1674"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3" name="Google Shape;15393;p84"/>
            <p:cNvSpPr/>
            <p:nvPr/>
          </p:nvSpPr>
          <p:spPr>
            <a:xfrm>
              <a:off x="6396427" y="1614561"/>
              <a:ext cx="43746" cy="247318"/>
            </a:xfrm>
            <a:custGeom>
              <a:rect b="b" l="l" r="r" t="t"/>
              <a:pathLst>
                <a:path extrusionOk="0" h="9464" w="1674">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4" name="Google Shape;15394;p84"/>
            <p:cNvSpPr/>
            <p:nvPr/>
          </p:nvSpPr>
          <p:spPr>
            <a:xfrm>
              <a:off x="6299919" y="1575624"/>
              <a:ext cx="166647" cy="33450"/>
            </a:xfrm>
            <a:custGeom>
              <a:rect b="b" l="l" r="r" t="t"/>
              <a:pathLst>
                <a:path extrusionOk="0" h="1280" w="6377">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5" name="Google Shape;15395;p84"/>
            <p:cNvSpPr/>
            <p:nvPr/>
          </p:nvSpPr>
          <p:spPr>
            <a:xfrm>
              <a:off x="6299919" y="1575624"/>
              <a:ext cx="166647" cy="33450"/>
            </a:xfrm>
            <a:custGeom>
              <a:rect b="b" l="l" r="r" t="t"/>
              <a:pathLst>
                <a:path extrusionOk="0" h="1280" w="6377">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6" name="Google Shape;15396;p84"/>
            <p:cNvSpPr/>
            <p:nvPr/>
          </p:nvSpPr>
          <p:spPr>
            <a:xfrm>
              <a:off x="6265764" y="1605781"/>
              <a:ext cx="234983" cy="29425"/>
            </a:xfrm>
            <a:custGeom>
              <a:rect b="b" l="l" r="r" t="t"/>
              <a:pathLst>
                <a:path extrusionOk="0" h="1126" w="8992">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7" name="Google Shape;15397;p84"/>
            <p:cNvSpPr/>
            <p:nvPr/>
          </p:nvSpPr>
          <p:spPr>
            <a:xfrm>
              <a:off x="6265764" y="1605781"/>
              <a:ext cx="234983" cy="29425"/>
            </a:xfrm>
            <a:custGeom>
              <a:rect b="b" l="l" r="r" t="t"/>
              <a:pathLst>
                <a:path extrusionOk="0" h="1126" w="8992">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8" name="Google Shape;15398;p84"/>
            <p:cNvSpPr/>
            <p:nvPr/>
          </p:nvSpPr>
          <p:spPr>
            <a:xfrm>
              <a:off x="6325817" y="1708795"/>
              <a:ext cx="113859" cy="78450"/>
            </a:xfrm>
            <a:custGeom>
              <a:rect b="b" l="l" r="r" t="t"/>
              <a:pathLst>
                <a:path extrusionOk="0" h="3002" w="4357">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99" name="Google Shape;15399;p84"/>
          <p:cNvGrpSpPr/>
          <p:nvPr/>
        </p:nvGrpSpPr>
        <p:grpSpPr>
          <a:xfrm>
            <a:off x="6193639" y="3401998"/>
            <a:ext cx="360628" cy="238250"/>
            <a:chOff x="6193639" y="3401998"/>
            <a:chExt cx="360628" cy="238250"/>
          </a:xfrm>
        </p:grpSpPr>
        <p:sp>
          <p:nvSpPr>
            <p:cNvPr id="15400" name="Google Shape;15400;p84"/>
            <p:cNvSpPr/>
            <p:nvPr/>
          </p:nvSpPr>
          <p:spPr>
            <a:xfrm>
              <a:off x="6417542" y="3401998"/>
              <a:ext cx="136725" cy="145532"/>
            </a:xfrm>
            <a:custGeom>
              <a:rect b="b" l="l" r="r" t="t"/>
              <a:pathLst>
                <a:path extrusionOk="0" h="5569" w="5232">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1" name="Google Shape;15401;p84"/>
            <p:cNvSpPr/>
            <p:nvPr/>
          </p:nvSpPr>
          <p:spPr>
            <a:xfrm>
              <a:off x="6429850" y="3421781"/>
              <a:ext cx="118380" cy="125750"/>
            </a:xfrm>
            <a:custGeom>
              <a:rect b="b" l="l" r="r" t="t"/>
              <a:pathLst>
                <a:path extrusionOk="0" h="4812" w="453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2" name="Google Shape;15402;p84"/>
            <p:cNvSpPr/>
            <p:nvPr/>
          </p:nvSpPr>
          <p:spPr>
            <a:xfrm>
              <a:off x="6193639" y="3401998"/>
              <a:ext cx="136725" cy="145532"/>
            </a:xfrm>
            <a:custGeom>
              <a:rect b="b" l="l" r="r" t="t"/>
              <a:pathLst>
                <a:path extrusionOk="0" h="5569" w="5232">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3" name="Google Shape;15403;p84"/>
            <p:cNvSpPr/>
            <p:nvPr/>
          </p:nvSpPr>
          <p:spPr>
            <a:xfrm>
              <a:off x="6199910" y="3421781"/>
              <a:ext cx="118380" cy="125750"/>
            </a:xfrm>
            <a:custGeom>
              <a:rect b="b" l="l" r="r" t="t"/>
              <a:pathLst>
                <a:path extrusionOk="0" h="4812" w="453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4" name="Google Shape;15404;p84"/>
            <p:cNvSpPr/>
            <p:nvPr/>
          </p:nvSpPr>
          <p:spPr>
            <a:xfrm>
              <a:off x="6193639" y="3522365"/>
              <a:ext cx="360628" cy="117884"/>
            </a:xfrm>
            <a:custGeom>
              <a:rect b="b" l="l" r="r" t="t"/>
              <a:pathLst>
                <a:path extrusionOk="0" h="4511" w="1380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5" name="Google Shape;15405;p84"/>
            <p:cNvSpPr/>
            <p:nvPr/>
          </p:nvSpPr>
          <p:spPr>
            <a:xfrm>
              <a:off x="6219510" y="3548001"/>
              <a:ext cx="128938" cy="66377"/>
            </a:xfrm>
            <a:custGeom>
              <a:rect b="b" l="l" r="r" t="t"/>
              <a:pathLst>
                <a:path extrusionOk="0" h="2540" w="4934">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6" name="Google Shape;15406;p84"/>
            <p:cNvSpPr/>
            <p:nvPr/>
          </p:nvSpPr>
          <p:spPr>
            <a:xfrm>
              <a:off x="6306975" y="3548262"/>
              <a:ext cx="41237" cy="66350"/>
            </a:xfrm>
            <a:custGeom>
              <a:rect b="b" l="l" r="r" t="t"/>
              <a:pathLst>
                <a:path extrusionOk="0" h="2539" w="1578">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7" name="Google Shape;15407;p84"/>
            <p:cNvSpPr/>
            <p:nvPr/>
          </p:nvSpPr>
          <p:spPr>
            <a:xfrm>
              <a:off x="6394911" y="3522365"/>
              <a:ext cx="159356" cy="117884"/>
            </a:xfrm>
            <a:custGeom>
              <a:rect b="b" l="l" r="r" t="t"/>
              <a:pathLst>
                <a:path extrusionOk="0" h="4511" w="6098">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8" name="Google Shape;15408;p84"/>
            <p:cNvSpPr/>
            <p:nvPr/>
          </p:nvSpPr>
          <p:spPr>
            <a:xfrm>
              <a:off x="6399955" y="3548001"/>
              <a:ext cx="128676" cy="66377"/>
            </a:xfrm>
            <a:custGeom>
              <a:rect b="b" l="l" r="r" t="t"/>
              <a:pathLst>
                <a:path extrusionOk="0" h="2540" w="4924">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9" name="Google Shape;15409;p84"/>
            <p:cNvSpPr/>
            <p:nvPr/>
          </p:nvSpPr>
          <p:spPr>
            <a:xfrm>
              <a:off x="6487394" y="3548262"/>
              <a:ext cx="41237" cy="66350"/>
            </a:xfrm>
            <a:custGeom>
              <a:rect b="b" l="l" r="r" t="t"/>
              <a:pathLst>
                <a:path extrusionOk="0" h="2539" w="1578">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0" name="Google Shape;15410;p84"/>
            <p:cNvSpPr/>
            <p:nvPr/>
          </p:nvSpPr>
          <p:spPr>
            <a:xfrm>
              <a:off x="6193874" y="3627652"/>
              <a:ext cx="159356" cy="12596"/>
            </a:xfrm>
            <a:custGeom>
              <a:rect b="b" l="l" r="r" t="t"/>
              <a:pathLst>
                <a:path extrusionOk="0" h="482" w="6098">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11" name="Google Shape;15411;p84"/>
          <p:cNvGrpSpPr/>
          <p:nvPr/>
        </p:nvGrpSpPr>
        <p:grpSpPr>
          <a:xfrm>
            <a:off x="5801625" y="1501251"/>
            <a:ext cx="246037" cy="360629"/>
            <a:chOff x="5801625" y="1501251"/>
            <a:chExt cx="246037" cy="360629"/>
          </a:xfrm>
        </p:grpSpPr>
        <p:sp>
          <p:nvSpPr>
            <p:cNvPr id="15412" name="Google Shape;15412;p84"/>
            <p:cNvSpPr/>
            <p:nvPr/>
          </p:nvSpPr>
          <p:spPr>
            <a:xfrm>
              <a:off x="5872470" y="1548054"/>
              <a:ext cx="10845" cy="307527"/>
            </a:xfrm>
            <a:custGeom>
              <a:rect b="b" l="l" r="r" t="t"/>
              <a:pathLst>
                <a:path extrusionOk="0" h="11768" w="415">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3" name="Google Shape;15413;p84"/>
            <p:cNvSpPr/>
            <p:nvPr/>
          </p:nvSpPr>
          <p:spPr>
            <a:xfrm>
              <a:off x="5901634" y="1556077"/>
              <a:ext cx="11080" cy="244966"/>
            </a:xfrm>
            <a:custGeom>
              <a:rect b="b" l="l" r="r" t="t"/>
              <a:pathLst>
                <a:path extrusionOk="0" h="9374" w="424">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4" name="Google Shape;15414;p84"/>
            <p:cNvSpPr/>
            <p:nvPr/>
          </p:nvSpPr>
          <p:spPr>
            <a:xfrm>
              <a:off x="5930772" y="1577688"/>
              <a:ext cx="11080" cy="178380"/>
            </a:xfrm>
            <a:custGeom>
              <a:rect b="b" l="l" r="r" t="t"/>
              <a:pathLst>
                <a:path extrusionOk="0" h="6826" w="424">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5" name="Google Shape;15415;p84"/>
            <p:cNvSpPr/>
            <p:nvPr/>
          </p:nvSpPr>
          <p:spPr>
            <a:xfrm>
              <a:off x="5960171" y="1611870"/>
              <a:ext cx="10845" cy="107509"/>
            </a:xfrm>
            <a:custGeom>
              <a:rect b="b" l="l" r="r" t="t"/>
              <a:pathLst>
                <a:path extrusionOk="0" h="4114" w="415">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6" name="Google Shape;15416;p84"/>
            <p:cNvSpPr/>
            <p:nvPr/>
          </p:nvSpPr>
          <p:spPr>
            <a:xfrm>
              <a:off x="5989335" y="1607845"/>
              <a:ext cx="11080" cy="67317"/>
            </a:xfrm>
            <a:custGeom>
              <a:rect b="b" l="l" r="r" t="t"/>
              <a:pathLst>
                <a:path extrusionOk="0" h="2576" w="424">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7" name="Google Shape;15417;p84"/>
            <p:cNvSpPr/>
            <p:nvPr/>
          </p:nvSpPr>
          <p:spPr>
            <a:xfrm>
              <a:off x="5839805" y="1522366"/>
              <a:ext cx="207858" cy="329452"/>
            </a:xfrm>
            <a:custGeom>
              <a:rect b="b" l="l" r="r" t="t"/>
              <a:pathLst>
                <a:path extrusionOk="0" h="12607" w="7954">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8" name="Google Shape;15418;p84"/>
            <p:cNvSpPr/>
            <p:nvPr/>
          </p:nvSpPr>
          <p:spPr>
            <a:xfrm>
              <a:off x="5839805" y="1542383"/>
              <a:ext cx="199809" cy="309435"/>
            </a:xfrm>
            <a:custGeom>
              <a:rect b="b" l="l" r="r" t="t"/>
              <a:pathLst>
                <a:path extrusionOk="0" h="11841" w="7646">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9" name="Google Shape;15419;p84"/>
            <p:cNvSpPr/>
            <p:nvPr/>
          </p:nvSpPr>
          <p:spPr>
            <a:xfrm>
              <a:off x="5826738" y="1530389"/>
              <a:ext cx="24146" cy="313381"/>
            </a:xfrm>
            <a:custGeom>
              <a:rect b="b" l="l" r="r" t="t"/>
              <a:pathLst>
                <a:path extrusionOk="0" h="11992" w="924">
                  <a:moveTo>
                    <a:pt x="1" y="1"/>
                  </a:moveTo>
                  <a:lnTo>
                    <a:pt x="1" y="11992"/>
                  </a:lnTo>
                  <a:lnTo>
                    <a:pt x="924" y="11992"/>
                  </a:lnTo>
                  <a:lnTo>
                    <a:pt x="924" y="1"/>
                  </a:ln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0" name="Google Shape;15420;p84"/>
            <p:cNvSpPr/>
            <p:nvPr/>
          </p:nvSpPr>
          <p:spPr>
            <a:xfrm>
              <a:off x="5838812" y="1530389"/>
              <a:ext cx="12073" cy="313381"/>
            </a:xfrm>
            <a:custGeom>
              <a:rect b="b" l="l" r="r" t="t"/>
              <a:pathLst>
                <a:path extrusionOk="0" h="11992" w="462">
                  <a:moveTo>
                    <a:pt x="0" y="1"/>
                  </a:moveTo>
                  <a:lnTo>
                    <a:pt x="0" y="11992"/>
                  </a:lnTo>
                  <a:lnTo>
                    <a:pt x="462" y="11992"/>
                  </a:lnTo>
                  <a:lnTo>
                    <a:pt x="462" y="1"/>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1" name="Google Shape;15421;p84"/>
            <p:cNvSpPr/>
            <p:nvPr/>
          </p:nvSpPr>
          <p:spPr>
            <a:xfrm>
              <a:off x="5818951" y="1541443"/>
              <a:ext cx="39486" cy="17613"/>
            </a:xfrm>
            <a:custGeom>
              <a:rect b="b" l="l" r="r" t="t"/>
              <a:pathLst>
                <a:path extrusionOk="0" h="674" w="1511">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2" name="Google Shape;15422;p84"/>
            <p:cNvSpPr/>
            <p:nvPr/>
          </p:nvSpPr>
          <p:spPr>
            <a:xfrm>
              <a:off x="5819447" y="1501251"/>
              <a:ext cx="38728" cy="40479"/>
            </a:xfrm>
            <a:custGeom>
              <a:rect b="b" l="l" r="r" t="t"/>
              <a:pathLst>
                <a:path extrusionOk="0" h="1549" w="1482">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3" name="Google Shape;15423;p84"/>
            <p:cNvSpPr/>
            <p:nvPr/>
          </p:nvSpPr>
          <p:spPr>
            <a:xfrm>
              <a:off x="5818951" y="1780921"/>
              <a:ext cx="39486" cy="17378"/>
            </a:xfrm>
            <a:custGeom>
              <a:rect b="b" l="l" r="r" t="t"/>
              <a:pathLst>
                <a:path extrusionOk="0" h="665" w="1511">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4" name="Google Shape;15424;p84"/>
            <p:cNvSpPr/>
            <p:nvPr/>
          </p:nvSpPr>
          <p:spPr>
            <a:xfrm>
              <a:off x="5819447" y="1798508"/>
              <a:ext cx="38728" cy="40244"/>
            </a:xfrm>
            <a:custGeom>
              <a:rect b="b" l="l" r="r" t="t"/>
              <a:pathLst>
                <a:path extrusionOk="0" h="1540" w="1482">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5" name="Google Shape;15425;p84"/>
            <p:cNvSpPr/>
            <p:nvPr/>
          </p:nvSpPr>
          <p:spPr>
            <a:xfrm>
              <a:off x="5838812" y="1541704"/>
              <a:ext cx="19626" cy="17352"/>
            </a:xfrm>
            <a:custGeom>
              <a:rect b="b" l="l" r="r" t="t"/>
              <a:pathLst>
                <a:path extrusionOk="0" h="664" w="751">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6" name="Google Shape;15426;p84"/>
            <p:cNvSpPr/>
            <p:nvPr/>
          </p:nvSpPr>
          <p:spPr>
            <a:xfrm>
              <a:off x="5838812" y="1780921"/>
              <a:ext cx="19626" cy="17613"/>
            </a:xfrm>
            <a:custGeom>
              <a:rect b="b" l="l" r="r" t="t"/>
              <a:pathLst>
                <a:path extrusionOk="0" h="674" w="751">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7" name="Google Shape;15427;p84"/>
            <p:cNvSpPr/>
            <p:nvPr/>
          </p:nvSpPr>
          <p:spPr>
            <a:xfrm>
              <a:off x="5838812" y="1501251"/>
              <a:ext cx="19364" cy="40479"/>
            </a:xfrm>
            <a:custGeom>
              <a:rect b="b" l="l" r="r" t="t"/>
              <a:pathLst>
                <a:path extrusionOk="0" h="1549" w="741">
                  <a:moveTo>
                    <a:pt x="0" y="0"/>
                  </a:moveTo>
                  <a:lnTo>
                    <a:pt x="0" y="1548"/>
                  </a:lnTo>
                  <a:lnTo>
                    <a:pt x="491" y="1548"/>
                  </a:lnTo>
                  <a:lnTo>
                    <a:pt x="731" y="39"/>
                  </a:lnTo>
                  <a:cubicBezTo>
                    <a:pt x="741" y="19"/>
                    <a:pt x="731" y="0"/>
                    <a:pt x="7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8" name="Google Shape;15428;p84"/>
            <p:cNvSpPr/>
            <p:nvPr/>
          </p:nvSpPr>
          <p:spPr>
            <a:xfrm>
              <a:off x="5838812" y="1798508"/>
              <a:ext cx="19364" cy="40244"/>
            </a:xfrm>
            <a:custGeom>
              <a:rect b="b" l="l" r="r" t="t"/>
              <a:pathLst>
                <a:path extrusionOk="0" h="1540" w="741">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9" name="Google Shape;15429;p84"/>
            <p:cNvSpPr/>
            <p:nvPr/>
          </p:nvSpPr>
          <p:spPr>
            <a:xfrm>
              <a:off x="5801625" y="1837210"/>
              <a:ext cx="141246" cy="24669"/>
            </a:xfrm>
            <a:custGeom>
              <a:rect b="b" l="l" r="r" t="t"/>
              <a:pathLst>
                <a:path extrusionOk="0" h="944" w="5405">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0" name="Google Shape;15430;p84"/>
            <p:cNvSpPr/>
            <p:nvPr/>
          </p:nvSpPr>
          <p:spPr>
            <a:xfrm>
              <a:off x="5801625" y="1843743"/>
              <a:ext cx="141246" cy="18136"/>
            </a:xfrm>
            <a:custGeom>
              <a:rect b="b" l="l" r="r" t="t"/>
              <a:pathLst>
                <a:path extrusionOk="0" h="694" w="5405">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31" name="Google Shape;15431;p84"/>
          <p:cNvGrpSpPr/>
          <p:nvPr/>
        </p:nvGrpSpPr>
        <p:grpSpPr>
          <a:xfrm>
            <a:off x="6641680" y="1981462"/>
            <a:ext cx="352083" cy="360864"/>
            <a:chOff x="6641680" y="1981462"/>
            <a:chExt cx="352083" cy="360864"/>
          </a:xfrm>
        </p:grpSpPr>
        <p:sp>
          <p:nvSpPr>
            <p:cNvPr id="15432" name="Google Shape;15432;p84"/>
            <p:cNvSpPr/>
            <p:nvPr/>
          </p:nvSpPr>
          <p:spPr>
            <a:xfrm>
              <a:off x="6641680" y="1981462"/>
              <a:ext cx="351848" cy="351587"/>
            </a:xfrm>
            <a:custGeom>
              <a:rect b="b" l="l" r="r" t="t"/>
              <a:pathLst>
                <a:path extrusionOk="0" h="13454" w="13464">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3" name="Google Shape;15433;p84"/>
            <p:cNvSpPr/>
            <p:nvPr/>
          </p:nvSpPr>
          <p:spPr>
            <a:xfrm>
              <a:off x="6759041" y="1981462"/>
              <a:ext cx="234722" cy="351587"/>
            </a:xfrm>
            <a:custGeom>
              <a:rect b="b" l="l" r="r" t="t"/>
              <a:pathLst>
                <a:path extrusionOk="0" h="13454" w="8982">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4" name="Google Shape;15434;p84"/>
            <p:cNvSpPr/>
            <p:nvPr/>
          </p:nvSpPr>
          <p:spPr>
            <a:xfrm>
              <a:off x="6641680" y="2266410"/>
              <a:ext cx="352083" cy="66873"/>
            </a:xfrm>
            <a:custGeom>
              <a:rect b="b" l="l" r="r" t="t"/>
              <a:pathLst>
                <a:path extrusionOk="0" h="2559" w="13473">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5" name="Google Shape;15435;p84"/>
            <p:cNvSpPr/>
            <p:nvPr/>
          </p:nvSpPr>
          <p:spPr>
            <a:xfrm>
              <a:off x="6641680" y="2266410"/>
              <a:ext cx="34469" cy="75915"/>
            </a:xfrm>
            <a:custGeom>
              <a:rect b="b" l="l" r="r" t="t"/>
              <a:pathLst>
                <a:path extrusionOk="0" h="2905" w="1319">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6" name="Google Shape;15436;p84"/>
            <p:cNvSpPr/>
            <p:nvPr/>
          </p:nvSpPr>
          <p:spPr>
            <a:xfrm>
              <a:off x="6659032" y="2266410"/>
              <a:ext cx="17117" cy="75680"/>
            </a:xfrm>
            <a:custGeom>
              <a:rect b="b" l="l" r="r" t="t"/>
              <a:pathLst>
                <a:path extrusionOk="0" h="2896" w="655">
                  <a:moveTo>
                    <a:pt x="0" y="1"/>
                  </a:moveTo>
                  <a:lnTo>
                    <a:pt x="0" y="2895"/>
                  </a:lnTo>
                  <a:lnTo>
                    <a:pt x="654" y="2895"/>
                  </a:lnTo>
                  <a:lnTo>
                    <a:pt x="654"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7" name="Google Shape;15437;p84"/>
            <p:cNvSpPr/>
            <p:nvPr/>
          </p:nvSpPr>
          <p:spPr>
            <a:xfrm>
              <a:off x="6959060" y="2266410"/>
              <a:ext cx="34469" cy="75680"/>
            </a:xfrm>
            <a:custGeom>
              <a:rect b="b" l="l" r="r" t="t"/>
              <a:pathLst>
                <a:path extrusionOk="0" h="2896" w="1319">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8" name="Google Shape;15438;p84"/>
            <p:cNvSpPr/>
            <p:nvPr/>
          </p:nvSpPr>
          <p:spPr>
            <a:xfrm>
              <a:off x="6970375" y="2266410"/>
              <a:ext cx="23389" cy="75915"/>
            </a:xfrm>
            <a:custGeom>
              <a:rect b="b" l="l" r="r" t="t"/>
              <a:pathLst>
                <a:path extrusionOk="0" h="2905" w="895">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9" name="Google Shape;15439;p84"/>
            <p:cNvSpPr/>
            <p:nvPr/>
          </p:nvSpPr>
          <p:spPr>
            <a:xfrm>
              <a:off x="6676123"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0" name="Google Shape;15440;p84"/>
            <p:cNvSpPr/>
            <p:nvPr/>
          </p:nvSpPr>
          <p:spPr>
            <a:xfrm>
              <a:off x="6704503"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1" name="Google Shape;15441;p84"/>
            <p:cNvSpPr/>
            <p:nvPr/>
          </p:nvSpPr>
          <p:spPr>
            <a:xfrm>
              <a:off x="6732648" y="2259146"/>
              <a:ext cx="28432" cy="73903"/>
            </a:xfrm>
            <a:custGeom>
              <a:rect b="b" l="l" r="r" t="t"/>
              <a:pathLst>
                <a:path extrusionOk="0" h="2828" w="1088">
                  <a:moveTo>
                    <a:pt x="1" y="0"/>
                  </a:moveTo>
                  <a:lnTo>
                    <a:pt x="1"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2" name="Google Shape;15442;p84"/>
            <p:cNvSpPr/>
            <p:nvPr/>
          </p:nvSpPr>
          <p:spPr>
            <a:xfrm>
              <a:off x="6761054" y="2259146"/>
              <a:ext cx="28406" cy="73903"/>
            </a:xfrm>
            <a:custGeom>
              <a:rect b="b" l="l" r="r" t="t"/>
              <a:pathLst>
                <a:path extrusionOk="0" h="2828" w="1087">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3" name="Google Shape;15443;p84"/>
            <p:cNvSpPr/>
            <p:nvPr/>
          </p:nvSpPr>
          <p:spPr>
            <a:xfrm>
              <a:off x="6789433" y="2259146"/>
              <a:ext cx="28171" cy="73903"/>
            </a:xfrm>
            <a:custGeom>
              <a:rect b="b" l="l" r="r" t="t"/>
              <a:pathLst>
                <a:path extrusionOk="0" h="2828" w="1078">
                  <a:moveTo>
                    <a:pt x="1" y="0"/>
                  </a:moveTo>
                  <a:lnTo>
                    <a:pt x="1" y="2827"/>
                  </a:lnTo>
                  <a:lnTo>
                    <a:pt x="1078" y="2827"/>
                  </a:lnTo>
                  <a:lnTo>
                    <a:pt x="1078"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4" name="Google Shape;15444;p84"/>
            <p:cNvSpPr/>
            <p:nvPr/>
          </p:nvSpPr>
          <p:spPr>
            <a:xfrm>
              <a:off x="6817578" y="2259146"/>
              <a:ext cx="28432" cy="73903"/>
            </a:xfrm>
            <a:custGeom>
              <a:rect b="b" l="l" r="r" t="t"/>
              <a:pathLst>
                <a:path extrusionOk="0" h="2828" w="1088">
                  <a:moveTo>
                    <a:pt x="1" y="0"/>
                  </a:moveTo>
                  <a:lnTo>
                    <a:pt x="1"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5" name="Google Shape;15445;p84"/>
            <p:cNvSpPr/>
            <p:nvPr/>
          </p:nvSpPr>
          <p:spPr>
            <a:xfrm>
              <a:off x="6845984" y="2259146"/>
              <a:ext cx="28171" cy="73903"/>
            </a:xfrm>
            <a:custGeom>
              <a:rect b="b" l="l" r="r" t="t"/>
              <a:pathLst>
                <a:path extrusionOk="0" h="2828" w="1078">
                  <a:moveTo>
                    <a:pt x="0" y="0"/>
                  </a:moveTo>
                  <a:lnTo>
                    <a:pt x="0" y="2827"/>
                  </a:lnTo>
                  <a:lnTo>
                    <a:pt x="1077" y="2827"/>
                  </a:lnTo>
                  <a:lnTo>
                    <a:pt x="107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6" name="Google Shape;15446;p84"/>
            <p:cNvSpPr/>
            <p:nvPr/>
          </p:nvSpPr>
          <p:spPr>
            <a:xfrm>
              <a:off x="6874129" y="2259146"/>
              <a:ext cx="28432" cy="73903"/>
            </a:xfrm>
            <a:custGeom>
              <a:rect b="b" l="l" r="r" t="t"/>
              <a:pathLst>
                <a:path extrusionOk="0" h="2828" w="1088">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7" name="Google Shape;15447;p84"/>
            <p:cNvSpPr/>
            <p:nvPr/>
          </p:nvSpPr>
          <p:spPr>
            <a:xfrm>
              <a:off x="6902535"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8" name="Google Shape;15448;p84"/>
            <p:cNvSpPr/>
            <p:nvPr/>
          </p:nvSpPr>
          <p:spPr>
            <a:xfrm>
              <a:off x="6930915"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9" name="Google Shape;15449;p84"/>
            <p:cNvSpPr/>
            <p:nvPr/>
          </p:nvSpPr>
          <p:spPr>
            <a:xfrm>
              <a:off x="6694207"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0" name="Google Shape;15450;p84"/>
            <p:cNvSpPr/>
            <p:nvPr/>
          </p:nvSpPr>
          <p:spPr>
            <a:xfrm>
              <a:off x="6699224" y="2259146"/>
              <a:ext cx="15601" cy="39068"/>
            </a:xfrm>
            <a:custGeom>
              <a:rect b="b" l="l" r="r" t="t"/>
              <a:pathLst>
                <a:path extrusionOk="0" h="1495" w="597">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1" name="Google Shape;15451;p84"/>
            <p:cNvSpPr/>
            <p:nvPr/>
          </p:nvSpPr>
          <p:spPr>
            <a:xfrm>
              <a:off x="6750757" y="2259146"/>
              <a:ext cx="20619" cy="38964"/>
            </a:xfrm>
            <a:custGeom>
              <a:rect b="b" l="l" r="r" t="t"/>
              <a:pathLst>
                <a:path extrusionOk="0" h="1491" w="789">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2" name="Google Shape;15452;p84"/>
            <p:cNvSpPr/>
            <p:nvPr/>
          </p:nvSpPr>
          <p:spPr>
            <a:xfrm>
              <a:off x="6807282" y="2259146"/>
              <a:ext cx="20645" cy="38964"/>
            </a:xfrm>
            <a:custGeom>
              <a:rect b="b" l="l" r="r" t="t"/>
              <a:pathLst>
                <a:path extrusionOk="0" h="1491" w="79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3" name="Google Shape;15453;p84"/>
            <p:cNvSpPr/>
            <p:nvPr/>
          </p:nvSpPr>
          <p:spPr>
            <a:xfrm>
              <a:off x="6863833" y="2259146"/>
              <a:ext cx="20619" cy="38964"/>
            </a:xfrm>
            <a:custGeom>
              <a:rect b="b" l="l" r="r" t="t"/>
              <a:pathLst>
                <a:path extrusionOk="0" h="1491" w="789">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4" name="Google Shape;15454;p84"/>
            <p:cNvSpPr/>
            <p:nvPr/>
          </p:nvSpPr>
          <p:spPr>
            <a:xfrm>
              <a:off x="6920619"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5" name="Google Shape;15455;p84"/>
            <p:cNvSpPr/>
            <p:nvPr/>
          </p:nvSpPr>
          <p:spPr>
            <a:xfrm>
              <a:off x="6755775" y="2259146"/>
              <a:ext cx="15601" cy="39068"/>
            </a:xfrm>
            <a:custGeom>
              <a:rect b="b" l="l" r="r" t="t"/>
              <a:pathLst>
                <a:path extrusionOk="0" h="1495" w="597">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6" name="Google Shape;15456;p84"/>
            <p:cNvSpPr/>
            <p:nvPr/>
          </p:nvSpPr>
          <p:spPr>
            <a:xfrm>
              <a:off x="6812561" y="2259146"/>
              <a:ext cx="15366" cy="39068"/>
            </a:xfrm>
            <a:custGeom>
              <a:rect b="b" l="l" r="r" t="t"/>
              <a:pathLst>
                <a:path extrusionOk="0" h="1495" w="588">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7" name="Google Shape;15457;p84"/>
            <p:cNvSpPr/>
            <p:nvPr/>
          </p:nvSpPr>
          <p:spPr>
            <a:xfrm>
              <a:off x="6869111" y="2259146"/>
              <a:ext cx="15340" cy="39068"/>
            </a:xfrm>
            <a:custGeom>
              <a:rect b="b" l="l" r="r" t="t"/>
              <a:pathLst>
                <a:path extrusionOk="0" h="1495" w="587">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8" name="Google Shape;15458;p84"/>
            <p:cNvSpPr/>
            <p:nvPr/>
          </p:nvSpPr>
          <p:spPr>
            <a:xfrm>
              <a:off x="6925636" y="2259146"/>
              <a:ext cx="15601" cy="39068"/>
            </a:xfrm>
            <a:custGeom>
              <a:rect b="b" l="l" r="r" t="t"/>
              <a:pathLst>
                <a:path extrusionOk="0" h="1495" w="597">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9" name="Google Shape;15459;p84"/>
            <p:cNvSpPr/>
            <p:nvPr/>
          </p:nvSpPr>
          <p:spPr>
            <a:xfrm>
              <a:off x="6641680" y="2239781"/>
              <a:ext cx="352083" cy="26655"/>
            </a:xfrm>
            <a:custGeom>
              <a:rect b="b" l="l" r="r" t="t"/>
              <a:pathLst>
                <a:path extrusionOk="0" h="1020" w="13473">
                  <a:moveTo>
                    <a:pt x="1" y="1"/>
                  </a:moveTo>
                  <a:lnTo>
                    <a:pt x="1" y="1020"/>
                  </a:lnTo>
                  <a:lnTo>
                    <a:pt x="13473" y="1020"/>
                  </a:ln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60" name="Google Shape;15460;p84"/>
          <p:cNvGrpSpPr/>
          <p:nvPr/>
        </p:nvGrpSpPr>
        <p:grpSpPr>
          <a:xfrm>
            <a:off x="7205332" y="1501251"/>
            <a:ext cx="198032" cy="360629"/>
            <a:chOff x="7205332" y="1501251"/>
            <a:chExt cx="198032" cy="360629"/>
          </a:xfrm>
        </p:grpSpPr>
        <p:sp>
          <p:nvSpPr>
            <p:cNvPr id="15461" name="Google Shape;15461;p84"/>
            <p:cNvSpPr/>
            <p:nvPr/>
          </p:nvSpPr>
          <p:spPr>
            <a:xfrm>
              <a:off x="7237005" y="1701766"/>
              <a:ext cx="38467" cy="10845"/>
            </a:xfrm>
            <a:custGeom>
              <a:rect b="b" l="l" r="r" t="t"/>
              <a:pathLst>
                <a:path extrusionOk="0" h="415" w="1472">
                  <a:moveTo>
                    <a:pt x="0" y="1"/>
                  </a:moveTo>
                  <a:lnTo>
                    <a:pt x="0" y="414"/>
                  </a:lnTo>
                  <a:lnTo>
                    <a:pt x="1192" y="414"/>
                  </a:lnTo>
                  <a:cubicBezTo>
                    <a:pt x="1471" y="41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2" name="Google Shape;15462;p84"/>
            <p:cNvSpPr/>
            <p:nvPr/>
          </p:nvSpPr>
          <p:spPr>
            <a:xfrm>
              <a:off x="7231465" y="1688778"/>
              <a:ext cx="11080" cy="36821"/>
            </a:xfrm>
            <a:custGeom>
              <a:rect b="b" l="l" r="r" t="t"/>
              <a:pathLst>
                <a:path extrusionOk="0" h="1409" w="424">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3" name="Google Shape;15463;p84"/>
            <p:cNvSpPr/>
            <p:nvPr/>
          </p:nvSpPr>
          <p:spPr>
            <a:xfrm>
              <a:off x="7237005" y="1753273"/>
              <a:ext cx="38467" cy="10845"/>
            </a:xfrm>
            <a:custGeom>
              <a:rect b="b" l="l" r="r" t="t"/>
              <a:pathLst>
                <a:path extrusionOk="0" h="415" w="1472">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4" name="Google Shape;15464;p84"/>
            <p:cNvSpPr/>
            <p:nvPr/>
          </p:nvSpPr>
          <p:spPr>
            <a:xfrm>
              <a:off x="7231465" y="1740285"/>
              <a:ext cx="11080" cy="36899"/>
            </a:xfrm>
            <a:custGeom>
              <a:rect b="b" l="l" r="r" t="t"/>
              <a:pathLst>
                <a:path extrusionOk="0" h="1412" w="424">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5" name="Google Shape;15465;p84"/>
            <p:cNvSpPr/>
            <p:nvPr/>
          </p:nvSpPr>
          <p:spPr>
            <a:xfrm>
              <a:off x="7237005" y="1649997"/>
              <a:ext cx="38467" cy="11080"/>
            </a:xfrm>
            <a:custGeom>
              <a:rect b="b" l="l" r="r" t="t"/>
              <a:pathLst>
                <a:path extrusionOk="0" h="424" w="1472">
                  <a:moveTo>
                    <a:pt x="0" y="1"/>
                  </a:moveTo>
                  <a:lnTo>
                    <a:pt x="0" y="424"/>
                  </a:lnTo>
                  <a:lnTo>
                    <a:pt x="1192" y="424"/>
                  </a:lnTo>
                  <a:cubicBezTo>
                    <a:pt x="1471" y="42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6" name="Google Shape;15466;p84"/>
            <p:cNvSpPr/>
            <p:nvPr/>
          </p:nvSpPr>
          <p:spPr>
            <a:xfrm>
              <a:off x="7231465" y="1637192"/>
              <a:ext cx="11080" cy="36899"/>
            </a:xfrm>
            <a:custGeom>
              <a:rect b="b" l="l" r="r" t="t"/>
              <a:pathLst>
                <a:path extrusionOk="0" h="1412" w="424">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7" name="Google Shape;15467;p84"/>
            <p:cNvSpPr/>
            <p:nvPr/>
          </p:nvSpPr>
          <p:spPr>
            <a:xfrm>
              <a:off x="7273669" y="1594230"/>
              <a:ext cx="107091" cy="227170"/>
            </a:xfrm>
            <a:custGeom>
              <a:rect b="b" l="l" r="r" t="t"/>
              <a:pathLst>
                <a:path extrusionOk="0" h="8693" w="4098">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8" name="Google Shape;15468;p84"/>
            <p:cNvSpPr/>
            <p:nvPr/>
          </p:nvSpPr>
          <p:spPr>
            <a:xfrm>
              <a:off x="7280724" y="1601495"/>
              <a:ext cx="92483" cy="212640"/>
            </a:xfrm>
            <a:custGeom>
              <a:rect b="b" l="l" r="r" t="t"/>
              <a:pathLst>
                <a:path extrusionOk="0" h="8137" w="3539">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9" name="Google Shape;15469;p84"/>
            <p:cNvSpPr/>
            <p:nvPr/>
          </p:nvSpPr>
          <p:spPr>
            <a:xfrm>
              <a:off x="7219156" y="1515807"/>
              <a:ext cx="136229" cy="332484"/>
            </a:xfrm>
            <a:custGeom>
              <a:rect b="b" l="l" r="r" t="t"/>
              <a:pathLst>
                <a:path extrusionOk="0" h="12723" w="5213">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0" name="Google Shape;15470;p84"/>
            <p:cNvSpPr/>
            <p:nvPr/>
          </p:nvSpPr>
          <p:spPr>
            <a:xfrm>
              <a:off x="7286996" y="1515807"/>
              <a:ext cx="68389" cy="332484"/>
            </a:xfrm>
            <a:custGeom>
              <a:rect b="b" l="l" r="r" t="t"/>
              <a:pathLst>
                <a:path extrusionOk="0" h="12723" w="2617">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1" name="Google Shape;15471;p84"/>
            <p:cNvSpPr/>
            <p:nvPr/>
          </p:nvSpPr>
          <p:spPr>
            <a:xfrm>
              <a:off x="7208599" y="1501251"/>
              <a:ext cx="157344" cy="25139"/>
            </a:xfrm>
            <a:custGeom>
              <a:rect b="b" l="l" r="r" t="t"/>
              <a:pathLst>
                <a:path extrusionOk="0" h="962" w="6021">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2" name="Google Shape;15472;p84"/>
            <p:cNvSpPr/>
            <p:nvPr/>
          </p:nvSpPr>
          <p:spPr>
            <a:xfrm>
              <a:off x="7205332" y="1507523"/>
              <a:ext cx="163877" cy="18868"/>
            </a:xfrm>
            <a:custGeom>
              <a:rect b="b" l="l" r="r" t="t"/>
              <a:pathLst>
                <a:path extrusionOk="0" h="722" w="6271">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3" name="Google Shape;15473;p84"/>
            <p:cNvSpPr/>
            <p:nvPr/>
          </p:nvSpPr>
          <p:spPr>
            <a:xfrm>
              <a:off x="7254592" y="1643725"/>
              <a:ext cx="145767" cy="23650"/>
            </a:xfrm>
            <a:custGeom>
              <a:rect b="b" l="l" r="r" t="t"/>
              <a:pathLst>
                <a:path extrusionOk="0" h="905" w="5578">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4" name="Google Shape;15474;p84"/>
            <p:cNvSpPr/>
            <p:nvPr/>
          </p:nvSpPr>
          <p:spPr>
            <a:xfrm>
              <a:off x="7254592" y="1649501"/>
              <a:ext cx="148772" cy="18110"/>
            </a:xfrm>
            <a:custGeom>
              <a:rect b="b" l="l" r="r" t="t"/>
              <a:pathLst>
                <a:path extrusionOk="0" h="693" w="5693">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5" name="Google Shape;15475;p84"/>
            <p:cNvSpPr/>
            <p:nvPr/>
          </p:nvSpPr>
          <p:spPr>
            <a:xfrm>
              <a:off x="7254592" y="1695232"/>
              <a:ext cx="145506" cy="23911"/>
            </a:xfrm>
            <a:custGeom>
              <a:rect b="b" l="l" r="r" t="t"/>
              <a:pathLst>
                <a:path extrusionOk="0" h="915" w="5568">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6" name="Google Shape;15476;p84"/>
            <p:cNvSpPr/>
            <p:nvPr/>
          </p:nvSpPr>
          <p:spPr>
            <a:xfrm>
              <a:off x="7254592" y="1701530"/>
              <a:ext cx="148537" cy="17613"/>
            </a:xfrm>
            <a:custGeom>
              <a:rect b="b" l="l" r="r" t="t"/>
              <a:pathLst>
                <a:path extrusionOk="0" h="674" w="5684">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7" name="Google Shape;15477;p84"/>
            <p:cNvSpPr/>
            <p:nvPr/>
          </p:nvSpPr>
          <p:spPr>
            <a:xfrm>
              <a:off x="7254592" y="1746740"/>
              <a:ext cx="145767" cy="23911"/>
            </a:xfrm>
            <a:custGeom>
              <a:rect b="b" l="l" r="r" t="t"/>
              <a:pathLst>
                <a:path extrusionOk="0" h="915" w="5578">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8" name="Google Shape;15478;p84"/>
            <p:cNvSpPr/>
            <p:nvPr/>
          </p:nvSpPr>
          <p:spPr>
            <a:xfrm>
              <a:off x="7254592" y="1752776"/>
              <a:ext cx="148772" cy="17875"/>
            </a:xfrm>
            <a:custGeom>
              <a:rect b="b" l="l" r="r" t="t"/>
              <a:pathLst>
                <a:path extrusionOk="0" h="684" w="5693">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9" name="Google Shape;15479;p84"/>
            <p:cNvSpPr/>
            <p:nvPr/>
          </p:nvSpPr>
          <p:spPr>
            <a:xfrm>
              <a:off x="7260864" y="1836714"/>
              <a:ext cx="52788" cy="25166"/>
            </a:xfrm>
            <a:custGeom>
              <a:rect b="b" l="l" r="r" t="t"/>
              <a:pathLst>
                <a:path extrusionOk="0" h="963" w="202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0" name="Google Shape;15480;p84"/>
            <p:cNvSpPr/>
            <p:nvPr/>
          </p:nvSpPr>
          <p:spPr>
            <a:xfrm>
              <a:off x="7287258" y="1836714"/>
              <a:ext cx="26394" cy="25166"/>
            </a:xfrm>
            <a:custGeom>
              <a:rect b="b" l="l" r="r" t="t"/>
              <a:pathLst>
                <a:path extrusionOk="0" h="963" w="101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81" name="Google Shape;15481;p84"/>
          <p:cNvGrpSpPr/>
          <p:nvPr/>
        </p:nvGrpSpPr>
        <p:grpSpPr>
          <a:xfrm>
            <a:off x="7688313" y="1501251"/>
            <a:ext cx="153058" cy="360628"/>
            <a:chOff x="7688313" y="1501251"/>
            <a:chExt cx="153058" cy="360628"/>
          </a:xfrm>
        </p:grpSpPr>
        <p:sp>
          <p:nvSpPr>
            <p:cNvPr id="15482" name="Google Shape;15482;p84"/>
            <p:cNvSpPr/>
            <p:nvPr/>
          </p:nvSpPr>
          <p:spPr>
            <a:xfrm>
              <a:off x="7688313" y="1637192"/>
              <a:ext cx="153058" cy="211098"/>
            </a:xfrm>
            <a:custGeom>
              <a:rect b="b" l="l" r="r" t="t"/>
              <a:pathLst>
                <a:path extrusionOk="0" h="8078" w="5857">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3" name="Google Shape;15483;p84"/>
            <p:cNvSpPr/>
            <p:nvPr/>
          </p:nvSpPr>
          <p:spPr>
            <a:xfrm>
              <a:off x="7745857" y="1637192"/>
              <a:ext cx="95514" cy="211098"/>
            </a:xfrm>
            <a:custGeom>
              <a:rect b="b" l="l" r="r" t="t"/>
              <a:pathLst>
                <a:path extrusionOk="0" h="8078" w="3655">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4" name="Google Shape;15484;p84"/>
            <p:cNvSpPr/>
            <p:nvPr/>
          </p:nvSpPr>
          <p:spPr>
            <a:xfrm>
              <a:off x="7750143" y="1792210"/>
              <a:ext cx="29634" cy="69669"/>
            </a:xfrm>
            <a:custGeom>
              <a:rect b="b" l="l" r="r" t="t"/>
              <a:pathLst>
                <a:path extrusionOk="0" h="2666" w="1134">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5" name="Google Shape;15485;p84"/>
            <p:cNvSpPr/>
            <p:nvPr/>
          </p:nvSpPr>
          <p:spPr>
            <a:xfrm>
              <a:off x="7766214" y="1504256"/>
              <a:ext cx="23389" cy="11080"/>
            </a:xfrm>
            <a:custGeom>
              <a:rect b="b" l="l" r="r" t="t"/>
              <a:pathLst>
                <a:path extrusionOk="0" h="424" w="895">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6" name="Google Shape;15486;p84"/>
            <p:cNvSpPr/>
            <p:nvPr/>
          </p:nvSpPr>
          <p:spPr>
            <a:xfrm>
              <a:off x="7741075" y="1503995"/>
              <a:ext cx="22657" cy="11080"/>
            </a:xfrm>
            <a:custGeom>
              <a:rect b="b" l="l" r="r" t="t"/>
              <a:pathLst>
                <a:path extrusionOk="0" h="424" w="867">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7" name="Google Shape;15487;p84"/>
            <p:cNvSpPr/>
            <p:nvPr/>
          </p:nvSpPr>
          <p:spPr>
            <a:xfrm>
              <a:off x="7765953" y="1529134"/>
              <a:ext cx="27178" cy="10819"/>
            </a:xfrm>
            <a:custGeom>
              <a:rect b="b" l="l" r="r" t="t"/>
              <a:pathLst>
                <a:path extrusionOk="0" h="414" w="104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8" name="Google Shape;15488;p84"/>
            <p:cNvSpPr/>
            <p:nvPr/>
          </p:nvSpPr>
          <p:spPr>
            <a:xfrm>
              <a:off x="7737573" y="1528873"/>
              <a:ext cx="26159" cy="10845"/>
            </a:xfrm>
            <a:custGeom>
              <a:rect b="b" l="l" r="r" t="t"/>
              <a:pathLst>
                <a:path extrusionOk="0" h="415" w="1001">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9" name="Google Shape;15489;p84"/>
            <p:cNvSpPr/>
            <p:nvPr/>
          </p:nvSpPr>
          <p:spPr>
            <a:xfrm>
              <a:off x="7751632" y="1523594"/>
              <a:ext cx="26420" cy="186482"/>
            </a:xfrm>
            <a:custGeom>
              <a:rect b="b" l="l" r="r" t="t"/>
              <a:pathLst>
                <a:path extrusionOk="0" h="7136" w="1011">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0" name="Google Shape;15490;p84"/>
            <p:cNvSpPr/>
            <p:nvPr/>
          </p:nvSpPr>
          <p:spPr>
            <a:xfrm>
              <a:off x="7764960" y="1523594"/>
              <a:ext cx="13092" cy="186482"/>
            </a:xfrm>
            <a:custGeom>
              <a:rect b="b" l="l" r="r" t="t"/>
              <a:pathLst>
                <a:path extrusionOk="0" h="7136" w="501">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1" name="Google Shape;15491;p84"/>
            <p:cNvSpPr/>
            <p:nvPr/>
          </p:nvSpPr>
          <p:spPr>
            <a:xfrm>
              <a:off x="7749881" y="1501251"/>
              <a:ext cx="30418" cy="41498"/>
            </a:xfrm>
            <a:custGeom>
              <a:rect b="b" l="l" r="r" t="t"/>
              <a:pathLst>
                <a:path extrusionOk="0" h="1588" w="1164">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2" name="Google Shape;15492;p84"/>
            <p:cNvSpPr/>
            <p:nvPr/>
          </p:nvSpPr>
          <p:spPr>
            <a:xfrm>
              <a:off x="7718967" y="1737201"/>
              <a:ext cx="24904" cy="60444"/>
            </a:xfrm>
            <a:custGeom>
              <a:rect b="b" l="l" r="r" t="t"/>
              <a:pathLst>
                <a:path extrusionOk="0" h="2313" w="953">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3" name="Google Shape;15493;p84"/>
            <p:cNvSpPr/>
            <p:nvPr/>
          </p:nvSpPr>
          <p:spPr>
            <a:xfrm>
              <a:off x="7786075" y="1737201"/>
              <a:ext cx="24904" cy="60444"/>
            </a:xfrm>
            <a:custGeom>
              <a:rect b="b" l="l" r="r" t="t"/>
              <a:pathLst>
                <a:path extrusionOk="0" h="2313" w="953">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4" name="Google Shape;15494;p84"/>
            <p:cNvSpPr/>
            <p:nvPr/>
          </p:nvSpPr>
          <p:spPr>
            <a:xfrm>
              <a:off x="7764960" y="1792210"/>
              <a:ext cx="14608" cy="69669"/>
            </a:xfrm>
            <a:custGeom>
              <a:rect b="b" l="l" r="r" t="t"/>
              <a:pathLst>
                <a:path extrusionOk="0" h="2666" w="559">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5" name="Google Shape;15495;p84"/>
            <p:cNvSpPr/>
            <p:nvPr/>
          </p:nvSpPr>
          <p:spPr>
            <a:xfrm>
              <a:off x="7751397" y="1814109"/>
              <a:ext cx="27152" cy="11080"/>
            </a:xfrm>
            <a:custGeom>
              <a:rect b="b" l="l" r="r" t="t"/>
              <a:pathLst>
                <a:path extrusionOk="0" h="424" w="1039">
                  <a:moveTo>
                    <a:pt x="0" y="0"/>
                  </a:moveTo>
                  <a:lnTo>
                    <a:pt x="29" y="423"/>
                  </a:lnTo>
                  <a:lnTo>
                    <a:pt x="1010" y="423"/>
                  </a:lnTo>
                  <a:lnTo>
                    <a:pt x="1039"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6" name="Google Shape;15496;p84"/>
            <p:cNvSpPr/>
            <p:nvPr/>
          </p:nvSpPr>
          <p:spPr>
            <a:xfrm>
              <a:off x="7764960" y="1814109"/>
              <a:ext cx="13589" cy="11080"/>
            </a:xfrm>
            <a:custGeom>
              <a:rect b="b" l="l" r="r" t="t"/>
              <a:pathLst>
                <a:path extrusionOk="0" h="424" w="520">
                  <a:moveTo>
                    <a:pt x="0" y="0"/>
                  </a:moveTo>
                  <a:lnTo>
                    <a:pt x="0" y="423"/>
                  </a:lnTo>
                  <a:lnTo>
                    <a:pt x="491" y="423"/>
                  </a:lnTo>
                  <a:lnTo>
                    <a:pt x="520"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7" name="Google Shape;15497;p84"/>
            <p:cNvSpPr/>
            <p:nvPr/>
          </p:nvSpPr>
          <p:spPr>
            <a:xfrm>
              <a:off x="7764960" y="1501251"/>
              <a:ext cx="15105" cy="41472"/>
            </a:xfrm>
            <a:custGeom>
              <a:rect b="b" l="l" r="r" t="t"/>
              <a:pathLst>
                <a:path extrusionOk="0" h="1587" w="578">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98" name="Google Shape;15498;p84"/>
          <p:cNvGrpSpPr/>
          <p:nvPr/>
        </p:nvGrpSpPr>
        <p:grpSpPr>
          <a:xfrm>
            <a:off x="8150179" y="1501251"/>
            <a:ext cx="150811" cy="360628"/>
            <a:chOff x="8150179" y="1501251"/>
            <a:chExt cx="150811" cy="360628"/>
          </a:xfrm>
        </p:grpSpPr>
        <p:sp>
          <p:nvSpPr>
            <p:cNvPr id="15499" name="Google Shape;15499;p84"/>
            <p:cNvSpPr/>
            <p:nvPr/>
          </p:nvSpPr>
          <p:spPr>
            <a:xfrm>
              <a:off x="8150179" y="1656034"/>
              <a:ext cx="150549" cy="205846"/>
            </a:xfrm>
            <a:custGeom>
              <a:rect b="b" l="l" r="r" t="t"/>
              <a:pathLst>
                <a:path extrusionOk="0" h="7877" w="5761">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0" name="Google Shape;15500;p84"/>
            <p:cNvSpPr/>
            <p:nvPr/>
          </p:nvSpPr>
          <p:spPr>
            <a:xfrm>
              <a:off x="8206468" y="1656034"/>
              <a:ext cx="94521" cy="205846"/>
            </a:xfrm>
            <a:custGeom>
              <a:rect b="b" l="l" r="r" t="t"/>
              <a:pathLst>
                <a:path extrusionOk="0" h="7877" w="3617">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1" name="Google Shape;15501;p84"/>
            <p:cNvSpPr/>
            <p:nvPr/>
          </p:nvSpPr>
          <p:spPr>
            <a:xfrm>
              <a:off x="8209996" y="1513559"/>
              <a:ext cx="30941" cy="168894"/>
            </a:xfrm>
            <a:custGeom>
              <a:rect b="b" l="l" r="r" t="t"/>
              <a:pathLst>
                <a:path extrusionOk="0" h="6463" w="1184">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2" name="Google Shape;15502;p84"/>
            <p:cNvSpPr/>
            <p:nvPr/>
          </p:nvSpPr>
          <p:spPr>
            <a:xfrm>
              <a:off x="8198419" y="1702785"/>
              <a:ext cx="54329" cy="54303"/>
            </a:xfrm>
            <a:custGeom>
              <a:rect b="b" l="l" r="r" t="t"/>
              <a:pathLst>
                <a:path extrusionOk="0" h="2078" w="2079">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3" name="Google Shape;15503;p84"/>
            <p:cNvSpPr/>
            <p:nvPr/>
          </p:nvSpPr>
          <p:spPr>
            <a:xfrm>
              <a:off x="8189639" y="1809327"/>
              <a:ext cx="71629" cy="21141"/>
            </a:xfrm>
            <a:custGeom>
              <a:rect b="b" l="l" r="r" t="t"/>
              <a:pathLst>
                <a:path extrusionOk="0" h="809" w="2741">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4" name="Google Shape;15504;p84"/>
            <p:cNvSpPr/>
            <p:nvPr/>
          </p:nvSpPr>
          <p:spPr>
            <a:xfrm>
              <a:off x="8189639" y="1817114"/>
              <a:ext cx="71629" cy="13354"/>
            </a:xfrm>
            <a:custGeom>
              <a:rect b="b" l="l" r="r" t="t"/>
              <a:pathLst>
                <a:path extrusionOk="0" h="511" w="2741">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5" name="Google Shape;15505;p84"/>
            <p:cNvSpPr/>
            <p:nvPr/>
          </p:nvSpPr>
          <p:spPr>
            <a:xfrm>
              <a:off x="8225571" y="1513559"/>
              <a:ext cx="15366" cy="168894"/>
            </a:xfrm>
            <a:custGeom>
              <a:rect b="b" l="l" r="r" t="t"/>
              <a:pathLst>
                <a:path extrusionOk="0" h="6463" w="588">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6" name="Google Shape;15506;p84"/>
            <p:cNvSpPr/>
            <p:nvPr/>
          </p:nvSpPr>
          <p:spPr>
            <a:xfrm>
              <a:off x="8204456" y="1501251"/>
              <a:ext cx="41995" cy="50018"/>
            </a:xfrm>
            <a:custGeom>
              <a:rect b="b" l="l" r="r" t="t"/>
              <a:pathLst>
                <a:path extrusionOk="0" h="1914" w="1607">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7" name="Google Shape;15507;p84"/>
            <p:cNvSpPr/>
            <p:nvPr/>
          </p:nvSpPr>
          <p:spPr>
            <a:xfrm>
              <a:off x="8225571" y="1501251"/>
              <a:ext cx="20880" cy="50018"/>
            </a:xfrm>
            <a:custGeom>
              <a:rect b="b" l="l" r="r" t="t"/>
              <a:pathLst>
                <a:path extrusionOk="0" h="1914" w="799">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08" name="Google Shape;15508;p84"/>
          <p:cNvSpPr/>
          <p:nvPr/>
        </p:nvSpPr>
        <p:spPr>
          <a:xfrm>
            <a:off x="4948085" y="2906944"/>
            <a:ext cx="32744" cy="15889"/>
          </a:xfrm>
          <a:custGeom>
            <a:rect b="b" l="l" r="r" t="t"/>
            <a:pathLst>
              <a:path extrusionOk="0" h="608" w="1253">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509" name="Google Shape;15509;p84"/>
          <p:cNvGrpSpPr/>
          <p:nvPr/>
        </p:nvGrpSpPr>
        <p:grpSpPr>
          <a:xfrm>
            <a:off x="4877867" y="2902946"/>
            <a:ext cx="170149" cy="360629"/>
            <a:chOff x="4877867" y="2902946"/>
            <a:chExt cx="170149" cy="360629"/>
          </a:xfrm>
        </p:grpSpPr>
        <p:sp>
          <p:nvSpPr>
            <p:cNvPr id="15510" name="Google Shape;15510;p84"/>
            <p:cNvSpPr/>
            <p:nvPr/>
          </p:nvSpPr>
          <p:spPr>
            <a:xfrm>
              <a:off x="4942780" y="2925315"/>
              <a:ext cx="32692" cy="15915"/>
            </a:xfrm>
            <a:custGeom>
              <a:rect b="b" l="l" r="r" t="t"/>
              <a:pathLst>
                <a:path extrusionOk="0" h="609" w="1251">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1" name="Google Shape;15511;p84"/>
            <p:cNvSpPr/>
            <p:nvPr/>
          </p:nvSpPr>
          <p:spPr>
            <a:xfrm>
              <a:off x="4937345" y="2943843"/>
              <a:ext cx="32927" cy="15915"/>
            </a:xfrm>
            <a:custGeom>
              <a:rect b="b" l="l" r="r" t="t"/>
              <a:pathLst>
                <a:path extrusionOk="0" h="609" w="126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2" name="Google Shape;15512;p84"/>
            <p:cNvSpPr/>
            <p:nvPr/>
          </p:nvSpPr>
          <p:spPr>
            <a:xfrm>
              <a:off x="4877867" y="3063164"/>
              <a:ext cx="170149" cy="200410"/>
            </a:xfrm>
            <a:custGeom>
              <a:rect b="b" l="l" r="r" t="t"/>
              <a:pathLst>
                <a:path extrusionOk="0" h="7669" w="6511">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3" name="Google Shape;15513;p84"/>
            <p:cNvSpPr/>
            <p:nvPr/>
          </p:nvSpPr>
          <p:spPr>
            <a:xfrm>
              <a:off x="4942963" y="3088905"/>
              <a:ext cx="105053" cy="174670"/>
            </a:xfrm>
            <a:custGeom>
              <a:rect b="b" l="l" r="r" t="t"/>
              <a:pathLst>
                <a:path extrusionOk="0" h="6684" w="402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4" name="Google Shape;15514;p84"/>
            <p:cNvSpPr/>
            <p:nvPr/>
          </p:nvSpPr>
          <p:spPr>
            <a:xfrm>
              <a:off x="4949496" y="2966761"/>
              <a:ext cx="25662" cy="161368"/>
            </a:xfrm>
            <a:custGeom>
              <a:rect b="b" l="l" r="r" t="t"/>
              <a:pathLst>
                <a:path extrusionOk="0" h="6175" w="982">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5" name="Google Shape;15515;p84"/>
            <p:cNvSpPr/>
            <p:nvPr/>
          </p:nvSpPr>
          <p:spPr>
            <a:xfrm>
              <a:off x="4962301" y="2967023"/>
              <a:ext cx="12857" cy="161107"/>
            </a:xfrm>
            <a:custGeom>
              <a:rect b="b" l="l" r="r" t="t"/>
              <a:pathLst>
                <a:path extrusionOk="0" h="6165" w="492">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6" name="Google Shape;15516;p84"/>
            <p:cNvSpPr/>
            <p:nvPr/>
          </p:nvSpPr>
          <p:spPr>
            <a:xfrm>
              <a:off x="4948739" y="2902946"/>
              <a:ext cx="33685" cy="71394"/>
            </a:xfrm>
            <a:custGeom>
              <a:rect b="b" l="l" r="r" t="t"/>
              <a:pathLst>
                <a:path extrusionOk="0" h="2732" w="1289">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7" name="Google Shape;15517;p84"/>
            <p:cNvSpPr/>
            <p:nvPr/>
          </p:nvSpPr>
          <p:spPr>
            <a:xfrm>
              <a:off x="4937423" y="3148199"/>
              <a:ext cx="49782" cy="11080"/>
            </a:xfrm>
            <a:custGeom>
              <a:rect b="b" l="l" r="r" t="t"/>
              <a:pathLst>
                <a:path extrusionOk="0" h="424" w="1905">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8" name="Google Shape;15518;p84"/>
            <p:cNvSpPr/>
            <p:nvPr/>
          </p:nvSpPr>
          <p:spPr>
            <a:xfrm>
              <a:off x="4937423" y="3177102"/>
              <a:ext cx="49782" cy="11080"/>
            </a:xfrm>
            <a:custGeom>
              <a:rect b="b" l="l" r="r" t="t"/>
              <a:pathLst>
                <a:path extrusionOk="0" h="424" w="1905">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9" name="Google Shape;15519;p84"/>
            <p:cNvSpPr/>
            <p:nvPr/>
          </p:nvSpPr>
          <p:spPr>
            <a:xfrm>
              <a:off x="4937423" y="3205247"/>
              <a:ext cx="49782" cy="10819"/>
            </a:xfrm>
            <a:custGeom>
              <a:rect b="b" l="l" r="r" t="t"/>
              <a:pathLst>
                <a:path extrusionOk="0" h="414" w="1905">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0" name="Google Shape;15520;p84"/>
            <p:cNvSpPr/>
            <p:nvPr/>
          </p:nvSpPr>
          <p:spPr>
            <a:xfrm>
              <a:off x="4999253" y="3176841"/>
              <a:ext cx="11080" cy="11342"/>
            </a:xfrm>
            <a:custGeom>
              <a:rect b="b" l="l" r="r" t="t"/>
              <a:pathLst>
                <a:path extrusionOk="0" h="434" w="424">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1" name="Google Shape;15521;p84"/>
            <p:cNvSpPr/>
            <p:nvPr/>
          </p:nvSpPr>
          <p:spPr>
            <a:xfrm>
              <a:off x="4999253" y="3204985"/>
              <a:ext cx="11080" cy="11342"/>
            </a:xfrm>
            <a:custGeom>
              <a:rect b="b" l="l" r="r" t="t"/>
              <a:pathLst>
                <a:path extrusionOk="0" h="434" w="424">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2" name="Google Shape;15522;p84"/>
            <p:cNvSpPr/>
            <p:nvPr/>
          </p:nvSpPr>
          <p:spPr>
            <a:xfrm>
              <a:off x="4957284" y="2914235"/>
              <a:ext cx="18110" cy="53572"/>
            </a:xfrm>
            <a:custGeom>
              <a:rect b="b" l="l" r="r" t="t"/>
              <a:pathLst>
                <a:path extrusionOk="0" h="2050" w="693">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23" name="Google Shape;15523;p84"/>
          <p:cNvGrpSpPr/>
          <p:nvPr/>
        </p:nvGrpSpPr>
        <p:grpSpPr>
          <a:xfrm>
            <a:off x="6741689" y="1500676"/>
            <a:ext cx="207962" cy="361203"/>
            <a:chOff x="6741689" y="1500676"/>
            <a:chExt cx="207962" cy="361203"/>
          </a:xfrm>
        </p:grpSpPr>
        <p:sp>
          <p:nvSpPr>
            <p:cNvPr id="15524" name="Google Shape;15524;p84"/>
            <p:cNvSpPr/>
            <p:nvPr/>
          </p:nvSpPr>
          <p:spPr>
            <a:xfrm>
              <a:off x="6749242" y="1500676"/>
              <a:ext cx="184469" cy="361203"/>
            </a:xfrm>
            <a:custGeom>
              <a:rect b="b" l="l" r="r" t="t"/>
              <a:pathLst>
                <a:path extrusionOk="0" h="13822" w="7059">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5" name="Google Shape;15525;p84"/>
            <p:cNvSpPr/>
            <p:nvPr/>
          </p:nvSpPr>
          <p:spPr>
            <a:xfrm>
              <a:off x="6775113" y="1501199"/>
              <a:ext cx="37735" cy="310167"/>
            </a:xfrm>
            <a:custGeom>
              <a:rect b="b" l="l" r="r" t="t"/>
              <a:pathLst>
                <a:path extrusionOk="0" h="11869" w="1444">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6" name="Google Shape;15526;p84"/>
            <p:cNvSpPr/>
            <p:nvPr/>
          </p:nvSpPr>
          <p:spPr>
            <a:xfrm>
              <a:off x="6773623" y="1645241"/>
              <a:ext cx="159330" cy="216638"/>
            </a:xfrm>
            <a:custGeom>
              <a:rect b="b" l="l" r="r" t="t"/>
              <a:pathLst>
                <a:path extrusionOk="0" h="8290" w="6097">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7" name="Google Shape;15527;p84"/>
            <p:cNvSpPr/>
            <p:nvPr/>
          </p:nvSpPr>
          <p:spPr>
            <a:xfrm>
              <a:off x="6854530" y="1589082"/>
              <a:ext cx="93006" cy="108502"/>
            </a:xfrm>
            <a:custGeom>
              <a:rect b="b" l="l" r="r" t="t"/>
              <a:pathLst>
                <a:path extrusionOk="0" h="4152" w="3559">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8" name="Google Shape;15528;p84"/>
            <p:cNvSpPr/>
            <p:nvPr/>
          </p:nvSpPr>
          <p:spPr>
            <a:xfrm>
              <a:off x="6857796" y="1589134"/>
              <a:ext cx="91856" cy="108398"/>
            </a:xfrm>
            <a:custGeom>
              <a:rect b="b" l="l" r="r" t="t"/>
              <a:pathLst>
                <a:path extrusionOk="0" h="4148" w="3515">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9" name="Google Shape;15529;p84"/>
            <p:cNvSpPr/>
            <p:nvPr/>
          </p:nvSpPr>
          <p:spPr>
            <a:xfrm>
              <a:off x="6801245" y="1635441"/>
              <a:ext cx="31699" cy="11315"/>
            </a:xfrm>
            <a:custGeom>
              <a:rect b="b" l="l" r="r" t="t"/>
              <a:pathLst>
                <a:path extrusionOk="0" h="433" w="1213">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0" name="Google Shape;15530;p84"/>
            <p:cNvSpPr/>
            <p:nvPr/>
          </p:nvSpPr>
          <p:spPr>
            <a:xfrm>
              <a:off x="6819852" y="1626765"/>
              <a:ext cx="11342" cy="28537"/>
            </a:xfrm>
            <a:custGeom>
              <a:rect b="b" l="l" r="r" t="t"/>
              <a:pathLst>
                <a:path extrusionOk="0" h="1092" w="434">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1" name="Google Shape;15531;p84"/>
            <p:cNvSpPr/>
            <p:nvPr/>
          </p:nvSpPr>
          <p:spPr>
            <a:xfrm>
              <a:off x="6754756" y="1761583"/>
              <a:ext cx="29687" cy="11315"/>
            </a:xfrm>
            <a:custGeom>
              <a:rect b="b" l="l" r="r" t="t"/>
              <a:pathLst>
                <a:path extrusionOk="0" h="433" w="1136">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2" name="Google Shape;15532;p84"/>
            <p:cNvSpPr/>
            <p:nvPr/>
          </p:nvSpPr>
          <p:spPr>
            <a:xfrm>
              <a:off x="6756768" y="1752907"/>
              <a:ext cx="11342" cy="28537"/>
            </a:xfrm>
            <a:custGeom>
              <a:rect b="b" l="l" r="r" t="t"/>
              <a:pathLst>
                <a:path extrusionOk="0" h="1092" w="434">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3" name="Google Shape;15533;p84"/>
            <p:cNvSpPr/>
            <p:nvPr/>
          </p:nvSpPr>
          <p:spPr>
            <a:xfrm>
              <a:off x="6754756" y="1717863"/>
              <a:ext cx="31699" cy="11577"/>
            </a:xfrm>
            <a:custGeom>
              <a:rect b="b" l="l" r="r" t="t"/>
              <a:pathLst>
                <a:path extrusionOk="0" h="443" w="1213">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4" name="Google Shape;15534;p84"/>
            <p:cNvSpPr/>
            <p:nvPr/>
          </p:nvSpPr>
          <p:spPr>
            <a:xfrm>
              <a:off x="6756768" y="1709422"/>
              <a:ext cx="11342" cy="28563"/>
            </a:xfrm>
            <a:custGeom>
              <a:rect b="b" l="l" r="r" t="t"/>
              <a:pathLst>
                <a:path extrusionOk="0" h="1093" w="434">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5" name="Google Shape;15535;p84"/>
            <p:cNvSpPr/>
            <p:nvPr/>
          </p:nvSpPr>
          <p:spPr>
            <a:xfrm>
              <a:off x="6833414" y="1779431"/>
              <a:ext cx="43014" cy="11315"/>
            </a:xfrm>
            <a:custGeom>
              <a:rect b="b" l="l" r="r" t="t"/>
              <a:pathLst>
                <a:path extrusionOk="0" h="433" w="1646">
                  <a:moveTo>
                    <a:pt x="1" y="0"/>
                  </a:moveTo>
                  <a:lnTo>
                    <a:pt x="1" y="433"/>
                  </a:lnTo>
                  <a:lnTo>
                    <a:pt x="1645" y="433"/>
                  </a:lnTo>
                  <a:lnTo>
                    <a:pt x="16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6" name="Google Shape;15536;p84"/>
            <p:cNvSpPr/>
            <p:nvPr/>
          </p:nvSpPr>
          <p:spPr>
            <a:xfrm>
              <a:off x="6775871" y="1779431"/>
              <a:ext cx="32692" cy="11315"/>
            </a:xfrm>
            <a:custGeom>
              <a:rect b="b" l="l" r="r" t="t"/>
              <a:pathLst>
                <a:path extrusionOk="0" h="433" w="1251">
                  <a:moveTo>
                    <a:pt x="20" y="0"/>
                  </a:moveTo>
                  <a:lnTo>
                    <a:pt x="1" y="433"/>
                  </a:lnTo>
                  <a:lnTo>
                    <a:pt x="1251" y="433"/>
                  </a:lnTo>
                  <a:lnTo>
                    <a:pt x="12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7" name="Google Shape;15537;p84"/>
            <p:cNvSpPr/>
            <p:nvPr/>
          </p:nvSpPr>
          <p:spPr>
            <a:xfrm>
              <a:off x="6801245" y="1596974"/>
              <a:ext cx="31699" cy="11342"/>
            </a:xfrm>
            <a:custGeom>
              <a:rect b="b" l="l" r="r" t="t"/>
              <a:pathLst>
                <a:path extrusionOk="0" h="434" w="1213">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8" name="Google Shape;15538;p84"/>
            <p:cNvSpPr/>
            <p:nvPr/>
          </p:nvSpPr>
          <p:spPr>
            <a:xfrm>
              <a:off x="6819852" y="1588560"/>
              <a:ext cx="11342" cy="28563"/>
            </a:xfrm>
            <a:custGeom>
              <a:rect b="b" l="l" r="r" t="t"/>
              <a:pathLst>
                <a:path extrusionOk="0" h="1093" w="434">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9" name="Google Shape;15539;p84"/>
            <p:cNvSpPr/>
            <p:nvPr/>
          </p:nvSpPr>
          <p:spPr>
            <a:xfrm>
              <a:off x="6789956" y="1657053"/>
              <a:ext cx="10558" cy="10558"/>
            </a:xfrm>
            <a:custGeom>
              <a:rect b="b" l="l" r="r" t="t"/>
              <a:pathLst>
                <a:path extrusionOk="0" h="404" w="404">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0" name="Google Shape;15540;p84"/>
            <p:cNvSpPr/>
            <p:nvPr/>
          </p:nvSpPr>
          <p:spPr>
            <a:xfrm>
              <a:off x="6788702" y="1704536"/>
              <a:ext cx="10819" cy="10584"/>
            </a:xfrm>
            <a:custGeom>
              <a:rect b="b" l="l" r="r" t="t"/>
              <a:pathLst>
                <a:path extrusionOk="0" h="405" w="414">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1" name="Google Shape;15541;p84"/>
            <p:cNvSpPr/>
            <p:nvPr/>
          </p:nvSpPr>
          <p:spPr>
            <a:xfrm>
              <a:off x="6787683" y="1755050"/>
              <a:ext cx="10584" cy="10819"/>
            </a:xfrm>
            <a:custGeom>
              <a:rect b="b" l="l" r="r" t="t"/>
              <a:pathLst>
                <a:path extrusionOk="0" h="414" w="405">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2" name="Google Shape;15542;p84"/>
            <p:cNvSpPr/>
            <p:nvPr/>
          </p:nvSpPr>
          <p:spPr>
            <a:xfrm>
              <a:off x="6741689" y="1509509"/>
              <a:ext cx="42753" cy="11368"/>
            </a:xfrm>
            <a:custGeom>
              <a:rect b="b" l="l" r="r" t="t"/>
              <a:pathLst>
                <a:path extrusionOk="0" h="435" w="1636">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43" name="Google Shape;15543;p84"/>
          <p:cNvGrpSpPr/>
          <p:nvPr/>
        </p:nvGrpSpPr>
        <p:grpSpPr>
          <a:xfrm>
            <a:off x="5752627" y="3430404"/>
            <a:ext cx="360628" cy="181464"/>
            <a:chOff x="5752627" y="3430404"/>
            <a:chExt cx="360628" cy="181464"/>
          </a:xfrm>
        </p:grpSpPr>
        <p:sp>
          <p:nvSpPr>
            <p:cNvPr id="15544" name="Google Shape;15544;p84"/>
            <p:cNvSpPr/>
            <p:nvPr/>
          </p:nvSpPr>
          <p:spPr>
            <a:xfrm>
              <a:off x="5752627" y="3430404"/>
              <a:ext cx="360628" cy="181203"/>
            </a:xfrm>
            <a:custGeom>
              <a:rect b="b" l="l" r="r" t="t"/>
              <a:pathLst>
                <a:path extrusionOk="0" h="6934" w="1380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5" name="Google Shape;15545;p84"/>
            <p:cNvSpPr/>
            <p:nvPr/>
          </p:nvSpPr>
          <p:spPr>
            <a:xfrm>
              <a:off x="5752627" y="3430404"/>
              <a:ext cx="360628" cy="96507"/>
            </a:xfrm>
            <a:custGeom>
              <a:rect b="b" l="l" r="r" t="t"/>
              <a:pathLst>
                <a:path extrusionOk="0" h="3693" w="1380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6" name="Google Shape;15546;p84"/>
            <p:cNvSpPr/>
            <p:nvPr/>
          </p:nvSpPr>
          <p:spPr>
            <a:xfrm>
              <a:off x="5752627" y="3430404"/>
              <a:ext cx="360628" cy="96507"/>
            </a:xfrm>
            <a:custGeom>
              <a:rect b="b" l="l" r="r" t="t"/>
              <a:pathLst>
                <a:path extrusionOk="0" h="3693" w="1380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7" name="Google Shape;15547;p84"/>
            <p:cNvSpPr/>
            <p:nvPr/>
          </p:nvSpPr>
          <p:spPr>
            <a:xfrm>
              <a:off x="5788036" y="3526885"/>
              <a:ext cx="28929" cy="84722"/>
            </a:xfrm>
            <a:custGeom>
              <a:rect b="b" l="l" r="r" t="t"/>
              <a:pathLst>
                <a:path extrusionOk="0" h="3242" w="1107">
                  <a:moveTo>
                    <a:pt x="1" y="1"/>
                  </a:moveTo>
                  <a:lnTo>
                    <a:pt x="1" y="3241"/>
                  </a:lnTo>
                  <a:lnTo>
                    <a:pt x="1107" y="3241"/>
                  </a:lnTo>
                  <a:lnTo>
                    <a:pt x="1107"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8" name="Google Shape;15548;p84"/>
            <p:cNvSpPr/>
            <p:nvPr/>
          </p:nvSpPr>
          <p:spPr>
            <a:xfrm>
              <a:off x="5816939" y="3526885"/>
              <a:ext cx="29190" cy="84722"/>
            </a:xfrm>
            <a:custGeom>
              <a:rect b="b" l="l" r="r" t="t"/>
              <a:pathLst>
                <a:path extrusionOk="0" h="3242" w="1117">
                  <a:moveTo>
                    <a:pt x="1" y="1"/>
                  </a:moveTo>
                  <a:lnTo>
                    <a:pt x="1"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9" name="Google Shape;15549;p84"/>
            <p:cNvSpPr/>
            <p:nvPr/>
          </p:nvSpPr>
          <p:spPr>
            <a:xfrm>
              <a:off x="5846102"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0" name="Google Shape;15550;p84"/>
            <p:cNvSpPr/>
            <p:nvPr/>
          </p:nvSpPr>
          <p:spPr>
            <a:xfrm>
              <a:off x="5875005" y="3526885"/>
              <a:ext cx="28903" cy="84722"/>
            </a:xfrm>
            <a:custGeom>
              <a:rect b="b" l="l" r="r" t="t"/>
              <a:pathLst>
                <a:path extrusionOk="0" h="3242" w="1106">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1" name="Google Shape;15551;p84"/>
            <p:cNvSpPr/>
            <p:nvPr/>
          </p:nvSpPr>
          <p:spPr>
            <a:xfrm>
              <a:off x="5903881" y="3526885"/>
              <a:ext cx="29190" cy="84722"/>
            </a:xfrm>
            <a:custGeom>
              <a:rect b="b" l="l" r="r" t="t"/>
              <a:pathLst>
                <a:path extrusionOk="0" h="3242" w="1117">
                  <a:moveTo>
                    <a:pt x="1" y="1"/>
                  </a:moveTo>
                  <a:lnTo>
                    <a:pt x="1" y="3241"/>
                  </a:lnTo>
                  <a:lnTo>
                    <a:pt x="1116" y="3241"/>
                  </a:lnTo>
                  <a:lnTo>
                    <a:pt x="111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2" name="Google Shape;15552;p84"/>
            <p:cNvSpPr/>
            <p:nvPr/>
          </p:nvSpPr>
          <p:spPr>
            <a:xfrm>
              <a:off x="5933045"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3" name="Google Shape;15553;p84"/>
            <p:cNvSpPr/>
            <p:nvPr/>
          </p:nvSpPr>
          <p:spPr>
            <a:xfrm>
              <a:off x="5961948"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4" name="Google Shape;15554;p84"/>
            <p:cNvSpPr/>
            <p:nvPr/>
          </p:nvSpPr>
          <p:spPr>
            <a:xfrm>
              <a:off x="5990850" y="3526885"/>
              <a:ext cx="29164" cy="84722"/>
            </a:xfrm>
            <a:custGeom>
              <a:rect b="b" l="l" r="r" t="t"/>
              <a:pathLst>
                <a:path extrusionOk="0" h="3242" w="1116">
                  <a:moveTo>
                    <a:pt x="0" y="1"/>
                  </a:moveTo>
                  <a:lnTo>
                    <a:pt x="0"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5" name="Google Shape;15555;p84"/>
            <p:cNvSpPr/>
            <p:nvPr/>
          </p:nvSpPr>
          <p:spPr>
            <a:xfrm>
              <a:off x="6019988" y="3526885"/>
              <a:ext cx="28929" cy="84722"/>
            </a:xfrm>
            <a:custGeom>
              <a:rect b="b" l="l" r="r" t="t"/>
              <a:pathLst>
                <a:path extrusionOk="0" h="3242" w="1107">
                  <a:moveTo>
                    <a:pt x="1" y="1"/>
                  </a:moveTo>
                  <a:lnTo>
                    <a:pt x="1"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6" name="Google Shape;15556;p84"/>
            <p:cNvSpPr/>
            <p:nvPr/>
          </p:nvSpPr>
          <p:spPr>
            <a:xfrm>
              <a:off x="6048891"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7" name="Google Shape;15557;p84"/>
            <p:cNvSpPr/>
            <p:nvPr/>
          </p:nvSpPr>
          <p:spPr>
            <a:xfrm>
              <a:off x="5806381" y="3526885"/>
              <a:ext cx="21403" cy="48032"/>
            </a:xfrm>
            <a:custGeom>
              <a:rect b="b" l="l" r="r" t="t"/>
              <a:pathLst>
                <a:path extrusionOk="0" h="1838" w="819">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8" name="Google Shape;15558;p84"/>
            <p:cNvSpPr/>
            <p:nvPr/>
          </p:nvSpPr>
          <p:spPr>
            <a:xfrm>
              <a:off x="5864186" y="3526885"/>
              <a:ext cx="21638" cy="48032"/>
            </a:xfrm>
            <a:custGeom>
              <a:rect b="b" l="l" r="r" t="t"/>
              <a:pathLst>
                <a:path extrusionOk="0" h="1838" w="828">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9" name="Google Shape;15559;p84"/>
            <p:cNvSpPr/>
            <p:nvPr/>
          </p:nvSpPr>
          <p:spPr>
            <a:xfrm>
              <a:off x="5922226" y="3526885"/>
              <a:ext cx="21638" cy="48032"/>
            </a:xfrm>
            <a:custGeom>
              <a:rect b="b" l="l" r="r" t="t"/>
              <a:pathLst>
                <a:path extrusionOk="0" h="1838" w="828">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0" name="Google Shape;15560;p84"/>
            <p:cNvSpPr/>
            <p:nvPr/>
          </p:nvSpPr>
          <p:spPr>
            <a:xfrm>
              <a:off x="5980293" y="3526885"/>
              <a:ext cx="21638" cy="48032"/>
            </a:xfrm>
            <a:custGeom>
              <a:rect b="b" l="l" r="r" t="t"/>
              <a:pathLst>
                <a:path extrusionOk="0" h="1838" w="828">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1" name="Google Shape;15561;p84"/>
            <p:cNvSpPr/>
            <p:nvPr/>
          </p:nvSpPr>
          <p:spPr>
            <a:xfrm>
              <a:off x="6038072" y="3526885"/>
              <a:ext cx="21638" cy="48032"/>
            </a:xfrm>
            <a:custGeom>
              <a:rect b="b" l="l" r="r" t="t"/>
              <a:pathLst>
                <a:path extrusionOk="0" h="1838" w="828">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2" name="Google Shape;15562;p84"/>
            <p:cNvSpPr/>
            <p:nvPr/>
          </p:nvSpPr>
          <p:spPr>
            <a:xfrm>
              <a:off x="5926774" y="3454995"/>
              <a:ext cx="139234" cy="42282"/>
            </a:xfrm>
            <a:custGeom>
              <a:rect b="b" l="l" r="r" t="t"/>
              <a:pathLst>
                <a:path extrusionOk="0" h="1618" w="5328">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3" name="Google Shape;15563;p84"/>
            <p:cNvSpPr/>
            <p:nvPr/>
          </p:nvSpPr>
          <p:spPr>
            <a:xfrm>
              <a:off x="5926774" y="3471615"/>
              <a:ext cx="139234" cy="25662"/>
            </a:xfrm>
            <a:custGeom>
              <a:rect b="b" l="l" r="r" t="t"/>
              <a:pathLst>
                <a:path extrusionOk="0" h="982" w="5328">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4" name="Google Shape;15564;p84"/>
            <p:cNvSpPr/>
            <p:nvPr/>
          </p:nvSpPr>
          <p:spPr>
            <a:xfrm>
              <a:off x="5870981" y="3449559"/>
              <a:ext cx="10819" cy="53232"/>
            </a:xfrm>
            <a:custGeom>
              <a:rect b="b" l="l" r="r" t="t"/>
              <a:pathLst>
                <a:path extrusionOk="0" h="2037" w="414">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5" name="Google Shape;15565;p84"/>
            <p:cNvSpPr/>
            <p:nvPr/>
          </p:nvSpPr>
          <p:spPr>
            <a:xfrm>
              <a:off x="5834787" y="3449559"/>
              <a:ext cx="10845" cy="53232"/>
            </a:xfrm>
            <a:custGeom>
              <a:rect b="b" l="l" r="r" t="t"/>
              <a:pathLst>
                <a:path extrusionOk="0" h="2037" w="415">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6" name="Google Shape;15566;p84"/>
            <p:cNvSpPr/>
            <p:nvPr/>
          </p:nvSpPr>
          <p:spPr>
            <a:xfrm>
              <a:off x="5797601" y="3449559"/>
              <a:ext cx="11080" cy="53232"/>
            </a:xfrm>
            <a:custGeom>
              <a:rect b="b" l="l" r="r" t="t"/>
              <a:pathLst>
                <a:path extrusionOk="0" h="2037" w="424">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7" name="Google Shape;15567;p84"/>
            <p:cNvSpPr/>
            <p:nvPr/>
          </p:nvSpPr>
          <p:spPr>
            <a:xfrm>
              <a:off x="6094361" y="3526885"/>
              <a:ext cx="18632" cy="84983"/>
            </a:xfrm>
            <a:custGeom>
              <a:rect b="b" l="l" r="r" t="t"/>
              <a:pathLst>
                <a:path extrusionOk="0" h="3252" w="713">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8" name="Google Shape;15568;p84"/>
            <p:cNvSpPr/>
            <p:nvPr/>
          </p:nvSpPr>
          <p:spPr>
            <a:xfrm>
              <a:off x="5769456" y="3526885"/>
              <a:ext cx="18606" cy="84983"/>
            </a:xfrm>
            <a:custGeom>
              <a:rect b="b" l="l" r="r" t="t"/>
              <a:pathLst>
                <a:path extrusionOk="0" h="3252" w="712">
                  <a:moveTo>
                    <a:pt x="0" y="1"/>
                  </a:moveTo>
                  <a:lnTo>
                    <a:pt x="0" y="3251"/>
                  </a:lnTo>
                  <a:lnTo>
                    <a:pt x="712" y="3251"/>
                  </a:lnTo>
                  <a:lnTo>
                    <a:pt x="712"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9" name="Google Shape;15569;p84"/>
            <p:cNvSpPr/>
            <p:nvPr/>
          </p:nvSpPr>
          <p:spPr>
            <a:xfrm>
              <a:off x="5860684" y="3457530"/>
              <a:ext cx="31437" cy="10845"/>
            </a:xfrm>
            <a:custGeom>
              <a:rect b="b" l="l" r="r" t="t"/>
              <a:pathLst>
                <a:path extrusionOk="0" h="415" w="1203">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0" name="Google Shape;15570;p84"/>
            <p:cNvSpPr/>
            <p:nvPr/>
          </p:nvSpPr>
          <p:spPr>
            <a:xfrm>
              <a:off x="5824491" y="3477652"/>
              <a:ext cx="31673" cy="11080"/>
            </a:xfrm>
            <a:custGeom>
              <a:rect b="b" l="l" r="r" t="t"/>
              <a:pathLst>
                <a:path extrusionOk="0" h="424" w="1212">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1" name="Google Shape;15571;p84"/>
            <p:cNvSpPr/>
            <p:nvPr/>
          </p:nvSpPr>
          <p:spPr>
            <a:xfrm>
              <a:off x="5787304" y="3457530"/>
              <a:ext cx="31673" cy="10845"/>
            </a:xfrm>
            <a:custGeom>
              <a:rect b="b" l="l" r="r" t="t"/>
              <a:pathLst>
                <a:path extrusionOk="0" h="415" w="1212">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72" name="Google Shape;15572;p84"/>
          <p:cNvGrpSpPr/>
          <p:nvPr/>
        </p:nvGrpSpPr>
        <p:grpSpPr>
          <a:xfrm>
            <a:off x="5235700" y="2902998"/>
            <a:ext cx="361909" cy="360759"/>
            <a:chOff x="5235700" y="2902998"/>
            <a:chExt cx="361909" cy="360759"/>
          </a:xfrm>
        </p:grpSpPr>
        <p:sp>
          <p:nvSpPr>
            <p:cNvPr id="15573" name="Google Shape;15573;p84"/>
            <p:cNvSpPr/>
            <p:nvPr/>
          </p:nvSpPr>
          <p:spPr>
            <a:xfrm>
              <a:off x="5235700" y="2902998"/>
              <a:ext cx="361909" cy="360498"/>
            </a:xfrm>
            <a:custGeom>
              <a:rect b="b" l="l" r="r" t="t"/>
              <a:pathLst>
                <a:path extrusionOk="0" h="13795" w="13849">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4" name="Google Shape;15574;p84"/>
            <p:cNvSpPr/>
            <p:nvPr/>
          </p:nvSpPr>
          <p:spPr>
            <a:xfrm>
              <a:off x="5353061" y="2902998"/>
              <a:ext cx="244287" cy="360759"/>
            </a:xfrm>
            <a:custGeom>
              <a:rect b="b" l="l" r="r" t="t"/>
              <a:pathLst>
                <a:path extrusionOk="0" h="13805" w="9348">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5" name="Google Shape;15575;p84"/>
            <p:cNvSpPr/>
            <p:nvPr/>
          </p:nvSpPr>
          <p:spPr>
            <a:xfrm>
              <a:off x="5294001" y="2977267"/>
              <a:ext cx="228712" cy="228372"/>
            </a:xfrm>
            <a:custGeom>
              <a:rect b="b" l="l" r="r" t="t"/>
              <a:pathLst>
                <a:path extrusionOk="0" h="8739" w="8752">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6" name="Google Shape;15576;p84"/>
            <p:cNvSpPr/>
            <p:nvPr/>
          </p:nvSpPr>
          <p:spPr>
            <a:xfrm>
              <a:off x="5374672" y="2977267"/>
              <a:ext cx="148041" cy="228372"/>
            </a:xfrm>
            <a:custGeom>
              <a:rect b="b" l="l" r="r" t="t"/>
              <a:pathLst>
                <a:path extrusionOk="0" h="8739" w="5665">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7" name="Google Shape;15577;p84"/>
            <p:cNvSpPr/>
            <p:nvPr/>
          </p:nvSpPr>
          <p:spPr>
            <a:xfrm>
              <a:off x="5335473" y="3083783"/>
              <a:ext cx="73145" cy="71499"/>
            </a:xfrm>
            <a:custGeom>
              <a:rect b="b" l="l" r="r" t="t"/>
              <a:pathLst>
                <a:path extrusionOk="0" h="2736" w="2799">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8" name="Google Shape;15578;p84"/>
            <p:cNvSpPr/>
            <p:nvPr/>
          </p:nvSpPr>
          <p:spPr>
            <a:xfrm>
              <a:off x="5380447" y="3068025"/>
              <a:ext cx="57831" cy="56237"/>
            </a:xfrm>
            <a:custGeom>
              <a:rect b="b" l="l" r="r" t="t"/>
              <a:pathLst>
                <a:path extrusionOk="0" h="2152" w="2213">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9" name="Google Shape;15579;p84"/>
            <p:cNvSpPr/>
            <p:nvPr/>
          </p:nvSpPr>
          <p:spPr>
            <a:xfrm>
              <a:off x="5399289" y="3031309"/>
              <a:ext cx="58850" cy="74425"/>
            </a:xfrm>
            <a:custGeom>
              <a:rect b="b" l="l" r="r" t="t"/>
              <a:pathLst>
                <a:path extrusionOk="0" h="2848" w="2252">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80" name="Google Shape;15580;p84"/>
          <p:cNvGrpSpPr/>
          <p:nvPr/>
        </p:nvGrpSpPr>
        <p:grpSpPr>
          <a:xfrm>
            <a:off x="6634912" y="3394969"/>
            <a:ext cx="360367" cy="252309"/>
            <a:chOff x="6634912" y="3394969"/>
            <a:chExt cx="360367" cy="252309"/>
          </a:xfrm>
        </p:grpSpPr>
        <p:sp>
          <p:nvSpPr>
            <p:cNvPr id="15581" name="Google Shape;15581;p84"/>
            <p:cNvSpPr/>
            <p:nvPr/>
          </p:nvSpPr>
          <p:spPr>
            <a:xfrm>
              <a:off x="6784913" y="3403749"/>
              <a:ext cx="106830" cy="39748"/>
            </a:xfrm>
            <a:custGeom>
              <a:rect b="b" l="l" r="r" t="t"/>
              <a:pathLst>
                <a:path extrusionOk="0" h="1521" w="4088">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2" name="Google Shape;15582;p84"/>
            <p:cNvSpPr/>
            <p:nvPr/>
          </p:nvSpPr>
          <p:spPr>
            <a:xfrm>
              <a:off x="6916333" y="3417835"/>
              <a:ext cx="56080" cy="30444"/>
            </a:xfrm>
            <a:custGeom>
              <a:rect b="b" l="l" r="r" t="t"/>
              <a:pathLst>
                <a:path extrusionOk="0" h="1165" w="2146">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3" name="Google Shape;15583;p84"/>
            <p:cNvSpPr/>
            <p:nvPr/>
          </p:nvSpPr>
          <p:spPr>
            <a:xfrm>
              <a:off x="6634912" y="3442974"/>
              <a:ext cx="360367" cy="204304"/>
            </a:xfrm>
            <a:custGeom>
              <a:rect b="b" l="l" r="r" t="t"/>
              <a:pathLst>
                <a:path extrusionOk="0" h="7818" w="1379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4" name="Google Shape;15584;p84"/>
            <p:cNvSpPr/>
            <p:nvPr/>
          </p:nvSpPr>
          <p:spPr>
            <a:xfrm>
              <a:off x="6943981" y="3477129"/>
              <a:ext cx="51298" cy="142762"/>
            </a:xfrm>
            <a:custGeom>
              <a:rect b="b" l="l" r="r" t="t"/>
              <a:pathLst>
                <a:path extrusionOk="0" h="5463" w="1963">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5" name="Google Shape;15585;p84"/>
            <p:cNvSpPr/>
            <p:nvPr/>
          </p:nvSpPr>
          <p:spPr>
            <a:xfrm>
              <a:off x="6723344" y="3457530"/>
              <a:ext cx="205846" cy="176081"/>
            </a:xfrm>
            <a:custGeom>
              <a:rect b="b" l="l" r="r" t="t"/>
              <a:pathLst>
                <a:path extrusionOk="0" h="6738" w="7877">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6" name="Google Shape;15586;p84"/>
            <p:cNvSpPr/>
            <p:nvPr/>
          </p:nvSpPr>
          <p:spPr>
            <a:xfrm>
              <a:off x="6743702" y="3472870"/>
              <a:ext cx="170410" cy="145793"/>
            </a:xfrm>
            <a:custGeom>
              <a:rect b="b" l="l" r="r" t="t"/>
              <a:pathLst>
                <a:path extrusionOk="0" h="5579" w="6521">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7" name="Google Shape;15587;p84"/>
            <p:cNvSpPr/>
            <p:nvPr/>
          </p:nvSpPr>
          <p:spPr>
            <a:xfrm>
              <a:off x="6781411" y="3491816"/>
              <a:ext cx="119373" cy="106046"/>
            </a:xfrm>
            <a:custGeom>
              <a:rect b="b" l="l" r="r" t="t"/>
              <a:pathLst>
                <a:path extrusionOk="0" h="4058" w="4568">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8" name="Google Shape;15588;p84"/>
            <p:cNvSpPr/>
            <p:nvPr/>
          </p:nvSpPr>
          <p:spPr>
            <a:xfrm>
              <a:off x="6783867" y="3491711"/>
              <a:ext cx="116159" cy="106176"/>
            </a:xfrm>
            <a:custGeom>
              <a:rect b="b" l="l" r="r" t="t"/>
              <a:pathLst>
                <a:path extrusionOk="0" h="4063" w="4445">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9" name="Google Shape;15589;p84"/>
            <p:cNvSpPr/>
            <p:nvPr/>
          </p:nvSpPr>
          <p:spPr>
            <a:xfrm>
              <a:off x="6833414" y="3519595"/>
              <a:ext cx="33450" cy="33450"/>
            </a:xfrm>
            <a:custGeom>
              <a:rect b="b" l="l" r="r" t="t"/>
              <a:pathLst>
                <a:path extrusionOk="0" h="1280" w="128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0" name="Google Shape;15590;p84"/>
            <p:cNvSpPr/>
            <p:nvPr/>
          </p:nvSpPr>
          <p:spPr>
            <a:xfrm>
              <a:off x="6667055" y="3394969"/>
              <a:ext cx="34469" cy="30183"/>
            </a:xfrm>
            <a:custGeom>
              <a:rect b="b" l="l" r="r" t="t"/>
              <a:pathLst>
                <a:path extrusionOk="0" h="1155" w="1319">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1" name="Google Shape;15591;p84"/>
            <p:cNvSpPr/>
            <p:nvPr/>
          </p:nvSpPr>
          <p:spPr>
            <a:xfrm>
              <a:off x="6634912" y="3416580"/>
              <a:ext cx="99016" cy="230463"/>
            </a:xfrm>
            <a:custGeom>
              <a:rect b="b" l="l" r="r" t="t"/>
              <a:pathLst>
                <a:path extrusionOk="0" h="8819" w="3789">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2" name="Google Shape;15592;p84"/>
            <p:cNvSpPr/>
            <p:nvPr/>
          </p:nvSpPr>
          <p:spPr>
            <a:xfrm>
              <a:off x="6634912" y="3416580"/>
              <a:ext cx="77666" cy="204827"/>
            </a:xfrm>
            <a:custGeom>
              <a:rect b="b" l="l" r="r" t="t"/>
              <a:pathLst>
                <a:path extrusionOk="0" h="7838" w="2972">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3" name="Google Shape;15593;p84"/>
            <p:cNvSpPr/>
            <p:nvPr/>
          </p:nvSpPr>
          <p:spPr>
            <a:xfrm>
              <a:off x="6915836" y="3461058"/>
              <a:ext cx="22134" cy="22134"/>
            </a:xfrm>
            <a:custGeom>
              <a:rect b="b" l="l" r="r" t="t"/>
              <a:pathLst>
                <a:path extrusionOk="0" h="847" w="847">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94" name="Google Shape;15594;p84"/>
          <p:cNvGrpSpPr/>
          <p:nvPr/>
        </p:nvGrpSpPr>
        <p:grpSpPr>
          <a:xfrm>
            <a:off x="7059330" y="3340796"/>
            <a:ext cx="377170" cy="360655"/>
            <a:chOff x="7059330" y="3340796"/>
            <a:chExt cx="377170" cy="360655"/>
          </a:xfrm>
        </p:grpSpPr>
        <p:sp>
          <p:nvSpPr>
            <p:cNvPr id="15595" name="Google Shape;15595;p84"/>
            <p:cNvSpPr/>
            <p:nvPr/>
          </p:nvSpPr>
          <p:spPr>
            <a:xfrm>
              <a:off x="7059330" y="3424629"/>
              <a:ext cx="317144" cy="276822"/>
            </a:xfrm>
            <a:custGeom>
              <a:rect b="b" l="l" r="r" t="t"/>
              <a:pathLst>
                <a:path extrusionOk="0" h="10593" w="12136">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6" name="Google Shape;15596;p84"/>
            <p:cNvSpPr/>
            <p:nvPr/>
          </p:nvSpPr>
          <p:spPr>
            <a:xfrm>
              <a:off x="7076917" y="3424629"/>
              <a:ext cx="299322" cy="254583"/>
            </a:xfrm>
            <a:custGeom>
              <a:rect b="b" l="l" r="r" t="t"/>
              <a:pathLst>
                <a:path extrusionOk="0" h="9742" w="11454">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7" name="Google Shape;15597;p84"/>
            <p:cNvSpPr/>
            <p:nvPr/>
          </p:nvSpPr>
          <p:spPr>
            <a:xfrm>
              <a:off x="7155079" y="3466232"/>
              <a:ext cx="80671" cy="49390"/>
            </a:xfrm>
            <a:custGeom>
              <a:rect b="b" l="l" r="r" t="t"/>
              <a:pathLst>
                <a:path extrusionOk="0" h="1890" w="3087">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8" name="Google Shape;15598;p84"/>
            <p:cNvSpPr/>
            <p:nvPr/>
          </p:nvSpPr>
          <p:spPr>
            <a:xfrm>
              <a:off x="7175437" y="3466336"/>
              <a:ext cx="60575" cy="48528"/>
            </a:xfrm>
            <a:custGeom>
              <a:rect b="b" l="l" r="r" t="t"/>
              <a:pathLst>
                <a:path extrusionOk="0" h="1857" w="2318">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9" name="Google Shape;15599;p84"/>
            <p:cNvSpPr/>
            <p:nvPr/>
          </p:nvSpPr>
          <p:spPr>
            <a:xfrm>
              <a:off x="7199296" y="3550457"/>
              <a:ext cx="64103" cy="71838"/>
            </a:xfrm>
            <a:custGeom>
              <a:rect b="b" l="l" r="r" t="t"/>
              <a:pathLst>
                <a:path extrusionOk="0" h="2749" w="2453">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0" name="Google Shape;15600;p84"/>
            <p:cNvSpPr/>
            <p:nvPr/>
          </p:nvSpPr>
          <p:spPr>
            <a:xfrm>
              <a:off x="7216648" y="3550457"/>
              <a:ext cx="47012" cy="63920"/>
            </a:xfrm>
            <a:custGeom>
              <a:rect b="b" l="l" r="r" t="t"/>
              <a:pathLst>
                <a:path extrusionOk="0" h="2446" w="1799">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1" name="Google Shape;15601;p84"/>
            <p:cNvSpPr/>
            <p:nvPr/>
          </p:nvSpPr>
          <p:spPr>
            <a:xfrm>
              <a:off x="7106316" y="3524690"/>
              <a:ext cx="68127" cy="69565"/>
            </a:xfrm>
            <a:custGeom>
              <a:rect b="b" l="l" r="r" t="t"/>
              <a:pathLst>
                <a:path extrusionOk="0" h="2662" w="2607">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2" name="Google Shape;15602;p84"/>
            <p:cNvSpPr/>
            <p:nvPr/>
          </p:nvSpPr>
          <p:spPr>
            <a:xfrm>
              <a:off x="7113607" y="3541049"/>
              <a:ext cx="60836" cy="53206"/>
            </a:xfrm>
            <a:custGeom>
              <a:rect b="b" l="l" r="r" t="t"/>
              <a:pathLst>
                <a:path extrusionOk="0" h="2036" w="2328">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3" name="Google Shape;15603;p84"/>
            <p:cNvSpPr/>
            <p:nvPr/>
          </p:nvSpPr>
          <p:spPr>
            <a:xfrm>
              <a:off x="7312632" y="3340796"/>
              <a:ext cx="123868" cy="140645"/>
            </a:xfrm>
            <a:custGeom>
              <a:rect b="b" l="l" r="r" t="t"/>
              <a:pathLst>
                <a:path extrusionOk="0" h="5382" w="474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4" name="Google Shape;15604;p84"/>
            <p:cNvSpPr/>
            <p:nvPr/>
          </p:nvSpPr>
          <p:spPr>
            <a:xfrm>
              <a:off x="7331735" y="3413575"/>
              <a:ext cx="46516" cy="44242"/>
            </a:xfrm>
            <a:custGeom>
              <a:rect b="b" l="l" r="r" t="t"/>
              <a:pathLst>
                <a:path extrusionOk="0" h="1693" w="178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5" name="Google Shape;15605;p84"/>
            <p:cNvSpPr/>
            <p:nvPr/>
          </p:nvSpPr>
          <p:spPr>
            <a:xfrm>
              <a:off x="7231465" y="3453140"/>
              <a:ext cx="117622" cy="80122"/>
            </a:xfrm>
            <a:custGeom>
              <a:rect b="b" l="l" r="r" t="t"/>
              <a:pathLst>
                <a:path extrusionOk="0" h="3066" w="4501">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6" name="Google Shape;15606;p84"/>
            <p:cNvSpPr/>
            <p:nvPr/>
          </p:nvSpPr>
          <p:spPr>
            <a:xfrm>
              <a:off x="7245785" y="3452878"/>
              <a:ext cx="93502" cy="59713"/>
            </a:xfrm>
            <a:custGeom>
              <a:rect b="b" l="l" r="r" t="t"/>
              <a:pathLst>
                <a:path extrusionOk="0" h="2285" w="3578">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07" name="Google Shape;15607;p84"/>
          <p:cNvGrpSpPr/>
          <p:nvPr/>
        </p:nvGrpSpPr>
        <p:grpSpPr>
          <a:xfrm>
            <a:off x="7957948" y="3375631"/>
            <a:ext cx="360629" cy="291012"/>
            <a:chOff x="7957948" y="3375631"/>
            <a:chExt cx="360629" cy="291012"/>
          </a:xfrm>
        </p:grpSpPr>
        <p:sp>
          <p:nvSpPr>
            <p:cNvPr id="15608" name="Google Shape;15608;p84"/>
            <p:cNvSpPr/>
            <p:nvPr/>
          </p:nvSpPr>
          <p:spPr>
            <a:xfrm>
              <a:off x="7957948" y="3393714"/>
              <a:ext cx="360629" cy="261116"/>
            </a:xfrm>
            <a:custGeom>
              <a:rect b="b" l="l" r="r" t="t"/>
              <a:pathLst>
                <a:path extrusionOk="0" h="9992" w="1380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9" name="Google Shape;15609;p84"/>
            <p:cNvSpPr/>
            <p:nvPr/>
          </p:nvSpPr>
          <p:spPr>
            <a:xfrm>
              <a:off x="8286643" y="3393714"/>
              <a:ext cx="31934" cy="261116"/>
            </a:xfrm>
            <a:custGeom>
              <a:rect b="b" l="l" r="r" t="t"/>
              <a:pathLst>
                <a:path extrusionOk="0" h="9992" w="1222">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0" name="Google Shape;15610;p84"/>
            <p:cNvSpPr/>
            <p:nvPr/>
          </p:nvSpPr>
          <p:spPr>
            <a:xfrm>
              <a:off x="7978541" y="3597757"/>
              <a:ext cx="159853" cy="33946"/>
            </a:xfrm>
            <a:custGeom>
              <a:rect b="b" l="l" r="r" t="t"/>
              <a:pathLst>
                <a:path extrusionOk="0" h="1299" w="6117">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1" name="Google Shape;15611;p84"/>
            <p:cNvSpPr/>
            <p:nvPr/>
          </p:nvSpPr>
          <p:spPr>
            <a:xfrm>
              <a:off x="8138367" y="3597757"/>
              <a:ext cx="159591" cy="33946"/>
            </a:xfrm>
            <a:custGeom>
              <a:rect b="b" l="l" r="r" t="t"/>
              <a:pathLst>
                <a:path extrusionOk="0" h="1299" w="6107">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2" name="Google Shape;15612;p84"/>
            <p:cNvSpPr/>
            <p:nvPr/>
          </p:nvSpPr>
          <p:spPr>
            <a:xfrm>
              <a:off x="8122531" y="3631677"/>
              <a:ext cx="31202" cy="34965"/>
            </a:xfrm>
            <a:custGeom>
              <a:rect b="b" l="l" r="r" t="t"/>
              <a:pathLst>
                <a:path extrusionOk="0" h="1338" w="1194">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3" name="Google Shape;15613;p84"/>
            <p:cNvSpPr/>
            <p:nvPr/>
          </p:nvSpPr>
          <p:spPr>
            <a:xfrm>
              <a:off x="7978541" y="3375631"/>
              <a:ext cx="159853" cy="234226"/>
            </a:xfrm>
            <a:custGeom>
              <a:rect b="b" l="l" r="r" t="t"/>
              <a:pathLst>
                <a:path extrusionOk="0" h="8963" w="6117">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4" name="Google Shape;15614;p84"/>
            <p:cNvSpPr/>
            <p:nvPr/>
          </p:nvSpPr>
          <p:spPr>
            <a:xfrm>
              <a:off x="8138367" y="3375631"/>
              <a:ext cx="159591" cy="234252"/>
            </a:xfrm>
            <a:custGeom>
              <a:rect b="b" l="l" r="r" t="t"/>
              <a:pathLst>
                <a:path extrusionOk="0" h="8964" w="6107">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5" name="Google Shape;15615;p84"/>
            <p:cNvSpPr/>
            <p:nvPr/>
          </p:nvSpPr>
          <p:spPr>
            <a:xfrm>
              <a:off x="8033576" y="3407277"/>
              <a:ext cx="80958" cy="10584"/>
            </a:xfrm>
            <a:custGeom>
              <a:rect b="b" l="l" r="r" t="t"/>
              <a:pathLst>
                <a:path extrusionOk="0" h="405" w="3098">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6" name="Google Shape;15616;p84"/>
            <p:cNvSpPr/>
            <p:nvPr/>
          </p:nvSpPr>
          <p:spPr>
            <a:xfrm>
              <a:off x="8003184" y="3428889"/>
              <a:ext cx="111351" cy="10584"/>
            </a:xfrm>
            <a:custGeom>
              <a:rect b="b" l="l" r="r" t="t"/>
              <a:pathLst>
                <a:path extrusionOk="0" h="405" w="4261">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7" name="Google Shape;15617;p84"/>
            <p:cNvSpPr/>
            <p:nvPr/>
          </p:nvSpPr>
          <p:spPr>
            <a:xfrm>
              <a:off x="8003184" y="3450761"/>
              <a:ext cx="111351" cy="10584"/>
            </a:xfrm>
            <a:custGeom>
              <a:rect b="b" l="l" r="r" t="t"/>
              <a:pathLst>
                <a:path extrusionOk="0" h="405" w="4261">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8" name="Google Shape;15618;p84"/>
            <p:cNvSpPr/>
            <p:nvPr/>
          </p:nvSpPr>
          <p:spPr>
            <a:xfrm>
              <a:off x="8003184" y="3472608"/>
              <a:ext cx="88720" cy="10584"/>
            </a:xfrm>
            <a:custGeom>
              <a:rect b="b" l="l" r="r" t="t"/>
              <a:pathLst>
                <a:path extrusionOk="0" h="405" w="3395">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9" name="Google Shape;15619;p84"/>
            <p:cNvSpPr/>
            <p:nvPr/>
          </p:nvSpPr>
          <p:spPr>
            <a:xfrm>
              <a:off x="8033576" y="3515831"/>
              <a:ext cx="80958" cy="10584"/>
            </a:xfrm>
            <a:custGeom>
              <a:rect b="b" l="l" r="r" t="t"/>
              <a:pathLst>
                <a:path extrusionOk="0" h="405" w="3098">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0" name="Google Shape;15620;p84"/>
            <p:cNvSpPr/>
            <p:nvPr/>
          </p:nvSpPr>
          <p:spPr>
            <a:xfrm>
              <a:off x="8003184" y="3537443"/>
              <a:ext cx="111351" cy="10584"/>
            </a:xfrm>
            <a:custGeom>
              <a:rect b="b" l="l" r="r" t="t"/>
              <a:pathLst>
                <a:path extrusionOk="0" h="405" w="4261">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1" name="Google Shape;15621;p84"/>
            <p:cNvSpPr/>
            <p:nvPr/>
          </p:nvSpPr>
          <p:spPr>
            <a:xfrm>
              <a:off x="8003184" y="3559316"/>
              <a:ext cx="55296" cy="10584"/>
            </a:xfrm>
            <a:custGeom>
              <a:rect b="b" l="l" r="r" t="t"/>
              <a:pathLst>
                <a:path extrusionOk="0" h="405" w="2116">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2" name="Google Shape;15622;p84"/>
            <p:cNvSpPr/>
            <p:nvPr/>
          </p:nvSpPr>
          <p:spPr>
            <a:xfrm>
              <a:off x="8190632" y="3479664"/>
              <a:ext cx="81194" cy="10558"/>
            </a:xfrm>
            <a:custGeom>
              <a:rect b="b" l="l" r="r" t="t"/>
              <a:pathLst>
                <a:path extrusionOk="0" h="404" w="3107">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3" name="Google Shape;15623;p84"/>
            <p:cNvSpPr/>
            <p:nvPr/>
          </p:nvSpPr>
          <p:spPr>
            <a:xfrm>
              <a:off x="8160240" y="3501511"/>
              <a:ext cx="111586" cy="10584"/>
            </a:xfrm>
            <a:custGeom>
              <a:rect b="b" l="l" r="r" t="t"/>
              <a:pathLst>
                <a:path extrusionOk="0" h="405" w="427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4" name="Google Shape;15624;p84"/>
            <p:cNvSpPr/>
            <p:nvPr/>
          </p:nvSpPr>
          <p:spPr>
            <a:xfrm>
              <a:off x="8160475" y="3523122"/>
              <a:ext cx="55061" cy="10584"/>
            </a:xfrm>
            <a:custGeom>
              <a:rect b="b" l="l" r="r" t="t"/>
              <a:pathLst>
                <a:path extrusionOk="0" h="405" w="2107">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5" name="Google Shape;15625;p84"/>
            <p:cNvSpPr/>
            <p:nvPr/>
          </p:nvSpPr>
          <p:spPr>
            <a:xfrm>
              <a:off x="8169778" y="3412556"/>
              <a:ext cx="97291" cy="36220"/>
            </a:xfrm>
            <a:custGeom>
              <a:rect b="b" l="l" r="r" t="t"/>
              <a:pathLst>
                <a:path extrusionOk="0" h="1386" w="3723">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26" name="Google Shape;15626;p84"/>
          <p:cNvGrpSpPr/>
          <p:nvPr/>
        </p:nvGrpSpPr>
        <p:grpSpPr>
          <a:xfrm>
            <a:off x="6198656" y="3867888"/>
            <a:ext cx="347562" cy="227954"/>
            <a:chOff x="6198656" y="3867888"/>
            <a:chExt cx="347562" cy="227954"/>
          </a:xfrm>
        </p:grpSpPr>
        <p:sp>
          <p:nvSpPr>
            <p:cNvPr id="15627" name="Google Shape;15627;p84"/>
            <p:cNvSpPr/>
            <p:nvPr/>
          </p:nvSpPr>
          <p:spPr>
            <a:xfrm>
              <a:off x="6198656" y="3867888"/>
              <a:ext cx="347562" cy="227954"/>
            </a:xfrm>
            <a:custGeom>
              <a:rect b="b" l="l" r="r" t="t"/>
              <a:pathLst>
                <a:path extrusionOk="0" h="8723" w="1330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8" name="Google Shape;15628;p84"/>
            <p:cNvSpPr/>
            <p:nvPr/>
          </p:nvSpPr>
          <p:spPr>
            <a:xfrm>
              <a:off x="6234353" y="3885998"/>
              <a:ext cx="275933" cy="191760"/>
            </a:xfrm>
            <a:custGeom>
              <a:rect b="b" l="l" r="r" t="t"/>
              <a:pathLst>
                <a:path extrusionOk="0" h="7338" w="10559">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9" name="Google Shape;15629;p84"/>
            <p:cNvSpPr/>
            <p:nvPr/>
          </p:nvSpPr>
          <p:spPr>
            <a:xfrm>
              <a:off x="6210468" y="3970119"/>
              <a:ext cx="12335" cy="23964"/>
            </a:xfrm>
            <a:custGeom>
              <a:rect b="b" l="l" r="r" t="t"/>
              <a:pathLst>
                <a:path extrusionOk="0" h="917" w="472">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0" name="Google Shape;15630;p84"/>
            <p:cNvSpPr/>
            <p:nvPr/>
          </p:nvSpPr>
          <p:spPr>
            <a:xfrm>
              <a:off x="6522333" y="3963899"/>
              <a:ext cx="12073" cy="35958"/>
            </a:xfrm>
            <a:custGeom>
              <a:rect b="b" l="l" r="r" t="t"/>
              <a:pathLst>
                <a:path extrusionOk="0" h="1376" w="462">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1" name="Google Shape;15631;p84"/>
            <p:cNvSpPr/>
            <p:nvPr/>
          </p:nvSpPr>
          <p:spPr>
            <a:xfrm>
              <a:off x="6520321" y="3885998"/>
              <a:ext cx="16098" cy="12073"/>
            </a:xfrm>
            <a:custGeom>
              <a:rect b="b" l="l" r="r" t="t"/>
              <a:pathLst>
                <a:path extrusionOk="0" h="462" w="616">
                  <a:moveTo>
                    <a:pt x="308" y="0"/>
                  </a:moveTo>
                  <a:cubicBezTo>
                    <a:pt x="0" y="0"/>
                    <a:pt x="0" y="462"/>
                    <a:pt x="308" y="462"/>
                  </a:cubicBezTo>
                  <a:cubicBezTo>
                    <a:pt x="616" y="462"/>
                    <a:pt x="616" y="0"/>
                    <a:pt x="308" y="0"/>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2" name="Google Shape;15632;p84"/>
            <p:cNvSpPr/>
            <p:nvPr/>
          </p:nvSpPr>
          <p:spPr>
            <a:xfrm>
              <a:off x="6210468" y="3940014"/>
              <a:ext cx="12099" cy="17875"/>
            </a:xfrm>
            <a:custGeom>
              <a:rect b="b" l="l" r="r" t="t"/>
              <a:pathLst>
                <a:path extrusionOk="0" h="684" w="463">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3" name="Google Shape;15633;p84"/>
            <p:cNvSpPr/>
            <p:nvPr/>
          </p:nvSpPr>
          <p:spPr>
            <a:xfrm>
              <a:off x="6210468" y="4005842"/>
              <a:ext cx="12099" cy="18136"/>
            </a:xfrm>
            <a:custGeom>
              <a:rect b="b" l="l" r="r" t="t"/>
              <a:pathLst>
                <a:path extrusionOk="0" h="694" w="463">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4" name="Google Shape;15634;p84"/>
            <p:cNvSpPr/>
            <p:nvPr/>
          </p:nvSpPr>
          <p:spPr>
            <a:xfrm>
              <a:off x="6312489" y="3915894"/>
              <a:ext cx="119896" cy="95776"/>
            </a:xfrm>
            <a:custGeom>
              <a:rect b="b" l="l" r="r" t="t"/>
              <a:pathLst>
                <a:path extrusionOk="0" h="3665" w="4588">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5" name="Google Shape;15635;p84"/>
            <p:cNvSpPr/>
            <p:nvPr/>
          </p:nvSpPr>
          <p:spPr>
            <a:xfrm>
              <a:off x="6252437" y="4035764"/>
              <a:ext cx="240001" cy="12073"/>
            </a:xfrm>
            <a:custGeom>
              <a:rect b="b" l="l" r="r" t="t"/>
              <a:pathLst>
                <a:path extrusionOk="0" h="462" w="9184">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6" name="Google Shape;15636;p84"/>
            <p:cNvSpPr/>
            <p:nvPr/>
          </p:nvSpPr>
          <p:spPr>
            <a:xfrm>
              <a:off x="6252437" y="4035764"/>
              <a:ext cx="54042" cy="12073"/>
            </a:xfrm>
            <a:custGeom>
              <a:rect b="b" l="l" r="r" t="t"/>
              <a:pathLst>
                <a:path extrusionOk="0" h="462" w="2068">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7" name="Google Shape;15637;p84"/>
            <p:cNvSpPr/>
            <p:nvPr/>
          </p:nvSpPr>
          <p:spPr>
            <a:xfrm>
              <a:off x="6294406" y="4029727"/>
              <a:ext cx="24146" cy="24146"/>
            </a:xfrm>
            <a:custGeom>
              <a:rect b="b" l="l" r="r" t="t"/>
              <a:pathLst>
                <a:path extrusionOk="0" h="924" w="924">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38" name="Google Shape;15638;p84"/>
          <p:cNvGrpSpPr/>
          <p:nvPr/>
        </p:nvGrpSpPr>
        <p:grpSpPr>
          <a:xfrm>
            <a:off x="5706895" y="3819151"/>
            <a:ext cx="349392" cy="325454"/>
            <a:chOff x="5706895" y="3819151"/>
            <a:chExt cx="349392" cy="325454"/>
          </a:xfrm>
        </p:grpSpPr>
        <p:sp>
          <p:nvSpPr>
            <p:cNvPr id="15639" name="Google Shape;15639;p84"/>
            <p:cNvSpPr/>
            <p:nvPr/>
          </p:nvSpPr>
          <p:spPr>
            <a:xfrm>
              <a:off x="5761172" y="4052332"/>
              <a:ext cx="43484" cy="43511"/>
            </a:xfrm>
            <a:custGeom>
              <a:rect b="b" l="l" r="r" t="t"/>
              <a:pathLst>
                <a:path extrusionOk="0" h="1665" w="1664">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0" name="Google Shape;15640;p84"/>
            <p:cNvSpPr/>
            <p:nvPr/>
          </p:nvSpPr>
          <p:spPr>
            <a:xfrm>
              <a:off x="5903881" y="3938498"/>
              <a:ext cx="101316" cy="86995"/>
            </a:xfrm>
            <a:custGeom>
              <a:rect b="b" l="l" r="r" t="t"/>
              <a:pathLst>
                <a:path extrusionOk="0" h="3329" w="3877">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1" name="Google Shape;15641;p84"/>
            <p:cNvSpPr/>
            <p:nvPr/>
          </p:nvSpPr>
          <p:spPr>
            <a:xfrm>
              <a:off x="5913942" y="3973699"/>
              <a:ext cx="95514" cy="51795"/>
            </a:xfrm>
            <a:custGeom>
              <a:rect b="b" l="l" r="r" t="t"/>
              <a:pathLst>
                <a:path extrusionOk="0" h="1982" w="3655">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2" name="Google Shape;15642;p84"/>
            <p:cNvSpPr/>
            <p:nvPr/>
          </p:nvSpPr>
          <p:spPr>
            <a:xfrm>
              <a:off x="5788297" y="3840998"/>
              <a:ext cx="146525" cy="281891"/>
            </a:xfrm>
            <a:custGeom>
              <a:rect b="b" l="l" r="r" t="t"/>
              <a:pathLst>
                <a:path extrusionOk="0" h="10787" w="5607">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3" name="Google Shape;15643;p84"/>
            <p:cNvSpPr/>
            <p:nvPr/>
          </p:nvSpPr>
          <p:spPr>
            <a:xfrm>
              <a:off x="5788297" y="4009135"/>
              <a:ext cx="146525" cy="113755"/>
            </a:xfrm>
            <a:custGeom>
              <a:rect b="b" l="l" r="r" t="t"/>
              <a:pathLst>
                <a:path extrusionOk="0" h="4353" w="5607">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4" name="Google Shape;15644;p84"/>
            <p:cNvSpPr/>
            <p:nvPr/>
          </p:nvSpPr>
          <p:spPr>
            <a:xfrm>
              <a:off x="5923742" y="3819151"/>
              <a:ext cx="43511" cy="325454"/>
            </a:xfrm>
            <a:custGeom>
              <a:rect b="b" l="l" r="r" t="t"/>
              <a:pathLst>
                <a:path extrusionOk="0" h="12454" w="1665">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5" name="Google Shape;15645;p84"/>
            <p:cNvSpPr/>
            <p:nvPr/>
          </p:nvSpPr>
          <p:spPr>
            <a:xfrm>
              <a:off x="5923742" y="4117428"/>
              <a:ext cx="43511" cy="27178"/>
            </a:xfrm>
            <a:custGeom>
              <a:rect b="b" l="l" r="r" t="t"/>
              <a:pathLst>
                <a:path extrusionOk="0" h="1040" w="1665">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6" name="Google Shape;15646;p84"/>
            <p:cNvSpPr/>
            <p:nvPr/>
          </p:nvSpPr>
          <p:spPr>
            <a:xfrm>
              <a:off x="5706895" y="3933220"/>
              <a:ext cx="43484" cy="97291"/>
            </a:xfrm>
            <a:custGeom>
              <a:rect b="b" l="l" r="r" t="t"/>
              <a:pathLst>
                <a:path extrusionOk="0" h="3723" w="1664">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7" name="Google Shape;15647;p84"/>
            <p:cNvSpPr/>
            <p:nvPr/>
          </p:nvSpPr>
          <p:spPr>
            <a:xfrm>
              <a:off x="5706895" y="3938002"/>
              <a:ext cx="43484" cy="92509"/>
            </a:xfrm>
            <a:custGeom>
              <a:rect b="b" l="l" r="r" t="t"/>
              <a:pathLst>
                <a:path extrusionOk="0" h="3540" w="1664">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8" name="Google Shape;15648;p84"/>
            <p:cNvSpPr/>
            <p:nvPr/>
          </p:nvSpPr>
          <p:spPr>
            <a:xfrm>
              <a:off x="5744839" y="3932985"/>
              <a:ext cx="54303" cy="97762"/>
            </a:xfrm>
            <a:custGeom>
              <a:rect b="b" l="l" r="r" t="t"/>
              <a:pathLst>
                <a:path extrusionOk="0" h="3741" w="2078">
                  <a:moveTo>
                    <a:pt x="0" y="0"/>
                  </a:moveTo>
                  <a:lnTo>
                    <a:pt x="0" y="3741"/>
                  </a:lnTo>
                  <a:lnTo>
                    <a:pt x="2077" y="3741"/>
                  </a:lnTo>
                  <a:lnTo>
                    <a:pt x="2077" y="0"/>
                  </a:lnTo>
                  <a:close/>
                </a:path>
              </a:pathLst>
            </a:custGeom>
            <a:solidFill>
              <a:srgbClr val="8B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9" name="Google Shape;15649;p84"/>
            <p:cNvSpPr/>
            <p:nvPr/>
          </p:nvSpPr>
          <p:spPr>
            <a:xfrm>
              <a:off x="5744839" y="4014387"/>
              <a:ext cx="54303" cy="16359"/>
            </a:xfrm>
            <a:custGeom>
              <a:rect b="b" l="l" r="r" t="t"/>
              <a:pathLst>
                <a:path extrusionOk="0" h="626" w="2078">
                  <a:moveTo>
                    <a:pt x="0" y="1"/>
                  </a:moveTo>
                  <a:lnTo>
                    <a:pt x="0" y="626"/>
                  </a:lnTo>
                  <a:lnTo>
                    <a:pt x="2077" y="626"/>
                  </a:lnTo>
                  <a:lnTo>
                    <a:pt x="2077"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0" name="Google Shape;15650;p84"/>
            <p:cNvSpPr/>
            <p:nvPr/>
          </p:nvSpPr>
          <p:spPr>
            <a:xfrm>
              <a:off x="5744839" y="4030720"/>
              <a:ext cx="54539" cy="86734"/>
            </a:xfrm>
            <a:custGeom>
              <a:rect b="b" l="l" r="r" t="t"/>
              <a:pathLst>
                <a:path extrusionOk="0" h="3319" w="2087">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1" name="Google Shape;15651;p84"/>
            <p:cNvSpPr/>
            <p:nvPr/>
          </p:nvSpPr>
          <p:spPr>
            <a:xfrm>
              <a:off x="6025528" y="3976443"/>
              <a:ext cx="30758" cy="10871"/>
            </a:xfrm>
            <a:custGeom>
              <a:rect b="b" l="l" r="r" t="t"/>
              <a:pathLst>
                <a:path extrusionOk="0" h="416" w="1177">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2" name="Google Shape;15652;p84"/>
            <p:cNvSpPr/>
            <p:nvPr/>
          </p:nvSpPr>
          <p:spPr>
            <a:xfrm>
              <a:off x="6004675" y="3914718"/>
              <a:ext cx="26786" cy="22814"/>
            </a:xfrm>
            <a:custGeom>
              <a:rect b="b" l="l" r="r" t="t"/>
              <a:pathLst>
                <a:path extrusionOk="0" h="873" w="1025">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3" name="Google Shape;15653;p84"/>
            <p:cNvSpPr/>
            <p:nvPr/>
          </p:nvSpPr>
          <p:spPr>
            <a:xfrm>
              <a:off x="6003368" y="4025886"/>
              <a:ext cx="26943" cy="22709"/>
            </a:xfrm>
            <a:custGeom>
              <a:rect b="b" l="l" r="r" t="t"/>
              <a:pathLst>
                <a:path extrusionOk="0" h="869" w="1031">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54" name="Google Shape;15654;p84"/>
          <p:cNvGrpSpPr/>
          <p:nvPr/>
        </p:nvGrpSpPr>
        <p:grpSpPr>
          <a:xfrm>
            <a:off x="7648618" y="3340744"/>
            <a:ext cx="97265" cy="360393"/>
            <a:chOff x="7648618" y="3340744"/>
            <a:chExt cx="97265" cy="360393"/>
          </a:xfrm>
        </p:grpSpPr>
        <p:sp>
          <p:nvSpPr>
            <p:cNvPr id="15655" name="Google Shape;15655;p84"/>
            <p:cNvSpPr/>
            <p:nvPr/>
          </p:nvSpPr>
          <p:spPr>
            <a:xfrm>
              <a:off x="7648618" y="3340744"/>
              <a:ext cx="97265" cy="307057"/>
            </a:xfrm>
            <a:custGeom>
              <a:rect b="b" l="l" r="r" t="t"/>
              <a:pathLst>
                <a:path extrusionOk="0" h="11750" w="3722">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6" name="Google Shape;15656;p84"/>
            <p:cNvSpPr/>
            <p:nvPr/>
          </p:nvSpPr>
          <p:spPr>
            <a:xfrm>
              <a:off x="7672477" y="3346467"/>
              <a:ext cx="73406" cy="284740"/>
            </a:xfrm>
            <a:custGeom>
              <a:rect b="b" l="l" r="r" t="t"/>
              <a:pathLst>
                <a:path extrusionOk="0" h="10896" w="2809">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7" name="Google Shape;15657;p84"/>
            <p:cNvSpPr/>
            <p:nvPr/>
          </p:nvSpPr>
          <p:spPr>
            <a:xfrm>
              <a:off x="7656562" y="3376571"/>
              <a:ext cx="80018" cy="324566"/>
            </a:xfrm>
            <a:custGeom>
              <a:rect b="b" l="l" r="r" t="t"/>
              <a:pathLst>
                <a:path extrusionOk="0" h="12420" w="3062">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58" name="Google Shape;15658;p84"/>
          <p:cNvGrpSpPr/>
          <p:nvPr/>
        </p:nvGrpSpPr>
        <p:grpSpPr>
          <a:xfrm>
            <a:off x="7164356" y="3790667"/>
            <a:ext cx="385507" cy="382501"/>
            <a:chOff x="7164356" y="3790667"/>
            <a:chExt cx="385507" cy="382501"/>
          </a:xfrm>
        </p:grpSpPr>
        <p:sp>
          <p:nvSpPr>
            <p:cNvPr id="15659" name="Google Shape;15659;p84"/>
            <p:cNvSpPr/>
            <p:nvPr/>
          </p:nvSpPr>
          <p:spPr>
            <a:xfrm>
              <a:off x="7241526" y="3981983"/>
              <a:ext cx="114852" cy="114852"/>
            </a:xfrm>
            <a:custGeom>
              <a:rect b="b" l="l" r="r" t="t"/>
              <a:pathLst>
                <a:path extrusionOk="0" h="4395" w="4395">
                  <a:moveTo>
                    <a:pt x="1212" y="0"/>
                  </a:moveTo>
                  <a:lnTo>
                    <a:pt x="0" y="1202"/>
                  </a:lnTo>
                  <a:lnTo>
                    <a:pt x="3183" y="4395"/>
                  </a:lnTo>
                  <a:lnTo>
                    <a:pt x="4395" y="3183"/>
                  </a:lnTo>
                  <a:lnTo>
                    <a:pt x="1212"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0" name="Google Shape;15660;p84"/>
            <p:cNvSpPr/>
            <p:nvPr/>
          </p:nvSpPr>
          <p:spPr>
            <a:xfrm>
              <a:off x="7247536" y="3984988"/>
              <a:ext cx="56838" cy="56577"/>
            </a:xfrm>
            <a:custGeom>
              <a:rect b="b" l="l" r="r" t="t"/>
              <a:pathLst>
                <a:path extrusionOk="0" h="2165" w="2175">
                  <a:moveTo>
                    <a:pt x="1097" y="1"/>
                  </a:moveTo>
                  <a:lnTo>
                    <a:pt x="1" y="1328"/>
                  </a:lnTo>
                  <a:lnTo>
                    <a:pt x="847" y="2164"/>
                  </a:lnTo>
                  <a:lnTo>
                    <a:pt x="2174" y="1078"/>
                  </a:lnTo>
                  <a:lnTo>
                    <a:pt x="1097"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1" name="Google Shape;15661;p84"/>
            <p:cNvSpPr/>
            <p:nvPr/>
          </p:nvSpPr>
          <p:spPr>
            <a:xfrm>
              <a:off x="7296561" y="4033987"/>
              <a:ext cx="56812" cy="56838"/>
            </a:xfrm>
            <a:custGeom>
              <a:rect b="b" l="l" r="r" t="t"/>
              <a:pathLst>
                <a:path extrusionOk="0" h="2175" w="2174">
                  <a:moveTo>
                    <a:pt x="1096" y="1"/>
                  </a:moveTo>
                  <a:lnTo>
                    <a:pt x="0" y="1328"/>
                  </a:lnTo>
                  <a:lnTo>
                    <a:pt x="846" y="2174"/>
                  </a:lnTo>
                  <a:lnTo>
                    <a:pt x="2173" y="1078"/>
                  </a:lnTo>
                  <a:lnTo>
                    <a:pt x="109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2" name="Google Shape;15662;p84"/>
            <p:cNvSpPr/>
            <p:nvPr/>
          </p:nvSpPr>
          <p:spPr>
            <a:xfrm>
              <a:off x="7445307" y="3826468"/>
              <a:ext cx="68859" cy="64312"/>
            </a:xfrm>
            <a:custGeom>
              <a:rect b="b" l="l" r="r" t="t"/>
              <a:pathLst>
                <a:path extrusionOk="0" h="2461" w="2635">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3" name="Google Shape;15663;p84"/>
            <p:cNvSpPr/>
            <p:nvPr/>
          </p:nvSpPr>
          <p:spPr>
            <a:xfrm>
              <a:off x="7423957" y="3793097"/>
              <a:ext cx="33789" cy="83363"/>
            </a:xfrm>
            <a:custGeom>
              <a:rect b="b" l="l" r="r" t="t"/>
              <a:pathLst>
                <a:path extrusionOk="0" h="3190" w="1293">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4" name="Google Shape;15664;p84"/>
            <p:cNvSpPr/>
            <p:nvPr/>
          </p:nvSpPr>
          <p:spPr>
            <a:xfrm>
              <a:off x="7378852" y="3790667"/>
              <a:ext cx="35331" cy="82788"/>
            </a:xfrm>
            <a:custGeom>
              <a:rect b="b" l="l" r="r" t="t"/>
              <a:pathLst>
                <a:path extrusionOk="0" h="3168" w="1352">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5" name="Google Shape;15665;p84"/>
            <p:cNvSpPr/>
            <p:nvPr/>
          </p:nvSpPr>
          <p:spPr>
            <a:xfrm>
              <a:off x="7459392" y="3881477"/>
              <a:ext cx="88354" cy="32169"/>
            </a:xfrm>
            <a:custGeom>
              <a:rect b="b" l="l" r="r" t="t"/>
              <a:pathLst>
                <a:path extrusionOk="0" h="1231" w="3381">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6" name="Google Shape;15666;p84"/>
            <p:cNvSpPr/>
            <p:nvPr/>
          </p:nvSpPr>
          <p:spPr>
            <a:xfrm>
              <a:off x="7462084" y="3924883"/>
              <a:ext cx="87779" cy="33502"/>
            </a:xfrm>
            <a:custGeom>
              <a:rect b="b" l="l" r="r" t="t"/>
              <a:pathLst>
                <a:path extrusionOk="0" h="1282" w="3359">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7" name="Google Shape;15667;p84"/>
            <p:cNvSpPr/>
            <p:nvPr/>
          </p:nvSpPr>
          <p:spPr>
            <a:xfrm>
              <a:off x="7325202" y="3850406"/>
              <a:ext cx="74399" cy="66167"/>
            </a:xfrm>
            <a:custGeom>
              <a:rect b="b" l="l" r="r" t="t"/>
              <a:pathLst>
                <a:path extrusionOk="0" h="2532" w="2847">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8" name="Google Shape;15668;p84"/>
            <p:cNvSpPr/>
            <p:nvPr/>
          </p:nvSpPr>
          <p:spPr>
            <a:xfrm>
              <a:off x="7309627" y="3852392"/>
              <a:ext cx="84460" cy="83885"/>
            </a:xfrm>
            <a:custGeom>
              <a:rect b="b" l="l" r="r" t="t"/>
              <a:pathLst>
                <a:path extrusionOk="0" h="3210" w="3232">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9" name="Google Shape;15669;p84"/>
            <p:cNvSpPr/>
            <p:nvPr/>
          </p:nvSpPr>
          <p:spPr>
            <a:xfrm>
              <a:off x="7309627" y="3859604"/>
              <a:ext cx="76647" cy="76673"/>
            </a:xfrm>
            <a:custGeom>
              <a:rect b="b" l="l" r="r" t="t"/>
              <a:pathLst>
                <a:path extrusionOk="0" h="2934" w="2933">
                  <a:moveTo>
                    <a:pt x="577" y="0"/>
                  </a:moveTo>
                  <a:lnTo>
                    <a:pt x="0" y="587"/>
                  </a:lnTo>
                  <a:lnTo>
                    <a:pt x="2346" y="2933"/>
                  </a:lnTo>
                  <a:lnTo>
                    <a:pt x="2933" y="2347"/>
                  </a:lnTo>
                  <a:lnTo>
                    <a:pt x="577"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0" name="Google Shape;15670;p84"/>
            <p:cNvSpPr/>
            <p:nvPr/>
          </p:nvSpPr>
          <p:spPr>
            <a:xfrm>
              <a:off x="7187980" y="3869927"/>
              <a:ext cx="188755" cy="187971"/>
            </a:xfrm>
            <a:custGeom>
              <a:rect b="b" l="l" r="r" t="t"/>
              <a:pathLst>
                <a:path extrusionOk="0" h="7193" w="7223">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1" name="Google Shape;15671;p84"/>
            <p:cNvSpPr/>
            <p:nvPr/>
          </p:nvSpPr>
          <p:spPr>
            <a:xfrm>
              <a:off x="7187980" y="3922924"/>
              <a:ext cx="188755" cy="134974"/>
            </a:xfrm>
            <a:custGeom>
              <a:rect b="b" l="l" r="r" t="t"/>
              <a:pathLst>
                <a:path extrusionOk="0" h="5165" w="7223">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2" name="Google Shape;15672;p84"/>
            <p:cNvSpPr/>
            <p:nvPr/>
          </p:nvSpPr>
          <p:spPr>
            <a:xfrm>
              <a:off x="7164356" y="4005215"/>
              <a:ext cx="76934" cy="75680"/>
            </a:xfrm>
            <a:custGeom>
              <a:rect b="b" l="l" r="r" t="t"/>
              <a:pathLst>
                <a:path extrusionOk="0" h="2896" w="2944">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3" name="Google Shape;15673;p84"/>
            <p:cNvSpPr/>
            <p:nvPr/>
          </p:nvSpPr>
          <p:spPr>
            <a:xfrm>
              <a:off x="7164356" y="4015406"/>
              <a:ext cx="66115" cy="65488"/>
            </a:xfrm>
            <a:custGeom>
              <a:rect b="b" l="l" r="r" t="t"/>
              <a:pathLst>
                <a:path extrusionOk="0" h="2506" w="253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4" name="Google Shape;15674;p84"/>
            <p:cNvSpPr/>
            <p:nvPr/>
          </p:nvSpPr>
          <p:spPr>
            <a:xfrm>
              <a:off x="7217379" y="3915580"/>
              <a:ext cx="86211" cy="94835"/>
            </a:xfrm>
            <a:custGeom>
              <a:rect b="b" l="l" r="r" t="t"/>
              <a:pathLst>
                <a:path extrusionOk="0" h="3629" w="3299">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5" name="Google Shape;15675;p84"/>
            <p:cNvSpPr/>
            <p:nvPr/>
          </p:nvSpPr>
          <p:spPr>
            <a:xfrm>
              <a:off x="7417424" y="3942732"/>
              <a:ext cx="74661" cy="66220"/>
            </a:xfrm>
            <a:custGeom>
              <a:rect b="b" l="l" r="r" t="t"/>
              <a:pathLst>
                <a:path extrusionOk="0" h="2534" w="2857">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6" name="Google Shape;15676;p84"/>
            <p:cNvSpPr/>
            <p:nvPr/>
          </p:nvSpPr>
          <p:spPr>
            <a:xfrm>
              <a:off x="7402084" y="3944666"/>
              <a:ext cx="84460" cy="84094"/>
            </a:xfrm>
            <a:custGeom>
              <a:rect b="b" l="l" r="r" t="t"/>
              <a:pathLst>
                <a:path extrusionOk="0" h="3218" w="3232">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7" name="Google Shape;15677;p84"/>
            <p:cNvSpPr/>
            <p:nvPr/>
          </p:nvSpPr>
          <p:spPr>
            <a:xfrm>
              <a:off x="7402084" y="3952087"/>
              <a:ext cx="76438" cy="76673"/>
            </a:xfrm>
            <a:custGeom>
              <a:rect b="b" l="l" r="r" t="t"/>
              <a:pathLst>
                <a:path extrusionOk="0" h="2934" w="2925">
                  <a:moveTo>
                    <a:pt x="578" y="0"/>
                  </a:moveTo>
                  <a:lnTo>
                    <a:pt x="1" y="577"/>
                  </a:lnTo>
                  <a:lnTo>
                    <a:pt x="2347" y="2933"/>
                  </a:lnTo>
                  <a:lnTo>
                    <a:pt x="2924" y="2346"/>
                  </a:lnTo>
                  <a:lnTo>
                    <a:pt x="57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8" name="Google Shape;15678;p84"/>
            <p:cNvSpPr/>
            <p:nvPr/>
          </p:nvSpPr>
          <p:spPr>
            <a:xfrm>
              <a:off x="7280202" y="3962279"/>
              <a:ext cx="189016" cy="188102"/>
            </a:xfrm>
            <a:custGeom>
              <a:rect b="b" l="l" r="r" t="t"/>
              <a:pathLst>
                <a:path extrusionOk="0" h="7198" w="7233">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9" name="Google Shape;15679;p84"/>
            <p:cNvSpPr/>
            <p:nvPr/>
          </p:nvSpPr>
          <p:spPr>
            <a:xfrm>
              <a:off x="7280202" y="4015406"/>
              <a:ext cx="188755" cy="134974"/>
            </a:xfrm>
            <a:custGeom>
              <a:rect b="b" l="l" r="r" t="t"/>
              <a:pathLst>
                <a:path extrusionOk="0" h="5165" w="7223">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0" name="Google Shape;15680;p84"/>
            <p:cNvSpPr/>
            <p:nvPr/>
          </p:nvSpPr>
          <p:spPr>
            <a:xfrm>
              <a:off x="7256839" y="4097698"/>
              <a:ext cx="76673" cy="75471"/>
            </a:xfrm>
            <a:custGeom>
              <a:rect b="b" l="l" r="r" t="t"/>
              <a:pathLst>
                <a:path extrusionOk="0" h="2888" w="2934">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1" name="Google Shape;15681;p84"/>
            <p:cNvSpPr/>
            <p:nvPr/>
          </p:nvSpPr>
          <p:spPr>
            <a:xfrm>
              <a:off x="7256839" y="4107628"/>
              <a:ext cx="66115" cy="65540"/>
            </a:xfrm>
            <a:custGeom>
              <a:rect b="b" l="l" r="r" t="t"/>
              <a:pathLst>
                <a:path extrusionOk="0" h="2508" w="253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2" name="Google Shape;15682;p84"/>
            <p:cNvSpPr/>
            <p:nvPr/>
          </p:nvSpPr>
          <p:spPr>
            <a:xfrm>
              <a:off x="7309862" y="4008011"/>
              <a:ext cx="86002" cy="94626"/>
            </a:xfrm>
            <a:custGeom>
              <a:rect b="b" l="l" r="r" t="t"/>
              <a:pathLst>
                <a:path extrusionOk="0" h="3621" w="3291">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83" name="Google Shape;15683;p84"/>
          <p:cNvGrpSpPr/>
          <p:nvPr/>
        </p:nvGrpSpPr>
        <p:grpSpPr>
          <a:xfrm>
            <a:off x="6670400" y="3826468"/>
            <a:ext cx="387911" cy="310846"/>
            <a:chOff x="6670400" y="3826468"/>
            <a:chExt cx="387911" cy="310846"/>
          </a:xfrm>
        </p:grpSpPr>
        <p:sp>
          <p:nvSpPr>
            <p:cNvPr id="15684" name="Google Shape;15684;p84"/>
            <p:cNvSpPr/>
            <p:nvPr/>
          </p:nvSpPr>
          <p:spPr>
            <a:xfrm>
              <a:off x="6732648" y="3971687"/>
              <a:ext cx="263625" cy="165628"/>
            </a:xfrm>
            <a:custGeom>
              <a:rect b="b" l="l" r="r" t="t"/>
              <a:pathLst>
                <a:path extrusionOk="0" h="6338" w="10088">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5" name="Google Shape;15685;p84"/>
            <p:cNvSpPr/>
            <p:nvPr/>
          </p:nvSpPr>
          <p:spPr>
            <a:xfrm>
              <a:off x="6980175" y="3971687"/>
              <a:ext cx="16098" cy="145271"/>
            </a:xfrm>
            <a:custGeom>
              <a:rect b="b" l="l" r="r" t="t"/>
              <a:pathLst>
                <a:path extrusionOk="0" h="5559" w="616">
                  <a:moveTo>
                    <a:pt x="0" y="0"/>
                  </a:moveTo>
                  <a:lnTo>
                    <a:pt x="0" y="5558"/>
                  </a:lnTo>
                  <a:cubicBezTo>
                    <a:pt x="395" y="5347"/>
                    <a:pt x="616" y="5106"/>
                    <a:pt x="616" y="4847"/>
                  </a:cubicBezTo>
                  <a:lnTo>
                    <a:pt x="616"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6" name="Google Shape;15686;p84"/>
            <p:cNvSpPr/>
            <p:nvPr/>
          </p:nvSpPr>
          <p:spPr>
            <a:xfrm>
              <a:off x="6858789" y="3989823"/>
              <a:ext cx="11342" cy="147492"/>
            </a:xfrm>
            <a:custGeom>
              <a:rect b="b" l="l" r="r" t="t"/>
              <a:pathLst>
                <a:path extrusionOk="0" h="5644" w="434">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7" name="Google Shape;15687;p84"/>
            <p:cNvSpPr/>
            <p:nvPr/>
          </p:nvSpPr>
          <p:spPr>
            <a:xfrm>
              <a:off x="6772108" y="3989770"/>
              <a:ext cx="11342" cy="72910"/>
            </a:xfrm>
            <a:custGeom>
              <a:rect b="b" l="l" r="r" t="t"/>
              <a:pathLst>
                <a:path extrusionOk="0" h="2790" w="434">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8" name="Google Shape;15688;p84"/>
            <p:cNvSpPr/>
            <p:nvPr/>
          </p:nvSpPr>
          <p:spPr>
            <a:xfrm>
              <a:off x="6772108" y="4074701"/>
              <a:ext cx="11342" cy="54303"/>
            </a:xfrm>
            <a:custGeom>
              <a:rect b="b" l="l" r="r" t="t"/>
              <a:pathLst>
                <a:path extrusionOk="0" h="2078" w="434">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9" name="Google Shape;15689;p84"/>
            <p:cNvSpPr/>
            <p:nvPr/>
          </p:nvSpPr>
          <p:spPr>
            <a:xfrm>
              <a:off x="6945235" y="3989823"/>
              <a:ext cx="11342" cy="139182"/>
            </a:xfrm>
            <a:custGeom>
              <a:rect b="b" l="l" r="r" t="t"/>
              <a:pathLst>
                <a:path extrusionOk="0" h="5326" w="434">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0" name="Google Shape;15690;p84"/>
            <p:cNvSpPr/>
            <p:nvPr/>
          </p:nvSpPr>
          <p:spPr>
            <a:xfrm>
              <a:off x="6732412" y="3961887"/>
              <a:ext cx="263860" cy="63084"/>
            </a:xfrm>
            <a:custGeom>
              <a:rect b="b" l="l" r="r" t="t"/>
              <a:pathLst>
                <a:path extrusionOk="0" h="2414" w="10097">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1" name="Google Shape;15691;p84"/>
            <p:cNvSpPr/>
            <p:nvPr/>
          </p:nvSpPr>
          <p:spPr>
            <a:xfrm>
              <a:off x="6980175" y="3961887"/>
              <a:ext cx="16098" cy="42727"/>
            </a:xfrm>
            <a:custGeom>
              <a:rect b="b" l="l" r="r" t="t"/>
              <a:pathLst>
                <a:path extrusionOk="0" h="1635" w="616">
                  <a:moveTo>
                    <a:pt x="0" y="0"/>
                  </a:moveTo>
                  <a:lnTo>
                    <a:pt x="0" y="1635"/>
                  </a:lnTo>
                  <a:cubicBezTo>
                    <a:pt x="395" y="1423"/>
                    <a:pt x="616" y="1183"/>
                    <a:pt x="616" y="933"/>
                  </a:cubicBezTo>
                  <a:lnTo>
                    <a:pt x="616" y="0"/>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2" name="Google Shape;15692;p84"/>
            <p:cNvSpPr/>
            <p:nvPr/>
          </p:nvSpPr>
          <p:spPr>
            <a:xfrm>
              <a:off x="6732412" y="3922924"/>
              <a:ext cx="263860" cy="77692"/>
            </a:xfrm>
            <a:custGeom>
              <a:rect b="b" l="l" r="r" t="t"/>
              <a:pathLst>
                <a:path extrusionOk="0" h="2973" w="10097">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3" name="Google Shape;15693;p84"/>
            <p:cNvSpPr/>
            <p:nvPr/>
          </p:nvSpPr>
          <p:spPr>
            <a:xfrm>
              <a:off x="6843475" y="3922924"/>
              <a:ext cx="152797" cy="77692"/>
            </a:xfrm>
            <a:custGeom>
              <a:rect b="b" l="l" r="r" t="t"/>
              <a:pathLst>
                <a:path extrusionOk="0" h="2973" w="5847">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4" name="Google Shape;15694;p84"/>
            <p:cNvSpPr/>
            <p:nvPr/>
          </p:nvSpPr>
          <p:spPr>
            <a:xfrm>
              <a:off x="6884190" y="3826678"/>
              <a:ext cx="131708" cy="127448"/>
            </a:xfrm>
            <a:custGeom>
              <a:rect b="b" l="l" r="r" t="t"/>
              <a:pathLst>
                <a:path extrusionOk="0" h="4877" w="504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5" name="Google Shape;15695;p84"/>
            <p:cNvSpPr/>
            <p:nvPr/>
          </p:nvSpPr>
          <p:spPr>
            <a:xfrm>
              <a:off x="6878153" y="3942026"/>
              <a:ext cx="19861" cy="19887"/>
            </a:xfrm>
            <a:custGeom>
              <a:rect b="b" l="l" r="r" t="t"/>
              <a:pathLst>
                <a:path extrusionOk="0" h="761" w="76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6" name="Google Shape;15696;p84"/>
            <p:cNvSpPr/>
            <p:nvPr/>
          </p:nvSpPr>
          <p:spPr>
            <a:xfrm>
              <a:off x="6712996" y="3826468"/>
              <a:ext cx="131499" cy="127657"/>
            </a:xfrm>
            <a:custGeom>
              <a:rect b="b" l="l" r="r" t="t"/>
              <a:pathLst>
                <a:path extrusionOk="0" h="4885" w="5032">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7" name="Google Shape;15697;p84"/>
            <p:cNvSpPr/>
            <p:nvPr/>
          </p:nvSpPr>
          <p:spPr>
            <a:xfrm>
              <a:off x="6830906" y="3942026"/>
              <a:ext cx="19626" cy="19887"/>
            </a:xfrm>
            <a:custGeom>
              <a:rect b="b" l="l" r="r" t="t"/>
              <a:pathLst>
                <a:path extrusionOk="0" h="761" w="751">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8" name="Google Shape;15698;p84"/>
            <p:cNvSpPr/>
            <p:nvPr/>
          </p:nvSpPr>
          <p:spPr>
            <a:xfrm>
              <a:off x="6706933" y="3869822"/>
              <a:ext cx="45601" cy="58903"/>
            </a:xfrm>
            <a:custGeom>
              <a:rect b="b" l="l" r="r" t="t"/>
              <a:pathLst>
                <a:path extrusionOk="0" h="2254" w="1745">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9" name="Google Shape;15699;p84"/>
            <p:cNvSpPr/>
            <p:nvPr/>
          </p:nvSpPr>
          <p:spPr>
            <a:xfrm>
              <a:off x="6670400" y="3912653"/>
              <a:ext cx="65201" cy="31673"/>
            </a:xfrm>
            <a:custGeom>
              <a:rect b="b" l="l" r="r" t="t"/>
              <a:pathLst>
                <a:path extrusionOk="0" h="1212" w="2495">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0" name="Google Shape;15700;p84"/>
            <p:cNvSpPr/>
            <p:nvPr/>
          </p:nvSpPr>
          <p:spPr>
            <a:xfrm>
              <a:off x="6976412" y="3869822"/>
              <a:ext cx="45340" cy="58903"/>
            </a:xfrm>
            <a:custGeom>
              <a:rect b="b" l="l" r="r" t="t"/>
              <a:pathLst>
                <a:path extrusionOk="0" h="2254" w="1735">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1" name="Google Shape;15701;p84"/>
            <p:cNvSpPr/>
            <p:nvPr/>
          </p:nvSpPr>
          <p:spPr>
            <a:xfrm>
              <a:off x="6993084" y="3912653"/>
              <a:ext cx="65227" cy="31673"/>
            </a:xfrm>
            <a:custGeom>
              <a:rect b="b" l="l" r="r" t="t"/>
              <a:pathLst>
                <a:path extrusionOk="0" h="1212" w="2496">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02" name="Google Shape;15702;p84"/>
          <p:cNvGrpSpPr/>
          <p:nvPr/>
        </p:nvGrpSpPr>
        <p:grpSpPr>
          <a:xfrm>
            <a:off x="7662181" y="3803446"/>
            <a:ext cx="302823" cy="360498"/>
            <a:chOff x="7662181" y="3803446"/>
            <a:chExt cx="302823" cy="360498"/>
          </a:xfrm>
        </p:grpSpPr>
        <p:sp>
          <p:nvSpPr>
            <p:cNvPr id="15703" name="Google Shape;15703;p84"/>
            <p:cNvSpPr/>
            <p:nvPr/>
          </p:nvSpPr>
          <p:spPr>
            <a:xfrm>
              <a:off x="7801388" y="4144161"/>
              <a:ext cx="22683" cy="19782"/>
            </a:xfrm>
            <a:custGeom>
              <a:rect b="b" l="l" r="r" t="t"/>
              <a:pathLst>
                <a:path extrusionOk="0" h="757" w="868">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4" name="Google Shape;15704;p84"/>
            <p:cNvSpPr/>
            <p:nvPr/>
          </p:nvSpPr>
          <p:spPr>
            <a:xfrm>
              <a:off x="7662181" y="4059283"/>
              <a:ext cx="199286" cy="89399"/>
            </a:xfrm>
            <a:custGeom>
              <a:rect b="b" l="l" r="r" t="t"/>
              <a:pathLst>
                <a:path extrusionOk="0" h="3421" w="7626">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5" name="Google Shape;15705;p84"/>
            <p:cNvSpPr/>
            <p:nvPr/>
          </p:nvSpPr>
          <p:spPr>
            <a:xfrm>
              <a:off x="7673731" y="4032497"/>
              <a:ext cx="55819" cy="55401"/>
            </a:xfrm>
            <a:custGeom>
              <a:rect b="b" l="l" r="r" t="t"/>
              <a:pathLst>
                <a:path extrusionOk="0" h="2120" w="2136">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6" name="Google Shape;15706;p84"/>
            <p:cNvSpPr/>
            <p:nvPr/>
          </p:nvSpPr>
          <p:spPr>
            <a:xfrm>
              <a:off x="7680264" y="4043055"/>
              <a:ext cx="49286" cy="44948"/>
            </a:xfrm>
            <a:custGeom>
              <a:rect b="b" l="l" r="r" t="t"/>
              <a:pathLst>
                <a:path extrusionOk="0" h="1720" w="1886">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7" name="Google Shape;15707;p84"/>
            <p:cNvSpPr/>
            <p:nvPr/>
          </p:nvSpPr>
          <p:spPr>
            <a:xfrm>
              <a:off x="7693331" y="3857096"/>
              <a:ext cx="211882" cy="211072"/>
            </a:xfrm>
            <a:custGeom>
              <a:rect b="b" l="l" r="r" t="t"/>
              <a:pathLst>
                <a:path extrusionOk="0" h="8077" w="8108">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8" name="Google Shape;15708;p84"/>
            <p:cNvSpPr/>
            <p:nvPr/>
          </p:nvSpPr>
          <p:spPr>
            <a:xfrm>
              <a:off x="7704385" y="3886495"/>
              <a:ext cx="200828" cy="181542"/>
            </a:xfrm>
            <a:custGeom>
              <a:rect b="b" l="l" r="r" t="t"/>
              <a:pathLst>
                <a:path extrusionOk="0" h="6947" w="7685">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9" name="Google Shape;15709;p84"/>
            <p:cNvSpPr/>
            <p:nvPr/>
          </p:nvSpPr>
          <p:spPr>
            <a:xfrm>
              <a:off x="7799376" y="3803446"/>
              <a:ext cx="165628" cy="138555"/>
            </a:xfrm>
            <a:custGeom>
              <a:rect b="b" l="l" r="r" t="t"/>
              <a:pathLst>
                <a:path extrusionOk="0" h="5302" w="6338">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0" name="Google Shape;15710;p84"/>
            <p:cNvSpPr/>
            <p:nvPr/>
          </p:nvSpPr>
          <p:spPr>
            <a:xfrm>
              <a:off x="7833296" y="3810606"/>
              <a:ext cx="131708" cy="131394"/>
            </a:xfrm>
            <a:custGeom>
              <a:rect b="b" l="l" r="r" t="t"/>
              <a:pathLst>
                <a:path extrusionOk="0" h="5028" w="504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1" name="Google Shape;15711;p84"/>
            <p:cNvSpPr/>
            <p:nvPr/>
          </p:nvSpPr>
          <p:spPr>
            <a:xfrm>
              <a:off x="7804158" y="3929457"/>
              <a:ext cx="28667" cy="28432"/>
            </a:xfrm>
            <a:custGeom>
              <a:rect b="b" l="l" r="r" t="t"/>
              <a:pathLst>
                <a:path extrusionOk="0" h="1088" w="1097">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2" name="Google Shape;15712;p84"/>
            <p:cNvSpPr/>
            <p:nvPr/>
          </p:nvSpPr>
          <p:spPr>
            <a:xfrm>
              <a:off x="7806929" y="4129710"/>
              <a:ext cx="29922" cy="28929"/>
            </a:xfrm>
            <a:custGeom>
              <a:rect b="b" l="l" r="r" t="t"/>
              <a:pathLst>
                <a:path extrusionOk="0" h="1107" w="1145">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13" name="Google Shape;15713;p84"/>
          <p:cNvGrpSpPr/>
          <p:nvPr/>
        </p:nvGrpSpPr>
        <p:grpSpPr>
          <a:xfrm>
            <a:off x="5206562" y="3803994"/>
            <a:ext cx="363895" cy="355663"/>
            <a:chOff x="5206562" y="3803994"/>
            <a:chExt cx="363895" cy="355663"/>
          </a:xfrm>
        </p:grpSpPr>
        <p:sp>
          <p:nvSpPr>
            <p:cNvPr id="15714" name="Google Shape;15714;p84"/>
            <p:cNvSpPr/>
            <p:nvPr/>
          </p:nvSpPr>
          <p:spPr>
            <a:xfrm>
              <a:off x="5284724" y="3924701"/>
              <a:ext cx="212849" cy="192753"/>
            </a:xfrm>
            <a:custGeom>
              <a:rect b="b" l="l" r="r" t="t"/>
              <a:pathLst>
                <a:path extrusionOk="0" h="7376" w="8145">
                  <a:moveTo>
                    <a:pt x="0" y="0"/>
                  </a:moveTo>
                  <a:lnTo>
                    <a:pt x="0" y="7376"/>
                  </a:lnTo>
                  <a:lnTo>
                    <a:pt x="8145" y="7376"/>
                  </a:lnTo>
                  <a:lnTo>
                    <a:pt x="8145"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5" name="Google Shape;15715;p84"/>
            <p:cNvSpPr/>
            <p:nvPr/>
          </p:nvSpPr>
          <p:spPr>
            <a:xfrm>
              <a:off x="5241240" y="3803994"/>
              <a:ext cx="294539" cy="96586"/>
            </a:xfrm>
            <a:custGeom>
              <a:rect b="b" l="l" r="r" t="t"/>
              <a:pathLst>
                <a:path extrusionOk="0" h="3696" w="11271">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6" name="Google Shape;15716;p84"/>
            <p:cNvSpPr/>
            <p:nvPr/>
          </p:nvSpPr>
          <p:spPr>
            <a:xfrm>
              <a:off x="5277172" y="3828820"/>
              <a:ext cx="222675" cy="73014"/>
            </a:xfrm>
            <a:custGeom>
              <a:rect b="b" l="l" r="r" t="t"/>
              <a:pathLst>
                <a:path extrusionOk="0" h="2794" w="8521">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7" name="Google Shape;15717;p84"/>
            <p:cNvSpPr/>
            <p:nvPr/>
          </p:nvSpPr>
          <p:spPr>
            <a:xfrm>
              <a:off x="5238731" y="3888507"/>
              <a:ext cx="299557" cy="36220"/>
            </a:xfrm>
            <a:custGeom>
              <a:rect b="b" l="l" r="r" t="t"/>
              <a:pathLst>
                <a:path extrusionOk="0" h="1386" w="11463">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8" name="Google Shape;15718;p84"/>
            <p:cNvSpPr/>
            <p:nvPr/>
          </p:nvSpPr>
          <p:spPr>
            <a:xfrm>
              <a:off x="5284724" y="3924701"/>
              <a:ext cx="212849" cy="186978"/>
            </a:xfrm>
            <a:custGeom>
              <a:rect b="b" l="l" r="r" t="t"/>
              <a:pathLst>
                <a:path extrusionOk="0" h="7155" w="8145">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9" name="Google Shape;15719;p84"/>
            <p:cNvSpPr/>
            <p:nvPr/>
          </p:nvSpPr>
          <p:spPr>
            <a:xfrm>
              <a:off x="5245421" y="3924701"/>
              <a:ext cx="77012" cy="170645"/>
            </a:xfrm>
            <a:custGeom>
              <a:rect b="b" l="l" r="r" t="t"/>
              <a:pathLst>
                <a:path extrusionOk="0" h="6530" w="2947">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0" name="Google Shape;15720;p84"/>
            <p:cNvSpPr/>
            <p:nvPr/>
          </p:nvSpPr>
          <p:spPr>
            <a:xfrm>
              <a:off x="5262093" y="4095058"/>
              <a:ext cx="40479" cy="20880"/>
            </a:xfrm>
            <a:custGeom>
              <a:rect b="b" l="l" r="r" t="t"/>
              <a:pathLst>
                <a:path extrusionOk="0" h="799" w="1549">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1" name="Google Shape;15721;p84"/>
            <p:cNvSpPr/>
            <p:nvPr/>
          </p:nvSpPr>
          <p:spPr>
            <a:xfrm>
              <a:off x="5353479" y="3924701"/>
              <a:ext cx="77012" cy="170645"/>
            </a:xfrm>
            <a:custGeom>
              <a:rect b="b" l="l" r="r" t="t"/>
              <a:pathLst>
                <a:path extrusionOk="0" h="6530" w="2947">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2" name="Google Shape;15722;p84"/>
            <p:cNvSpPr/>
            <p:nvPr/>
          </p:nvSpPr>
          <p:spPr>
            <a:xfrm>
              <a:off x="5370151" y="4095058"/>
              <a:ext cx="40741" cy="20880"/>
            </a:xfrm>
            <a:custGeom>
              <a:rect b="b" l="l" r="r" t="t"/>
              <a:pathLst>
                <a:path extrusionOk="0" h="799" w="1559">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3" name="Google Shape;15723;p84"/>
            <p:cNvSpPr/>
            <p:nvPr/>
          </p:nvSpPr>
          <p:spPr>
            <a:xfrm>
              <a:off x="5462033" y="3924701"/>
              <a:ext cx="77012" cy="170645"/>
            </a:xfrm>
            <a:custGeom>
              <a:rect b="b" l="l" r="r" t="t"/>
              <a:pathLst>
                <a:path extrusionOk="0" h="6530" w="2947">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4" name="Google Shape;15724;p84"/>
            <p:cNvSpPr/>
            <p:nvPr/>
          </p:nvSpPr>
          <p:spPr>
            <a:xfrm>
              <a:off x="5478470" y="4095058"/>
              <a:ext cx="40479" cy="20880"/>
            </a:xfrm>
            <a:custGeom>
              <a:rect b="b" l="l" r="r" t="t"/>
              <a:pathLst>
                <a:path extrusionOk="0" h="799" w="1549">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5" name="Google Shape;15725;p84"/>
            <p:cNvSpPr/>
            <p:nvPr/>
          </p:nvSpPr>
          <p:spPr>
            <a:xfrm>
              <a:off x="5240247" y="4111652"/>
              <a:ext cx="296525" cy="25139"/>
            </a:xfrm>
            <a:custGeom>
              <a:rect b="b" l="l" r="r" t="t"/>
              <a:pathLst>
                <a:path extrusionOk="0" h="962" w="11347">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6" name="Google Shape;15726;p84"/>
            <p:cNvSpPr/>
            <p:nvPr/>
          </p:nvSpPr>
          <p:spPr>
            <a:xfrm>
              <a:off x="5229166" y="4133003"/>
              <a:ext cx="318686" cy="21403"/>
            </a:xfrm>
            <a:custGeom>
              <a:rect b="b" l="l" r="r" t="t"/>
              <a:pathLst>
                <a:path extrusionOk="0" h="819" w="12195">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7" name="Google Shape;15727;p84"/>
            <p:cNvSpPr/>
            <p:nvPr/>
          </p:nvSpPr>
          <p:spPr>
            <a:xfrm>
              <a:off x="5206562" y="4149100"/>
              <a:ext cx="363895" cy="10558"/>
            </a:xfrm>
            <a:custGeom>
              <a:rect b="b" l="l" r="r" t="t"/>
              <a:pathLst>
                <a:path extrusionOk="0" h="404" w="13925">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5731" name="Shape 15731"/>
        <p:cNvGrpSpPr/>
        <p:nvPr/>
      </p:nvGrpSpPr>
      <p:grpSpPr>
        <a:xfrm>
          <a:off x="0" y="0"/>
          <a:ext cx="0" cy="0"/>
          <a:chOff x="0" y="0"/>
          <a:chExt cx="0" cy="0"/>
        </a:xfrm>
      </p:grpSpPr>
      <p:sp>
        <p:nvSpPr>
          <p:cNvPr id="15732" name="Google Shape;15732;p85"/>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5733" name="Google Shape;15733;p85"/>
          <p:cNvGrpSpPr/>
          <p:nvPr/>
        </p:nvGrpSpPr>
        <p:grpSpPr>
          <a:xfrm>
            <a:off x="4682526" y="1512217"/>
            <a:ext cx="369948" cy="370132"/>
            <a:chOff x="4682526" y="1512217"/>
            <a:chExt cx="369948" cy="370132"/>
          </a:xfrm>
        </p:grpSpPr>
        <p:sp>
          <p:nvSpPr>
            <p:cNvPr id="15734" name="Google Shape;15734;p85"/>
            <p:cNvSpPr/>
            <p:nvPr/>
          </p:nvSpPr>
          <p:spPr>
            <a:xfrm>
              <a:off x="4921192"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5" name="Google Shape;15735;p85"/>
            <p:cNvSpPr/>
            <p:nvPr/>
          </p:nvSpPr>
          <p:spPr>
            <a:xfrm>
              <a:off x="4945036"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6" name="Google Shape;15736;p85"/>
            <p:cNvSpPr/>
            <p:nvPr/>
          </p:nvSpPr>
          <p:spPr>
            <a:xfrm>
              <a:off x="4682526"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7" name="Google Shape;15737;p85"/>
            <p:cNvSpPr/>
            <p:nvPr/>
          </p:nvSpPr>
          <p:spPr>
            <a:xfrm>
              <a:off x="4706343"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8" name="Google Shape;15738;p85"/>
            <p:cNvSpPr/>
            <p:nvPr/>
          </p:nvSpPr>
          <p:spPr>
            <a:xfrm>
              <a:off x="4694434" y="1547942"/>
              <a:ext cx="346131" cy="320006"/>
            </a:xfrm>
            <a:custGeom>
              <a:rect b="b" l="l" r="r" t="t"/>
              <a:pathLst>
                <a:path extrusionOk="0" h="12200" w="13196">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9" name="Google Shape;15739;p85"/>
            <p:cNvSpPr/>
            <p:nvPr/>
          </p:nvSpPr>
          <p:spPr>
            <a:xfrm>
              <a:off x="4694434" y="1547942"/>
              <a:ext cx="174849" cy="320163"/>
            </a:xfrm>
            <a:custGeom>
              <a:rect b="b" l="l" r="r" t="t"/>
              <a:pathLst>
                <a:path extrusionOk="0" h="12206" w="6666">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0" name="Google Shape;15740;p85"/>
            <p:cNvSpPr/>
            <p:nvPr/>
          </p:nvSpPr>
          <p:spPr>
            <a:xfrm>
              <a:off x="4826397" y="1738975"/>
              <a:ext cx="82021" cy="143373"/>
            </a:xfrm>
            <a:custGeom>
              <a:rect b="b" l="l" r="r" t="t"/>
              <a:pathLst>
                <a:path extrusionOk="0" h="5466" w="3127">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1" name="Google Shape;15741;p85"/>
            <p:cNvSpPr/>
            <p:nvPr/>
          </p:nvSpPr>
          <p:spPr>
            <a:xfrm>
              <a:off x="4826397" y="1738975"/>
              <a:ext cx="82205" cy="101484"/>
            </a:xfrm>
            <a:custGeom>
              <a:rect b="b" l="l" r="r" t="t"/>
              <a:pathLst>
                <a:path extrusionOk="0" h="3869" w="3134">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2" name="Google Shape;15742;p85"/>
            <p:cNvSpPr/>
            <p:nvPr/>
          </p:nvSpPr>
          <p:spPr>
            <a:xfrm>
              <a:off x="4766121" y="1685256"/>
              <a:ext cx="41811" cy="53745"/>
            </a:xfrm>
            <a:custGeom>
              <a:rect b="b" l="l" r="r" t="t"/>
              <a:pathLst>
                <a:path extrusionOk="0" h="2049" w="1594">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3" name="Google Shape;15743;p85"/>
            <p:cNvSpPr/>
            <p:nvPr/>
          </p:nvSpPr>
          <p:spPr>
            <a:xfrm>
              <a:off x="4783905" y="1685256"/>
              <a:ext cx="24027" cy="41811"/>
            </a:xfrm>
            <a:custGeom>
              <a:rect b="b" l="l" r="r" t="t"/>
              <a:pathLst>
                <a:path extrusionOk="0" h="1594" w="916">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4" name="Google Shape;15744;p85"/>
            <p:cNvSpPr/>
            <p:nvPr/>
          </p:nvSpPr>
          <p:spPr>
            <a:xfrm>
              <a:off x="4778029" y="1691315"/>
              <a:ext cx="17810" cy="17810"/>
            </a:xfrm>
            <a:custGeom>
              <a:rect b="b" l="l" r="r" t="t"/>
              <a:pathLst>
                <a:path extrusionOk="0" h="679" w="679">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5" name="Google Shape;15745;p85"/>
            <p:cNvSpPr/>
            <p:nvPr/>
          </p:nvSpPr>
          <p:spPr>
            <a:xfrm>
              <a:off x="4927252" y="1685256"/>
              <a:ext cx="41811" cy="53745"/>
            </a:xfrm>
            <a:custGeom>
              <a:rect b="b" l="l" r="r" t="t"/>
              <a:pathLst>
                <a:path extrusionOk="0" h="2049" w="1594">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6" name="Google Shape;15746;p85"/>
            <p:cNvSpPr/>
            <p:nvPr/>
          </p:nvSpPr>
          <p:spPr>
            <a:xfrm>
              <a:off x="4945219" y="1685256"/>
              <a:ext cx="23843" cy="41811"/>
            </a:xfrm>
            <a:custGeom>
              <a:rect b="b" l="l" r="r" t="t"/>
              <a:pathLst>
                <a:path extrusionOk="0" h="1594" w="909">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7" name="Google Shape;15747;p85"/>
            <p:cNvSpPr/>
            <p:nvPr/>
          </p:nvSpPr>
          <p:spPr>
            <a:xfrm>
              <a:off x="4939160" y="1691315"/>
              <a:ext cx="17810" cy="17810"/>
            </a:xfrm>
            <a:custGeom>
              <a:rect b="b" l="l" r="r" t="t"/>
              <a:pathLst>
                <a:path extrusionOk="0" h="679" w="679">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8" name="Google Shape;15748;p85"/>
            <p:cNvSpPr/>
            <p:nvPr/>
          </p:nvSpPr>
          <p:spPr>
            <a:xfrm>
              <a:off x="4810922" y="1739001"/>
              <a:ext cx="111005" cy="107412"/>
            </a:xfrm>
            <a:custGeom>
              <a:rect b="b" l="l" r="r" t="t"/>
              <a:pathLst>
                <a:path extrusionOk="0" h="4095" w="4232">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49" name="Google Shape;15749;p85"/>
          <p:cNvGrpSpPr/>
          <p:nvPr/>
        </p:nvGrpSpPr>
        <p:grpSpPr>
          <a:xfrm>
            <a:off x="3592433" y="1980212"/>
            <a:ext cx="381542" cy="370079"/>
            <a:chOff x="3592433" y="1980212"/>
            <a:chExt cx="381542" cy="370079"/>
          </a:xfrm>
        </p:grpSpPr>
        <p:sp>
          <p:nvSpPr>
            <p:cNvPr id="15750" name="Google Shape;15750;p85"/>
            <p:cNvSpPr/>
            <p:nvPr/>
          </p:nvSpPr>
          <p:spPr>
            <a:xfrm>
              <a:off x="3790916" y="1980212"/>
              <a:ext cx="165800" cy="370079"/>
            </a:xfrm>
            <a:custGeom>
              <a:rect b="b" l="l" r="r" t="t"/>
              <a:pathLst>
                <a:path extrusionOk="0" h="14109" w="6321">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1" name="Google Shape;15751;p85"/>
            <p:cNvSpPr/>
            <p:nvPr/>
          </p:nvSpPr>
          <p:spPr>
            <a:xfrm>
              <a:off x="3601509" y="2157448"/>
              <a:ext cx="11935" cy="19777"/>
            </a:xfrm>
            <a:custGeom>
              <a:rect b="b" l="l" r="r" t="t"/>
              <a:pathLst>
                <a:path extrusionOk="0" h="754" w="455">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2" name="Google Shape;15752;p85"/>
            <p:cNvSpPr/>
            <p:nvPr/>
          </p:nvSpPr>
          <p:spPr>
            <a:xfrm>
              <a:off x="3592433" y="2165291"/>
              <a:ext cx="29902" cy="35778"/>
            </a:xfrm>
            <a:custGeom>
              <a:rect b="b" l="l" r="r" t="t"/>
              <a:pathLst>
                <a:path extrusionOk="0" h="1364" w="114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3" name="Google Shape;15753;p85"/>
            <p:cNvSpPr/>
            <p:nvPr/>
          </p:nvSpPr>
          <p:spPr>
            <a:xfrm>
              <a:off x="3722088" y="2190551"/>
              <a:ext cx="61404" cy="80054"/>
            </a:xfrm>
            <a:custGeom>
              <a:rect b="b" l="l" r="r" t="t"/>
              <a:pathLst>
                <a:path extrusionOk="0" h="3052" w="2341">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4" name="Google Shape;15754;p85"/>
            <p:cNvSpPr/>
            <p:nvPr/>
          </p:nvSpPr>
          <p:spPr>
            <a:xfrm>
              <a:off x="3701471" y="2022364"/>
              <a:ext cx="15004" cy="26440"/>
            </a:xfrm>
            <a:custGeom>
              <a:rect b="b" l="l" r="r" t="t"/>
              <a:pathLst>
                <a:path extrusionOk="0" h="1008" w="572">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5" name="Google Shape;15755;p85"/>
            <p:cNvSpPr/>
            <p:nvPr/>
          </p:nvSpPr>
          <p:spPr>
            <a:xfrm>
              <a:off x="3611109" y="2065040"/>
              <a:ext cx="319455" cy="285068"/>
            </a:xfrm>
            <a:custGeom>
              <a:rect b="b" l="l" r="r" t="t"/>
              <a:pathLst>
                <a:path extrusionOk="0" h="10868" w="12179">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6" name="Google Shape;15756;p85"/>
            <p:cNvSpPr/>
            <p:nvPr/>
          </p:nvSpPr>
          <p:spPr>
            <a:xfrm>
              <a:off x="3685628" y="2035636"/>
              <a:ext cx="34361" cy="50886"/>
            </a:xfrm>
            <a:custGeom>
              <a:rect b="b" l="l" r="r" t="t"/>
              <a:pathLst>
                <a:path extrusionOk="0" h="1940" w="131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7" name="Google Shape;15757;p85"/>
            <p:cNvSpPr/>
            <p:nvPr/>
          </p:nvSpPr>
          <p:spPr>
            <a:xfrm>
              <a:off x="3658244" y="2099480"/>
              <a:ext cx="17810" cy="17994"/>
            </a:xfrm>
            <a:custGeom>
              <a:rect b="b" l="l" r="r" t="t"/>
              <a:pathLst>
                <a:path extrusionOk="0" h="686" w="679">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8" name="Google Shape;15758;p85"/>
            <p:cNvSpPr/>
            <p:nvPr/>
          </p:nvSpPr>
          <p:spPr>
            <a:xfrm>
              <a:off x="3645077" y="2133264"/>
              <a:ext cx="89497" cy="35594"/>
            </a:xfrm>
            <a:custGeom>
              <a:rect b="b" l="l" r="r" t="t"/>
              <a:pathLst>
                <a:path extrusionOk="0" h="1357" w="3412">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9" name="Google Shape;15759;p85"/>
            <p:cNvSpPr/>
            <p:nvPr/>
          </p:nvSpPr>
          <p:spPr>
            <a:xfrm>
              <a:off x="3623752" y="2119231"/>
              <a:ext cx="20459" cy="24394"/>
            </a:xfrm>
            <a:custGeom>
              <a:rect b="b" l="l" r="r" t="t"/>
              <a:pathLst>
                <a:path extrusionOk="0" h="930" w="78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0" name="Google Shape;15760;p85"/>
            <p:cNvSpPr/>
            <p:nvPr/>
          </p:nvSpPr>
          <p:spPr>
            <a:xfrm>
              <a:off x="3744856" y="2237660"/>
              <a:ext cx="88421" cy="88789"/>
            </a:xfrm>
            <a:custGeom>
              <a:rect b="b" l="l" r="r" t="t"/>
              <a:pathLst>
                <a:path extrusionOk="0" h="3385" w="3371">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1" name="Google Shape;15761;p85"/>
            <p:cNvSpPr/>
            <p:nvPr/>
          </p:nvSpPr>
          <p:spPr>
            <a:xfrm>
              <a:off x="3829159" y="1998626"/>
              <a:ext cx="144816" cy="333147"/>
            </a:xfrm>
            <a:custGeom>
              <a:rect b="b" l="l" r="r" t="t"/>
              <a:pathLst>
                <a:path extrusionOk="0" h="12701" w="5521">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62" name="Google Shape;15762;p85"/>
          <p:cNvGrpSpPr/>
          <p:nvPr/>
        </p:nvGrpSpPr>
        <p:grpSpPr>
          <a:xfrm>
            <a:off x="1398582" y="2973490"/>
            <a:ext cx="371391" cy="235126"/>
            <a:chOff x="1398582" y="2973490"/>
            <a:chExt cx="371391" cy="235126"/>
          </a:xfrm>
        </p:grpSpPr>
        <p:sp>
          <p:nvSpPr>
            <p:cNvPr id="15763" name="Google Shape;15763;p85"/>
            <p:cNvSpPr/>
            <p:nvPr/>
          </p:nvSpPr>
          <p:spPr>
            <a:xfrm>
              <a:off x="1398582" y="2973490"/>
              <a:ext cx="44302" cy="114704"/>
            </a:xfrm>
            <a:custGeom>
              <a:rect b="b" l="l" r="r" t="t"/>
              <a:pathLst>
                <a:path extrusionOk="0" h="4373" w="1689">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4" name="Google Shape;15764;p85"/>
            <p:cNvSpPr/>
            <p:nvPr/>
          </p:nvSpPr>
          <p:spPr>
            <a:xfrm>
              <a:off x="1403907" y="2991903"/>
              <a:ext cx="38847" cy="96290"/>
            </a:xfrm>
            <a:custGeom>
              <a:rect b="b" l="l" r="r" t="t"/>
              <a:pathLst>
                <a:path extrusionOk="0" h="3671" w="1481">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5" name="Google Shape;15765;p85"/>
            <p:cNvSpPr/>
            <p:nvPr/>
          </p:nvSpPr>
          <p:spPr>
            <a:xfrm>
              <a:off x="1459226" y="3099210"/>
              <a:ext cx="280320" cy="80001"/>
            </a:xfrm>
            <a:custGeom>
              <a:rect b="b" l="l" r="r" t="t"/>
              <a:pathLst>
                <a:path extrusionOk="0" h="3050" w="10687">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6" name="Google Shape;15766;p85"/>
            <p:cNvSpPr/>
            <p:nvPr/>
          </p:nvSpPr>
          <p:spPr>
            <a:xfrm>
              <a:off x="1459226" y="3099210"/>
              <a:ext cx="276071" cy="71870"/>
            </a:xfrm>
            <a:custGeom>
              <a:rect b="b" l="l" r="r" t="t"/>
              <a:pathLst>
                <a:path extrusionOk="0" h="2740" w="10525">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7" name="Google Shape;15767;p85"/>
            <p:cNvSpPr/>
            <p:nvPr/>
          </p:nvSpPr>
          <p:spPr>
            <a:xfrm>
              <a:off x="1446609" y="3061780"/>
              <a:ext cx="323363" cy="65732"/>
            </a:xfrm>
            <a:custGeom>
              <a:rect b="b" l="l" r="r" t="t"/>
              <a:pathLst>
                <a:path extrusionOk="0" h="2506" w="12328">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8" name="Google Shape;15768;p85"/>
            <p:cNvSpPr/>
            <p:nvPr/>
          </p:nvSpPr>
          <p:spPr>
            <a:xfrm>
              <a:off x="1404615" y="3076076"/>
              <a:ext cx="72237" cy="102481"/>
            </a:xfrm>
            <a:custGeom>
              <a:rect b="b" l="l" r="r" t="t"/>
              <a:pathLst>
                <a:path extrusionOk="0" h="3907" w="2754">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9" name="Google Shape;15769;p85"/>
            <p:cNvSpPr/>
            <p:nvPr/>
          </p:nvSpPr>
          <p:spPr>
            <a:xfrm>
              <a:off x="1650967" y="3040324"/>
              <a:ext cx="110455" cy="168292"/>
            </a:xfrm>
            <a:custGeom>
              <a:rect b="b" l="l" r="r" t="t"/>
              <a:pathLst>
                <a:path extrusionOk="0" h="6416" w="4211">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0" name="Google Shape;15770;p85"/>
            <p:cNvSpPr/>
            <p:nvPr/>
          </p:nvSpPr>
          <p:spPr>
            <a:xfrm>
              <a:off x="1521312" y="3032953"/>
              <a:ext cx="138730" cy="154259"/>
            </a:xfrm>
            <a:custGeom>
              <a:rect b="b" l="l" r="r" t="t"/>
              <a:pathLst>
                <a:path extrusionOk="0" h="5881" w="5289">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1" name="Google Shape;15771;p85"/>
            <p:cNvSpPr/>
            <p:nvPr/>
          </p:nvSpPr>
          <p:spPr>
            <a:xfrm>
              <a:off x="1428642" y="3100260"/>
              <a:ext cx="30086" cy="36145"/>
            </a:xfrm>
            <a:custGeom>
              <a:rect b="b" l="l" r="r" t="t"/>
              <a:pathLst>
                <a:path extrusionOk="0" h="1378" w="1147">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2" name="Google Shape;15772;p85"/>
            <p:cNvSpPr/>
            <p:nvPr/>
          </p:nvSpPr>
          <p:spPr>
            <a:xfrm>
              <a:off x="1446609" y="3100443"/>
              <a:ext cx="12118" cy="23948"/>
            </a:xfrm>
            <a:custGeom>
              <a:rect b="b" l="l" r="r" t="t"/>
              <a:pathLst>
                <a:path extrusionOk="0" h="913" w="462">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3" name="Google Shape;15773;p85"/>
            <p:cNvSpPr/>
            <p:nvPr/>
          </p:nvSpPr>
          <p:spPr>
            <a:xfrm>
              <a:off x="1440734" y="3106319"/>
              <a:ext cx="11935" cy="11935"/>
            </a:xfrm>
            <a:custGeom>
              <a:rect b="b" l="l" r="r" t="t"/>
              <a:pathLst>
                <a:path extrusionOk="0" h="455" w="455">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4" name="Google Shape;15774;p85"/>
            <p:cNvSpPr/>
            <p:nvPr/>
          </p:nvSpPr>
          <p:spPr>
            <a:xfrm>
              <a:off x="1404615" y="3081584"/>
              <a:ext cx="56054" cy="96972"/>
            </a:xfrm>
            <a:custGeom>
              <a:rect b="b" l="l" r="r" t="t"/>
              <a:pathLst>
                <a:path extrusionOk="0" h="3697" w="2137">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5" name="Google Shape;15775;p85"/>
            <p:cNvSpPr/>
            <p:nvPr/>
          </p:nvSpPr>
          <p:spPr>
            <a:xfrm>
              <a:off x="1414582" y="3154005"/>
              <a:ext cx="76513" cy="54611"/>
            </a:xfrm>
            <a:custGeom>
              <a:rect b="b" l="l" r="r" t="t"/>
              <a:pathLst>
                <a:path extrusionOk="0" h="2082" w="2917">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6" name="Google Shape;15776;p85"/>
            <p:cNvSpPr/>
            <p:nvPr/>
          </p:nvSpPr>
          <p:spPr>
            <a:xfrm>
              <a:off x="1474702" y="3154372"/>
              <a:ext cx="32210" cy="54244"/>
            </a:xfrm>
            <a:custGeom>
              <a:rect b="b" l="l" r="r" t="t"/>
              <a:pathLst>
                <a:path extrusionOk="0" h="2068" w="1228">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7" name="Google Shape;15777;p85"/>
            <p:cNvSpPr/>
            <p:nvPr/>
          </p:nvSpPr>
          <p:spPr>
            <a:xfrm>
              <a:off x="1469534" y="3061859"/>
              <a:ext cx="102664" cy="48027"/>
            </a:xfrm>
            <a:custGeom>
              <a:rect b="b" l="l" r="r" t="t"/>
              <a:pathLst>
                <a:path extrusionOk="0" h="1831" w="3914">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78" name="Google Shape;15778;p85"/>
          <p:cNvGrpSpPr/>
          <p:nvPr/>
        </p:nvGrpSpPr>
        <p:grpSpPr>
          <a:xfrm>
            <a:off x="850795" y="1512217"/>
            <a:ext cx="370132" cy="370132"/>
            <a:chOff x="850795" y="1512217"/>
            <a:chExt cx="370132" cy="370132"/>
          </a:xfrm>
        </p:grpSpPr>
        <p:sp>
          <p:nvSpPr>
            <p:cNvPr id="15779" name="Google Shape;15779;p85"/>
            <p:cNvSpPr/>
            <p:nvPr/>
          </p:nvSpPr>
          <p:spPr>
            <a:xfrm>
              <a:off x="1089462" y="1512217"/>
              <a:ext cx="131465" cy="131281"/>
            </a:xfrm>
            <a:custGeom>
              <a:rect b="b" l="l" r="r" t="t"/>
              <a:pathLst>
                <a:path extrusionOk="0" h="5005" w="5012">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0" name="Google Shape;15780;p85"/>
            <p:cNvSpPr/>
            <p:nvPr/>
          </p:nvSpPr>
          <p:spPr>
            <a:xfrm>
              <a:off x="1113488" y="1536034"/>
              <a:ext cx="83438" cy="83621"/>
            </a:xfrm>
            <a:custGeom>
              <a:rect b="b" l="l" r="r" t="t"/>
              <a:pathLst>
                <a:path extrusionOk="0" h="3188" w="3181">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1" name="Google Shape;15781;p85"/>
            <p:cNvSpPr/>
            <p:nvPr/>
          </p:nvSpPr>
          <p:spPr>
            <a:xfrm>
              <a:off x="850795"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2" name="Google Shape;15782;p85"/>
            <p:cNvSpPr/>
            <p:nvPr/>
          </p:nvSpPr>
          <p:spPr>
            <a:xfrm>
              <a:off x="874612"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3" name="Google Shape;15783;p85"/>
            <p:cNvSpPr/>
            <p:nvPr/>
          </p:nvSpPr>
          <p:spPr>
            <a:xfrm>
              <a:off x="862703" y="1547942"/>
              <a:ext cx="346315" cy="334406"/>
            </a:xfrm>
            <a:custGeom>
              <a:rect b="b" l="l" r="r" t="t"/>
              <a:pathLst>
                <a:path extrusionOk="0" h="12749" w="13203">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4" name="Google Shape;15784;p85"/>
            <p:cNvSpPr/>
            <p:nvPr/>
          </p:nvSpPr>
          <p:spPr>
            <a:xfrm>
              <a:off x="1058353" y="1661387"/>
              <a:ext cx="120789" cy="115202"/>
            </a:xfrm>
            <a:custGeom>
              <a:rect b="b" l="l" r="r" t="t"/>
              <a:pathLst>
                <a:path extrusionOk="0" h="4392" w="4605">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5" name="Google Shape;15785;p85"/>
            <p:cNvSpPr/>
            <p:nvPr/>
          </p:nvSpPr>
          <p:spPr>
            <a:xfrm>
              <a:off x="862703" y="1552034"/>
              <a:ext cx="165249" cy="330131"/>
            </a:xfrm>
            <a:custGeom>
              <a:rect b="b" l="l" r="r" t="t"/>
              <a:pathLst>
                <a:path extrusionOk="0" h="12586" w="630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6" name="Google Shape;15786;p85"/>
            <p:cNvSpPr/>
            <p:nvPr/>
          </p:nvSpPr>
          <p:spPr>
            <a:xfrm>
              <a:off x="108946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7" name="Google Shape;15787;p85"/>
            <p:cNvSpPr/>
            <p:nvPr/>
          </p:nvSpPr>
          <p:spPr>
            <a:xfrm>
              <a:off x="110742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8" name="Google Shape;15788;p85"/>
            <p:cNvSpPr/>
            <p:nvPr/>
          </p:nvSpPr>
          <p:spPr>
            <a:xfrm>
              <a:off x="1101554" y="1697164"/>
              <a:ext cx="11961" cy="11961"/>
            </a:xfrm>
            <a:custGeom>
              <a:rect b="b" l="l" r="r" t="t"/>
              <a:pathLst>
                <a:path extrusionOk="0" h="456" w="456">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9" name="Google Shape;15789;p85"/>
            <p:cNvSpPr/>
            <p:nvPr/>
          </p:nvSpPr>
          <p:spPr>
            <a:xfrm>
              <a:off x="976174" y="1780759"/>
              <a:ext cx="119373" cy="77562"/>
            </a:xfrm>
            <a:custGeom>
              <a:rect b="b" l="l" r="r" t="t"/>
              <a:pathLst>
                <a:path extrusionOk="0" h="2957" w="4551">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0" name="Google Shape;15790;p85"/>
            <p:cNvSpPr/>
            <p:nvPr/>
          </p:nvSpPr>
          <p:spPr>
            <a:xfrm>
              <a:off x="1006050" y="1762976"/>
              <a:ext cx="59621" cy="41653"/>
            </a:xfrm>
            <a:custGeom>
              <a:rect b="b" l="l" r="r" t="t"/>
              <a:pathLst>
                <a:path extrusionOk="0" h="1588" w="2273">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1" name="Google Shape;15791;p85"/>
            <p:cNvSpPr/>
            <p:nvPr/>
          </p:nvSpPr>
          <p:spPr>
            <a:xfrm>
              <a:off x="975282" y="1798360"/>
              <a:ext cx="121156" cy="33024"/>
            </a:xfrm>
            <a:custGeom>
              <a:rect b="b" l="l" r="r" t="t"/>
              <a:pathLst>
                <a:path extrusionOk="0" h="1259" w="4619">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2" name="Google Shape;15792;p85"/>
            <p:cNvSpPr/>
            <p:nvPr/>
          </p:nvSpPr>
          <p:spPr>
            <a:xfrm>
              <a:off x="1006050" y="1765992"/>
              <a:ext cx="49470" cy="38820"/>
            </a:xfrm>
            <a:custGeom>
              <a:rect b="b" l="l" r="r" t="t"/>
              <a:pathLst>
                <a:path extrusionOk="0" h="1480" w="1886">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3" name="Google Shape;15793;p85"/>
            <p:cNvSpPr/>
            <p:nvPr/>
          </p:nvSpPr>
          <p:spPr>
            <a:xfrm>
              <a:off x="892396" y="1661387"/>
              <a:ext cx="120789" cy="115202"/>
            </a:xfrm>
            <a:custGeom>
              <a:rect b="b" l="l" r="r" t="t"/>
              <a:pathLst>
                <a:path extrusionOk="0" h="4392" w="4605">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4" name="Google Shape;15794;p85"/>
            <p:cNvSpPr/>
            <p:nvPr/>
          </p:nvSpPr>
          <p:spPr>
            <a:xfrm>
              <a:off x="946298" y="1691315"/>
              <a:ext cx="35778" cy="41811"/>
            </a:xfrm>
            <a:custGeom>
              <a:rect b="b" l="l" r="r" t="t"/>
              <a:pathLst>
                <a:path extrusionOk="0" h="1594" w="1364">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5" name="Google Shape;15795;p85"/>
            <p:cNvSpPr/>
            <p:nvPr/>
          </p:nvSpPr>
          <p:spPr>
            <a:xfrm>
              <a:off x="964266" y="1691315"/>
              <a:ext cx="17810" cy="29771"/>
            </a:xfrm>
            <a:custGeom>
              <a:rect b="b" l="l" r="r" t="t"/>
              <a:pathLst>
                <a:path extrusionOk="0" h="1135" w="679">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6" name="Google Shape;15796;p85"/>
            <p:cNvSpPr/>
            <p:nvPr/>
          </p:nvSpPr>
          <p:spPr>
            <a:xfrm>
              <a:off x="958207" y="1697164"/>
              <a:ext cx="11935" cy="11961"/>
            </a:xfrm>
            <a:custGeom>
              <a:rect b="b" l="l" r="r" t="t"/>
              <a:pathLst>
                <a:path extrusionOk="0" h="456" w="455">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97" name="Google Shape;15797;p85"/>
          <p:cNvGrpSpPr/>
          <p:nvPr/>
        </p:nvGrpSpPr>
        <p:grpSpPr>
          <a:xfrm>
            <a:off x="8038497" y="2906079"/>
            <a:ext cx="236568" cy="370105"/>
            <a:chOff x="8038497" y="2906079"/>
            <a:chExt cx="236568" cy="370105"/>
          </a:xfrm>
        </p:grpSpPr>
        <p:sp>
          <p:nvSpPr>
            <p:cNvPr id="15798" name="Google Shape;15798;p85"/>
            <p:cNvSpPr/>
            <p:nvPr/>
          </p:nvSpPr>
          <p:spPr>
            <a:xfrm>
              <a:off x="8114616" y="3032508"/>
              <a:ext cx="55345" cy="237801"/>
            </a:xfrm>
            <a:custGeom>
              <a:rect b="b" l="l" r="r" t="t"/>
              <a:pathLst>
                <a:path extrusionOk="0" h="9066" w="211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9" name="Google Shape;15799;p85"/>
            <p:cNvSpPr/>
            <p:nvPr/>
          </p:nvSpPr>
          <p:spPr>
            <a:xfrm>
              <a:off x="8114800" y="2997123"/>
              <a:ext cx="83070" cy="273185"/>
            </a:xfrm>
            <a:custGeom>
              <a:rect b="b" l="l" r="r" t="t"/>
              <a:pathLst>
                <a:path extrusionOk="0" h="10415" w="3167">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0" name="Google Shape;15800;p85"/>
            <p:cNvSpPr/>
            <p:nvPr/>
          </p:nvSpPr>
          <p:spPr>
            <a:xfrm>
              <a:off x="8104649" y="3264433"/>
              <a:ext cx="74729" cy="11751"/>
            </a:xfrm>
            <a:custGeom>
              <a:rect b="b" l="l" r="r" t="t"/>
              <a:pathLst>
                <a:path extrusionOk="0" h="448" w="2849">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1" name="Google Shape;15801;p85"/>
            <p:cNvSpPr/>
            <p:nvPr/>
          </p:nvSpPr>
          <p:spPr>
            <a:xfrm>
              <a:off x="8139666" y="2906079"/>
              <a:ext cx="60355" cy="104763"/>
            </a:xfrm>
            <a:custGeom>
              <a:rect b="b" l="l" r="r" t="t"/>
              <a:pathLst>
                <a:path extrusionOk="0" h="3994" w="2301">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2" name="Google Shape;15802;p85"/>
            <p:cNvSpPr/>
            <p:nvPr/>
          </p:nvSpPr>
          <p:spPr>
            <a:xfrm>
              <a:off x="8038497" y="2975169"/>
              <a:ext cx="133065" cy="50598"/>
            </a:xfrm>
            <a:custGeom>
              <a:rect b="b" l="l" r="r" t="t"/>
              <a:pathLst>
                <a:path extrusionOk="0" h="1929" w="5073">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3" name="Google Shape;15803;p85"/>
            <p:cNvSpPr/>
            <p:nvPr/>
          </p:nvSpPr>
          <p:spPr>
            <a:xfrm>
              <a:off x="8171535" y="2996048"/>
              <a:ext cx="93221" cy="82152"/>
            </a:xfrm>
            <a:custGeom>
              <a:rect b="b" l="l" r="r" t="t"/>
              <a:pathLst>
                <a:path extrusionOk="0" h="3132" w="3554">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4" name="Google Shape;15804;p85"/>
            <p:cNvSpPr/>
            <p:nvPr/>
          </p:nvSpPr>
          <p:spPr>
            <a:xfrm>
              <a:off x="8067297" y="2917646"/>
              <a:ext cx="207768" cy="93195"/>
            </a:xfrm>
            <a:custGeom>
              <a:rect b="b" l="l" r="r" t="t"/>
              <a:pathLst>
                <a:path extrusionOk="0" h="3553" w="7921">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05" name="Google Shape;15805;p85"/>
          <p:cNvGrpSpPr/>
          <p:nvPr/>
        </p:nvGrpSpPr>
        <p:grpSpPr>
          <a:xfrm>
            <a:off x="6324130" y="1566303"/>
            <a:ext cx="370630" cy="261802"/>
            <a:chOff x="6324130" y="1566303"/>
            <a:chExt cx="370630" cy="261802"/>
          </a:xfrm>
        </p:grpSpPr>
        <p:sp>
          <p:nvSpPr>
            <p:cNvPr id="15806" name="Google Shape;15806;p85"/>
            <p:cNvSpPr/>
            <p:nvPr/>
          </p:nvSpPr>
          <p:spPr>
            <a:xfrm>
              <a:off x="6536147" y="1780418"/>
              <a:ext cx="57286" cy="47686"/>
            </a:xfrm>
            <a:custGeom>
              <a:rect b="b" l="l" r="r" t="t"/>
              <a:pathLst>
                <a:path extrusionOk="0" h="1818" w="2184">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7" name="Google Shape;15807;p85"/>
            <p:cNvSpPr/>
            <p:nvPr/>
          </p:nvSpPr>
          <p:spPr>
            <a:xfrm>
              <a:off x="6404525" y="1787343"/>
              <a:ext cx="51253" cy="40761"/>
            </a:xfrm>
            <a:custGeom>
              <a:rect b="b" l="l" r="r" t="t"/>
              <a:pathLst>
                <a:path extrusionOk="0" h="1554" w="1954">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8" name="Google Shape;15808;p85"/>
            <p:cNvSpPr/>
            <p:nvPr/>
          </p:nvSpPr>
          <p:spPr>
            <a:xfrm>
              <a:off x="6566023" y="1780418"/>
              <a:ext cx="57286" cy="47686"/>
            </a:xfrm>
            <a:custGeom>
              <a:rect b="b" l="l" r="r" t="t"/>
              <a:pathLst>
                <a:path extrusionOk="0" h="1818" w="2184">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9" name="Google Shape;15809;p85"/>
            <p:cNvSpPr/>
            <p:nvPr/>
          </p:nvSpPr>
          <p:spPr>
            <a:xfrm>
              <a:off x="6434401" y="1787343"/>
              <a:ext cx="51253" cy="40761"/>
            </a:xfrm>
            <a:custGeom>
              <a:rect b="b" l="l" r="r" t="t"/>
              <a:pathLst>
                <a:path extrusionOk="0" h="1554" w="1954">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0" name="Google Shape;15810;p85"/>
            <p:cNvSpPr/>
            <p:nvPr/>
          </p:nvSpPr>
          <p:spPr>
            <a:xfrm>
              <a:off x="6324314" y="1684889"/>
              <a:ext cx="362315" cy="112212"/>
            </a:xfrm>
            <a:custGeom>
              <a:rect b="b" l="l" r="r" t="t"/>
              <a:pathLst>
                <a:path extrusionOk="0" h="4278" w="13813">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1" name="Google Shape;15811;p85"/>
            <p:cNvSpPr/>
            <p:nvPr/>
          </p:nvSpPr>
          <p:spPr>
            <a:xfrm>
              <a:off x="6324314" y="1715316"/>
              <a:ext cx="362315" cy="81785"/>
            </a:xfrm>
            <a:custGeom>
              <a:rect b="b" l="l" r="r" t="t"/>
              <a:pathLst>
                <a:path extrusionOk="0" h="3118" w="13813">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2" name="Google Shape;15812;p85"/>
            <p:cNvSpPr/>
            <p:nvPr/>
          </p:nvSpPr>
          <p:spPr>
            <a:xfrm>
              <a:off x="6324130" y="1684836"/>
              <a:ext cx="117405" cy="98258"/>
            </a:xfrm>
            <a:custGeom>
              <a:rect b="b" l="l" r="r" t="t"/>
              <a:pathLst>
                <a:path extrusionOk="0" h="3746" w="4476">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3" name="Google Shape;15813;p85"/>
            <p:cNvSpPr/>
            <p:nvPr/>
          </p:nvSpPr>
          <p:spPr>
            <a:xfrm>
              <a:off x="6382833" y="1566303"/>
              <a:ext cx="311927" cy="177498"/>
            </a:xfrm>
            <a:custGeom>
              <a:rect b="b" l="l" r="r" t="t"/>
              <a:pathLst>
                <a:path extrusionOk="0" h="6767" w="11892">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4" name="Google Shape;15814;p85"/>
            <p:cNvSpPr/>
            <p:nvPr/>
          </p:nvSpPr>
          <p:spPr>
            <a:xfrm>
              <a:off x="6382833" y="1566303"/>
              <a:ext cx="275520" cy="125904"/>
            </a:xfrm>
            <a:custGeom>
              <a:rect b="b" l="l" r="r" t="t"/>
              <a:pathLst>
                <a:path extrusionOk="0" h="4800" w="10504">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5" name="Google Shape;15815;p85"/>
            <p:cNvSpPr/>
            <p:nvPr/>
          </p:nvSpPr>
          <p:spPr>
            <a:xfrm>
              <a:off x="6389941" y="1714607"/>
              <a:ext cx="24027" cy="23843"/>
            </a:xfrm>
            <a:custGeom>
              <a:rect b="b" l="l" r="r" t="t"/>
              <a:pathLst>
                <a:path extrusionOk="0" h="909" w="916">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6" name="Google Shape;15816;p85"/>
            <p:cNvSpPr/>
            <p:nvPr/>
          </p:nvSpPr>
          <p:spPr>
            <a:xfrm>
              <a:off x="6456644" y="1601792"/>
              <a:ext cx="49365" cy="43830"/>
            </a:xfrm>
            <a:custGeom>
              <a:rect b="b" l="l" r="r" t="t"/>
              <a:pathLst>
                <a:path extrusionOk="0" h="1671" w="1882">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7" name="Google Shape;15817;p85"/>
            <p:cNvSpPr/>
            <p:nvPr/>
          </p:nvSpPr>
          <p:spPr>
            <a:xfrm>
              <a:off x="6516763" y="1605753"/>
              <a:ext cx="49286" cy="26519"/>
            </a:xfrm>
            <a:custGeom>
              <a:rect b="b" l="l" r="r" t="t"/>
              <a:pathLst>
                <a:path extrusionOk="0" h="1011" w="1879">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8" name="Google Shape;15818;p85"/>
            <p:cNvSpPr/>
            <p:nvPr/>
          </p:nvSpPr>
          <p:spPr>
            <a:xfrm>
              <a:off x="6575440" y="1631012"/>
              <a:ext cx="44145" cy="13194"/>
            </a:xfrm>
            <a:custGeom>
              <a:rect b="b" l="l" r="r" t="t"/>
              <a:pathLst>
                <a:path extrusionOk="0" h="503" w="1683">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9" name="Google Shape;15819;p85"/>
            <p:cNvSpPr/>
            <p:nvPr/>
          </p:nvSpPr>
          <p:spPr>
            <a:xfrm>
              <a:off x="6632962" y="1667026"/>
              <a:ext cx="32499" cy="19856"/>
            </a:xfrm>
            <a:custGeom>
              <a:rect b="b" l="l" r="r" t="t"/>
              <a:pathLst>
                <a:path extrusionOk="0" h="757" w="1239">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0" name="Google Shape;15820;p85"/>
            <p:cNvSpPr/>
            <p:nvPr/>
          </p:nvSpPr>
          <p:spPr>
            <a:xfrm>
              <a:off x="6428526" y="1678594"/>
              <a:ext cx="52067" cy="35568"/>
            </a:xfrm>
            <a:custGeom>
              <a:rect b="b" l="l" r="r" t="t"/>
              <a:pathLst>
                <a:path extrusionOk="0" h="1356" w="1985">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1" name="Google Shape;15821;p85"/>
            <p:cNvSpPr/>
            <p:nvPr/>
          </p:nvSpPr>
          <p:spPr>
            <a:xfrm>
              <a:off x="6324314" y="1715316"/>
              <a:ext cx="103713" cy="67778"/>
            </a:xfrm>
            <a:custGeom>
              <a:rect b="b" l="l" r="r" t="t"/>
              <a:pathLst>
                <a:path extrusionOk="0" h="2584" w="3954">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2" name="Google Shape;15822;p85"/>
            <p:cNvSpPr/>
            <p:nvPr/>
          </p:nvSpPr>
          <p:spPr>
            <a:xfrm>
              <a:off x="6324130" y="1708024"/>
              <a:ext cx="24210" cy="30086"/>
            </a:xfrm>
            <a:custGeom>
              <a:rect b="b" l="l" r="r" t="t"/>
              <a:pathLst>
                <a:path extrusionOk="0" h="1147" w="923">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23" name="Google Shape;15823;p85"/>
          <p:cNvGrpSpPr/>
          <p:nvPr/>
        </p:nvGrpSpPr>
        <p:grpSpPr>
          <a:xfrm>
            <a:off x="5232280" y="2026587"/>
            <a:ext cx="370840" cy="353213"/>
            <a:chOff x="5232280" y="2026587"/>
            <a:chExt cx="370840" cy="353213"/>
          </a:xfrm>
        </p:grpSpPr>
        <p:sp>
          <p:nvSpPr>
            <p:cNvPr id="15824" name="Google Shape;15824;p85"/>
            <p:cNvSpPr/>
            <p:nvPr/>
          </p:nvSpPr>
          <p:spPr>
            <a:xfrm>
              <a:off x="5232280" y="2058561"/>
              <a:ext cx="370840" cy="321239"/>
            </a:xfrm>
            <a:custGeom>
              <a:rect b="b" l="l" r="r" t="t"/>
              <a:pathLst>
                <a:path extrusionOk="0" h="12247" w="14138">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5" name="Google Shape;15825;p85"/>
            <p:cNvSpPr/>
            <p:nvPr/>
          </p:nvSpPr>
          <p:spPr>
            <a:xfrm>
              <a:off x="5287048" y="2026587"/>
              <a:ext cx="105550" cy="71687"/>
            </a:xfrm>
            <a:custGeom>
              <a:rect b="b" l="l" r="r" t="t"/>
              <a:pathLst>
                <a:path extrusionOk="0" h="2733" w="4024">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6" name="Google Shape;15826;p85"/>
            <p:cNvSpPr/>
            <p:nvPr/>
          </p:nvSpPr>
          <p:spPr>
            <a:xfrm>
              <a:off x="5276740" y="2088621"/>
              <a:ext cx="15135" cy="11961"/>
            </a:xfrm>
            <a:custGeom>
              <a:rect b="b" l="l" r="r" t="t"/>
              <a:pathLst>
                <a:path extrusionOk="0" h="456" w="577">
                  <a:moveTo>
                    <a:pt x="285" y="1"/>
                  </a:moveTo>
                  <a:cubicBezTo>
                    <a:pt x="0" y="21"/>
                    <a:pt x="0" y="442"/>
                    <a:pt x="285" y="455"/>
                  </a:cubicBezTo>
                  <a:cubicBezTo>
                    <a:pt x="577" y="442"/>
                    <a:pt x="577" y="21"/>
                    <a:pt x="2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7" name="Google Shape;15827;p85"/>
            <p:cNvSpPr/>
            <p:nvPr/>
          </p:nvSpPr>
          <p:spPr>
            <a:xfrm>
              <a:off x="5370827" y="2355406"/>
              <a:ext cx="29902" cy="24394"/>
            </a:xfrm>
            <a:custGeom>
              <a:rect b="b" l="l" r="r" t="t"/>
              <a:pathLst>
                <a:path extrusionOk="0" h="930" w="114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8" name="Google Shape;15828;p85"/>
            <p:cNvSpPr/>
            <p:nvPr/>
          </p:nvSpPr>
          <p:spPr>
            <a:xfrm>
              <a:off x="5561126" y="2355223"/>
              <a:ext cx="31345" cy="24578"/>
            </a:xfrm>
            <a:custGeom>
              <a:rect b="b" l="l" r="r" t="t"/>
              <a:pathLst>
                <a:path extrusionOk="0" h="937" w="1195">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9" name="Google Shape;15829;p85"/>
            <p:cNvSpPr/>
            <p:nvPr/>
          </p:nvSpPr>
          <p:spPr>
            <a:xfrm>
              <a:off x="5232280" y="2095756"/>
              <a:ext cx="46978" cy="46689"/>
            </a:xfrm>
            <a:custGeom>
              <a:rect b="b" l="l" r="r" t="t"/>
              <a:pathLst>
                <a:path extrusionOk="0" h="1780" w="1791">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0" name="Google Shape;15830;p85"/>
            <p:cNvSpPr/>
            <p:nvPr/>
          </p:nvSpPr>
          <p:spPr>
            <a:xfrm>
              <a:off x="5232621" y="2121933"/>
              <a:ext cx="9469" cy="9574"/>
            </a:xfrm>
            <a:custGeom>
              <a:rect b="b" l="l" r="r" t="t"/>
              <a:pathLst>
                <a:path extrusionOk="0" h="365" w="361">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1" name="Google Shape;15831;p85"/>
            <p:cNvSpPr/>
            <p:nvPr/>
          </p:nvSpPr>
          <p:spPr>
            <a:xfrm>
              <a:off x="5305908" y="2118235"/>
              <a:ext cx="65654" cy="132802"/>
            </a:xfrm>
            <a:custGeom>
              <a:rect b="b" l="l" r="r" t="t"/>
              <a:pathLst>
                <a:path extrusionOk="0" h="5063" w="2503">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2" name="Google Shape;15832;p85"/>
            <p:cNvSpPr/>
            <p:nvPr/>
          </p:nvSpPr>
          <p:spPr>
            <a:xfrm>
              <a:off x="5406762" y="2226302"/>
              <a:ext cx="120947" cy="37745"/>
            </a:xfrm>
            <a:custGeom>
              <a:rect b="b" l="l" r="r" t="t"/>
              <a:pathLst>
                <a:path extrusionOk="0" h="1439" w="4611">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3" name="Google Shape;15833;p85"/>
            <p:cNvSpPr/>
            <p:nvPr/>
          </p:nvSpPr>
          <p:spPr>
            <a:xfrm>
              <a:off x="5302524" y="2046207"/>
              <a:ext cx="73680" cy="48001"/>
            </a:xfrm>
            <a:custGeom>
              <a:rect b="b" l="l" r="r" t="t"/>
              <a:pathLst>
                <a:path extrusionOk="0" h="1830" w="2809">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34" name="Google Shape;15834;p85"/>
          <p:cNvGrpSpPr/>
          <p:nvPr/>
        </p:nvGrpSpPr>
        <p:grpSpPr>
          <a:xfrm>
            <a:off x="7968961" y="2435329"/>
            <a:ext cx="379548" cy="365331"/>
            <a:chOff x="7968961" y="2435329"/>
            <a:chExt cx="379548" cy="365331"/>
          </a:xfrm>
        </p:grpSpPr>
        <p:sp>
          <p:nvSpPr>
            <p:cNvPr id="15835" name="Google Shape;15835;p85"/>
            <p:cNvSpPr/>
            <p:nvPr/>
          </p:nvSpPr>
          <p:spPr>
            <a:xfrm>
              <a:off x="8154276" y="2638638"/>
              <a:ext cx="118297" cy="162023"/>
            </a:xfrm>
            <a:custGeom>
              <a:rect b="b" l="l" r="r" t="t"/>
              <a:pathLst>
                <a:path extrusionOk="0" h="6177" w="45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6" name="Google Shape;15836;p85"/>
            <p:cNvSpPr/>
            <p:nvPr/>
          </p:nvSpPr>
          <p:spPr>
            <a:xfrm>
              <a:off x="8154276" y="2638638"/>
              <a:ext cx="107805" cy="162023"/>
            </a:xfrm>
            <a:custGeom>
              <a:rect b="b" l="l" r="r" t="t"/>
              <a:pathLst>
                <a:path extrusionOk="0" h="6177" w="41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7" name="Google Shape;15837;p85"/>
            <p:cNvSpPr/>
            <p:nvPr/>
          </p:nvSpPr>
          <p:spPr>
            <a:xfrm>
              <a:off x="8145332" y="2435382"/>
              <a:ext cx="203178" cy="195886"/>
            </a:xfrm>
            <a:custGeom>
              <a:rect b="b" l="l" r="r" t="t"/>
              <a:pathLst>
                <a:path extrusionOk="0" h="7468" w="7746">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8" name="Google Shape;15838;p85"/>
            <p:cNvSpPr/>
            <p:nvPr/>
          </p:nvSpPr>
          <p:spPr>
            <a:xfrm>
              <a:off x="8145489" y="2435329"/>
              <a:ext cx="196095" cy="195886"/>
            </a:xfrm>
            <a:custGeom>
              <a:rect b="b" l="l" r="r" t="t"/>
              <a:pathLst>
                <a:path extrusionOk="0" h="7468" w="7476">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9" name="Google Shape;15839;p85"/>
            <p:cNvSpPr/>
            <p:nvPr/>
          </p:nvSpPr>
          <p:spPr>
            <a:xfrm>
              <a:off x="7968961" y="2488183"/>
              <a:ext cx="136606" cy="226968"/>
            </a:xfrm>
            <a:custGeom>
              <a:rect b="b" l="l" r="r" t="t"/>
              <a:pathLst>
                <a:path extrusionOk="0" h="8653" w="5208">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0" name="Google Shape;15840;p85"/>
            <p:cNvSpPr/>
            <p:nvPr/>
          </p:nvSpPr>
          <p:spPr>
            <a:xfrm>
              <a:off x="7968961" y="2488104"/>
              <a:ext cx="117038" cy="227047"/>
            </a:xfrm>
            <a:custGeom>
              <a:rect b="b" l="l" r="r" t="t"/>
              <a:pathLst>
                <a:path extrusionOk="0" h="8656" w="4462">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41" name="Google Shape;15841;p85"/>
          <p:cNvGrpSpPr/>
          <p:nvPr/>
        </p:nvGrpSpPr>
        <p:grpSpPr>
          <a:xfrm>
            <a:off x="4136679" y="2115323"/>
            <a:ext cx="373305" cy="223217"/>
            <a:chOff x="4136679" y="2115323"/>
            <a:chExt cx="373305" cy="223217"/>
          </a:xfrm>
        </p:grpSpPr>
        <p:sp>
          <p:nvSpPr>
            <p:cNvPr id="15842" name="Google Shape;15842;p85"/>
            <p:cNvSpPr/>
            <p:nvPr/>
          </p:nvSpPr>
          <p:spPr>
            <a:xfrm>
              <a:off x="4453092" y="2115323"/>
              <a:ext cx="56893" cy="53903"/>
            </a:xfrm>
            <a:custGeom>
              <a:rect b="b" l="l" r="r" t="t"/>
              <a:pathLst>
                <a:path extrusionOk="0" h="2055" w="2169">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3" name="Google Shape;15843;p85"/>
            <p:cNvSpPr/>
            <p:nvPr/>
          </p:nvSpPr>
          <p:spPr>
            <a:xfrm>
              <a:off x="4136679" y="2131691"/>
              <a:ext cx="367823" cy="206850"/>
            </a:xfrm>
            <a:custGeom>
              <a:rect b="b" l="l" r="r" t="t"/>
              <a:pathLst>
                <a:path extrusionOk="0" h="7886" w="14023">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4" name="Google Shape;15844;p85"/>
            <p:cNvSpPr/>
            <p:nvPr/>
          </p:nvSpPr>
          <p:spPr>
            <a:xfrm>
              <a:off x="4191998" y="2139481"/>
              <a:ext cx="33810" cy="38952"/>
            </a:xfrm>
            <a:custGeom>
              <a:rect b="b" l="l" r="r" t="t"/>
              <a:pathLst>
                <a:path extrusionOk="0" h="1485" w="1289">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5" name="Google Shape;15845;p85"/>
            <p:cNvSpPr/>
            <p:nvPr/>
          </p:nvSpPr>
          <p:spPr>
            <a:xfrm>
              <a:off x="4178123" y="2194275"/>
              <a:ext cx="15686" cy="11777"/>
            </a:xfrm>
            <a:custGeom>
              <a:rect b="b" l="l" r="r" t="t"/>
              <a:pathLst>
                <a:path extrusionOk="0" h="449" w="598">
                  <a:moveTo>
                    <a:pt x="299" y="1"/>
                  </a:moveTo>
                  <a:cubicBezTo>
                    <a:pt x="0" y="1"/>
                    <a:pt x="0" y="448"/>
                    <a:pt x="299" y="448"/>
                  </a:cubicBezTo>
                  <a:cubicBezTo>
                    <a:pt x="597" y="448"/>
                    <a:pt x="597"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6" name="Google Shape;15846;p85"/>
            <p:cNvSpPr/>
            <p:nvPr/>
          </p:nvSpPr>
          <p:spPr>
            <a:xfrm>
              <a:off x="4152339" y="2228637"/>
              <a:ext cx="29902" cy="15817"/>
            </a:xfrm>
            <a:custGeom>
              <a:rect b="b" l="l" r="r" t="t"/>
              <a:pathLst>
                <a:path extrusionOk="0" h="603" w="114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7" name="Google Shape;15847;p85"/>
            <p:cNvSpPr/>
            <p:nvPr/>
          </p:nvSpPr>
          <p:spPr>
            <a:xfrm>
              <a:off x="4136863" y="2204584"/>
              <a:ext cx="15502" cy="29194"/>
            </a:xfrm>
            <a:custGeom>
              <a:rect b="b" l="l" r="r" t="t"/>
              <a:pathLst>
                <a:path extrusionOk="0" h="1113" w="591">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8" name="Google Shape;15848;p85"/>
            <p:cNvSpPr/>
            <p:nvPr/>
          </p:nvSpPr>
          <p:spPr>
            <a:xfrm>
              <a:off x="4269246" y="2253477"/>
              <a:ext cx="169629" cy="27410"/>
            </a:xfrm>
            <a:custGeom>
              <a:rect b="b" l="l" r="r" t="t"/>
              <a:pathLst>
                <a:path extrusionOk="0" h="1045" w="6467">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9" name="Google Shape;15849;p85"/>
            <p:cNvSpPr/>
            <p:nvPr/>
          </p:nvSpPr>
          <p:spPr>
            <a:xfrm>
              <a:off x="4171355" y="2249044"/>
              <a:ext cx="63870" cy="14794"/>
            </a:xfrm>
            <a:custGeom>
              <a:rect b="b" l="l" r="r" t="t"/>
              <a:pathLst>
                <a:path extrusionOk="0" h="564" w="2435">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0" name="Google Shape;15850;p85"/>
            <p:cNvSpPr/>
            <p:nvPr/>
          </p:nvSpPr>
          <p:spPr>
            <a:xfrm>
              <a:off x="4443492" y="2324822"/>
              <a:ext cx="25994" cy="13718"/>
            </a:xfrm>
            <a:custGeom>
              <a:rect b="b" l="l" r="r" t="t"/>
              <a:pathLst>
                <a:path extrusionOk="0" h="523" w="991">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1" name="Google Shape;15851;p85"/>
            <p:cNvSpPr/>
            <p:nvPr/>
          </p:nvSpPr>
          <p:spPr>
            <a:xfrm>
              <a:off x="4243042" y="2324822"/>
              <a:ext cx="24210" cy="13718"/>
            </a:xfrm>
            <a:custGeom>
              <a:rect b="b" l="l" r="r" t="t"/>
              <a:pathLst>
                <a:path extrusionOk="0" h="523" w="923">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52" name="Google Shape;15852;p85"/>
          <p:cNvGrpSpPr/>
          <p:nvPr/>
        </p:nvGrpSpPr>
        <p:grpSpPr>
          <a:xfrm>
            <a:off x="7423823" y="2464077"/>
            <a:ext cx="372046" cy="307730"/>
            <a:chOff x="7423823" y="2464077"/>
            <a:chExt cx="372046" cy="307730"/>
          </a:xfrm>
        </p:grpSpPr>
        <p:sp>
          <p:nvSpPr>
            <p:cNvPr id="15853" name="Google Shape;15853;p85"/>
            <p:cNvSpPr/>
            <p:nvPr/>
          </p:nvSpPr>
          <p:spPr>
            <a:xfrm>
              <a:off x="7423823" y="2464077"/>
              <a:ext cx="212909" cy="149249"/>
            </a:xfrm>
            <a:custGeom>
              <a:rect b="b" l="l" r="r" t="t"/>
              <a:pathLst>
                <a:path extrusionOk="0" h="5690" w="8117">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4" name="Google Shape;15854;p85"/>
            <p:cNvSpPr/>
            <p:nvPr/>
          </p:nvSpPr>
          <p:spPr>
            <a:xfrm>
              <a:off x="7434840" y="2507645"/>
              <a:ext cx="359115" cy="258287"/>
            </a:xfrm>
            <a:custGeom>
              <a:rect b="b" l="l" r="r" t="t"/>
              <a:pathLst>
                <a:path extrusionOk="0" h="9847" w="13691">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5" name="Google Shape;15855;p85"/>
            <p:cNvSpPr/>
            <p:nvPr/>
          </p:nvSpPr>
          <p:spPr>
            <a:xfrm>
              <a:off x="7434656" y="2507645"/>
              <a:ext cx="302406" cy="223060"/>
            </a:xfrm>
            <a:custGeom>
              <a:rect b="b" l="l" r="r" t="t"/>
              <a:pathLst>
                <a:path extrusionOk="0" h="8504" w="11529">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6" name="Google Shape;15856;p85"/>
            <p:cNvSpPr/>
            <p:nvPr/>
          </p:nvSpPr>
          <p:spPr>
            <a:xfrm>
              <a:off x="7434840" y="2507645"/>
              <a:ext cx="129865" cy="173433"/>
            </a:xfrm>
            <a:custGeom>
              <a:rect b="b" l="l" r="r" t="t"/>
              <a:pathLst>
                <a:path extrusionOk="0" h="6612" w="4951">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7" name="Google Shape;15857;p85"/>
            <p:cNvSpPr/>
            <p:nvPr/>
          </p:nvSpPr>
          <p:spPr>
            <a:xfrm>
              <a:off x="7459915" y="2490045"/>
              <a:ext cx="205932" cy="82729"/>
            </a:xfrm>
            <a:custGeom>
              <a:rect b="b" l="l" r="r" t="t"/>
              <a:pathLst>
                <a:path extrusionOk="0" h="3154" w="7851">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8" name="Google Shape;15858;p85"/>
            <p:cNvSpPr/>
            <p:nvPr/>
          </p:nvSpPr>
          <p:spPr>
            <a:xfrm>
              <a:off x="7423823" y="2553469"/>
              <a:ext cx="102192" cy="177236"/>
            </a:xfrm>
            <a:custGeom>
              <a:rect b="b" l="l" r="r" t="t"/>
              <a:pathLst>
                <a:path extrusionOk="0" h="6757" w="3896">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9" name="Google Shape;15859;p85"/>
            <p:cNvSpPr/>
            <p:nvPr/>
          </p:nvSpPr>
          <p:spPr>
            <a:xfrm>
              <a:off x="7423823" y="2581456"/>
              <a:ext cx="41102" cy="149249"/>
            </a:xfrm>
            <a:custGeom>
              <a:rect b="b" l="l" r="r" t="t"/>
              <a:pathLst>
                <a:path extrusionOk="0" h="5690" w="1567">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0" name="Google Shape;15860;p85"/>
            <p:cNvSpPr/>
            <p:nvPr/>
          </p:nvSpPr>
          <p:spPr>
            <a:xfrm>
              <a:off x="7445882" y="2660251"/>
              <a:ext cx="347915" cy="111556"/>
            </a:xfrm>
            <a:custGeom>
              <a:rect b="b" l="l" r="r" t="t"/>
              <a:pathLst>
                <a:path extrusionOk="0" h="4253" w="13264">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1" name="Google Shape;15861;p85"/>
            <p:cNvSpPr/>
            <p:nvPr/>
          </p:nvSpPr>
          <p:spPr>
            <a:xfrm>
              <a:off x="7446040" y="2660251"/>
              <a:ext cx="349830" cy="111556"/>
            </a:xfrm>
            <a:custGeom>
              <a:rect b="b" l="l" r="r" t="t"/>
              <a:pathLst>
                <a:path extrusionOk="0" h="4253" w="13337">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2" name="Google Shape;15862;p85"/>
            <p:cNvSpPr/>
            <p:nvPr/>
          </p:nvSpPr>
          <p:spPr>
            <a:xfrm>
              <a:off x="7433423" y="2624133"/>
              <a:ext cx="118533" cy="106572"/>
            </a:xfrm>
            <a:custGeom>
              <a:rect b="b" l="l" r="r" t="t"/>
              <a:pathLst>
                <a:path extrusionOk="0" h="4063" w="4519">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3" name="Google Shape;15863;p85"/>
            <p:cNvSpPr/>
            <p:nvPr/>
          </p:nvSpPr>
          <p:spPr>
            <a:xfrm>
              <a:off x="7439823" y="2642126"/>
              <a:ext cx="99149" cy="88579"/>
            </a:xfrm>
            <a:custGeom>
              <a:rect b="b" l="l" r="r" t="t"/>
              <a:pathLst>
                <a:path extrusionOk="0" h="3377" w="378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4" name="Google Shape;15864;p85"/>
            <p:cNvSpPr/>
            <p:nvPr/>
          </p:nvSpPr>
          <p:spPr>
            <a:xfrm>
              <a:off x="7744196" y="2725669"/>
              <a:ext cx="26650" cy="14112"/>
            </a:xfrm>
            <a:custGeom>
              <a:rect b="b" l="l" r="r" t="t"/>
              <a:pathLst>
                <a:path extrusionOk="0" h="538" w="1016">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5" name="Google Shape;15865;p85"/>
            <p:cNvSpPr/>
            <p:nvPr/>
          </p:nvSpPr>
          <p:spPr>
            <a:xfrm>
              <a:off x="7596679" y="2685694"/>
              <a:ext cx="24578" cy="16027"/>
            </a:xfrm>
            <a:custGeom>
              <a:rect b="b" l="l" r="r" t="t"/>
              <a:pathLst>
                <a:path extrusionOk="0" h="611" w="937">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66" name="Google Shape;15866;p85"/>
          <p:cNvGrpSpPr/>
          <p:nvPr/>
        </p:nvGrpSpPr>
        <p:grpSpPr>
          <a:xfrm>
            <a:off x="3882511" y="3365156"/>
            <a:ext cx="295061" cy="370263"/>
            <a:chOff x="3882511" y="3365156"/>
            <a:chExt cx="295061" cy="370263"/>
          </a:xfrm>
        </p:grpSpPr>
        <p:sp>
          <p:nvSpPr>
            <p:cNvPr id="15867" name="Google Shape;15867;p85"/>
            <p:cNvSpPr/>
            <p:nvPr/>
          </p:nvSpPr>
          <p:spPr>
            <a:xfrm>
              <a:off x="3882511" y="3365156"/>
              <a:ext cx="295061" cy="282209"/>
            </a:xfrm>
            <a:custGeom>
              <a:rect b="b" l="l" r="r" t="t"/>
              <a:pathLst>
                <a:path extrusionOk="0" h="10759" w="11249">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8" name="Google Shape;15868;p85"/>
            <p:cNvSpPr/>
            <p:nvPr/>
          </p:nvSpPr>
          <p:spPr>
            <a:xfrm>
              <a:off x="3882511" y="3365314"/>
              <a:ext cx="166875" cy="282051"/>
            </a:xfrm>
            <a:custGeom>
              <a:rect b="b" l="l" r="r" t="t"/>
              <a:pathLst>
                <a:path extrusionOk="0" h="10753" w="6362">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9" name="Google Shape;15869;p85"/>
            <p:cNvSpPr/>
            <p:nvPr/>
          </p:nvSpPr>
          <p:spPr>
            <a:xfrm>
              <a:off x="4023208" y="3614656"/>
              <a:ext cx="35227" cy="114887"/>
            </a:xfrm>
            <a:custGeom>
              <a:rect b="b" l="l" r="r" t="t"/>
              <a:pathLst>
                <a:path extrusionOk="0" h="4380" w="1343">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0" name="Google Shape;15870;p85"/>
            <p:cNvSpPr/>
            <p:nvPr/>
          </p:nvSpPr>
          <p:spPr>
            <a:xfrm>
              <a:off x="4023208" y="3614656"/>
              <a:ext cx="30269" cy="114887"/>
            </a:xfrm>
            <a:custGeom>
              <a:rect b="b" l="l" r="r" t="t"/>
              <a:pathLst>
                <a:path extrusionOk="0" h="4380" w="1154">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1" name="Google Shape;15871;p85"/>
            <p:cNvSpPr/>
            <p:nvPr/>
          </p:nvSpPr>
          <p:spPr>
            <a:xfrm>
              <a:off x="4003641" y="3723642"/>
              <a:ext cx="74362" cy="11777"/>
            </a:xfrm>
            <a:custGeom>
              <a:rect b="b" l="l" r="r" t="t"/>
              <a:pathLst>
                <a:path extrusionOk="0" h="449" w="2835">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72" name="Google Shape;15872;p85"/>
          <p:cNvGrpSpPr/>
          <p:nvPr/>
        </p:nvGrpSpPr>
        <p:grpSpPr>
          <a:xfrm>
            <a:off x="5229788" y="1512217"/>
            <a:ext cx="370132" cy="370132"/>
            <a:chOff x="5229788" y="1512217"/>
            <a:chExt cx="370132" cy="370132"/>
          </a:xfrm>
        </p:grpSpPr>
        <p:sp>
          <p:nvSpPr>
            <p:cNvPr id="15873" name="Google Shape;15873;p85"/>
            <p:cNvSpPr/>
            <p:nvPr/>
          </p:nvSpPr>
          <p:spPr>
            <a:xfrm>
              <a:off x="5468639"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4" name="Google Shape;15874;p85"/>
            <p:cNvSpPr/>
            <p:nvPr/>
          </p:nvSpPr>
          <p:spPr>
            <a:xfrm>
              <a:off x="5492482"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5" name="Google Shape;15875;p85"/>
            <p:cNvSpPr/>
            <p:nvPr/>
          </p:nvSpPr>
          <p:spPr>
            <a:xfrm>
              <a:off x="5229788" y="1512217"/>
              <a:ext cx="131465" cy="131281"/>
            </a:xfrm>
            <a:custGeom>
              <a:rect b="b" l="l" r="r" t="t"/>
              <a:pathLst>
                <a:path extrusionOk="0" h="5005" w="5012">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6" name="Google Shape;15876;p85"/>
            <p:cNvSpPr/>
            <p:nvPr/>
          </p:nvSpPr>
          <p:spPr>
            <a:xfrm>
              <a:off x="5253789" y="1536034"/>
              <a:ext cx="83438" cy="83621"/>
            </a:xfrm>
            <a:custGeom>
              <a:rect b="b" l="l" r="r" t="t"/>
              <a:pathLst>
                <a:path extrusionOk="0" h="3188" w="3181">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7" name="Google Shape;15877;p85"/>
            <p:cNvSpPr/>
            <p:nvPr/>
          </p:nvSpPr>
          <p:spPr>
            <a:xfrm>
              <a:off x="5241697" y="1547942"/>
              <a:ext cx="346315" cy="334406"/>
            </a:xfrm>
            <a:custGeom>
              <a:rect b="b" l="l" r="r" t="t"/>
              <a:pathLst>
                <a:path extrusionOk="0" h="12749" w="13203">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8" name="Google Shape;15878;p85"/>
            <p:cNvSpPr/>
            <p:nvPr/>
          </p:nvSpPr>
          <p:spPr>
            <a:xfrm>
              <a:off x="5370119" y="1786819"/>
              <a:ext cx="89471" cy="71687"/>
            </a:xfrm>
            <a:custGeom>
              <a:rect b="b" l="l" r="r" t="t"/>
              <a:pathLst>
                <a:path extrusionOk="0" h="2733" w="3411">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9" name="Google Shape;15879;p85"/>
            <p:cNvSpPr/>
            <p:nvPr/>
          </p:nvSpPr>
          <p:spPr>
            <a:xfrm>
              <a:off x="5241880" y="1552034"/>
              <a:ext cx="165065" cy="330131"/>
            </a:xfrm>
            <a:custGeom>
              <a:rect b="b" l="l" r="r" t="t"/>
              <a:pathLst>
                <a:path extrusionOk="0" h="12586" w="6293">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0" name="Google Shape;15880;p85"/>
            <p:cNvSpPr/>
            <p:nvPr/>
          </p:nvSpPr>
          <p:spPr>
            <a:xfrm>
              <a:off x="532529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1" name="Google Shape;15881;p85"/>
            <p:cNvSpPr/>
            <p:nvPr/>
          </p:nvSpPr>
          <p:spPr>
            <a:xfrm>
              <a:off x="534325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2" name="Google Shape;15882;p85"/>
            <p:cNvSpPr/>
            <p:nvPr/>
          </p:nvSpPr>
          <p:spPr>
            <a:xfrm>
              <a:off x="5337200" y="1697164"/>
              <a:ext cx="11961" cy="11961"/>
            </a:xfrm>
            <a:custGeom>
              <a:rect b="b" l="l" r="r" t="t"/>
              <a:pathLst>
                <a:path extrusionOk="0" h="456" w="456">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3" name="Google Shape;15883;p85"/>
            <p:cNvSpPr/>
            <p:nvPr/>
          </p:nvSpPr>
          <p:spPr>
            <a:xfrm>
              <a:off x="5468639" y="1691315"/>
              <a:ext cx="35778" cy="41811"/>
            </a:xfrm>
            <a:custGeom>
              <a:rect b="b" l="l" r="r" t="t"/>
              <a:pathLst>
                <a:path extrusionOk="0" h="1594" w="1364">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4" name="Google Shape;15884;p85"/>
            <p:cNvSpPr/>
            <p:nvPr/>
          </p:nvSpPr>
          <p:spPr>
            <a:xfrm>
              <a:off x="5486423" y="1691315"/>
              <a:ext cx="17994" cy="29771"/>
            </a:xfrm>
            <a:custGeom>
              <a:rect b="b" l="l" r="r" t="t"/>
              <a:pathLst>
                <a:path extrusionOk="0" h="1135" w="686">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5" name="Google Shape;15885;p85"/>
            <p:cNvSpPr/>
            <p:nvPr/>
          </p:nvSpPr>
          <p:spPr>
            <a:xfrm>
              <a:off x="5480573" y="1697164"/>
              <a:ext cx="11935" cy="11961"/>
            </a:xfrm>
            <a:custGeom>
              <a:rect b="b" l="l" r="r" t="t"/>
              <a:pathLst>
                <a:path extrusionOk="0" h="456" w="455">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6" name="Google Shape;15886;p85"/>
            <p:cNvSpPr/>
            <p:nvPr/>
          </p:nvSpPr>
          <p:spPr>
            <a:xfrm>
              <a:off x="5355168" y="1780759"/>
              <a:ext cx="119373" cy="47870"/>
            </a:xfrm>
            <a:custGeom>
              <a:rect b="b" l="l" r="r" t="t"/>
              <a:pathLst>
                <a:path extrusionOk="0" h="1825" w="4551">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7" name="Google Shape;15887;p85"/>
            <p:cNvSpPr/>
            <p:nvPr/>
          </p:nvSpPr>
          <p:spPr>
            <a:xfrm>
              <a:off x="5385044" y="1762976"/>
              <a:ext cx="59804" cy="41653"/>
            </a:xfrm>
            <a:custGeom>
              <a:rect b="b" l="l" r="r" t="t"/>
              <a:pathLst>
                <a:path extrusionOk="0" h="1588" w="228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8" name="Google Shape;15888;p85"/>
            <p:cNvSpPr/>
            <p:nvPr/>
          </p:nvSpPr>
          <p:spPr>
            <a:xfrm>
              <a:off x="5354276" y="1798543"/>
              <a:ext cx="121340" cy="32761"/>
            </a:xfrm>
            <a:custGeom>
              <a:rect b="b" l="l" r="r" t="t"/>
              <a:pathLst>
                <a:path extrusionOk="0" h="1249" w="4626">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9" name="Google Shape;15889;p85"/>
            <p:cNvSpPr/>
            <p:nvPr/>
          </p:nvSpPr>
          <p:spPr>
            <a:xfrm>
              <a:off x="5385044" y="1765992"/>
              <a:ext cx="49470" cy="38820"/>
            </a:xfrm>
            <a:custGeom>
              <a:rect b="b" l="l" r="r" t="t"/>
              <a:pathLst>
                <a:path extrusionOk="0" h="1480" w="1886">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90" name="Google Shape;15890;p85"/>
          <p:cNvGrpSpPr/>
          <p:nvPr/>
        </p:nvGrpSpPr>
        <p:grpSpPr>
          <a:xfrm>
            <a:off x="6041869" y="3365392"/>
            <a:ext cx="373882" cy="370053"/>
            <a:chOff x="6041869" y="3365392"/>
            <a:chExt cx="373882" cy="370053"/>
          </a:xfrm>
        </p:grpSpPr>
        <p:sp>
          <p:nvSpPr>
            <p:cNvPr id="15891" name="Google Shape;15891;p85"/>
            <p:cNvSpPr/>
            <p:nvPr/>
          </p:nvSpPr>
          <p:spPr>
            <a:xfrm>
              <a:off x="6082080" y="3626355"/>
              <a:ext cx="70795" cy="68854"/>
            </a:xfrm>
            <a:custGeom>
              <a:rect b="b" l="l" r="r" t="t"/>
              <a:pathLst>
                <a:path extrusionOk="0" h="2625" w="2699">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2" name="Google Shape;15892;p85"/>
            <p:cNvSpPr/>
            <p:nvPr/>
          </p:nvSpPr>
          <p:spPr>
            <a:xfrm>
              <a:off x="6304746" y="3405603"/>
              <a:ext cx="70821" cy="68723"/>
            </a:xfrm>
            <a:custGeom>
              <a:rect b="b" l="l" r="r" t="t"/>
              <a:pathLst>
                <a:path extrusionOk="0" h="2620" w="270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3" name="Google Shape;15893;p85"/>
            <p:cNvSpPr/>
            <p:nvPr/>
          </p:nvSpPr>
          <p:spPr>
            <a:xfrm>
              <a:off x="6180128" y="3388344"/>
              <a:ext cx="97418" cy="52171"/>
            </a:xfrm>
            <a:custGeom>
              <a:rect b="b" l="l" r="r" t="t"/>
              <a:pathLst>
                <a:path extrusionOk="0" h="1989" w="3714">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4" name="Google Shape;15894;p85"/>
            <p:cNvSpPr/>
            <p:nvPr/>
          </p:nvSpPr>
          <p:spPr>
            <a:xfrm>
              <a:off x="6180075" y="3660375"/>
              <a:ext cx="96946" cy="52093"/>
            </a:xfrm>
            <a:custGeom>
              <a:rect b="b" l="l" r="r" t="t"/>
              <a:pathLst>
                <a:path extrusionOk="0" h="1986" w="3696">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5" name="Google Shape;15895;p85"/>
            <p:cNvSpPr/>
            <p:nvPr/>
          </p:nvSpPr>
          <p:spPr>
            <a:xfrm>
              <a:off x="6338190" y="3503939"/>
              <a:ext cx="55109" cy="92749"/>
            </a:xfrm>
            <a:custGeom>
              <a:rect b="b" l="l" r="r" t="t"/>
              <a:pathLst>
                <a:path extrusionOk="0" h="3536" w="2101">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6" name="Google Shape;15896;p85"/>
            <p:cNvSpPr/>
            <p:nvPr/>
          </p:nvSpPr>
          <p:spPr>
            <a:xfrm>
              <a:off x="6064506" y="3503939"/>
              <a:ext cx="55109" cy="92749"/>
            </a:xfrm>
            <a:custGeom>
              <a:rect b="b" l="l" r="r" t="t"/>
              <a:pathLst>
                <a:path extrusionOk="0" h="3536" w="2101">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7" name="Google Shape;15897;p85"/>
            <p:cNvSpPr/>
            <p:nvPr/>
          </p:nvSpPr>
          <p:spPr>
            <a:xfrm>
              <a:off x="6304746" y="3626355"/>
              <a:ext cx="70821" cy="68854"/>
            </a:xfrm>
            <a:custGeom>
              <a:rect b="b" l="l" r="r" t="t"/>
              <a:pathLst>
                <a:path extrusionOk="0" h="2625" w="270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8" name="Google Shape;15898;p85"/>
            <p:cNvSpPr/>
            <p:nvPr/>
          </p:nvSpPr>
          <p:spPr>
            <a:xfrm>
              <a:off x="6082080" y="3405603"/>
              <a:ext cx="70795" cy="68723"/>
            </a:xfrm>
            <a:custGeom>
              <a:rect b="b" l="l" r="r" t="t"/>
              <a:pathLst>
                <a:path extrusionOk="0" h="2620" w="2699">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9" name="Google Shape;15899;p85"/>
            <p:cNvSpPr/>
            <p:nvPr/>
          </p:nvSpPr>
          <p:spPr>
            <a:xfrm>
              <a:off x="6041869" y="3365392"/>
              <a:ext cx="373882" cy="370053"/>
            </a:xfrm>
            <a:custGeom>
              <a:rect b="b" l="l" r="r" t="t"/>
              <a:pathLst>
                <a:path extrusionOk="0" h="14108" w="14254">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0" name="Google Shape;15900;p85"/>
            <p:cNvSpPr/>
            <p:nvPr/>
          </p:nvSpPr>
          <p:spPr>
            <a:xfrm>
              <a:off x="6141832" y="3463755"/>
              <a:ext cx="173957" cy="173302"/>
            </a:xfrm>
            <a:custGeom>
              <a:rect b="b" l="l" r="r" t="t"/>
              <a:pathLst>
                <a:path extrusionOk="0" h="6607" w="6632">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01" name="Google Shape;15901;p85"/>
          <p:cNvGrpSpPr/>
          <p:nvPr/>
        </p:nvGrpSpPr>
        <p:grpSpPr>
          <a:xfrm>
            <a:off x="4684309" y="2087493"/>
            <a:ext cx="374748" cy="279140"/>
            <a:chOff x="4684309" y="2087493"/>
            <a:chExt cx="374748" cy="279140"/>
          </a:xfrm>
        </p:grpSpPr>
        <p:sp>
          <p:nvSpPr>
            <p:cNvPr id="15902" name="Google Shape;15902;p85"/>
            <p:cNvSpPr/>
            <p:nvPr/>
          </p:nvSpPr>
          <p:spPr>
            <a:xfrm>
              <a:off x="4994977" y="2140268"/>
              <a:ext cx="64080" cy="144029"/>
            </a:xfrm>
            <a:custGeom>
              <a:rect b="b" l="l" r="r" t="t"/>
              <a:pathLst>
                <a:path extrusionOk="0" h="5491" w="2443">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3" name="Google Shape;15903;p85"/>
            <p:cNvSpPr/>
            <p:nvPr/>
          </p:nvSpPr>
          <p:spPr>
            <a:xfrm>
              <a:off x="4684309" y="2118707"/>
              <a:ext cx="342931" cy="247926"/>
            </a:xfrm>
            <a:custGeom>
              <a:rect b="b" l="l" r="r" t="t"/>
              <a:pathLst>
                <a:path extrusionOk="0" h="9452" w="13074">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4" name="Google Shape;15904;p85"/>
            <p:cNvSpPr/>
            <p:nvPr/>
          </p:nvSpPr>
          <p:spPr>
            <a:xfrm>
              <a:off x="4716494" y="2087493"/>
              <a:ext cx="48762" cy="52198"/>
            </a:xfrm>
            <a:custGeom>
              <a:rect b="b" l="l" r="r" t="t"/>
              <a:pathLst>
                <a:path extrusionOk="0" h="1990" w="1859">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5" name="Google Shape;15905;p85"/>
            <p:cNvSpPr/>
            <p:nvPr/>
          </p:nvSpPr>
          <p:spPr>
            <a:xfrm>
              <a:off x="4759721" y="2118681"/>
              <a:ext cx="36827" cy="23948"/>
            </a:xfrm>
            <a:custGeom>
              <a:rect b="b" l="l" r="r" t="t"/>
              <a:pathLst>
                <a:path extrusionOk="0" h="913" w="1404">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6" name="Google Shape;15906;p85"/>
            <p:cNvSpPr/>
            <p:nvPr/>
          </p:nvSpPr>
          <p:spPr>
            <a:xfrm>
              <a:off x="4778554" y="2342973"/>
              <a:ext cx="43620" cy="23502"/>
            </a:xfrm>
            <a:custGeom>
              <a:rect b="b" l="l" r="r" t="t"/>
              <a:pathLst>
                <a:path extrusionOk="0" h="896" w="1663">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7" name="Google Shape;15907;p85"/>
            <p:cNvSpPr/>
            <p:nvPr/>
          </p:nvSpPr>
          <p:spPr>
            <a:xfrm>
              <a:off x="4979895" y="2341714"/>
              <a:ext cx="40211" cy="24761"/>
            </a:xfrm>
            <a:custGeom>
              <a:rect b="b" l="l" r="r" t="t"/>
              <a:pathLst>
                <a:path extrusionOk="0" h="944" w="1533">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8" name="Google Shape;15908;p85"/>
            <p:cNvSpPr/>
            <p:nvPr/>
          </p:nvSpPr>
          <p:spPr>
            <a:xfrm>
              <a:off x="4731969" y="2155140"/>
              <a:ext cx="11751" cy="11777"/>
            </a:xfrm>
            <a:custGeom>
              <a:rect b="b" l="l" r="r" t="t"/>
              <a:pathLst>
                <a:path extrusionOk="0" h="449" w="448">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9" name="Google Shape;15909;p85"/>
            <p:cNvSpPr/>
            <p:nvPr/>
          </p:nvSpPr>
          <p:spPr>
            <a:xfrm>
              <a:off x="4741569" y="2191311"/>
              <a:ext cx="64578" cy="74493"/>
            </a:xfrm>
            <a:custGeom>
              <a:rect b="b" l="l" r="r" t="t"/>
              <a:pathLst>
                <a:path extrusionOk="0" h="2840" w="2462">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0" name="Google Shape;15910;p85"/>
            <p:cNvSpPr/>
            <p:nvPr/>
          </p:nvSpPr>
          <p:spPr>
            <a:xfrm>
              <a:off x="4837073" y="2244716"/>
              <a:ext cx="143924" cy="39581"/>
            </a:xfrm>
            <a:custGeom>
              <a:rect b="b" l="l" r="r" t="t"/>
              <a:pathLst>
                <a:path extrusionOk="0" h="1509" w="5487">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1" name="Google Shape;15911;p85"/>
            <p:cNvSpPr/>
            <p:nvPr/>
          </p:nvSpPr>
          <p:spPr>
            <a:xfrm>
              <a:off x="4684309" y="2161199"/>
              <a:ext cx="47503" cy="48237"/>
            </a:xfrm>
            <a:custGeom>
              <a:rect b="b" l="l" r="r" t="t"/>
              <a:pathLst>
                <a:path extrusionOk="0" h="1839" w="1811">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2" name="Google Shape;15912;p85"/>
            <p:cNvSpPr/>
            <p:nvPr/>
          </p:nvSpPr>
          <p:spPr>
            <a:xfrm>
              <a:off x="4716494" y="2087913"/>
              <a:ext cx="44670" cy="51935"/>
            </a:xfrm>
            <a:custGeom>
              <a:rect b="b" l="l" r="r" t="t"/>
              <a:pathLst>
                <a:path extrusionOk="0" h="1980" w="1703">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3" name="Google Shape;15913;p85"/>
            <p:cNvSpPr/>
            <p:nvPr/>
          </p:nvSpPr>
          <p:spPr>
            <a:xfrm>
              <a:off x="4684309" y="2177200"/>
              <a:ext cx="10518" cy="17102"/>
            </a:xfrm>
            <a:custGeom>
              <a:rect b="b" l="l" r="r" t="t"/>
              <a:pathLst>
                <a:path extrusionOk="0" h="652" w="401">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14" name="Google Shape;15914;p85"/>
          <p:cNvGrpSpPr/>
          <p:nvPr/>
        </p:nvGrpSpPr>
        <p:grpSpPr>
          <a:xfrm>
            <a:off x="7521110" y="2906131"/>
            <a:ext cx="175400" cy="370053"/>
            <a:chOff x="7521110" y="2906131"/>
            <a:chExt cx="175400" cy="370053"/>
          </a:xfrm>
        </p:grpSpPr>
        <p:sp>
          <p:nvSpPr>
            <p:cNvPr id="15915" name="Google Shape;15915;p85"/>
            <p:cNvSpPr/>
            <p:nvPr/>
          </p:nvSpPr>
          <p:spPr>
            <a:xfrm>
              <a:off x="7590646" y="3215698"/>
              <a:ext cx="36302" cy="54453"/>
            </a:xfrm>
            <a:custGeom>
              <a:rect b="b" l="l" r="r" t="t"/>
              <a:pathLst>
                <a:path extrusionOk="0" h="2076" w="1384">
                  <a:moveTo>
                    <a:pt x="1" y="0"/>
                  </a:moveTo>
                  <a:lnTo>
                    <a:pt x="1" y="2075"/>
                  </a:lnTo>
                  <a:lnTo>
                    <a:pt x="1384" y="2075"/>
                  </a:lnTo>
                  <a:lnTo>
                    <a:pt x="1384"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6" name="Google Shape;15916;p85"/>
            <p:cNvSpPr/>
            <p:nvPr/>
          </p:nvSpPr>
          <p:spPr>
            <a:xfrm>
              <a:off x="7608797" y="3233823"/>
              <a:ext cx="18151" cy="36329"/>
            </a:xfrm>
            <a:custGeom>
              <a:rect b="b" l="l" r="r" t="t"/>
              <a:pathLst>
                <a:path extrusionOk="0" h="1385" w="692">
                  <a:moveTo>
                    <a:pt x="231" y="1"/>
                  </a:moveTo>
                  <a:cubicBezTo>
                    <a:pt x="102" y="1"/>
                    <a:pt x="0" y="103"/>
                    <a:pt x="0" y="231"/>
                  </a:cubicBezTo>
                  <a:lnTo>
                    <a:pt x="0" y="1384"/>
                  </a:lnTo>
                  <a:lnTo>
                    <a:pt x="692" y="1384"/>
                  </a:lnTo>
                  <a:lnTo>
                    <a:pt x="692"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7" name="Google Shape;15917;p85"/>
            <p:cNvSpPr/>
            <p:nvPr/>
          </p:nvSpPr>
          <p:spPr>
            <a:xfrm>
              <a:off x="7570554" y="3264066"/>
              <a:ext cx="76513" cy="12118"/>
            </a:xfrm>
            <a:custGeom>
              <a:rect b="b" l="l" r="r" t="t"/>
              <a:pathLst>
                <a:path extrusionOk="0" h="462" w="2917">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8" name="Google Shape;15918;p85"/>
            <p:cNvSpPr/>
            <p:nvPr/>
          </p:nvSpPr>
          <p:spPr>
            <a:xfrm>
              <a:off x="7526094" y="3064351"/>
              <a:ext cx="165433" cy="109038"/>
            </a:xfrm>
            <a:custGeom>
              <a:rect b="b" l="l" r="r" t="t"/>
              <a:pathLst>
                <a:path extrusionOk="0" h="4157" w="6307">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9" name="Google Shape;15919;p85"/>
            <p:cNvSpPr/>
            <p:nvPr/>
          </p:nvSpPr>
          <p:spPr>
            <a:xfrm>
              <a:off x="7521110" y="3173363"/>
              <a:ext cx="175400" cy="48394"/>
            </a:xfrm>
            <a:custGeom>
              <a:rect b="b" l="l" r="r" t="t"/>
              <a:pathLst>
                <a:path extrusionOk="0" h="1845" w="6687">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0" name="Google Shape;15920;p85"/>
            <p:cNvSpPr/>
            <p:nvPr/>
          </p:nvSpPr>
          <p:spPr>
            <a:xfrm>
              <a:off x="7521110" y="3173363"/>
              <a:ext cx="156541" cy="48421"/>
            </a:xfrm>
            <a:custGeom>
              <a:rect b="b" l="l" r="r" t="t"/>
              <a:pathLst>
                <a:path extrusionOk="0" h="1846" w="5968">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1" name="Google Shape;15921;p85"/>
            <p:cNvSpPr/>
            <p:nvPr/>
          </p:nvSpPr>
          <p:spPr>
            <a:xfrm>
              <a:off x="7526094" y="3064351"/>
              <a:ext cx="135189" cy="109038"/>
            </a:xfrm>
            <a:custGeom>
              <a:rect b="b" l="l" r="r" t="t"/>
              <a:pathLst>
                <a:path extrusionOk="0" h="4157" w="5154">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2" name="Google Shape;15922;p85"/>
            <p:cNvSpPr/>
            <p:nvPr/>
          </p:nvSpPr>
          <p:spPr>
            <a:xfrm>
              <a:off x="7537635" y="2906131"/>
              <a:ext cx="142140" cy="182587"/>
            </a:xfrm>
            <a:custGeom>
              <a:rect b="b" l="l" r="r" t="t"/>
              <a:pathLst>
                <a:path extrusionOk="0" h="6961" w="5419">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3" name="Google Shape;15923;p85"/>
            <p:cNvSpPr/>
            <p:nvPr/>
          </p:nvSpPr>
          <p:spPr>
            <a:xfrm>
              <a:off x="7537635" y="2906210"/>
              <a:ext cx="71188" cy="182508"/>
            </a:xfrm>
            <a:custGeom>
              <a:rect b="b" l="l" r="r" t="t"/>
              <a:pathLst>
                <a:path extrusionOk="0" h="6958" w="2714">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24" name="Google Shape;15924;p85"/>
          <p:cNvGrpSpPr/>
          <p:nvPr/>
        </p:nvGrpSpPr>
        <p:grpSpPr>
          <a:xfrm>
            <a:off x="3586925" y="1523286"/>
            <a:ext cx="371023" cy="347915"/>
            <a:chOff x="3586925" y="1523286"/>
            <a:chExt cx="371023" cy="347915"/>
          </a:xfrm>
        </p:grpSpPr>
        <p:sp>
          <p:nvSpPr>
            <p:cNvPr id="15925" name="Google Shape;15925;p85"/>
            <p:cNvSpPr/>
            <p:nvPr/>
          </p:nvSpPr>
          <p:spPr>
            <a:xfrm>
              <a:off x="3732580" y="1530158"/>
              <a:ext cx="225211" cy="212935"/>
            </a:xfrm>
            <a:custGeom>
              <a:rect b="b" l="l" r="r" t="t"/>
              <a:pathLst>
                <a:path extrusionOk="0" h="8118" w="8586">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6" name="Google Shape;15926;p85"/>
            <p:cNvSpPr/>
            <p:nvPr/>
          </p:nvSpPr>
          <p:spPr>
            <a:xfrm>
              <a:off x="3732580" y="1530263"/>
              <a:ext cx="138573" cy="126560"/>
            </a:xfrm>
            <a:custGeom>
              <a:rect b="b" l="l" r="r" t="t"/>
              <a:pathLst>
                <a:path extrusionOk="0" h="4825" w="5283">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7" name="Google Shape;15927;p85"/>
            <p:cNvSpPr/>
            <p:nvPr/>
          </p:nvSpPr>
          <p:spPr>
            <a:xfrm>
              <a:off x="3881094" y="1554185"/>
              <a:ext cx="38453" cy="145498"/>
            </a:xfrm>
            <a:custGeom>
              <a:rect b="b" l="l" r="r" t="t"/>
              <a:pathLst>
                <a:path extrusionOk="0" h="5547" w="1466">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8" name="Google Shape;15928;p85"/>
            <p:cNvSpPr/>
            <p:nvPr/>
          </p:nvSpPr>
          <p:spPr>
            <a:xfrm>
              <a:off x="3910262" y="1590828"/>
              <a:ext cx="43070" cy="130730"/>
            </a:xfrm>
            <a:custGeom>
              <a:rect b="b" l="l" r="r" t="t"/>
              <a:pathLst>
                <a:path extrusionOk="0" h="4984" w="1642">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9" name="Google Shape;15929;p85"/>
            <p:cNvSpPr/>
            <p:nvPr/>
          </p:nvSpPr>
          <p:spPr>
            <a:xfrm>
              <a:off x="3586925" y="1573569"/>
              <a:ext cx="370866" cy="297527"/>
            </a:xfrm>
            <a:custGeom>
              <a:rect b="b" l="l" r="r" t="t"/>
              <a:pathLst>
                <a:path extrusionOk="0" h="11343" w="14139">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0" name="Google Shape;15930;p85"/>
            <p:cNvSpPr/>
            <p:nvPr/>
          </p:nvSpPr>
          <p:spPr>
            <a:xfrm>
              <a:off x="3586925" y="1687381"/>
              <a:ext cx="144973" cy="109536"/>
            </a:xfrm>
            <a:custGeom>
              <a:rect b="b" l="l" r="r" t="t"/>
              <a:pathLst>
                <a:path extrusionOk="0" h="4176" w="5527">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1" name="Google Shape;15931;p85"/>
            <p:cNvSpPr/>
            <p:nvPr/>
          </p:nvSpPr>
          <p:spPr>
            <a:xfrm>
              <a:off x="3601692" y="1735224"/>
              <a:ext cx="26886" cy="21377"/>
            </a:xfrm>
            <a:custGeom>
              <a:rect b="b" l="l" r="r" t="t"/>
              <a:pathLst>
                <a:path extrusionOk="0" h="815" w="1025">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2" name="Google Shape;15932;p85"/>
            <p:cNvSpPr/>
            <p:nvPr/>
          </p:nvSpPr>
          <p:spPr>
            <a:xfrm>
              <a:off x="3775807" y="1523286"/>
              <a:ext cx="44670" cy="70585"/>
            </a:xfrm>
            <a:custGeom>
              <a:rect b="b" l="l" r="r" t="t"/>
              <a:pathLst>
                <a:path extrusionOk="0" h="2691" w="1703">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3" name="Google Shape;15933;p85"/>
            <p:cNvSpPr/>
            <p:nvPr/>
          </p:nvSpPr>
          <p:spPr>
            <a:xfrm>
              <a:off x="3635477" y="1755054"/>
              <a:ext cx="49837" cy="33574"/>
            </a:xfrm>
            <a:custGeom>
              <a:rect b="b" l="l" r="r" t="t"/>
              <a:pathLst>
                <a:path extrusionOk="0" h="1280" w="190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4" name="Google Shape;15934;p85"/>
            <p:cNvSpPr/>
            <p:nvPr/>
          </p:nvSpPr>
          <p:spPr>
            <a:xfrm>
              <a:off x="3656120" y="1655905"/>
              <a:ext cx="139098" cy="103189"/>
            </a:xfrm>
            <a:custGeom>
              <a:rect b="b" l="l" r="r" t="t"/>
              <a:pathLst>
                <a:path extrusionOk="0" h="3934" w="5303">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5" name="Google Shape;15935;p85"/>
            <p:cNvSpPr/>
            <p:nvPr/>
          </p:nvSpPr>
          <p:spPr>
            <a:xfrm>
              <a:off x="3742915" y="1626737"/>
              <a:ext cx="35751" cy="41837"/>
            </a:xfrm>
            <a:custGeom>
              <a:rect b="b" l="l" r="r" t="t"/>
              <a:pathLst>
                <a:path extrusionOk="0" h="1595" w="1363">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6" name="Google Shape;15936;p85"/>
            <p:cNvSpPr/>
            <p:nvPr/>
          </p:nvSpPr>
          <p:spPr>
            <a:xfrm>
              <a:off x="3760856" y="1626737"/>
              <a:ext cx="17810" cy="29771"/>
            </a:xfrm>
            <a:custGeom>
              <a:rect b="b" l="l" r="r" t="t"/>
              <a:pathLst>
                <a:path extrusionOk="0" h="1135" w="679">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7" name="Google Shape;15937;p85"/>
            <p:cNvSpPr/>
            <p:nvPr/>
          </p:nvSpPr>
          <p:spPr>
            <a:xfrm>
              <a:off x="3754823" y="1632612"/>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8" name="Google Shape;15938;p85"/>
            <p:cNvSpPr/>
            <p:nvPr/>
          </p:nvSpPr>
          <p:spPr>
            <a:xfrm>
              <a:off x="3807283" y="1622252"/>
              <a:ext cx="57654" cy="131150"/>
            </a:xfrm>
            <a:custGeom>
              <a:rect b="b" l="l" r="r" t="t"/>
              <a:pathLst>
                <a:path extrusionOk="0" h="5000" w="2198">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9" name="Google Shape;15939;p85"/>
            <p:cNvSpPr/>
            <p:nvPr/>
          </p:nvSpPr>
          <p:spPr>
            <a:xfrm>
              <a:off x="3801958" y="1653859"/>
              <a:ext cx="32027" cy="90467"/>
            </a:xfrm>
            <a:custGeom>
              <a:rect b="b" l="l" r="r" t="t"/>
              <a:pathLst>
                <a:path extrusionOk="0" h="3449" w="1221">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0" name="Google Shape;15940;p85"/>
            <p:cNvSpPr/>
            <p:nvPr/>
          </p:nvSpPr>
          <p:spPr>
            <a:xfrm>
              <a:off x="3817434" y="1617845"/>
              <a:ext cx="96605" cy="162233"/>
            </a:xfrm>
            <a:custGeom>
              <a:rect b="b" l="l" r="r" t="t"/>
              <a:pathLst>
                <a:path extrusionOk="0" h="6185" w="3683">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1" name="Google Shape;15941;p85"/>
            <p:cNvSpPr/>
            <p:nvPr/>
          </p:nvSpPr>
          <p:spPr>
            <a:xfrm>
              <a:off x="3830943" y="1657872"/>
              <a:ext cx="113130" cy="152265"/>
            </a:xfrm>
            <a:custGeom>
              <a:rect b="b" l="l" r="r" t="t"/>
              <a:pathLst>
                <a:path extrusionOk="0" h="5805" w="4313">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2" name="Google Shape;15942;p85"/>
            <p:cNvSpPr/>
            <p:nvPr/>
          </p:nvSpPr>
          <p:spPr>
            <a:xfrm>
              <a:off x="3843743" y="1701624"/>
              <a:ext cx="114048" cy="138914"/>
            </a:xfrm>
            <a:custGeom>
              <a:rect b="b" l="l" r="r" t="t"/>
              <a:pathLst>
                <a:path extrusionOk="0" h="5296" w="4348">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3" name="Google Shape;15943;p85"/>
            <p:cNvSpPr/>
            <p:nvPr/>
          </p:nvSpPr>
          <p:spPr>
            <a:xfrm>
              <a:off x="3856018" y="1769926"/>
              <a:ext cx="101930" cy="101274"/>
            </a:xfrm>
            <a:custGeom>
              <a:rect b="b" l="l" r="r" t="t"/>
              <a:pathLst>
                <a:path extrusionOk="0" h="3861" w="3886">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44" name="Google Shape;15944;p85"/>
          <p:cNvGrpSpPr/>
          <p:nvPr/>
        </p:nvGrpSpPr>
        <p:grpSpPr>
          <a:xfrm>
            <a:off x="6876009" y="2475461"/>
            <a:ext cx="370158" cy="285120"/>
            <a:chOff x="6876009" y="2475461"/>
            <a:chExt cx="370158" cy="285120"/>
          </a:xfrm>
        </p:grpSpPr>
        <p:sp>
          <p:nvSpPr>
            <p:cNvPr id="15945" name="Google Shape;15945;p85"/>
            <p:cNvSpPr/>
            <p:nvPr/>
          </p:nvSpPr>
          <p:spPr>
            <a:xfrm>
              <a:off x="6876009" y="2510688"/>
              <a:ext cx="370158" cy="241001"/>
            </a:xfrm>
            <a:custGeom>
              <a:rect b="b" l="l" r="r" t="t"/>
              <a:pathLst>
                <a:path extrusionOk="0" h="9188" w="14112">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6" name="Google Shape;15946;p85"/>
            <p:cNvSpPr/>
            <p:nvPr/>
          </p:nvSpPr>
          <p:spPr>
            <a:xfrm>
              <a:off x="6876009" y="2600132"/>
              <a:ext cx="158324" cy="151452"/>
            </a:xfrm>
            <a:custGeom>
              <a:rect b="b" l="l" r="r" t="t"/>
              <a:pathLst>
                <a:path extrusionOk="0" h="5774" w="6036">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7" name="Google Shape;15947;p85"/>
            <p:cNvSpPr/>
            <p:nvPr/>
          </p:nvSpPr>
          <p:spPr>
            <a:xfrm>
              <a:off x="6876193" y="2630008"/>
              <a:ext cx="222352" cy="121655"/>
            </a:xfrm>
            <a:custGeom>
              <a:rect b="b" l="l" r="r" t="t"/>
              <a:pathLst>
                <a:path extrusionOk="0" h="4638" w="8477">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8" name="Google Shape;15948;p85"/>
            <p:cNvSpPr/>
            <p:nvPr/>
          </p:nvSpPr>
          <p:spPr>
            <a:xfrm>
              <a:off x="6904128" y="2629851"/>
              <a:ext cx="194417" cy="119347"/>
            </a:xfrm>
            <a:custGeom>
              <a:rect b="b" l="l" r="r" t="t"/>
              <a:pathLst>
                <a:path extrusionOk="0" h="4550" w="7412">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9" name="Google Shape;15949;p85"/>
            <p:cNvSpPr/>
            <p:nvPr/>
          </p:nvSpPr>
          <p:spPr>
            <a:xfrm>
              <a:off x="7043199" y="2618100"/>
              <a:ext cx="23869" cy="23869"/>
            </a:xfrm>
            <a:custGeom>
              <a:rect b="b" l="l" r="r" t="t"/>
              <a:pathLst>
                <a:path extrusionOk="0" h="910" w="91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0" name="Google Shape;15950;p85"/>
            <p:cNvSpPr/>
            <p:nvPr/>
          </p:nvSpPr>
          <p:spPr>
            <a:xfrm>
              <a:off x="7072210" y="2697524"/>
              <a:ext cx="58152" cy="63057"/>
            </a:xfrm>
            <a:custGeom>
              <a:rect b="b" l="l" r="r" t="t"/>
              <a:pathLst>
                <a:path extrusionOk="0" h="2404" w="2217">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1" name="Google Shape;15951;p85"/>
            <p:cNvSpPr/>
            <p:nvPr/>
          </p:nvSpPr>
          <p:spPr>
            <a:xfrm>
              <a:off x="6876009" y="2624159"/>
              <a:ext cx="151216" cy="11935"/>
            </a:xfrm>
            <a:custGeom>
              <a:rect b="b" l="l" r="r" t="t"/>
              <a:pathLst>
                <a:path extrusionOk="0" h="455" w="5765">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2" name="Google Shape;15952;p85"/>
            <p:cNvSpPr/>
            <p:nvPr/>
          </p:nvSpPr>
          <p:spPr>
            <a:xfrm>
              <a:off x="7051934" y="2621483"/>
              <a:ext cx="12118" cy="11935"/>
            </a:xfrm>
            <a:custGeom>
              <a:rect b="b" l="l" r="r" t="t"/>
              <a:pathLst>
                <a:path extrusionOk="0" h="455" w="462">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3" name="Google Shape;15953;p85"/>
            <p:cNvSpPr/>
            <p:nvPr/>
          </p:nvSpPr>
          <p:spPr>
            <a:xfrm>
              <a:off x="7096551" y="2475461"/>
              <a:ext cx="72421" cy="94480"/>
            </a:xfrm>
            <a:custGeom>
              <a:rect b="b" l="l" r="r" t="t"/>
              <a:pathLst>
                <a:path extrusionOk="0" h="3602" w="2761">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54" name="Google Shape;15954;p85"/>
          <p:cNvGrpSpPr/>
          <p:nvPr/>
        </p:nvGrpSpPr>
        <p:grpSpPr>
          <a:xfrm>
            <a:off x="6328222" y="2445847"/>
            <a:ext cx="370158" cy="344269"/>
            <a:chOff x="6328222" y="2445847"/>
            <a:chExt cx="370158" cy="344269"/>
          </a:xfrm>
        </p:grpSpPr>
        <p:sp>
          <p:nvSpPr>
            <p:cNvPr id="15955" name="Google Shape;15955;p85"/>
            <p:cNvSpPr/>
            <p:nvPr/>
          </p:nvSpPr>
          <p:spPr>
            <a:xfrm>
              <a:off x="6556423" y="2453585"/>
              <a:ext cx="128081" cy="56237"/>
            </a:xfrm>
            <a:custGeom>
              <a:rect b="b" l="l" r="r" t="t"/>
              <a:pathLst>
                <a:path extrusionOk="0" h="2144" w="4883">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6" name="Google Shape;15956;p85"/>
            <p:cNvSpPr/>
            <p:nvPr/>
          </p:nvSpPr>
          <p:spPr>
            <a:xfrm>
              <a:off x="6328222" y="2445847"/>
              <a:ext cx="370158" cy="344269"/>
            </a:xfrm>
            <a:custGeom>
              <a:rect b="b" l="l" r="r" t="t"/>
              <a:pathLst>
                <a:path extrusionOk="0" h="13125" w="14112">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7" name="Google Shape;15957;p85"/>
            <p:cNvSpPr/>
            <p:nvPr/>
          </p:nvSpPr>
          <p:spPr>
            <a:xfrm>
              <a:off x="6328222" y="2465546"/>
              <a:ext cx="367115" cy="303219"/>
            </a:xfrm>
            <a:custGeom>
              <a:rect b="b" l="l" r="r" t="t"/>
              <a:pathLst>
                <a:path extrusionOk="0" h="11560" w="13996">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8" name="Google Shape;15958;p85"/>
            <p:cNvSpPr/>
            <p:nvPr/>
          </p:nvSpPr>
          <p:spPr>
            <a:xfrm>
              <a:off x="6441877" y="2460536"/>
              <a:ext cx="23843" cy="23843"/>
            </a:xfrm>
            <a:custGeom>
              <a:rect b="b" l="l" r="r" t="t"/>
              <a:pathLst>
                <a:path extrusionOk="0" h="909" w="909">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9" name="Google Shape;15959;p85"/>
            <p:cNvSpPr/>
            <p:nvPr/>
          </p:nvSpPr>
          <p:spPr>
            <a:xfrm>
              <a:off x="6511071" y="2472051"/>
              <a:ext cx="30978" cy="38820"/>
            </a:xfrm>
            <a:custGeom>
              <a:rect b="b" l="l" r="r" t="t"/>
              <a:pathLst>
                <a:path extrusionOk="0" h="1480" w="1181">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0" name="Google Shape;15960;p85"/>
            <p:cNvSpPr/>
            <p:nvPr/>
          </p:nvSpPr>
          <p:spPr>
            <a:xfrm>
              <a:off x="6537905" y="2480261"/>
              <a:ext cx="24945" cy="34702"/>
            </a:xfrm>
            <a:custGeom>
              <a:rect b="b" l="l" r="r" t="t"/>
              <a:pathLst>
                <a:path extrusionOk="0" h="1323" w="951">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1" name="Google Shape;15961;p85"/>
            <p:cNvSpPr/>
            <p:nvPr/>
          </p:nvSpPr>
          <p:spPr>
            <a:xfrm>
              <a:off x="6561407" y="2488655"/>
              <a:ext cx="22610" cy="29876"/>
            </a:xfrm>
            <a:custGeom>
              <a:rect b="b" l="l" r="r" t="t"/>
              <a:pathLst>
                <a:path extrusionOk="0" h="1139" w="862">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2" name="Google Shape;15962;p85"/>
            <p:cNvSpPr/>
            <p:nvPr/>
          </p:nvSpPr>
          <p:spPr>
            <a:xfrm>
              <a:off x="6388866" y="2518242"/>
              <a:ext cx="86244" cy="15240"/>
            </a:xfrm>
            <a:custGeom>
              <a:rect b="b" l="l" r="r" t="t"/>
              <a:pathLst>
                <a:path extrusionOk="0" h="581" w="3288">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63" name="Google Shape;15963;p85"/>
          <p:cNvGrpSpPr/>
          <p:nvPr/>
        </p:nvGrpSpPr>
        <p:grpSpPr>
          <a:xfrm>
            <a:off x="5249540" y="2432942"/>
            <a:ext cx="351639" cy="370184"/>
            <a:chOff x="5249540" y="2432942"/>
            <a:chExt cx="351639" cy="370184"/>
          </a:xfrm>
        </p:grpSpPr>
        <p:sp>
          <p:nvSpPr>
            <p:cNvPr id="15964" name="Google Shape;15964;p85"/>
            <p:cNvSpPr/>
            <p:nvPr/>
          </p:nvSpPr>
          <p:spPr>
            <a:xfrm>
              <a:off x="5268556" y="2532721"/>
              <a:ext cx="131281" cy="68854"/>
            </a:xfrm>
            <a:custGeom>
              <a:rect b="b" l="l" r="r" t="t"/>
              <a:pathLst>
                <a:path extrusionOk="0" h="2625" w="5005">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5" name="Google Shape;15965;p85"/>
            <p:cNvSpPr/>
            <p:nvPr/>
          </p:nvSpPr>
          <p:spPr>
            <a:xfrm>
              <a:off x="5476482" y="2439054"/>
              <a:ext cx="96946" cy="67726"/>
            </a:xfrm>
            <a:custGeom>
              <a:rect b="b" l="l" r="r" t="t"/>
              <a:pathLst>
                <a:path extrusionOk="0" h="2582" w="3696">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6" name="Google Shape;15966;p85"/>
            <p:cNvSpPr/>
            <p:nvPr/>
          </p:nvSpPr>
          <p:spPr>
            <a:xfrm>
              <a:off x="5249540" y="2432942"/>
              <a:ext cx="342931" cy="370184"/>
            </a:xfrm>
            <a:custGeom>
              <a:rect b="b" l="l" r="r" t="t"/>
              <a:pathLst>
                <a:path extrusionOk="0" h="14113" w="13074">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7" name="Google Shape;15967;p85"/>
            <p:cNvSpPr/>
            <p:nvPr/>
          </p:nvSpPr>
          <p:spPr>
            <a:xfrm>
              <a:off x="5249540" y="2484196"/>
              <a:ext cx="351639" cy="318931"/>
            </a:xfrm>
            <a:custGeom>
              <a:rect b="b" l="l" r="r" t="t"/>
              <a:pathLst>
                <a:path extrusionOk="0" h="12159" w="13406">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8" name="Google Shape;15968;p85"/>
            <p:cNvSpPr/>
            <p:nvPr/>
          </p:nvSpPr>
          <p:spPr>
            <a:xfrm>
              <a:off x="5369227" y="2515540"/>
              <a:ext cx="191820" cy="234549"/>
            </a:xfrm>
            <a:custGeom>
              <a:rect b="b" l="l" r="r" t="t"/>
              <a:pathLst>
                <a:path extrusionOk="0" h="8942" w="7313">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9" name="Google Shape;15969;p85"/>
            <p:cNvSpPr/>
            <p:nvPr/>
          </p:nvSpPr>
          <p:spPr>
            <a:xfrm>
              <a:off x="5352335" y="2493245"/>
              <a:ext cx="24027" cy="30086"/>
            </a:xfrm>
            <a:custGeom>
              <a:rect b="b" l="l" r="r" t="t"/>
              <a:pathLst>
                <a:path extrusionOk="0" h="1147" w="916">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0" name="Google Shape;15970;p85"/>
            <p:cNvSpPr/>
            <p:nvPr/>
          </p:nvSpPr>
          <p:spPr>
            <a:xfrm>
              <a:off x="5358184" y="2499304"/>
              <a:ext cx="12118" cy="11935"/>
            </a:xfrm>
            <a:custGeom>
              <a:rect b="b" l="l" r="r" t="t"/>
              <a:pathLst>
                <a:path extrusionOk="0" h="455" w="462">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71" name="Google Shape;15971;p85"/>
          <p:cNvGrpSpPr/>
          <p:nvPr/>
        </p:nvGrpSpPr>
        <p:grpSpPr>
          <a:xfrm>
            <a:off x="4137047" y="2482176"/>
            <a:ext cx="371102" cy="271585"/>
            <a:chOff x="4137047" y="2482176"/>
            <a:chExt cx="371102" cy="271585"/>
          </a:xfrm>
        </p:grpSpPr>
        <p:sp>
          <p:nvSpPr>
            <p:cNvPr id="15972" name="Google Shape;15972;p85"/>
            <p:cNvSpPr/>
            <p:nvPr/>
          </p:nvSpPr>
          <p:spPr>
            <a:xfrm>
              <a:off x="4264367" y="2702062"/>
              <a:ext cx="108540" cy="51699"/>
            </a:xfrm>
            <a:custGeom>
              <a:rect b="b" l="l" r="r" t="t"/>
              <a:pathLst>
                <a:path extrusionOk="0" h="1971" w="4138">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3" name="Google Shape;15973;p85"/>
            <p:cNvSpPr/>
            <p:nvPr/>
          </p:nvSpPr>
          <p:spPr>
            <a:xfrm>
              <a:off x="4240026" y="2482176"/>
              <a:ext cx="181958" cy="104841"/>
            </a:xfrm>
            <a:custGeom>
              <a:rect b="b" l="l" r="r" t="t"/>
              <a:pathLst>
                <a:path extrusionOk="0" h="3997" w="6937">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4" name="Google Shape;15974;p85"/>
            <p:cNvSpPr/>
            <p:nvPr/>
          </p:nvSpPr>
          <p:spPr>
            <a:xfrm>
              <a:off x="4415924" y="2545049"/>
              <a:ext cx="92225" cy="168528"/>
            </a:xfrm>
            <a:custGeom>
              <a:rect b="b" l="l" r="r" t="t"/>
              <a:pathLst>
                <a:path extrusionOk="0" h="6425" w="3516">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5" name="Google Shape;15975;p85"/>
            <p:cNvSpPr/>
            <p:nvPr/>
          </p:nvSpPr>
          <p:spPr>
            <a:xfrm>
              <a:off x="4137047" y="2520104"/>
              <a:ext cx="315363" cy="218443"/>
            </a:xfrm>
            <a:custGeom>
              <a:rect b="b" l="l" r="r" t="t"/>
              <a:pathLst>
                <a:path extrusionOk="0" h="8328" w="12023">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6" name="Google Shape;15976;p85"/>
            <p:cNvSpPr/>
            <p:nvPr/>
          </p:nvSpPr>
          <p:spPr>
            <a:xfrm>
              <a:off x="4148955" y="2618283"/>
              <a:ext cx="303455" cy="120265"/>
            </a:xfrm>
            <a:custGeom>
              <a:rect b="b" l="l" r="r" t="t"/>
              <a:pathLst>
                <a:path extrusionOk="0" h="4585" w="11569">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7" name="Google Shape;15977;p85"/>
            <p:cNvSpPr/>
            <p:nvPr/>
          </p:nvSpPr>
          <p:spPr>
            <a:xfrm>
              <a:off x="4137047" y="2520996"/>
              <a:ext cx="151714" cy="216817"/>
            </a:xfrm>
            <a:custGeom>
              <a:rect b="b" l="l" r="r" t="t"/>
              <a:pathLst>
                <a:path extrusionOk="0" h="8266" w="5784">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8" name="Google Shape;15978;p85"/>
            <p:cNvSpPr/>
            <p:nvPr/>
          </p:nvSpPr>
          <p:spPr>
            <a:xfrm>
              <a:off x="4148771" y="2649759"/>
              <a:ext cx="131281" cy="88054"/>
            </a:xfrm>
            <a:custGeom>
              <a:rect b="b" l="l" r="r" t="t"/>
              <a:pathLst>
                <a:path extrusionOk="0" h="3357" w="5005">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9" name="Google Shape;15979;p85"/>
            <p:cNvSpPr/>
            <p:nvPr/>
          </p:nvSpPr>
          <p:spPr>
            <a:xfrm>
              <a:off x="4315411" y="2615608"/>
              <a:ext cx="77588" cy="55109"/>
            </a:xfrm>
            <a:custGeom>
              <a:rect b="b" l="l" r="r" t="t"/>
              <a:pathLst>
                <a:path extrusionOk="0" h="2101" w="2958">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0" name="Google Shape;15980;p85"/>
            <p:cNvSpPr/>
            <p:nvPr/>
          </p:nvSpPr>
          <p:spPr>
            <a:xfrm>
              <a:off x="4173323" y="2580748"/>
              <a:ext cx="24394" cy="30453"/>
            </a:xfrm>
            <a:custGeom>
              <a:rect b="b" l="l" r="r" t="t"/>
              <a:pathLst>
                <a:path extrusionOk="0" h="1161" w="93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1" name="Google Shape;15981;p85"/>
            <p:cNvSpPr/>
            <p:nvPr/>
          </p:nvSpPr>
          <p:spPr>
            <a:xfrm>
              <a:off x="4179356" y="2586807"/>
              <a:ext cx="12118" cy="12302"/>
            </a:xfrm>
            <a:custGeom>
              <a:rect b="b" l="l" r="r" t="t"/>
              <a:pathLst>
                <a:path extrusionOk="0" h="469" w="462">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2" name="Google Shape;15982;p85"/>
            <p:cNvSpPr/>
            <p:nvPr/>
          </p:nvSpPr>
          <p:spPr>
            <a:xfrm>
              <a:off x="4334978" y="2629300"/>
              <a:ext cx="52145" cy="16918"/>
            </a:xfrm>
            <a:custGeom>
              <a:rect b="b" l="l" r="r" t="t"/>
              <a:pathLst>
                <a:path extrusionOk="0" h="645" w="1988">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83" name="Google Shape;15983;p85"/>
          <p:cNvGrpSpPr/>
          <p:nvPr/>
        </p:nvGrpSpPr>
        <p:grpSpPr>
          <a:xfrm>
            <a:off x="4686434" y="2432916"/>
            <a:ext cx="367377" cy="370079"/>
            <a:chOff x="4686434" y="2432916"/>
            <a:chExt cx="367377" cy="370079"/>
          </a:xfrm>
        </p:grpSpPr>
        <p:sp>
          <p:nvSpPr>
            <p:cNvPr id="15984" name="Google Shape;15984;p85"/>
            <p:cNvSpPr/>
            <p:nvPr/>
          </p:nvSpPr>
          <p:spPr>
            <a:xfrm>
              <a:off x="4795105" y="2432916"/>
              <a:ext cx="175426" cy="76198"/>
            </a:xfrm>
            <a:custGeom>
              <a:rect b="b" l="l" r="r" t="t"/>
              <a:pathLst>
                <a:path extrusionOk="0" h="2905" w="6688">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5" name="Google Shape;15985;p85"/>
            <p:cNvSpPr/>
            <p:nvPr/>
          </p:nvSpPr>
          <p:spPr>
            <a:xfrm>
              <a:off x="4795105" y="2726771"/>
              <a:ext cx="175374" cy="76224"/>
            </a:xfrm>
            <a:custGeom>
              <a:rect b="b" l="l" r="r" t="t"/>
              <a:pathLst>
                <a:path extrusionOk="0" h="2906" w="6686">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6" name="Google Shape;15986;p85"/>
            <p:cNvSpPr/>
            <p:nvPr/>
          </p:nvSpPr>
          <p:spPr>
            <a:xfrm>
              <a:off x="4686434" y="2485428"/>
              <a:ext cx="367377" cy="265028"/>
            </a:xfrm>
            <a:custGeom>
              <a:rect b="b" l="l" r="r" t="t"/>
              <a:pathLst>
                <a:path extrusionOk="0" h="10104" w="14006">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7" name="Google Shape;15987;p85"/>
            <p:cNvSpPr/>
            <p:nvPr/>
          </p:nvSpPr>
          <p:spPr>
            <a:xfrm>
              <a:off x="4686434" y="2517980"/>
              <a:ext cx="238719" cy="232476"/>
            </a:xfrm>
            <a:custGeom>
              <a:rect b="b" l="l" r="r" t="t"/>
              <a:pathLst>
                <a:path extrusionOk="0" h="8863" w="9101">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8" name="Google Shape;15988;p85"/>
            <p:cNvSpPr/>
            <p:nvPr/>
          </p:nvSpPr>
          <p:spPr>
            <a:xfrm>
              <a:off x="4725386" y="2593916"/>
              <a:ext cx="30086" cy="30086"/>
            </a:xfrm>
            <a:custGeom>
              <a:rect b="b" l="l" r="r" t="t"/>
              <a:pathLst>
                <a:path extrusionOk="0" h="1147" w="1147">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9" name="Google Shape;15989;p85"/>
            <p:cNvSpPr/>
            <p:nvPr/>
          </p:nvSpPr>
          <p:spPr>
            <a:xfrm>
              <a:off x="4737478" y="2599949"/>
              <a:ext cx="12118" cy="11961"/>
            </a:xfrm>
            <a:custGeom>
              <a:rect b="b" l="l" r="r" t="t"/>
              <a:pathLst>
                <a:path extrusionOk="0" h="456" w="462">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0" name="Google Shape;15990;p85"/>
            <p:cNvSpPr/>
            <p:nvPr/>
          </p:nvSpPr>
          <p:spPr>
            <a:xfrm>
              <a:off x="4772862" y="2488261"/>
              <a:ext cx="51253" cy="259336"/>
            </a:xfrm>
            <a:custGeom>
              <a:rect b="b" l="l" r="r" t="t"/>
              <a:pathLst>
                <a:path extrusionOk="0" h="9887" w="1954">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1" name="Google Shape;15991;p85"/>
            <p:cNvSpPr/>
            <p:nvPr/>
          </p:nvSpPr>
          <p:spPr>
            <a:xfrm>
              <a:off x="4772862" y="2606900"/>
              <a:ext cx="51253" cy="140698"/>
            </a:xfrm>
            <a:custGeom>
              <a:rect b="b" l="l" r="r" t="t"/>
              <a:pathLst>
                <a:path extrusionOk="0" h="5364" w="1954">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2" name="Google Shape;15992;p85"/>
            <p:cNvSpPr/>
            <p:nvPr/>
          </p:nvSpPr>
          <p:spPr>
            <a:xfrm>
              <a:off x="4847381" y="2485769"/>
              <a:ext cx="47529" cy="264503"/>
            </a:xfrm>
            <a:custGeom>
              <a:rect b="b" l="l" r="r" t="t"/>
              <a:pathLst>
                <a:path extrusionOk="0" h="10084" w="1812">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3" name="Google Shape;15993;p85"/>
            <p:cNvSpPr/>
            <p:nvPr/>
          </p:nvSpPr>
          <p:spPr>
            <a:xfrm>
              <a:off x="4853440" y="2704528"/>
              <a:ext cx="41470" cy="45745"/>
            </a:xfrm>
            <a:custGeom>
              <a:rect b="b" l="l" r="r" t="t"/>
              <a:pathLst>
                <a:path extrusionOk="0" h="1744" w="1581">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4" name="Google Shape;15994;p85"/>
            <p:cNvSpPr/>
            <p:nvPr/>
          </p:nvSpPr>
          <p:spPr>
            <a:xfrm>
              <a:off x="4915868" y="2510845"/>
              <a:ext cx="46611" cy="214168"/>
            </a:xfrm>
            <a:custGeom>
              <a:rect b="b" l="l" r="r" t="t"/>
              <a:pathLst>
                <a:path extrusionOk="0" h="8165" w="1777">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95" name="Google Shape;15995;p85"/>
          <p:cNvGrpSpPr/>
          <p:nvPr/>
        </p:nvGrpSpPr>
        <p:grpSpPr>
          <a:xfrm>
            <a:off x="6328222" y="2056306"/>
            <a:ext cx="372099" cy="293986"/>
            <a:chOff x="6328222" y="2056306"/>
            <a:chExt cx="372099" cy="293986"/>
          </a:xfrm>
        </p:grpSpPr>
        <p:sp>
          <p:nvSpPr>
            <p:cNvPr id="15996" name="Google Shape;15996;p85"/>
            <p:cNvSpPr/>
            <p:nvPr/>
          </p:nvSpPr>
          <p:spPr>
            <a:xfrm>
              <a:off x="6581656" y="2179875"/>
              <a:ext cx="58021" cy="170416"/>
            </a:xfrm>
            <a:custGeom>
              <a:rect b="b" l="l" r="r" t="t"/>
              <a:pathLst>
                <a:path extrusionOk="0" h="6497" w="2212">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7" name="Google Shape;15997;p85"/>
            <p:cNvSpPr/>
            <p:nvPr/>
          </p:nvSpPr>
          <p:spPr>
            <a:xfrm>
              <a:off x="6488461" y="2209227"/>
              <a:ext cx="51253" cy="141065"/>
            </a:xfrm>
            <a:custGeom>
              <a:rect b="b" l="l" r="r" t="t"/>
              <a:pathLst>
                <a:path extrusionOk="0" h="5378" w="1954">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8" name="Google Shape;15998;p85"/>
            <p:cNvSpPr/>
            <p:nvPr/>
          </p:nvSpPr>
          <p:spPr>
            <a:xfrm>
              <a:off x="6642720" y="2150524"/>
              <a:ext cx="57601" cy="88238"/>
            </a:xfrm>
            <a:custGeom>
              <a:rect b="b" l="l" r="r" t="t"/>
              <a:pathLst>
                <a:path extrusionOk="0" h="3364" w="2196">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9" name="Google Shape;15999;p85"/>
            <p:cNvSpPr/>
            <p:nvPr/>
          </p:nvSpPr>
          <p:spPr>
            <a:xfrm>
              <a:off x="6328222" y="2056620"/>
              <a:ext cx="352190" cy="293671"/>
            </a:xfrm>
            <a:custGeom>
              <a:rect b="b" l="l" r="r" t="t"/>
              <a:pathLst>
                <a:path extrusionOk="0" h="11196" w="13427">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0" name="Google Shape;16000;p85"/>
            <p:cNvSpPr/>
            <p:nvPr/>
          </p:nvSpPr>
          <p:spPr>
            <a:xfrm>
              <a:off x="6371633" y="2068896"/>
              <a:ext cx="18151" cy="11751"/>
            </a:xfrm>
            <a:custGeom>
              <a:rect b="b" l="l" r="r" t="t"/>
              <a:pathLst>
                <a:path extrusionOk="0" h="448" w="692">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1" name="Google Shape;16001;p85"/>
            <p:cNvSpPr/>
            <p:nvPr/>
          </p:nvSpPr>
          <p:spPr>
            <a:xfrm>
              <a:off x="6396158" y="2056306"/>
              <a:ext cx="25102" cy="18702"/>
            </a:xfrm>
            <a:custGeom>
              <a:rect b="b" l="l" r="r" t="t"/>
              <a:pathLst>
                <a:path extrusionOk="0" h="713" w="957">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2" name="Google Shape;16002;p85"/>
            <p:cNvSpPr/>
            <p:nvPr/>
          </p:nvSpPr>
          <p:spPr>
            <a:xfrm>
              <a:off x="6380682" y="2097697"/>
              <a:ext cx="88605" cy="117589"/>
            </a:xfrm>
            <a:custGeom>
              <a:rect b="b" l="l" r="r" t="t"/>
              <a:pathLst>
                <a:path extrusionOk="0" h="4483" w="3378">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3" name="Google Shape;16003;p85"/>
            <p:cNvSpPr/>
            <p:nvPr/>
          </p:nvSpPr>
          <p:spPr>
            <a:xfrm>
              <a:off x="6328406" y="2070496"/>
              <a:ext cx="23318" cy="27227"/>
            </a:xfrm>
            <a:custGeom>
              <a:rect b="b" l="l" r="r" t="t"/>
              <a:pathLst>
                <a:path extrusionOk="0" h="1038" w="889">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4" name="Google Shape;16004;p85"/>
            <p:cNvSpPr/>
            <p:nvPr/>
          </p:nvSpPr>
          <p:spPr>
            <a:xfrm>
              <a:off x="6495937" y="2180347"/>
              <a:ext cx="120448" cy="41889"/>
            </a:xfrm>
            <a:custGeom>
              <a:rect b="b" l="l" r="r" t="t"/>
              <a:pathLst>
                <a:path extrusionOk="0" h="1597" w="4592">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05" name="Google Shape;16005;p85"/>
          <p:cNvGrpSpPr/>
          <p:nvPr/>
        </p:nvGrpSpPr>
        <p:grpSpPr>
          <a:xfrm>
            <a:off x="5789327" y="2432968"/>
            <a:ext cx="352531" cy="370132"/>
            <a:chOff x="5789327" y="2432968"/>
            <a:chExt cx="352531" cy="370132"/>
          </a:xfrm>
        </p:grpSpPr>
        <p:sp>
          <p:nvSpPr>
            <p:cNvPr id="16006" name="Google Shape;16006;p85"/>
            <p:cNvSpPr/>
            <p:nvPr/>
          </p:nvSpPr>
          <p:spPr>
            <a:xfrm>
              <a:off x="5794651" y="2568132"/>
              <a:ext cx="341882" cy="228935"/>
            </a:xfrm>
            <a:custGeom>
              <a:rect b="b" l="l" r="r" t="t"/>
              <a:pathLst>
                <a:path extrusionOk="0" h="8728" w="13034">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7" name="Google Shape;16007;p85"/>
            <p:cNvSpPr/>
            <p:nvPr/>
          </p:nvSpPr>
          <p:spPr>
            <a:xfrm>
              <a:off x="5998826" y="2544656"/>
              <a:ext cx="143032" cy="117405"/>
            </a:xfrm>
            <a:custGeom>
              <a:rect b="b" l="l" r="r" t="t"/>
              <a:pathLst>
                <a:path extrusionOk="0" h="4476" w="5453">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8" name="Google Shape;16008;p85"/>
            <p:cNvSpPr/>
            <p:nvPr/>
          </p:nvSpPr>
          <p:spPr>
            <a:xfrm>
              <a:off x="5846062" y="2667360"/>
              <a:ext cx="238877" cy="135740"/>
            </a:xfrm>
            <a:custGeom>
              <a:rect b="b" l="l" r="r" t="t"/>
              <a:pathLst>
                <a:path extrusionOk="0" h="5175" w="9107">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9" name="Google Shape;16009;p85"/>
            <p:cNvSpPr/>
            <p:nvPr/>
          </p:nvSpPr>
          <p:spPr>
            <a:xfrm>
              <a:off x="5898339" y="2432968"/>
              <a:ext cx="134481" cy="211492"/>
            </a:xfrm>
            <a:custGeom>
              <a:rect b="b" l="l" r="r" t="t"/>
              <a:pathLst>
                <a:path extrusionOk="0" h="8063" w="5127">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0" name="Google Shape;16010;p85"/>
            <p:cNvSpPr/>
            <p:nvPr/>
          </p:nvSpPr>
          <p:spPr>
            <a:xfrm>
              <a:off x="5898522" y="2433309"/>
              <a:ext cx="59962" cy="175925"/>
            </a:xfrm>
            <a:custGeom>
              <a:rect b="b" l="l" r="r" t="t"/>
              <a:pathLst>
                <a:path extrusionOk="0" h="6707" w="2286">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1" name="Google Shape;16011;p85"/>
            <p:cNvSpPr/>
            <p:nvPr/>
          </p:nvSpPr>
          <p:spPr>
            <a:xfrm>
              <a:off x="5804960" y="2667045"/>
              <a:ext cx="141065" cy="88920"/>
            </a:xfrm>
            <a:custGeom>
              <a:rect b="b" l="l" r="r" t="t"/>
              <a:pathLst>
                <a:path extrusionOk="0" h="3390" w="5378">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2" name="Google Shape;16012;p85"/>
            <p:cNvSpPr/>
            <p:nvPr/>
          </p:nvSpPr>
          <p:spPr>
            <a:xfrm>
              <a:off x="5912739" y="2597483"/>
              <a:ext cx="29378" cy="23502"/>
            </a:xfrm>
            <a:custGeom>
              <a:rect b="b" l="l" r="r" t="t"/>
              <a:pathLst>
                <a:path extrusionOk="0" h="896" w="112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3" name="Google Shape;16013;p85"/>
            <p:cNvSpPr/>
            <p:nvPr/>
          </p:nvSpPr>
          <p:spPr>
            <a:xfrm>
              <a:off x="5989042" y="2597483"/>
              <a:ext cx="29378" cy="23502"/>
            </a:xfrm>
            <a:custGeom>
              <a:rect b="b" l="l" r="r" t="t"/>
              <a:pathLst>
                <a:path extrusionOk="0" h="896" w="112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4" name="Google Shape;16014;p85"/>
            <p:cNvSpPr/>
            <p:nvPr/>
          </p:nvSpPr>
          <p:spPr>
            <a:xfrm>
              <a:off x="5789327" y="2544656"/>
              <a:ext cx="142849" cy="117405"/>
            </a:xfrm>
            <a:custGeom>
              <a:rect b="b" l="l" r="r" t="t"/>
              <a:pathLst>
                <a:path extrusionOk="0" h="4476" w="5446">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5" name="Google Shape;16015;p85"/>
            <p:cNvSpPr/>
            <p:nvPr/>
          </p:nvSpPr>
          <p:spPr>
            <a:xfrm>
              <a:off x="5985134" y="2666940"/>
              <a:ext cx="141065" cy="89025"/>
            </a:xfrm>
            <a:custGeom>
              <a:rect b="b" l="l" r="r" t="t"/>
              <a:pathLst>
                <a:path extrusionOk="0" h="3394" w="5378">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16" name="Google Shape;16016;p85"/>
          <p:cNvGrpSpPr/>
          <p:nvPr/>
        </p:nvGrpSpPr>
        <p:grpSpPr>
          <a:xfrm>
            <a:off x="874612" y="1980134"/>
            <a:ext cx="322314" cy="370158"/>
            <a:chOff x="874612" y="1980134"/>
            <a:chExt cx="322314" cy="370158"/>
          </a:xfrm>
        </p:grpSpPr>
        <p:sp>
          <p:nvSpPr>
            <p:cNvPr id="16017" name="Google Shape;16017;p85"/>
            <p:cNvSpPr/>
            <p:nvPr/>
          </p:nvSpPr>
          <p:spPr>
            <a:xfrm>
              <a:off x="1067586" y="1980134"/>
              <a:ext cx="129340" cy="193709"/>
            </a:xfrm>
            <a:custGeom>
              <a:rect b="b" l="l" r="r" t="t"/>
              <a:pathLst>
                <a:path extrusionOk="0" h="7385" w="4931">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8" name="Google Shape;16018;p85"/>
            <p:cNvSpPr/>
            <p:nvPr/>
          </p:nvSpPr>
          <p:spPr>
            <a:xfrm>
              <a:off x="1095521" y="1980317"/>
              <a:ext cx="101405" cy="193525"/>
            </a:xfrm>
            <a:custGeom>
              <a:rect b="b" l="l" r="r" t="t"/>
              <a:pathLst>
                <a:path extrusionOk="0" h="7378" w="3866">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9" name="Google Shape;16019;p85"/>
            <p:cNvSpPr/>
            <p:nvPr/>
          </p:nvSpPr>
          <p:spPr>
            <a:xfrm>
              <a:off x="874612" y="1980134"/>
              <a:ext cx="129681" cy="193709"/>
            </a:xfrm>
            <a:custGeom>
              <a:rect b="b" l="l" r="r" t="t"/>
              <a:pathLst>
                <a:path extrusionOk="0" h="7385" w="4944">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0" name="Google Shape;16020;p85"/>
            <p:cNvSpPr/>
            <p:nvPr/>
          </p:nvSpPr>
          <p:spPr>
            <a:xfrm>
              <a:off x="874612" y="1980317"/>
              <a:ext cx="101589" cy="193525"/>
            </a:xfrm>
            <a:custGeom>
              <a:rect b="b" l="l" r="r" t="t"/>
              <a:pathLst>
                <a:path extrusionOk="0" h="7378" w="3873">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1" name="Google Shape;16021;p85"/>
            <p:cNvSpPr/>
            <p:nvPr/>
          </p:nvSpPr>
          <p:spPr>
            <a:xfrm>
              <a:off x="922455" y="2123481"/>
              <a:ext cx="226785" cy="226811"/>
            </a:xfrm>
            <a:custGeom>
              <a:rect b="b" l="l" r="r" t="t"/>
              <a:pathLst>
                <a:path extrusionOk="0" h="8647" w="8646">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2" name="Google Shape;16022;p85"/>
            <p:cNvSpPr/>
            <p:nvPr/>
          </p:nvSpPr>
          <p:spPr>
            <a:xfrm>
              <a:off x="922455" y="2123664"/>
              <a:ext cx="106205" cy="222876"/>
            </a:xfrm>
            <a:custGeom>
              <a:rect b="b" l="l" r="r" t="t"/>
              <a:pathLst>
                <a:path extrusionOk="0" h="8497" w="4049">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3" name="Google Shape;16023;p85"/>
            <p:cNvSpPr/>
            <p:nvPr/>
          </p:nvSpPr>
          <p:spPr>
            <a:xfrm>
              <a:off x="964082" y="2219010"/>
              <a:ext cx="35935" cy="41627"/>
            </a:xfrm>
            <a:custGeom>
              <a:rect b="b" l="l" r="r" t="t"/>
              <a:pathLst>
                <a:path extrusionOk="0" h="1587" w="137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4" name="Google Shape;16024;p85"/>
            <p:cNvSpPr/>
            <p:nvPr/>
          </p:nvSpPr>
          <p:spPr>
            <a:xfrm>
              <a:off x="982050" y="2218984"/>
              <a:ext cx="17968" cy="29797"/>
            </a:xfrm>
            <a:custGeom>
              <a:rect b="b" l="l" r="r" t="t"/>
              <a:pathLst>
                <a:path extrusionOk="0" h="1136" w="685">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5" name="Google Shape;16025;p85"/>
            <p:cNvSpPr/>
            <p:nvPr/>
          </p:nvSpPr>
          <p:spPr>
            <a:xfrm>
              <a:off x="976174" y="2224860"/>
              <a:ext cx="11935" cy="11961"/>
            </a:xfrm>
            <a:custGeom>
              <a:rect b="b" l="l" r="r" t="t"/>
              <a:pathLst>
                <a:path extrusionOk="0" h="456" w="455">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6" name="Google Shape;16026;p85"/>
            <p:cNvSpPr/>
            <p:nvPr/>
          </p:nvSpPr>
          <p:spPr>
            <a:xfrm>
              <a:off x="1071678" y="2219010"/>
              <a:ext cx="35778" cy="41627"/>
            </a:xfrm>
            <a:custGeom>
              <a:rect b="b" l="l" r="r" t="t"/>
              <a:pathLst>
                <a:path extrusionOk="0" h="1587" w="1364">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7" name="Google Shape;16027;p85"/>
            <p:cNvSpPr/>
            <p:nvPr/>
          </p:nvSpPr>
          <p:spPr>
            <a:xfrm>
              <a:off x="1089462" y="2218984"/>
              <a:ext cx="17994" cy="29797"/>
            </a:xfrm>
            <a:custGeom>
              <a:rect b="b" l="l" r="r" t="t"/>
              <a:pathLst>
                <a:path extrusionOk="0" h="1136" w="686">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8" name="Google Shape;16028;p85"/>
            <p:cNvSpPr/>
            <p:nvPr/>
          </p:nvSpPr>
          <p:spPr>
            <a:xfrm>
              <a:off x="1083586" y="2224860"/>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9" name="Google Shape;16029;p85"/>
            <p:cNvSpPr/>
            <p:nvPr/>
          </p:nvSpPr>
          <p:spPr>
            <a:xfrm>
              <a:off x="949682" y="2219010"/>
              <a:ext cx="172357" cy="131281"/>
            </a:xfrm>
            <a:custGeom>
              <a:rect b="b" l="l" r="r" t="t"/>
              <a:pathLst>
                <a:path extrusionOk="0" h="5005" w="6571">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0" name="Google Shape;16030;p85"/>
            <p:cNvSpPr/>
            <p:nvPr/>
          </p:nvSpPr>
          <p:spPr>
            <a:xfrm>
              <a:off x="985984" y="2318238"/>
              <a:ext cx="99700" cy="24027"/>
            </a:xfrm>
            <a:custGeom>
              <a:rect b="b" l="l" r="r" t="t"/>
              <a:pathLst>
                <a:path extrusionOk="0" h="916" w="3801">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1" name="Google Shape;16031;p85"/>
            <p:cNvSpPr/>
            <p:nvPr/>
          </p:nvSpPr>
          <p:spPr>
            <a:xfrm>
              <a:off x="1008726" y="2278579"/>
              <a:ext cx="54270" cy="41784"/>
            </a:xfrm>
            <a:custGeom>
              <a:rect b="b" l="l" r="r" t="t"/>
              <a:pathLst>
                <a:path extrusionOk="0" h="1593" w="2069">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2" name="Google Shape;16032;p85"/>
            <p:cNvSpPr/>
            <p:nvPr/>
          </p:nvSpPr>
          <p:spPr>
            <a:xfrm>
              <a:off x="1008726" y="2279811"/>
              <a:ext cx="36827" cy="40552"/>
            </a:xfrm>
            <a:custGeom>
              <a:rect b="b" l="l" r="r" t="t"/>
              <a:pathLst>
                <a:path extrusionOk="0" h="1546" w="1404">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3" name="Google Shape;16033;p85"/>
            <p:cNvSpPr/>
            <p:nvPr/>
          </p:nvSpPr>
          <p:spPr>
            <a:xfrm>
              <a:off x="950023" y="2286395"/>
              <a:ext cx="51070" cy="59962"/>
            </a:xfrm>
            <a:custGeom>
              <a:rect b="b" l="l" r="r" t="t"/>
              <a:pathLst>
                <a:path extrusionOk="0" h="2286" w="1947">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34" name="Google Shape;16034;p85"/>
          <p:cNvGrpSpPr/>
          <p:nvPr/>
        </p:nvGrpSpPr>
        <p:grpSpPr>
          <a:xfrm>
            <a:off x="3039662" y="2514780"/>
            <a:ext cx="374223" cy="329764"/>
            <a:chOff x="3039662" y="2514780"/>
            <a:chExt cx="374223" cy="329764"/>
          </a:xfrm>
        </p:grpSpPr>
        <p:sp>
          <p:nvSpPr>
            <p:cNvPr id="16035" name="Google Shape;16035;p85"/>
            <p:cNvSpPr/>
            <p:nvPr/>
          </p:nvSpPr>
          <p:spPr>
            <a:xfrm>
              <a:off x="3270171" y="2554964"/>
              <a:ext cx="64395" cy="72762"/>
            </a:xfrm>
            <a:custGeom>
              <a:rect b="b" l="l" r="r" t="t"/>
              <a:pathLst>
                <a:path extrusionOk="0" h="2774" w="2455">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6" name="Google Shape;16036;p85"/>
            <p:cNvSpPr/>
            <p:nvPr/>
          </p:nvSpPr>
          <p:spPr>
            <a:xfrm>
              <a:off x="3245804" y="2514780"/>
              <a:ext cx="97838" cy="179571"/>
            </a:xfrm>
            <a:custGeom>
              <a:rect b="b" l="l" r="r" t="t"/>
              <a:pathLst>
                <a:path extrusionOk="0" h="6846" w="373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7" name="Google Shape;16037;p85"/>
            <p:cNvSpPr/>
            <p:nvPr/>
          </p:nvSpPr>
          <p:spPr>
            <a:xfrm>
              <a:off x="3119165" y="2554964"/>
              <a:ext cx="64395" cy="72762"/>
            </a:xfrm>
            <a:custGeom>
              <a:rect b="b" l="l" r="r" t="t"/>
              <a:pathLst>
                <a:path extrusionOk="0" h="2774" w="2455">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8" name="Google Shape;16038;p85"/>
            <p:cNvSpPr/>
            <p:nvPr/>
          </p:nvSpPr>
          <p:spPr>
            <a:xfrm>
              <a:off x="3254512" y="2624867"/>
              <a:ext cx="17627" cy="28827"/>
            </a:xfrm>
            <a:custGeom>
              <a:rect b="b" l="l" r="r" t="t"/>
              <a:pathLst>
                <a:path extrusionOk="0" h="1099" w="672">
                  <a:moveTo>
                    <a:pt x="217" y="0"/>
                  </a:moveTo>
                  <a:lnTo>
                    <a:pt x="0" y="1099"/>
                  </a:lnTo>
                  <a:lnTo>
                    <a:pt x="448" y="1099"/>
                  </a:lnTo>
                  <a:lnTo>
                    <a:pt x="672"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9" name="Google Shape;16039;p85"/>
            <p:cNvSpPr/>
            <p:nvPr/>
          </p:nvSpPr>
          <p:spPr>
            <a:xfrm>
              <a:off x="3255745" y="2607424"/>
              <a:ext cx="23161" cy="23161"/>
            </a:xfrm>
            <a:custGeom>
              <a:rect b="b" l="l" r="r" t="t"/>
              <a:pathLst>
                <a:path extrusionOk="0" h="883" w="883">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0" name="Google Shape;16040;p85"/>
            <p:cNvSpPr/>
            <p:nvPr/>
          </p:nvSpPr>
          <p:spPr>
            <a:xfrm>
              <a:off x="3181593" y="2624867"/>
              <a:ext cx="17627" cy="28827"/>
            </a:xfrm>
            <a:custGeom>
              <a:rect b="b" l="l" r="r" t="t"/>
              <a:pathLst>
                <a:path extrusionOk="0" h="1099" w="672">
                  <a:moveTo>
                    <a:pt x="0" y="0"/>
                  </a:moveTo>
                  <a:lnTo>
                    <a:pt x="224" y="1099"/>
                  </a:lnTo>
                  <a:lnTo>
                    <a:pt x="672" y="1099"/>
                  </a:lnTo>
                  <a:lnTo>
                    <a:pt x="4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1" name="Google Shape;16041;p85"/>
            <p:cNvSpPr/>
            <p:nvPr/>
          </p:nvSpPr>
          <p:spPr>
            <a:xfrm>
              <a:off x="3288480" y="2694219"/>
              <a:ext cx="125406" cy="52145"/>
            </a:xfrm>
            <a:custGeom>
              <a:rect b="b" l="l" r="r" t="t"/>
              <a:pathLst>
                <a:path extrusionOk="0" h="1988" w="4781">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2" name="Google Shape;16042;p85"/>
            <p:cNvSpPr/>
            <p:nvPr/>
          </p:nvSpPr>
          <p:spPr>
            <a:xfrm>
              <a:off x="3276204" y="2705813"/>
              <a:ext cx="118140" cy="78952"/>
            </a:xfrm>
            <a:custGeom>
              <a:rect b="b" l="l" r="r" t="t"/>
              <a:pathLst>
                <a:path extrusionOk="0" h="3010" w="4504">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3" name="Google Shape;16043;p85"/>
            <p:cNvSpPr/>
            <p:nvPr/>
          </p:nvSpPr>
          <p:spPr>
            <a:xfrm>
              <a:off x="3265240" y="2711793"/>
              <a:ext cx="104186" cy="103399"/>
            </a:xfrm>
            <a:custGeom>
              <a:rect b="b" l="l" r="r" t="t"/>
              <a:pathLst>
                <a:path extrusionOk="0" h="3942" w="3972">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4" name="Google Shape;16044;p85"/>
            <p:cNvSpPr/>
            <p:nvPr/>
          </p:nvSpPr>
          <p:spPr>
            <a:xfrm>
              <a:off x="3247430" y="2717223"/>
              <a:ext cx="88920" cy="127320"/>
            </a:xfrm>
            <a:custGeom>
              <a:rect b="b" l="l" r="r" t="t"/>
              <a:pathLst>
                <a:path extrusionOk="0" h="4854" w="339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5" name="Google Shape;16045;p85"/>
            <p:cNvSpPr/>
            <p:nvPr/>
          </p:nvSpPr>
          <p:spPr>
            <a:xfrm>
              <a:off x="3039662" y="2694219"/>
              <a:ext cx="125406" cy="52145"/>
            </a:xfrm>
            <a:custGeom>
              <a:rect b="b" l="l" r="r" t="t"/>
              <a:pathLst>
                <a:path extrusionOk="0" h="1988" w="4781">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6" name="Google Shape;16046;p85"/>
            <p:cNvSpPr/>
            <p:nvPr/>
          </p:nvSpPr>
          <p:spPr>
            <a:xfrm>
              <a:off x="3059230" y="2705813"/>
              <a:ext cx="118297" cy="78952"/>
            </a:xfrm>
            <a:custGeom>
              <a:rect b="b" l="l" r="r" t="t"/>
              <a:pathLst>
                <a:path extrusionOk="0" h="3010" w="451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7" name="Google Shape;16047;p85"/>
            <p:cNvSpPr/>
            <p:nvPr/>
          </p:nvSpPr>
          <p:spPr>
            <a:xfrm>
              <a:off x="3084306" y="2711793"/>
              <a:ext cx="104186" cy="103399"/>
            </a:xfrm>
            <a:custGeom>
              <a:rect b="b" l="l" r="r" t="t"/>
              <a:pathLst>
                <a:path extrusionOk="0" h="3942" w="3972">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8" name="Google Shape;16048;p85"/>
            <p:cNvSpPr/>
            <p:nvPr/>
          </p:nvSpPr>
          <p:spPr>
            <a:xfrm>
              <a:off x="3117198" y="2717223"/>
              <a:ext cx="88972" cy="127320"/>
            </a:xfrm>
            <a:custGeom>
              <a:rect b="b" l="l" r="r" t="t"/>
              <a:pathLst>
                <a:path extrusionOk="0" h="4854" w="3392">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9" name="Google Shape;16049;p85"/>
            <p:cNvSpPr/>
            <p:nvPr/>
          </p:nvSpPr>
          <p:spPr>
            <a:xfrm>
              <a:off x="3145841" y="2642100"/>
              <a:ext cx="161865" cy="121524"/>
            </a:xfrm>
            <a:custGeom>
              <a:rect b="b" l="l" r="r" t="t"/>
              <a:pathLst>
                <a:path extrusionOk="0" h="4633" w="6171">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0" name="Google Shape;16050;p85"/>
            <p:cNvSpPr/>
            <p:nvPr/>
          </p:nvSpPr>
          <p:spPr>
            <a:xfrm>
              <a:off x="3109906" y="2514780"/>
              <a:ext cx="97864" cy="179571"/>
            </a:xfrm>
            <a:custGeom>
              <a:rect b="b" l="l" r="r" t="t"/>
              <a:pathLst>
                <a:path extrusionOk="0" h="6846" w="3731">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1" name="Google Shape;16051;p85"/>
            <p:cNvSpPr/>
            <p:nvPr/>
          </p:nvSpPr>
          <p:spPr>
            <a:xfrm>
              <a:off x="3174825" y="2607424"/>
              <a:ext cx="23161" cy="23161"/>
            </a:xfrm>
            <a:custGeom>
              <a:rect b="b" l="l" r="r" t="t"/>
              <a:pathLst>
                <a:path extrusionOk="0" h="883" w="883">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2" name="Google Shape;16052;p85"/>
            <p:cNvSpPr/>
            <p:nvPr/>
          </p:nvSpPr>
          <p:spPr>
            <a:xfrm>
              <a:off x="3145841" y="2642651"/>
              <a:ext cx="79529" cy="120973"/>
            </a:xfrm>
            <a:custGeom>
              <a:rect b="b" l="l" r="r" t="t"/>
              <a:pathLst>
                <a:path extrusionOk="0" h="4612" w="3032">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53" name="Google Shape;16053;p85"/>
          <p:cNvGrpSpPr/>
          <p:nvPr/>
        </p:nvGrpSpPr>
        <p:grpSpPr>
          <a:xfrm>
            <a:off x="1946369" y="2563122"/>
            <a:ext cx="374066" cy="233395"/>
            <a:chOff x="1946369" y="2563122"/>
            <a:chExt cx="374066" cy="233395"/>
          </a:xfrm>
        </p:grpSpPr>
        <p:sp>
          <p:nvSpPr>
            <p:cNvPr id="16054" name="Google Shape;16054;p85"/>
            <p:cNvSpPr/>
            <p:nvPr/>
          </p:nvSpPr>
          <p:spPr>
            <a:xfrm>
              <a:off x="1946369" y="2563148"/>
              <a:ext cx="334223" cy="215401"/>
            </a:xfrm>
            <a:custGeom>
              <a:rect b="b" l="l" r="r" t="t"/>
              <a:pathLst>
                <a:path extrusionOk="0" h="8212" w="12742">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5" name="Google Shape;16055;p85"/>
            <p:cNvSpPr/>
            <p:nvPr/>
          </p:nvSpPr>
          <p:spPr>
            <a:xfrm>
              <a:off x="1995656" y="2698836"/>
              <a:ext cx="107254" cy="97497"/>
            </a:xfrm>
            <a:custGeom>
              <a:rect b="b" l="l" r="r" t="t"/>
              <a:pathLst>
                <a:path extrusionOk="0" h="3717" w="4089">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6" name="Google Shape;16056;p85"/>
            <p:cNvSpPr/>
            <p:nvPr/>
          </p:nvSpPr>
          <p:spPr>
            <a:xfrm>
              <a:off x="2186846" y="2736738"/>
              <a:ext cx="57811" cy="59778"/>
            </a:xfrm>
            <a:custGeom>
              <a:rect b="b" l="l" r="r" t="t"/>
              <a:pathLst>
                <a:path extrusionOk="0" h="2279" w="2204">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7" name="Google Shape;16057;p85"/>
            <p:cNvSpPr/>
            <p:nvPr/>
          </p:nvSpPr>
          <p:spPr>
            <a:xfrm>
              <a:off x="1974645" y="2580433"/>
              <a:ext cx="14977" cy="20433"/>
            </a:xfrm>
            <a:custGeom>
              <a:rect b="b" l="l" r="r" t="t"/>
              <a:pathLst>
                <a:path extrusionOk="0" h="779" w="571">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8" name="Google Shape;16058;p85"/>
            <p:cNvSpPr/>
            <p:nvPr/>
          </p:nvSpPr>
          <p:spPr>
            <a:xfrm>
              <a:off x="1952429" y="2612408"/>
              <a:ext cx="38506" cy="16918"/>
            </a:xfrm>
            <a:custGeom>
              <a:rect b="b" l="l" r="r" t="t"/>
              <a:pathLst>
                <a:path extrusionOk="0" h="645" w="1468">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9" name="Google Shape;16059;p85"/>
            <p:cNvSpPr/>
            <p:nvPr/>
          </p:nvSpPr>
          <p:spPr>
            <a:xfrm>
              <a:off x="1978029" y="2563122"/>
              <a:ext cx="51962" cy="90048"/>
            </a:xfrm>
            <a:custGeom>
              <a:rect b="b" l="l" r="r" t="t"/>
              <a:pathLst>
                <a:path extrusionOk="0" h="3433" w="1981">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0" name="Google Shape;16060;p85"/>
            <p:cNvSpPr/>
            <p:nvPr/>
          </p:nvSpPr>
          <p:spPr>
            <a:xfrm>
              <a:off x="2029781" y="2601417"/>
              <a:ext cx="290655" cy="147098"/>
            </a:xfrm>
            <a:custGeom>
              <a:rect b="b" l="l" r="r" t="t"/>
              <a:pathLst>
                <a:path extrusionOk="0" h="5608" w="11081">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1" name="Google Shape;16061;p85"/>
            <p:cNvSpPr/>
            <p:nvPr/>
          </p:nvSpPr>
          <p:spPr>
            <a:xfrm>
              <a:off x="2029781" y="2604932"/>
              <a:ext cx="286379" cy="143635"/>
            </a:xfrm>
            <a:custGeom>
              <a:rect b="b" l="l" r="r" t="t"/>
              <a:pathLst>
                <a:path extrusionOk="0" h="5476" w="10918">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62" name="Google Shape;16062;p85"/>
          <p:cNvGrpSpPr/>
          <p:nvPr/>
        </p:nvGrpSpPr>
        <p:grpSpPr>
          <a:xfrm>
            <a:off x="4135263" y="2906184"/>
            <a:ext cx="374040" cy="370184"/>
            <a:chOff x="4135263" y="2906184"/>
            <a:chExt cx="374040" cy="370184"/>
          </a:xfrm>
        </p:grpSpPr>
        <p:sp>
          <p:nvSpPr>
            <p:cNvPr id="16063" name="Google Shape;16063;p85"/>
            <p:cNvSpPr/>
            <p:nvPr/>
          </p:nvSpPr>
          <p:spPr>
            <a:xfrm>
              <a:off x="4165139" y="2935037"/>
              <a:ext cx="314288" cy="312347"/>
            </a:xfrm>
            <a:custGeom>
              <a:rect b="b" l="l" r="r" t="t"/>
              <a:pathLst>
                <a:path extrusionOk="0" h="11908" w="11982">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4" name="Google Shape;16064;p85"/>
            <p:cNvSpPr/>
            <p:nvPr/>
          </p:nvSpPr>
          <p:spPr>
            <a:xfrm>
              <a:off x="4228799" y="2998802"/>
              <a:ext cx="187151" cy="184895"/>
            </a:xfrm>
            <a:custGeom>
              <a:rect b="b" l="l" r="r" t="t"/>
              <a:pathLst>
                <a:path extrusionOk="0" h="7049" w="7135">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5" name="Google Shape;16065;p85"/>
            <p:cNvSpPr/>
            <p:nvPr/>
          </p:nvSpPr>
          <p:spPr>
            <a:xfrm>
              <a:off x="4135263" y="2906184"/>
              <a:ext cx="374040" cy="370184"/>
            </a:xfrm>
            <a:custGeom>
              <a:rect b="b" l="l" r="r" t="t"/>
              <a:pathLst>
                <a:path extrusionOk="0" h="14113" w="1426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66" name="Google Shape;16066;p85"/>
          <p:cNvGrpSpPr/>
          <p:nvPr/>
        </p:nvGrpSpPr>
        <p:grpSpPr>
          <a:xfrm>
            <a:off x="4683601" y="2906184"/>
            <a:ext cx="372676" cy="370184"/>
            <a:chOff x="4683601" y="2906184"/>
            <a:chExt cx="372676" cy="370184"/>
          </a:xfrm>
        </p:grpSpPr>
        <p:sp>
          <p:nvSpPr>
            <p:cNvPr id="16067" name="Google Shape;16067;p85"/>
            <p:cNvSpPr/>
            <p:nvPr/>
          </p:nvSpPr>
          <p:spPr>
            <a:xfrm>
              <a:off x="4846516" y="3004205"/>
              <a:ext cx="20538" cy="69588"/>
            </a:xfrm>
            <a:custGeom>
              <a:rect b="b" l="l" r="r" t="t"/>
              <a:pathLst>
                <a:path extrusionOk="0" h="2653" w="783">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8" name="Google Shape;16068;p85"/>
            <p:cNvSpPr/>
            <p:nvPr/>
          </p:nvSpPr>
          <p:spPr>
            <a:xfrm>
              <a:off x="4875133" y="3004415"/>
              <a:ext cx="18361" cy="69378"/>
            </a:xfrm>
            <a:custGeom>
              <a:rect b="b" l="l" r="r" t="t"/>
              <a:pathLst>
                <a:path extrusionOk="0" h="2645" w="70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9" name="Google Shape;16069;p85"/>
            <p:cNvSpPr/>
            <p:nvPr/>
          </p:nvSpPr>
          <p:spPr>
            <a:xfrm>
              <a:off x="4846857" y="3027524"/>
              <a:ext cx="46270" cy="46270"/>
            </a:xfrm>
            <a:custGeom>
              <a:rect b="b" l="l" r="r" t="t"/>
              <a:pathLst>
                <a:path extrusionOk="0" h="1764" w="1764">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0" name="Google Shape;16070;p85"/>
            <p:cNvSpPr/>
            <p:nvPr/>
          </p:nvSpPr>
          <p:spPr>
            <a:xfrm>
              <a:off x="4683601" y="2906184"/>
              <a:ext cx="372676" cy="370184"/>
            </a:xfrm>
            <a:custGeom>
              <a:rect b="b" l="l" r="r" t="t"/>
              <a:pathLst>
                <a:path extrusionOk="0" h="14113" w="14208">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1" name="Google Shape;16071;p85"/>
            <p:cNvSpPr/>
            <p:nvPr/>
          </p:nvSpPr>
          <p:spPr>
            <a:xfrm>
              <a:off x="4818056" y="3102751"/>
              <a:ext cx="104054" cy="104081"/>
            </a:xfrm>
            <a:custGeom>
              <a:rect b="b" l="l" r="r" t="t"/>
              <a:pathLst>
                <a:path extrusionOk="0" h="3968" w="3967">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2" name="Google Shape;16072;p85"/>
            <p:cNvSpPr/>
            <p:nvPr/>
          </p:nvSpPr>
          <p:spPr>
            <a:xfrm>
              <a:off x="4817872" y="3102935"/>
              <a:ext cx="54086" cy="103897"/>
            </a:xfrm>
            <a:custGeom>
              <a:rect b="b" l="l" r="r" t="t"/>
              <a:pathLst>
                <a:path extrusionOk="0" h="3961" w="2062">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73" name="Google Shape;16073;p85"/>
          <p:cNvGrpSpPr/>
          <p:nvPr/>
        </p:nvGrpSpPr>
        <p:grpSpPr>
          <a:xfrm>
            <a:off x="870808" y="2906053"/>
            <a:ext cx="329134" cy="370132"/>
            <a:chOff x="870808" y="2906053"/>
            <a:chExt cx="329134" cy="370132"/>
          </a:xfrm>
        </p:grpSpPr>
        <p:sp>
          <p:nvSpPr>
            <p:cNvPr id="16074" name="Google Shape;16074;p85"/>
            <p:cNvSpPr/>
            <p:nvPr/>
          </p:nvSpPr>
          <p:spPr>
            <a:xfrm>
              <a:off x="907530" y="3114004"/>
              <a:ext cx="113943" cy="162180"/>
            </a:xfrm>
            <a:custGeom>
              <a:rect b="b" l="l" r="r" t="t"/>
              <a:pathLst>
                <a:path extrusionOk="0" h="6183" w="4344">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5" name="Google Shape;16075;p85"/>
            <p:cNvSpPr/>
            <p:nvPr/>
          </p:nvSpPr>
          <p:spPr>
            <a:xfrm>
              <a:off x="1050169" y="3114030"/>
              <a:ext cx="113838" cy="162154"/>
            </a:xfrm>
            <a:custGeom>
              <a:rect b="b" l="l" r="r" t="t"/>
              <a:pathLst>
                <a:path extrusionOk="0" h="6182" w="434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6" name="Google Shape;16076;p85"/>
            <p:cNvSpPr/>
            <p:nvPr/>
          </p:nvSpPr>
          <p:spPr>
            <a:xfrm>
              <a:off x="870808" y="3073951"/>
              <a:ext cx="329134" cy="52250"/>
            </a:xfrm>
            <a:custGeom>
              <a:rect b="b" l="l" r="r" t="t"/>
              <a:pathLst>
                <a:path extrusionOk="0" h="1992" w="12548">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7" name="Google Shape;16077;p85"/>
            <p:cNvSpPr/>
            <p:nvPr/>
          </p:nvSpPr>
          <p:spPr>
            <a:xfrm>
              <a:off x="889038" y="2975536"/>
              <a:ext cx="293828" cy="86690"/>
            </a:xfrm>
            <a:custGeom>
              <a:rect b="b" l="l" r="r" t="t"/>
              <a:pathLst>
                <a:path extrusionOk="0" h="3305" w="11202">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8" name="Google Shape;16078;p85"/>
            <p:cNvSpPr/>
            <p:nvPr/>
          </p:nvSpPr>
          <p:spPr>
            <a:xfrm>
              <a:off x="983807" y="3021832"/>
              <a:ext cx="104081" cy="225368"/>
            </a:xfrm>
            <a:custGeom>
              <a:rect b="b" l="l" r="r" t="t"/>
              <a:pathLst>
                <a:path extrusionOk="0" h="8592" w="3968">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9" name="Google Shape;16079;p85"/>
            <p:cNvSpPr/>
            <p:nvPr/>
          </p:nvSpPr>
          <p:spPr>
            <a:xfrm>
              <a:off x="1042326" y="3108968"/>
              <a:ext cx="210" cy="26"/>
            </a:xfrm>
            <a:custGeom>
              <a:rect b="b" l="l" r="r" t="t"/>
              <a:pathLst>
                <a:path extrusionOk="0" h="1" w="8">
                  <a:moveTo>
                    <a:pt x="1" y="1"/>
                  </a:moveTo>
                  <a:lnTo>
                    <a:pt x="1" y="1"/>
                  </a:lnTo>
                  <a:cubicBezTo>
                    <a:pt x="8" y="1"/>
                    <a:pt x="8" y="1"/>
                    <a:pt x="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0" name="Google Shape;16080;p85"/>
            <p:cNvSpPr/>
            <p:nvPr/>
          </p:nvSpPr>
          <p:spPr>
            <a:xfrm>
              <a:off x="983650" y="3021648"/>
              <a:ext cx="70270" cy="225552"/>
            </a:xfrm>
            <a:custGeom>
              <a:rect b="b" l="l" r="r" t="t"/>
              <a:pathLst>
                <a:path extrusionOk="0" h="8599" w="2679">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1" name="Google Shape;16081;p85"/>
            <p:cNvSpPr/>
            <p:nvPr/>
          </p:nvSpPr>
          <p:spPr>
            <a:xfrm>
              <a:off x="983807" y="3151120"/>
              <a:ext cx="104081" cy="26728"/>
            </a:xfrm>
            <a:custGeom>
              <a:rect b="b" l="l" r="r" t="t"/>
              <a:pathLst>
                <a:path extrusionOk="0" h="1019" w="3968">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2" name="Google Shape;16082;p85"/>
            <p:cNvSpPr/>
            <p:nvPr/>
          </p:nvSpPr>
          <p:spPr>
            <a:xfrm>
              <a:off x="988633" y="3194347"/>
              <a:ext cx="94271" cy="24053"/>
            </a:xfrm>
            <a:custGeom>
              <a:rect b="b" l="l" r="r" t="t"/>
              <a:pathLst>
                <a:path extrusionOk="0" h="917" w="3594">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3" name="Google Shape;16083;p85"/>
            <p:cNvSpPr/>
            <p:nvPr/>
          </p:nvSpPr>
          <p:spPr>
            <a:xfrm>
              <a:off x="1024201" y="3151120"/>
              <a:ext cx="63503" cy="26728"/>
            </a:xfrm>
            <a:custGeom>
              <a:rect b="b" l="l" r="r" t="t"/>
              <a:pathLst>
                <a:path extrusionOk="0" h="1019" w="2421">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4" name="Google Shape;16084;p85"/>
            <p:cNvSpPr/>
            <p:nvPr/>
          </p:nvSpPr>
          <p:spPr>
            <a:xfrm>
              <a:off x="985066" y="3150962"/>
              <a:ext cx="26" cy="26"/>
            </a:xfrm>
            <a:custGeom>
              <a:rect b="b" l="l" r="r" t="t"/>
              <a:pathLst>
                <a:path extrusionOk="0" h="1" w="1">
                  <a:moveTo>
                    <a:pt x="0" y="0"/>
                  </a:moveTo>
                  <a:lnTo>
                    <a:pt x="0"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5" name="Google Shape;16085;p85"/>
            <p:cNvSpPr/>
            <p:nvPr/>
          </p:nvSpPr>
          <p:spPr>
            <a:xfrm>
              <a:off x="984174" y="3157362"/>
              <a:ext cx="26" cy="26"/>
            </a:xfrm>
            <a:custGeom>
              <a:rect b="b" l="l" r="r" t="t"/>
              <a:pathLst>
                <a:path extrusionOk="0" h="1" w="1">
                  <a:moveTo>
                    <a:pt x="0" y="0"/>
                  </a:move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6" name="Google Shape;16086;p85"/>
            <p:cNvSpPr/>
            <p:nvPr/>
          </p:nvSpPr>
          <p:spPr>
            <a:xfrm>
              <a:off x="991834" y="3202714"/>
              <a:ext cx="367" cy="734"/>
            </a:xfrm>
            <a:custGeom>
              <a:rect b="b" l="l" r="r" t="t"/>
              <a:pathLst>
                <a:path extrusionOk="0" h="28" w="14">
                  <a:moveTo>
                    <a:pt x="0" y="0"/>
                  </a:moveTo>
                  <a:lnTo>
                    <a:pt x="14" y="27"/>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7" name="Google Shape;16087;p85"/>
            <p:cNvSpPr/>
            <p:nvPr/>
          </p:nvSpPr>
          <p:spPr>
            <a:xfrm>
              <a:off x="1029159" y="3194347"/>
              <a:ext cx="53745" cy="24053"/>
            </a:xfrm>
            <a:custGeom>
              <a:rect b="b" l="l" r="r" t="t"/>
              <a:pathLst>
                <a:path extrusionOk="0" h="917" w="2049">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8" name="Google Shape;16088;p85"/>
            <p:cNvSpPr/>
            <p:nvPr/>
          </p:nvSpPr>
          <p:spPr>
            <a:xfrm>
              <a:off x="935282" y="2906053"/>
              <a:ext cx="201341" cy="63686"/>
            </a:xfrm>
            <a:custGeom>
              <a:rect b="b" l="l" r="r" t="t"/>
              <a:pathLst>
                <a:path extrusionOk="0" h="2428" w="7676">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9" name="Google Shape;16089;p85"/>
            <p:cNvSpPr/>
            <p:nvPr/>
          </p:nvSpPr>
          <p:spPr>
            <a:xfrm>
              <a:off x="1001066" y="2958172"/>
              <a:ext cx="69405" cy="69378"/>
            </a:xfrm>
            <a:custGeom>
              <a:rect b="b" l="l" r="r" t="t"/>
              <a:pathLst>
                <a:path extrusionOk="0" h="2645" w="2646">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0" name="Google Shape;16090;p85"/>
            <p:cNvSpPr/>
            <p:nvPr/>
          </p:nvSpPr>
          <p:spPr>
            <a:xfrm>
              <a:off x="1001066" y="2958172"/>
              <a:ext cx="37378" cy="69378"/>
            </a:xfrm>
            <a:custGeom>
              <a:rect b="b" l="l" r="r" t="t"/>
              <a:pathLst>
                <a:path extrusionOk="0" h="2645" w="1425">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1" name="Google Shape;16091;p85"/>
            <p:cNvSpPr/>
            <p:nvPr/>
          </p:nvSpPr>
          <p:spPr>
            <a:xfrm>
              <a:off x="1001066"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2" name="Google Shape;16092;p85"/>
            <p:cNvSpPr/>
            <p:nvPr/>
          </p:nvSpPr>
          <p:spPr>
            <a:xfrm>
              <a:off x="1047310"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93" name="Google Shape;16093;p85"/>
          <p:cNvGrpSpPr/>
          <p:nvPr/>
        </p:nvGrpSpPr>
        <p:grpSpPr>
          <a:xfrm>
            <a:off x="1943878" y="2909069"/>
            <a:ext cx="374774" cy="364282"/>
            <a:chOff x="1943878" y="2909069"/>
            <a:chExt cx="374774" cy="364282"/>
          </a:xfrm>
        </p:grpSpPr>
        <p:sp>
          <p:nvSpPr>
            <p:cNvPr id="16094" name="Google Shape;16094;p85"/>
            <p:cNvSpPr/>
            <p:nvPr/>
          </p:nvSpPr>
          <p:spPr>
            <a:xfrm>
              <a:off x="2142911" y="2909069"/>
              <a:ext cx="65470" cy="50178"/>
            </a:xfrm>
            <a:custGeom>
              <a:rect b="b" l="l" r="r" t="t"/>
              <a:pathLst>
                <a:path extrusionOk="0" h="1913" w="2496">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5" name="Google Shape;16095;p85"/>
            <p:cNvSpPr/>
            <p:nvPr/>
          </p:nvSpPr>
          <p:spPr>
            <a:xfrm>
              <a:off x="2193063" y="2938316"/>
              <a:ext cx="90231" cy="51699"/>
            </a:xfrm>
            <a:custGeom>
              <a:rect b="b" l="l" r="r" t="t"/>
              <a:pathLst>
                <a:path extrusionOk="0" h="1971" w="344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6" name="Google Shape;16096;p85"/>
            <p:cNvSpPr/>
            <p:nvPr/>
          </p:nvSpPr>
          <p:spPr>
            <a:xfrm>
              <a:off x="2239306" y="3065216"/>
              <a:ext cx="79346" cy="75096"/>
            </a:xfrm>
            <a:custGeom>
              <a:rect b="b" l="l" r="r" t="t"/>
              <a:pathLst>
                <a:path extrusionOk="0" h="2863" w="3025">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7" name="Google Shape;16097;p85"/>
            <p:cNvSpPr/>
            <p:nvPr/>
          </p:nvSpPr>
          <p:spPr>
            <a:xfrm>
              <a:off x="2232696" y="3151723"/>
              <a:ext cx="43096" cy="98494"/>
            </a:xfrm>
            <a:custGeom>
              <a:rect b="b" l="l" r="r" t="t"/>
              <a:pathLst>
                <a:path extrusionOk="0" h="3755" w="1643">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8" name="Google Shape;16098;p85"/>
            <p:cNvSpPr/>
            <p:nvPr/>
          </p:nvSpPr>
          <p:spPr>
            <a:xfrm>
              <a:off x="2054149" y="2909069"/>
              <a:ext cx="65654" cy="50178"/>
            </a:xfrm>
            <a:custGeom>
              <a:rect b="b" l="l" r="r" t="t"/>
              <a:pathLst>
                <a:path extrusionOk="0" h="1913" w="2503">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9" name="Google Shape;16099;p85"/>
            <p:cNvSpPr/>
            <p:nvPr/>
          </p:nvSpPr>
          <p:spPr>
            <a:xfrm>
              <a:off x="1978344" y="2937634"/>
              <a:ext cx="91307" cy="52381"/>
            </a:xfrm>
            <a:custGeom>
              <a:rect b="b" l="l" r="r" t="t"/>
              <a:pathLst>
                <a:path extrusionOk="0" h="1997" w="3481">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0" name="Google Shape;16100;p85"/>
            <p:cNvSpPr/>
            <p:nvPr/>
          </p:nvSpPr>
          <p:spPr>
            <a:xfrm>
              <a:off x="1943878" y="3065216"/>
              <a:ext cx="79529" cy="75096"/>
            </a:xfrm>
            <a:custGeom>
              <a:rect b="b" l="l" r="r" t="t"/>
              <a:pathLst>
                <a:path extrusionOk="0" h="2863" w="3032">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1" name="Google Shape;16101;p85"/>
            <p:cNvSpPr/>
            <p:nvPr/>
          </p:nvSpPr>
          <p:spPr>
            <a:xfrm>
              <a:off x="1986737" y="3151723"/>
              <a:ext cx="43122" cy="98494"/>
            </a:xfrm>
            <a:custGeom>
              <a:rect b="b" l="l" r="r" t="t"/>
              <a:pathLst>
                <a:path extrusionOk="0" h="3755" w="1644">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2" name="Google Shape;16102;p85"/>
            <p:cNvSpPr/>
            <p:nvPr/>
          </p:nvSpPr>
          <p:spPr>
            <a:xfrm>
              <a:off x="2003813" y="3007432"/>
              <a:ext cx="254903" cy="265920"/>
            </a:xfrm>
            <a:custGeom>
              <a:rect b="b" l="l" r="r" t="t"/>
              <a:pathLst>
                <a:path extrusionOk="0" h="10138" w="9718">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3" name="Google Shape;16103;p85"/>
            <p:cNvSpPr/>
            <p:nvPr/>
          </p:nvSpPr>
          <p:spPr>
            <a:xfrm>
              <a:off x="2125468" y="3007432"/>
              <a:ext cx="11594" cy="248529"/>
            </a:xfrm>
            <a:custGeom>
              <a:rect b="b" l="l" r="r" t="t"/>
              <a:pathLst>
                <a:path extrusionOk="0" h="9475" w="442">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4" name="Google Shape;16104;p85"/>
            <p:cNvSpPr/>
            <p:nvPr/>
          </p:nvSpPr>
          <p:spPr>
            <a:xfrm>
              <a:off x="2003813" y="3007432"/>
              <a:ext cx="129865" cy="265736"/>
            </a:xfrm>
            <a:custGeom>
              <a:rect b="b" l="l" r="r" t="t"/>
              <a:pathLst>
                <a:path extrusionOk="0" h="10131" w="4951">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5" name="Google Shape;16105;p85"/>
            <p:cNvSpPr/>
            <p:nvPr/>
          </p:nvSpPr>
          <p:spPr>
            <a:xfrm>
              <a:off x="2044732" y="2937896"/>
              <a:ext cx="173433" cy="92487"/>
            </a:xfrm>
            <a:custGeom>
              <a:rect b="b" l="l" r="r" t="t"/>
              <a:pathLst>
                <a:path extrusionOk="0" h="3526" w="6612">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6" name="Google Shape;16106;p85"/>
            <p:cNvSpPr/>
            <p:nvPr/>
          </p:nvSpPr>
          <p:spPr>
            <a:xfrm>
              <a:off x="2044548" y="2937896"/>
              <a:ext cx="99805" cy="91962"/>
            </a:xfrm>
            <a:custGeom>
              <a:rect b="b" l="l" r="r" t="t"/>
              <a:pathLst>
                <a:path extrusionOk="0" h="3506" w="3805">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7" name="Google Shape;16107;p85"/>
            <p:cNvSpPr/>
            <p:nvPr/>
          </p:nvSpPr>
          <p:spPr>
            <a:xfrm>
              <a:off x="2153219" y="2943404"/>
              <a:ext cx="47162" cy="35070"/>
            </a:xfrm>
            <a:custGeom>
              <a:rect b="b" l="l" r="r" t="t"/>
              <a:pathLst>
                <a:path extrusionOk="0" h="1337" w="1798">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8" name="Google Shape;16108;p85"/>
            <p:cNvSpPr/>
            <p:nvPr/>
          </p:nvSpPr>
          <p:spPr>
            <a:xfrm>
              <a:off x="2062332" y="2943404"/>
              <a:ext cx="47162" cy="35070"/>
            </a:xfrm>
            <a:custGeom>
              <a:rect b="b" l="l" r="r" t="t"/>
              <a:pathLst>
                <a:path extrusionOk="0" h="1337" w="1798">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9" name="Google Shape;16109;p85"/>
            <p:cNvSpPr/>
            <p:nvPr/>
          </p:nvSpPr>
          <p:spPr>
            <a:xfrm>
              <a:off x="2061991" y="3123027"/>
              <a:ext cx="40394" cy="40394"/>
            </a:xfrm>
            <a:custGeom>
              <a:rect b="b" l="l" r="r" t="t"/>
              <a:pathLst>
                <a:path extrusionOk="0" h="1540" w="154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0" name="Google Shape;16110;p85"/>
            <p:cNvSpPr/>
            <p:nvPr/>
          </p:nvSpPr>
          <p:spPr>
            <a:xfrm>
              <a:off x="2039407" y="3209665"/>
              <a:ext cx="38794" cy="34519"/>
            </a:xfrm>
            <a:custGeom>
              <a:rect b="b" l="l" r="r" t="t"/>
              <a:pathLst>
                <a:path extrusionOk="0" h="1316" w="1479">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1" name="Google Shape;16111;p85"/>
            <p:cNvSpPr/>
            <p:nvPr/>
          </p:nvSpPr>
          <p:spPr>
            <a:xfrm>
              <a:off x="2015748" y="3065216"/>
              <a:ext cx="28827" cy="28853"/>
            </a:xfrm>
            <a:custGeom>
              <a:rect b="b" l="l" r="r" t="t"/>
              <a:pathLst>
                <a:path extrusionOk="0" h="1100" w="1099">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2" name="Google Shape;16112;p85"/>
            <p:cNvSpPr/>
            <p:nvPr/>
          </p:nvSpPr>
          <p:spPr>
            <a:xfrm>
              <a:off x="2160170" y="3123027"/>
              <a:ext cx="40578" cy="40394"/>
            </a:xfrm>
            <a:custGeom>
              <a:rect b="b" l="l" r="r" t="t"/>
              <a:pathLst>
                <a:path extrusionOk="0" h="1540" w="1547">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3" name="Google Shape;16113;p85"/>
            <p:cNvSpPr/>
            <p:nvPr/>
          </p:nvSpPr>
          <p:spPr>
            <a:xfrm>
              <a:off x="2184354" y="3209665"/>
              <a:ext cx="38794" cy="34519"/>
            </a:xfrm>
            <a:custGeom>
              <a:rect b="b" l="l" r="r" t="t"/>
              <a:pathLst>
                <a:path extrusionOk="0" h="1316" w="1479">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4" name="Google Shape;16114;p85"/>
            <p:cNvSpPr/>
            <p:nvPr/>
          </p:nvSpPr>
          <p:spPr>
            <a:xfrm>
              <a:off x="2218138" y="3065216"/>
              <a:ext cx="28853" cy="28853"/>
            </a:xfrm>
            <a:custGeom>
              <a:rect b="b" l="l" r="r" t="t"/>
              <a:pathLst>
                <a:path extrusionOk="0" h="1100" w="110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15" name="Google Shape;16115;p85"/>
          <p:cNvGrpSpPr/>
          <p:nvPr/>
        </p:nvGrpSpPr>
        <p:grpSpPr>
          <a:xfrm>
            <a:off x="1128072" y="3365261"/>
            <a:ext cx="328872" cy="370158"/>
            <a:chOff x="1128072" y="3365261"/>
            <a:chExt cx="328872" cy="370158"/>
          </a:xfrm>
        </p:grpSpPr>
        <p:sp>
          <p:nvSpPr>
            <p:cNvPr id="16116" name="Google Shape;16116;p85"/>
            <p:cNvSpPr/>
            <p:nvPr/>
          </p:nvSpPr>
          <p:spPr>
            <a:xfrm>
              <a:off x="1128072" y="3641306"/>
              <a:ext cx="23502" cy="11935"/>
            </a:xfrm>
            <a:custGeom>
              <a:rect b="b" l="l" r="r" t="t"/>
              <a:pathLst>
                <a:path extrusionOk="0" h="455" w="896">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7" name="Google Shape;16117;p85"/>
            <p:cNvSpPr/>
            <p:nvPr/>
          </p:nvSpPr>
          <p:spPr>
            <a:xfrm>
              <a:off x="1128072" y="3600203"/>
              <a:ext cx="23502" cy="11777"/>
            </a:xfrm>
            <a:custGeom>
              <a:rect b="b" l="l" r="r" t="t"/>
              <a:pathLst>
                <a:path extrusionOk="0" h="449" w="896">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8" name="Google Shape;16118;p85"/>
            <p:cNvSpPr/>
            <p:nvPr/>
          </p:nvSpPr>
          <p:spPr>
            <a:xfrm>
              <a:off x="1186749" y="3600203"/>
              <a:ext cx="23502" cy="11961"/>
            </a:xfrm>
            <a:custGeom>
              <a:rect b="b" l="l" r="r" t="t"/>
              <a:pathLst>
                <a:path extrusionOk="0" h="456" w="896">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9" name="Google Shape;16119;p85"/>
            <p:cNvSpPr/>
            <p:nvPr/>
          </p:nvSpPr>
          <p:spPr>
            <a:xfrm>
              <a:off x="1128072" y="3559127"/>
              <a:ext cx="23502" cy="11777"/>
            </a:xfrm>
            <a:custGeom>
              <a:rect b="b" l="l" r="r" t="t"/>
              <a:pathLst>
                <a:path extrusionOk="0" h="449" w="896">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0" name="Google Shape;16120;p85"/>
            <p:cNvSpPr/>
            <p:nvPr/>
          </p:nvSpPr>
          <p:spPr>
            <a:xfrm>
              <a:off x="1186749" y="3559127"/>
              <a:ext cx="23502" cy="11777"/>
            </a:xfrm>
            <a:custGeom>
              <a:rect b="b" l="l" r="r" t="t"/>
              <a:pathLst>
                <a:path extrusionOk="0" h="449" w="896">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1" name="Google Shape;16121;p85"/>
            <p:cNvSpPr/>
            <p:nvPr/>
          </p:nvSpPr>
          <p:spPr>
            <a:xfrm>
              <a:off x="1128072" y="3518051"/>
              <a:ext cx="23502" cy="11751"/>
            </a:xfrm>
            <a:custGeom>
              <a:rect b="b" l="l" r="r" t="t"/>
              <a:pathLst>
                <a:path extrusionOk="0" h="448" w="896">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2" name="Google Shape;16122;p85"/>
            <p:cNvSpPr/>
            <p:nvPr/>
          </p:nvSpPr>
          <p:spPr>
            <a:xfrm>
              <a:off x="1186749" y="3518051"/>
              <a:ext cx="23502" cy="11751"/>
            </a:xfrm>
            <a:custGeom>
              <a:rect b="b" l="l" r="r" t="t"/>
              <a:pathLst>
                <a:path extrusionOk="0" h="448" w="896">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3" name="Google Shape;16123;p85"/>
            <p:cNvSpPr/>
            <p:nvPr/>
          </p:nvSpPr>
          <p:spPr>
            <a:xfrm>
              <a:off x="1163273" y="3476975"/>
              <a:ext cx="11777" cy="23502"/>
            </a:xfrm>
            <a:custGeom>
              <a:rect b="b" l="l" r="r" t="t"/>
              <a:pathLst>
                <a:path extrusionOk="0" h="896" w="449">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4" name="Google Shape;16124;p85"/>
            <p:cNvSpPr/>
            <p:nvPr/>
          </p:nvSpPr>
          <p:spPr>
            <a:xfrm>
              <a:off x="1374739" y="3512176"/>
              <a:ext cx="23502" cy="11777"/>
            </a:xfrm>
            <a:custGeom>
              <a:rect b="b" l="l" r="r" t="t"/>
              <a:pathLst>
                <a:path extrusionOk="0" h="449" w="896">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5" name="Google Shape;16125;p85"/>
            <p:cNvSpPr/>
            <p:nvPr/>
          </p:nvSpPr>
          <p:spPr>
            <a:xfrm>
              <a:off x="1433442" y="3512176"/>
              <a:ext cx="23502" cy="11777"/>
            </a:xfrm>
            <a:custGeom>
              <a:rect b="b" l="l" r="r" t="t"/>
              <a:pathLst>
                <a:path extrusionOk="0" h="449" w="896">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6" name="Google Shape;16126;p85"/>
            <p:cNvSpPr/>
            <p:nvPr/>
          </p:nvSpPr>
          <p:spPr>
            <a:xfrm>
              <a:off x="1433442" y="3553252"/>
              <a:ext cx="23502" cy="11777"/>
            </a:xfrm>
            <a:custGeom>
              <a:rect b="b" l="l" r="r" t="t"/>
              <a:pathLst>
                <a:path extrusionOk="0" h="449" w="896">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7" name="Google Shape;16127;p85"/>
            <p:cNvSpPr/>
            <p:nvPr/>
          </p:nvSpPr>
          <p:spPr>
            <a:xfrm>
              <a:off x="1374739" y="3471099"/>
              <a:ext cx="23502" cy="11751"/>
            </a:xfrm>
            <a:custGeom>
              <a:rect b="b" l="l" r="r" t="t"/>
              <a:pathLst>
                <a:path extrusionOk="0" h="448" w="896">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8" name="Google Shape;16128;p85"/>
            <p:cNvSpPr/>
            <p:nvPr/>
          </p:nvSpPr>
          <p:spPr>
            <a:xfrm>
              <a:off x="1433442" y="3471099"/>
              <a:ext cx="23502" cy="11751"/>
            </a:xfrm>
            <a:custGeom>
              <a:rect b="b" l="l" r="r" t="t"/>
              <a:pathLst>
                <a:path extrusionOk="0" h="448" w="896">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9" name="Google Shape;16129;p85"/>
            <p:cNvSpPr/>
            <p:nvPr/>
          </p:nvSpPr>
          <p:spPr>
            <a:xfrm>
              <a:off x="1409966" y="3429997"/>
              <a:ext cx="11751" cy="23502"/>
            </a:xfrm>
            <a:custGeom>
              <a:rect b="b" l="l" r="r" t="t"/>
              <a:pathLst>
                <a:path extrusionOk="0" h="896" w="448">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0" name="Google Shape;16130;p85"/>
            <p:cNvSpPr/>
            <p:nvPr/>
          </p:nvSpPr>
          <p:spPr>
            <a:xfrm>
              <a:off x="1210225" y="3582603"/>
              <a:ext cx="29378" cy="11777"/>
            </a:xfrm>
            <a:custGeom>
              <a:rect b="b" l="l" r="r" t="t"/>
              <a:pathLst>
                <a:path extrusionOk="0" h="449" w="112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1" name="Google Shape;16131;p85"/>
            <p:cNvSpPr/>
            <p:nvPr/>
          </p:nvSpPr>
          <p:spPr>
            <a:xfrm>
              <a:off x="1210225" y="3535651"/>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2" name="Google Shape;16132;p85"/>
            <p:cNvSpPr/>
            <p:nvPr/>
          </p:nvSpPr>
          <p:spPr>
            <a:xfrm>
              <a:off x="1345230" y="3676690"/>
              <a:ext cx="29535" cy="11777"/>
            </a:xfrm>
            <a:custGeom>
              <a:rect b="b" l="l" r="r" t="t"/>
              <a:pathLst>
                <a:path extrusionOk="0" h="449" w="1126">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3" name="Google Shape;16133;p85"/>
            <p:cNvSpPr/>
            <p:nvPr/>
          </p:nvSpPr>
          <p:spPr>
            <a:xfrm>
              <a:off x="1345230" y="3629738"/>
              <a:ext cx="29535" cy="11777"/>
            </a:xfrm>
            <a:custGeom>
              <a:rect b="b" l="l" r="r" t="t"/>
              <a:pathLst>
                <a:path extrusionOk="0" h="449" w="1126">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4" name="Google Shape;16134;p85"/>
            <p:cNvSpPr/>
            <p:nvPr/>
          </p:nvSpPr>
          <p:spPr>
            <a:xfrm>
              <a:off x="1210225" y="3488700"/>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5" name="Google Shape;16135;p85"/>
            <p:cNvSpPr/>
            <p:nvPr/>
          </p:nvSpPr>
          <p:spPr>
            <a:xfrm>
              <a:off x="1345230" y="3488700"/>
              <a:ext cx="29535" cy="11777"/>
            </a:xfrm>
            <a:custGeom>
              <a:rect b="b" l="l" r="r" t="t"/>
              <a:pathLst>
                <a:path extrusionOk="0" h="449" w="1126">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6" name="Google Shape;16136;p85"/>
            <p:cNvSpPr/>
            <p:nvPr/>
          </p:nvSpPr>
          <p:spPr>
            <a:xfrm>
              <a:off x="1210225" y="3441748"/>
              <a:ext cx="29378" cy="11751"/>
            </a:xfrm>
            <a:custGeom>
              <a:rect b="b" l="l" r="r" t="t"/>
              <a:pathLst>
                <a:path extrusionOk="0" h="448" w="112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7" name="Google Shape;16137;p85"/>
            <p:cNvSpPr/>
            <p:nvPr/>
          </p:nvSpPr>
          <p:spPr>
            <a:xfrm>
              <a:off x="1286528" y="3365261"/>
              <a:ext cx="11777" cy="29561"/>
            </a:xfrm>
            <a:custGeom>
              <a:rect b="b" l="l" r="r" t="t"/>
              <a:pathLst>
                <a:path extrusionOk="0" h="1127" w="449">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8" name="Google Shape;16138;p85"/>
            <p:cNvSpPr/>
            <p:nvPr/>
          </p:nvSpPr>
          <p:spPr>
            <a:xfrm>
              <a:off x="1233359" y="3388685"/>
              <a:ext cx="26335" cy="26046"/>
            </a:xfrm>
            <a:custGeom>
              <a:rect b="b" l="l" r="r" t="t"/>
              <a:pathLst>
                <a:path extrusionOk="0" h="993" w="1004">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9" name="Google Shape;16139;p85"/>
            <p:cNvSpPr/>
            <p:nvPr/>
          </p:nvSpPr>
          <p:spPr>
            <a:xfrm>
              <a:off x="1325296" y="3388685"/>
              <a:ext cx="26361" cy="26046"/>
            </a:xfrm>
            <a:custGeom>
              <a:rect b="b" l="l" r="r" t="t"/>
              <a:pathLst>
                <a:path extrusionOk="0" h="993" w="1005">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0" name="Google Shape;16140;p85"/>
            <p:cNvSpPr/>
            <p:nvPr/>
          </p:nvSpPr>
          <p:spPr>
            <a:xfrm>
              <a:off x="1345230" y="3441748"/>
              <a:ext cx="29535" cy="11751"/>
            </a:xfrm>
            <a:custGeom>
              <a:rect b="b" l="l" r="r" t="t"/>
              <a:pathLst>
                <a:path extrusionOk="0" h="448" w="1126">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1" name="Google Shape;16141;p85"/>
            <p:cNvSpPr/>
            <p:nvPr/>
          </p:nvSpPr>
          <p:spPr>
            <a:xfrm>
              <a:off x="1233700" y="3388816"/>
              <a:ext cx="205643" cy="346603"/>
            </a:xfrm>
            <a:custGeom>
              <a:rect b="b" l="l" r="r" t="t"/>
              <a:pathLst>
                <a:path extrusionOk="0" h="13214" w="784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2" name="Google Shape;16142;p85"/>
            <p:cNvSpPr/>
            <p:nvPr/>
          </p:nvSpPr>
          <p:spPr>
            <a:xfrm>
              <a:off x="1145489" y="3388816"/>
              <a:ext cx="164724" cy="346603"/>
            </a:xfrm>
            <a:custGeom>
              <a:rect b="b" l="l" r="r" t="t"/>
              <a:pathLst>
                <a:path extrusionOk="0" h="13214" w="628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3" name="Google Shape;16143;p85"/>
            <p:cNvSpPr/>
            <p:nvPr/>
          </p:nvSpPr>
          <p:spPr>
            <a:xfrm>
              <a:off x="1175024" y="3495283"/>
              <a:ext cx="29351" cy="140173"/>
            </a:xfrm>
            <a:custGeom>
              <a:rect b="b" l="l" r="r" t="t"/>
              <a:pathLst>
                <a:path extrusionOk="0" h="5344" w="1119">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4" name="Google Shape;16144;p85"/>
            <p:cNvSpPr/>
            <p:nvPr/>
          </p:nvSpPr>
          <p:spPr>
            <a:xfrm>
              <a:off x="1286528" y="3435872"/>
              <a:ext cx="11777" cy="17627"/>
            </a:xfrm>
            <a:custGeom>
              <a:rect b="b" l="l" r="r" t="t"/>
              <a:pathLst>
                <a:path extrusionOk="0" h="672" w="449">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5" name="Google Shape;16145;p85"/>
            <p:cNvSpPr/>
            <p:nvPr/>
          </p:nvSpPr>
          <p:spPr>
            <a:xfrm>
              <a:off x="1286528" y="3482824"/>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6" name="Google Shape;16146;p85"/>
            <p:cNvSpPr/>
            <p:nvPr/>
          </p:nvSpPr>
          <p:spPr>
            <a:xfrm>
              <a:off x="1163273" y="3518051"/>
              <a:ext cx="11777" cy="17627"/>
            </a:xfrm>
            <a:custGeom>
              <a:rect b="b" l="l" r="r" t="t"/>
              <a:pathLst>
                <a:path extrusionOk="0" h="672" w="449">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7" name="Google Shape;16147;p85"/>
            <p:cNvSpPr/>
            <p:nvPr/>
          </p:nvSpPr>
          <p:spPr>
            <a:xfrm>
              <a:off x="1163273" y="355912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8" name="Google Shape;16148;p85"/>
            <p:cNvSpPr/>
            <p:nvPr/>
          </p:nvSpPr>
          <p:spPr>
            <a:xfrm>
              <a:off x="1163273" y="360038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9" name="Google Shape;16149;p85"/>
            <p:cNvSpPr/>
            <p:nvPr/>
          </p:nvSpPr>
          <p:spPr>
            <a:xfrm>
              <a:off x="1165109" y="3637581"/>
              <a:ext cx="19882" cy="16368"/>
            </a:xfrm>
            <a:custGeom>
              <a:rect b="b" l="l" r="r" t="t"/>
              <a:pathLst>
                <a:path extrusionOk="0" h="624" w="758">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0" name="Google Shape;16150;p85"/>
            <p:cNvSpPr/>
            <p:nvPr/>
          </p:nvSpPr>
          <p:spPr>
            <a:xfrm>
              <a:off x="1196532" y="3653214"/>
              <a:ext cx="21377" cy="11777"/>
            </a:xfrm>
            <a:custGeom>
              <a:rect b="b" l="l" r="r" t="t"/>
              <a:pathLst>
                <a:path extrusionOk="0" h="449" w="815">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1" name="Google Shape;16151;p85"/>
            <p:cNvSpPr/>
            <p:nvPr/>
          </p:nvSpPr>
          <p:spPr>
            <a:xfrm>
              <a:off x="1286528" y="3529776"/>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2" name="Google Shape;16152;p85"/>
            <p:cNvSpPr/>
            <p:nvPr/>
          </p:nvSpPr>
          <p:spPr>
            <a:xfrm>
              <a:off x="1286528" y="3576728"/>
              <a:ext cx="11777" cy="17653"/>
            </a:xfrm>
            <a:custGeom>
              <a:rect b="b" l="l" r="r" t="t"/>
              <a:pathLst>
                <a:path extrusionOk="0" h="673" w="449">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3" name="Google Shape;16153;p85"/>
            <p:cNvSpPr/>
            <p:nvPr/>
          </p:nvSpPr>
          <p:spPr>
            <a:xfrm>
              <a:off x="1286528" y="3623863"/>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4" name="Google Shape;16154;p85"/>
            <p:cNvSpPr/>
            <p:nvPr/>
          </p:nvSpPr>
          <p:spPr>
            <a:xfrm>
              <a:off x="1286528" y="3670815"/>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5" name="Google Shape;16155;p85"/>
            <p:cNvSpPr/>
            <p:nvPr/>
          </p:nvSpPr>
          <p:spPr>
            <a:xfrm>
              <a:off x="1380615" y="3448332"/>
              <a:ext cx="29378" cy="93221"/>
            </a:xfrm>
            <a:custGeom>
              <a:rect b="b" l="l" r="r" t="t"/>
              <a:pathLst>
                <a:path extrusionOk="0" h="3554" w="112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6" name="Google Shape;16156;p85"/>
            <p:cNvSpPr/>
            <p:nvPr/>
          </p:nvSpPr>
          <p:spPr>
            <a:xfrm>
              <a:off x="1409966" y="3471099"/>
              <a:ext cx="11751" cy="17627"/>
            </a:xfrm>
            <a:custGeom>
              <a:rect b="b" l="l" r="r" t="t"/>
              <a:pathLst>
                <a:path extrusionOk="0" h="672" w="448">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7" name="Google Shape;16157;p85"/>
            <p:cNvSpPr/>
            <p:nvPr/>
          </p:nvSpPr>
          <p:spPr>
            <a:xfrm>
              <a:off x="1409966" y="3512176"/>
              <a:ext cx="11751" cy="17627"/>
            </a:xfrm>
            <a:custGeom>
              <a:rect b="b" l="l" r="r" t="t"/>
              <a:pathLst>
                <a:path extrusionOk="0" h="672" w="448">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8" name="Google Shape;16158;p85"/>
            <p:cNvSpPr/>
            <p:nvPr/>
          </p:nvSpPr>
          <p:spPr>
            <a:xfrm>
              <a:off x="1368706" y="3559127"/>
              <a:ext cx="19594" cy="11777"/>
            </a:xfrm>
            <a:custGeom>
              <a:rect b="b" l="l" r="r" t="t"/>
              <a:pathLst>
                <a:path extrusionOk="0" h="449" w="747">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9" name="Google Shape;16159;p85"/>
            <p:cNvSpPr/>
            <p:nvPr/>
          </p:nvSpPr>
          <p:spPr>
            <a:xfrm>
              <a:off x="1399815" y="3547691"/>
              <a:ext cx="19017" cy="16053"/>
            </a:xfrm>
            <a:custGeom>
              <a:rect b="b" l="l" r="r" t="t"/>
              <a:pathLst>
                <a:path extrusionOk="0" h="612" w="725">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60" name="Google Shape;16160;p85"/>
          <p:cNvGrpSpPr/>
          <p:nvPr/>
        </p:nvGrpSpPr>
        <p:grpSpPr>
          <a:xfrm>
            <a:off x="5776868" y="1515181"/>
            <a:ext cx="370866" cy="364151"/>
            <a:chOff x="5776868" y="1515181"/>
            <a:chExt cx="370866" cy="364151"/>
          </a:xfrm>
        </p:grpSpPr>
        <p:sp>
          <p:nvSpPr>
            <p:cNvPr id="16161" name="Google Shape;16161;p85"/>
            <p:cNvSpPr/>
            <p:nvPr/>
          </p:nvSpPr>
          <p:spPr>
            <a:xfrm>
              <a:off x="5776868" y="1515181"/>
              <a:ext cx="176213" cy="156147"/>
            </a:xfrm>
            <a:custGeom>
              <a:rect b="b" l="l" r="r" t="t"/>
              <a:pathLst>
                <a:path extrusionOk="0" h="5953" w="6718">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2" name="Google Shape;16162;p85"/>
            <p:cNvSpPr/>
            <p:nvPr/>
          </p:nvSpPr>
          <p:spPr>
            <a:xfrm>
              <a:off x="5971494" y="1515181"/>
              <a:ext cx="176239" cy="156147"/>
            </a:xfrm>
            <a:custGeom>
              <a:rect b="b" l="l" r="r" t="t"/>
              <a:pathLst>
                <a:path extrusionOk="0" h="5953" w="6719">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3" name="Google Shape;16163;p85"/>
            <p:cNvSpPr/>
            <p:nvPr/>
          </p:nvSpPr>
          <p:spPr>
            <a:xfrm>
              <a:off x="5818180" y="1637360"/>
              <a:ext cx="97969" cy="62873"/>
            </a:xfrm>
            <a:custGeom>
              <a:rect b="b" l="l" r="r" t="t"/>
              <a:pathLst>
                <a:path extrusionOk="0" h="2397" w="3735">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4" name="Google Shape;16164;p85"/>
            <p:cNvSpPr/>
            <p:nvPr/>
          </p:nvSpPr>
          <p:spPr>
            <a:xfrm>
              <a:off x="5821327" y="1637360"/>
              <a:ext cx="94821" cy="52906"/>
            </a:xfrm>
            <a:custGeom>
              <a:rect b="b" l="l" r="r" t="t"/>
              <a:pathLst>
                <a:path extrusionOk="0" h="2017" w="3615">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5" name="Google Shape;16165;p85"/>
            <p:cNvSpPr/>
            <p:nvPr/>
          </p:nvSpPr>
          <p:spPr>
            <a:xfrm>
              <a:off x="6008610" y="1637360"/>
              <a:ext cx="97812" cy="62873"/>
            </a:xfrm>
            <a:custGeom>
              <a:rect b="b" l="l" r="r" t="t"/>
              <a:pathLst>
                <a:path extrusionOk="0" h="2397" w="3729">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6" name="Google Shape;16166;p85"/>
            <p:cNvSpPr/>
            <p:nvPr/>
          </p:nvSpPr>
          <p:spPr>
            <a:xfrm>
              <a:off x="6008610" y="1637360"/>
              <a:ext cx="94664" cy="52906"/>
            </a:xfrm>
            <a:custGeom>
              <a:rect b="b" l="l" r="r" t="t"/>
              <a:pathLst>
                <a:path extrusionOk="0" h="2017" w="3609">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7" name="Google Shape;16167;p85"/>
            <p:cNvSpPr/>
            <p:nvPr/>
          </p:nvSpPr>
          <p:spPr>
            <a:xfrm>
              <a:off x="5927690" y="1844603"/>
              <a:ext cx="69378" cy="34729"/>
            </a:xfrm>
            <a:custGeom>
              <a:rect b="b" l="l" r="r" t="t"/>
              <a:pathLst>
                <a:path extrusionOk="0" h="1324" w="2645">
                  <a:moveTo>
                    <a:pt x="1" y="1"/>
                  </a:moveTo>
                  <a:cubicBezTo>
                    <a:pt x="1" y="733"/>
                    <a:pt x="319" y="1323"/>
                    <a:pt x="1323" y="1323"/>
                  </a:cubicBezTo>
                  <a:cubicBezTo>
                    <a:pt x="2326" y="1323"/>
                    <a:pt x="2645" y="733"/>
                    <a:pt x="264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8" name="Google Shape;16168;p85"/>
            <p:cNvSpPr/>
            <p:nvPr/>
          </p:nvSpPr>
          <p:spPr>
            <a:xfrm>
              <a:off x="5875571" y="1653964"/>
              <a:ext cx="173433" cy="167557"/>
            </a:xfrm>
            <a:custGeom>
              <a:rect b="b" l="l" r="r" t="t"/>
              <a:pathLst>
                <a:path extrusionOk="0" h="6388" w="6612">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9" name="Google Shape;16169;p85"/>
            <p:cNvSpPr/>
            <p:nvPr/>
          </p:nvSpPr>
          <p:spPr>
            <a:xfrm>
              <a:off x="5875571" y="1653964"/>
              <a:ext cx="88264" cy="167557"/>
            </a:xfrm>
            <a:custGeom>
              <a:rect b="b" l="l" r="r" t="t"/>
              <a:pathLst>
                <a:path extrusionOk="0" h="6388" w="3365">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0" name="Google Shape;16170;p85"/>
            <p:cNvSpPr/>
            <p:nvPr/>
          </p:nvSpPr>
          <p:spPr>
            <a:xfrm>
              <a:off x="5898706" y="1729008"/>
              <a:ext cx="23135" cy="29010"/>
            </a:xfrm>
            <a:custGeom>
              <a:rect b="b" l="l" r="r" t="t"/>
              <a:pathLst>
                <a:path extrusionOk="0" h="1106" w="882">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1" name="Google Shape;16171;p85"/>
            <p:cNvSpPr/>
            <p:nvPr/>
          </p:nvSpPr>
          <p:spPr>
            <a:xfrm>
              <a:off x="6002734" y="1729008"/>
              <a:ext cx="23161" cy="29010"/>
            </a:xfrm>
            <a:custGeom>
              <a:rect b="b" l="l" r="r" t="t"/>
              <a:pathLst>
                <a:path extrusionOk="0" h="1106" w="883">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2" name="Google Shape;16172;p85"/>
            <p:cNvSpPr/>
            <p:nvPr/>
          </p:nvSpPr>
          <p:spPr>
            <a:xfrm>
              <a:off x="5913814" y="1781127"/>
              <a:ext cx="96972" cy="75070"/>
            </a:xfrm>
            <a:custGeom>
              <a:rect b="b" l="l" r="r" t="t"/>
              <a:pathLst>
                <a:path extrusionOk="0" h="2862" w="3697">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3" name="Google Shape;16173;p85"/>
            <p:cNvSpPr/>
            <p:nvPr/>
          </p:nvSpPr>
          <p:spPr>
            <a:xfrm>
              <a:off x="5904581" y="1734883"/>
              <a:ext cx="11567" cy="11594"/>
            </a:xfrm>
            <a:custGeom>
              <a:rect b="b" l="l" r="r" t="t"/>
              <a:pathLst>
                <a:path extrusionOk="0" h="442" w="441">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4" name="Google Shape;16174;p85"/>
            <p:cNvSpPr/>
            <p:nvPr/>
          </p:nvSpPr>
          <p:spPr>
            <a:xfrm>
              <a:off x="6008610" y="1734883"/>
              <a:ext cx="11594" cy="11594"/>
            </a:xfrm>
            <a:custGeom>
              <a:rect b="b" l="l" r="r" t="t"/>
              <a:pathLst>
                <a:path extrusionOk="0" h="442" w="442">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5" name="Google Shape;16175;p85"/>
            <p:cNvSpPr/>
            <p:nvPr/>
          </p:nvSpPr>
          <p:spPr>
            <a:xfrm>
              <a:off x="5913998" y="1785376"/>
              <a:ext cx="80238" cy="70821"/>
            </a:xfrm>
            <a:custGeom>
              <a:rect b="b" l="l" r="r" t="t"/>
              <a:pathLst>
                <a:path extrusionOk="0" h="2700" w="3059">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6" name="Google Shape;16176;p85"/>
            <p:cNvSpPr/>
            <p:nvPr/>
          </p:nvSpPr>
          <p:spPr>
            <a:xfrm>
              <a:off x="5939257" y="1809927"/>
              <a:ext cx="46270" cy="29010"/>
            </a:xfrm>
            <a:custGeom>
              <a:rect b="b" l="l" r="r" t="t"/>
              <a:pathLst>
                <a:path extrusionOk="0" h="1106" w="1764">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7" name="Google Shape;16177;p85"/>
            <p:cNvSpPr/>
            <p:nvPr/>
          </p:nvSpPr>
          <p:spPr>
            <a:xfrm>
              <a:off x="5939074" y="1811527"/>
              <a:ext cx="30794" cy="44670"/>
            </a:xfrm>
            <a:custGeom>
              <a:rect b="b" l="l" r="r" t="t"/>
              <a:pathLst>
                <a:path extrusionOk="0" h="1703" w="1174">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78" name="Google Shape;16178;p85"/>
          <p:cNvGrpSpPr/>
          <p:nvPr/>
        </p:nvGrpSpPr>
        <p:grpSpPr>
          <a:xfrm>
            <a:off x="3577849" y="2432942"/>
            <a:ext cx="393660" cy="370079"/>
            <a:chOff x="3577849" y="2432942"/>
            <a:chExt cx="393660" cy="370079"/>
          </a:xfrm>
        </p:grpSpPr>
        <p:sp>
          <p:nvSpPr>
            <p:cNvPr id="16179" name="Google Shape;16179;p85"/>
            <p:cNvSpPr/>
            <p:nvPr/>
          </p:nvSpPr>
          <p:spPr>
            <a:xfrm>
              <a:off x="3803558" y="2571279"/>
              <a:ext cx="167951" cy="223007"/>
            </a:xfrm>
            <a:custGeom>
              <a:rect b="b" l="l" r="r" t="t"/>
              <a:pathLst>
                <a:path extrusionOk="0" h="8502" w="6403">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0" name="Google Shape;16180;p85"/>
            <p:cNvSpPr/>
            <p:nvPr/>
          </p:nvSpPr>
          <p:spPr>
            <a:xfrm>
              <a:off x="3805867" y="2590348"/>
              <a:ext cx="145813" cy="180567"/>
            </a:xfrm>
            <a:custGeom>
              <a:rect b="b" l="l" r="r" t="t"/>
              <a:pathLst>
                <a:path extrusionOk="0" h="6884" w="5559">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1" name="Google Shape;16181;p85"/>
            <p:cNvSpPr/>
            <p:nvPr/>
          </p:nvSpPr>
          <p:spPr>
            <a:xfrm>
              <a:off x="3809591" y="2603568"/>
              <a:ext cx="117694" cy="135111"/>
            </a:xfrm>
            <a:custGeom>
              <a:rect b="b" l="l" r="r" t="t"/>
              <a:pathLst>
                <a:path extrusionOk="0" h="5151" w="4487">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2" name="Google Shape;16182;p85"/>
            <p:cNvSpPr/>
            <p:nvPr/>
          </p:nvSpPr>
          <p:spPr>
            <a:xfrm>
              <a:off x="3584066" y="2432942"/>
              <a:ext cx="62637" cy="48945"/>
            </a:xfrm>
            <a:custGeom>
              <a:rect b="b" l="l" r="r" t="t"/>
              <a:pathLst>
                <a:path extrusionOk="0" h="1866" w="2388">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3" name="Google Shape;16183;p85"/>
            <p:cNvSpPr/>
            <p:nvPr/>
          </p:nvSpPr>
          <p:spPr>
            <a:xfrm>
              <a:off x="3577849" y="2441887"/>
              <a:ext cx="117064" cy="105445"/>
            </a:xfrm>
            <a:custGeom>
              <a:rect b="b" l="l" r="r" t="t"/>
              <a:pathLst>
                <a:path extrusionOk="0" h="4020" w="4463">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4" name="Google Shape;16184;p85"/>
            <p:cNvSpPr/>
            <p:nvPr/>
          </p:nvSpPr>
          <p:spPr>
            <a:xfrm>
              <a:off x="3580000" y="2457310"/>
              <a:ext cx="65470" cy="90021"/>
            </a:xfrm>
            <a:custGeom>
              <a:rect b="b" l="l" r="r" t="t"/>
              <a:pathLst>
                <a:path extrusionOk="0" h="3432" w="2496">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5" name="Google Shape;16185;p85"/>
            <p:cNvSpPr/>
            <p:nvPr/>
          </p:nvSpPr>
          <p:spPr>
            <a:xfrm>
              <a:off x="3581417" y="2460562"/>
              <a:ext cx="173066" cy="174272"/>
            </a:xfrm>
            <a:custGeom>
              <a:rect b="b" l="l" r="r" t="t"/>
              <a:pathLst>
                <a:path extrusionOk="0" h="6644" w="6598">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6" name="Google Shape;16186;p85"/>
            <p:cNvSpPr/>
            <p:nvPr/>
          </p:nvSpPr>
          <p:spPr>
            <a:xfrm>
              <a:off x="3590125" y="2505704"/>
              <a:ext cx="95530" cy="129130"/>
            </a:xfrm>
            <a:custGeom>
              <a:rect b="b" l="l" r="r" t="t"/>
              <a:pathLst>
                <a:path extrusionOk="0" h="4923" w="3642">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7" name="Google Shape;16187;p85"/>
            <p:cNvSpPr/>
            <p:nvPr/>
          </p:nvSpPr>
          <p:spPr>
            <a:xfrm>
              <a:off x="3617509" y="2486661"/>
              <a:ext cx="253670" cy="316360"/>
            </a:xfrm>
            <a:custGeom>
              <a:rect b="b" l="l" r="r" t="t"/>
              <a:pathLst>
                <a:path extrusionOk="0" h="12061" w="9671">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8" name="Google Shape;16188;p85"/>
            <p:cNvSpPr/>
            <p:nvPr/>
          </p:nvSpPr>
          <p:spPr>
            <a:xfrm>
              <a:off x="3627476" y="2566873"/>
              <a:ext cx="236227" cy="236149"/>
            </a:xfrm>
            <a:custGeom>
              <a:rect b="b" l="l" r="r" t="t"/>
              <a:pathLst>
                <a:path extrusionOk="0" h="9003" w="9006">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89" name="Google Shape;16189;p85"/>
          <p:cNvGrpSpPr/>
          <p:nvPr/>
        </p:nvGrpSpPr>
        <p:grpSpPr>
          <a:xfrm>
            <a:off x="2493999" y="2927037"/>
            <a:ext cx="370132" cy="328164"/>
            <a:chOff x="2493999" y="2927037"/>
            <a:chExt cx="370132" cy="328164"/>
          </a:xfrm>
        </p:grpSpPr>
        <p:sp>
          <p:nvSpPr>
            <p:cNvPr id="16190" name="Google Shape;16190;p85"/>
            <p:cNvSpPr/>
            <p:nvPr/>
          </p:nvSpPr>
          <p:spPr>
            <a:xfrm>
              <a:off x="2538826" y="2932807"/>
              <a:ext cx="27804" cy="89759"/>
            </a:xfrm>
            <a:custGeom>
              <a:rect b="b" l="l" r="r" t="t"/>
              <a:pathLst>
                <a:path extrusionOk="0" h="3422" w="106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1" name="Google Shape;16191;p85"/>
            <p:cNvSpPr/>
            <p:nvPr/>
          </p:nvSpPr>
          <p:spPr>
            <a:xfrm>
              <a:off x="2505173" y="2932965"/>
              <a:ext cx="27804" cy="89602"/>
            </a:xfrm>
            <a:custGeom>
              <a:rect b="b" l="l" r="r" t="t"/>
              <a:pathLst>
                <a:path extrusionOk="0" h="3416" w="106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2" name="Google Shape;16192;p85"/>
            <p:cNvSpPr/>
            <p:nvPr/>
          </p:nvSpPr>
          <p:spPr>
            <a:xfrm>
              <a:off x="2493999" y="3004573"/>
              <a:ext cx="362682" cy="250628"/>
            </a:xfrm>
            <a:custGeom>
              <a:rect b="b" l="l" r="r" t="t"/>
              <a:pathLst>
                <a:path extrusionOk="0" h="9555" w="1382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3" name="Google Shape;16193;p85"/>
            <p:cNvSpPr/>
            <p:nvPr/>
          </p:nvSpPr>
          <p:spPr>
            <a:xfrm>
              <a:off x="2547718" y="2927037"/>
              <a:ext cx="23843" cy="23869"/>
            </a:xfrm>
            <a:custGeom>
              <a:rect b="b" l="l" r="r" t="t"/>
              <a:pathLst>
                <a:path extrusionOk="0" h="910" w="909">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4" name="Google Shape;16194;p85"/>
            <p:cNvSpPr/>
            <p:nvPr/>
          </p:nvSpPr>
          <p:spPr>
            <a:xfrm>
              <a:off x="2557135" y="2932204"/>
              <a:ext cx="10177" cy="10151"/>
            </a:xfrm>
            <a:custGeom>
              <a:rect b="b" l="l" r="r" t="t"/>
              <a:pathLst>
                <a:path extrusionOk="0" h="387" w="388">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5" name="Google Shape;16195;p85"/>
            <p:cNvSpPr/>
            <p:nvPr/>
          </p:nvSpPr>
          <p:spPr>
            <a:xfrm>
              <a:off x="2500032" y="2927037"/>
              <a:ext cx="23869" cy="23869"/>
            </a:xfrm>
            <a:custGeom>
              <a:rect b="b" l="l" r="r" t="t"/>
              <a:pathLst>
                <a:path extrusionOk="0" h="910" w="91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6" name="Google Shape;16196;p85"/>
            <p:cNvSpPr/>
            <p:nvPr/>
          </p:nvSpPr>
          <p:spPr>
            <a:xfrm>
              <a:off x="2508583" y="2932204"/>
              <a:ext cx="10151" cy="10151"/>
            </a:xfrm>
            <a:custGeom>
              <a:rect b="b" l="l" r="r" t="t"/>
              <a:pathLst>
                <a:path extrusionOk="0" h="387" w="387">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7" name="Google Shape;16197;p85"/>
            <p:cNvSpPr/>
            <p:nvPr/>
          </p:nvSpPr>
          <p:spPr>
            <a:xfrm>
              <a:off x="2493999" y="3004573"/>
              <a:ext cx="342223" cy="250628"/>
            </a:xfrm>
            <a:custGeom>
              <a:rect b="b" l="l" r="r" t="t"/>
              <a:pathLst>
                <a:path extrusionOk="0" h="9555" w="1304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8" name="Google Shape;16198;p85"/>
            <p:cNvSpPr/>
            <p:nvPr/>
          </p:nvSpPr>
          <p:spPr>
            <a:xfrm>
              <a:off x="2576519" y="2987497"/>
              <a:ext cx="287612" cy="244044"/>
            </a:xfrm>
            <a:custGeom>
              <a:rect b="b" l="l" r="r" t="t"/>
              <a:pathLst>
                <a:path extrusionOk="0" h="9304" w="10965">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9" name="Google Shape;16199;p85"/>
            <p:cNvSpPr/>
            <p:nvPr/>
          </p:nvSpPr>
          <p:spPr>
            <a:xfrm>
              <a:off x="2576519" y="2987497"/>
              <a:ext cx="227860" cy="211676"/>
            </a:xfrm>
            <a:custGeom>
              <a:rect b="b" l="l" r="r" t="t"/>
              <a:pathLst>
                <a:path extrusionOk="0" h="8070" w="8687">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0" name="Google Shape;16200;p85"/>
            <p:cNvSpPr/>
            <p:nvPr/>
          </p:nvSpPr>
          <p:spPr>
            <a:xfrm>
              <a:off x="2651930" y="3069308"/>
              <a:ext cx="146573" cy="122940"/>
            </a:xfrm>
            <a:custGeom>
              <a:rect b="b" l="l" r="r" t="t"/>
              <a:pathLst>
                <a:path extrusionOk="0" h="4687" w="5588">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1" name="Google Shape;16201;p85"/>
            <p:cNvSpPr/>
            <p:nvPr/>
          </p:nvSpPr>
          <p:spPr>
            <a:xfrm>
              <a:off x="2517842" y="3062200"/>
              <a:ext cx="19935" cy="14610"/>
            </a:xfrm>
            <a:custGeom>
              <a:rect b="b" l="l" r="r" t="t"/>
              <a:pathLst>
                <a:path extrusionOk="0" h="557" w="76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02" name="Google Shape;16202;p85"/>
          <p:cNvGrpSpPr/>
          <p:nvPr/>
        </p:nvGrpSpPr>
        <p:grpSpPr>
          <a:xfrm>
            <a:off x="3589417" y="2950696"/>
            <a:ext cx="370315" cy="281028"/>
            <a:chOff x="3589417" y="2950696"/>
            <a:chExt cx="370315" cy="281028"/>
          </a:xfrm>
        </p:grpSpPr>
        <p:sp>
          <p:nvSpPr>
            <p:cNvPr id="16203" name="Google Shape;16203;p85"/>
            <p:cNvSpPr/>
            <p:nvPr/>
          </p:nvSpPr>
          <p:spPr>
            <a:xfrm>
              <a:off x="3719098" y="2969083"/>
              <a:ext cx="110612" cy="83018"/>
            </a:xfrm>
            <a:custGeom>
              <a:rect b="b" l="l" r="r" t="t"/>
              <a:pathLst>
                <a:path extrusionOk="0" h="3165" w="4217">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4" name="Google Shape;16204;p85"/>
            <p:cNvSpPr/>
            <p:nvPr/>
          </p:nvSpPr>
          <p:spPr>
            <a:xfrm>
              <a:off x="3589417" y="2950696"/>
              <a:ext cx="370315" cy="137865"/>
            </a:xfrm>
            <a:custGeom>
              <a:rect b="b" l="l" r="r" t="t"/>
              <a:pathLst>
                <a:path extrusionOk="0" h="5256" w="14118">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5" name="Google Shape;16205;p85"/>
            <p:cNvSpPr/>
            <p:nvPr/>
          </p:nvSpPr>
          <p:spPr>
            <a:xfrm>
              <a:off x="3774574" y="3080535"/>
              <a:ext cx="162206" cy="151190"/>
            </a:xfrm>
            <a:custGeom>
              <a:rect b="b" l="l" r="r" t="t"/>
              <a:pathLst>
                <a:path extrusionOk="0" h="5764" w="6184">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6" name="Google Shape;16206;p85"/>
            <p:cNvSpPr/>
            <p:nvPr/>
          </p:nvSpPr>
          <p:spPr>
            <a:xfrm>
              <a:off x="3786483" y="3097191"/>
              <a:ext cx="129157" cy="122809"/>
            </a:xfrm>
            <a:custGeom>
              <a:rect b="b" l="l" r="r" t="t"/>
              <a:pathLst>
                <a:path extrusionOk="0" h="4682" w="4924">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7" name="Google Shape;16207;p85"/>
            <p:cNvSpPr/>
            <p:nvPr/>
          </p:nvSpPr>
          <p:spPr>
            <a:xfrm>
              <a:off x="3801591" y="2978054"/>
              <a:ext cx="130757" cy="98415"/>
            </a:xfrm>
            <a:custGeom>
              <a:rect b="b" l="l" r="r" t="t"/>
              <a:pathLst>
                <a:path extrusionOk="0" h="3752" w="4985">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8" name="Google Shape;16208;p85"/>
            <p:cNvSpPr/>
            <p:nvPr/>
          </p:nvSpPr>
          <p:spPr>
            <a:xfrm>
              <a:off x="3803558" y="2978054"/>
              <a:ext cx="127556" cy="90415"/>
            </a:xfrm>
            <a:custGeom>
              <a:rect b="b" l="l" r="r" t="t"/>
              <a:pathLst>
                <a:path extrusionOk="0" h="3447" w="4863">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9" name="Google Shape;16209;p85"/>
            <p:cNvSpPr/>
            <p:nvPr/>
          </p:nvSpPr>
          <p:spPr>
            <a:xfrm>
              <a:off x="3926813" y="2960637"/>
              <a:ext cx="20302" cy="20486"/>
            </a:xfrm>
            <a:custGeom>
              <a:rect b="b" l="l" r="r" t="t"/>
              <a:pathLst>
                <a:path extrusionOk="0" h="781" w="774">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0" name="Google Shape;16210;p85"/>
            <p:cNvSpPr/>
            <p:nvPr/>
          </p:nvSpPr>
          <p:spPr>
            <a:xfrm>
              <a:off x="3786483" y="3099919"/>
              <a:ext cx="127373" cy="111530"/>
            </a:xfrm>
            <a:custGeom>
              <a:rect b="b" l="l" r="r" t="t"/>
              <a:pathLst>
                <a:path extrusionOk="0" h="4252" w="4856">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1" name="Google Shape;16211;p85"/>
            <p:cNvSpPr/>
            <p:nvPr/>
          </p:nvSpPr>
          <p:spPr>
            <a:xfrm>
              <a:off x="3859979" y="3157887"/>
              <a:ext cx="51909" cy="38978"/>
            </a:xfrm>
            <a:custGeom>
              <a:rect b="b" l="l" r="r" t="t"/>
              <a:pathLst>
                <a:path extrusionOk="0" h="1486" w="1979">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2" name="Google Shape;16212;p85"/>
            <p:cNvSpPr/>
            <p:nvPr/>
          </p:nvSpPr>
          <p:spPr>
            <a:xfrm>
              <a:off x="3811191" y="3046200"/>
              <a:ext cx="113340" cy="30269"/>
            </a:xfrm>
            <a:custGeom>
              <a:rect b="b" l="l" r="r" t="t"/>
              <a:pathLst>
                <a:path extrusionOk="0" h="1154" w="4321">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3" name="Google Shape;16213;p85"/>
            <p:cNvSpPr/>
            <p:nvPr/>
          </p:nvSpPr>
          <p:spPr>
            <a:xfrm>
              <a:off x="3612368" y="3080535"/>
              <a:ext cx="162233" cy="151190"/>
            </a:xfrm>
            <a:custGeom>
              <a:rect b="b" l="l" r="r" t="t"/>
              <a:pathLst>
                <a:path extrusionOk="0" h="5764" w="6185">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4" name="Google Shape;16214;p85"/>
            <p:cNvSpPr/>
            <p:nvPr/>
          </p:nvSpPr>
          <p:spPr>
            <a:xfrm>
              <a:off x="3633509" y="3097296"/>
              <a:ext cx="129157" cy="122704"/>
            </a:xfrm>
            <a:custGeom>
              <a:rect b="b" l="l" r="r" t="t"/>
              <a:pathLst>
                <a:path extrusionOk="0" h="4678" w="4924">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5" name="Google Shape;16215;p85"/>
            <p:cNvSpPr/>
            <p:nvPr/>
          </p:nvSpPr>
          <p:spPr>
            <a:xfrm>
              <a:off x="3616801" y="2978054"/>
              <a:ext cx="130757" cy="98415"/>
            </a:xfrm>
            <a:custGeom>
              <a:rect b="b" l="l" r="r" t="t"/>
              <a:pathLst>
                <a:path extrusionOk="0" h="3752" w="4985">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6" name="Google Shape;16216;p85"/>
            <p:cNvSpPr/>
            <p:nvPr/>
          </p:nvSpPr>
          <p:spPr>
            <a:xfrm>
              <a:off x="3618060" y="2978054"/>
              <a:ext cx="127373" cy="90415"/>
            </a:xfrm>
            <a:custGeom>
              <a:rect b="b" l="l" r="r" t="t"/>
              <a:pathLst>
                <a:path extrusionOk="0" h="3447" w="4856">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7" name="Google Shape;16217;p85"/>
            <p:cNvSpPr/>
            <p:nvPr/>
          </p:nvSpPr>
          <p:spPr>
            <a:xfrm>
              <a:off x="3768699" y="3136142"/>
              <a:ext cx="11935" cy="65339"/>
            </a:xfrm>
            <a:custGeom>
              <a:rect b="b" l="l" r="r" t="t"/>
              <a:pathLst>
                <a:path extrusionOk="0" h="2491" w="455">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8" name="Google Shape;16218;p85"/>
            <p:cNvSpPr/>
            <p:nvPr/>
          </p:nvSpPr>
          <p:spPr>
            <a:xfrm>
              <a:off x="3602033" y="2960637"/>
              <a:ext cx="20302" cy="20486"/>
            </a:xfrm>
            <a:custGeom>
              <a:rect b="b" l="l" r="r" t="t"/>
              <a:pathLst>
                <a:path extrusionOk="0" h="781" w="774">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9" name="Google Shape;16219;p85"/>
            <p:cNvSpPr/>
            <p:nvPr/>
          </p:nvSpPr>
          <p:spPr>
            <a:xfrm>
              <a:off x="3635293" y="3099919"/>
              <a:ext cx="127373" cy="111530"/>
            </a:xfrm>
            <a:custGeom>
              <a:rect b="b" l="l" r="r" t="t"/>
              <a:pathLst>
                <a:path extrusionOk="0" h="4252" w="4856">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0" name="Google Shape;16220;p85"/>
            <p:cNvSpPr/>
            <p:nvPr/>
          </p:nvSpPr>
          <p:spPr>
            <a:xfrm>
              <a:off x="3756764" y="3070043"/>
              <a:ext cx="35778" cy="77746"/>
            </a:xfrm>
            <a:custGeom>
              <a:rect b="b" l="l" r="r" t="t"/>
              <a:pathLst>
                <a:path extrusionOk="0" h="2964" w="1364">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1" name="Google Shape;16221;p85"/>
            <p:cNvSpPr/>
            <p:nvPr/>
          </p:nvSpPr>
          <p:spPr>
            <a:xfrm>
              <a:off x="3637260" y="3157887"/>
              <a:ext cx="51909" cy="38978"/>
            </a:xfrm>
            <a:custGeom>
              <a:rect b="b" l="l" r="r" t="t"/>
              <a:pathLst>
                <a:path extrusionOk="0" h="1486" w="1979">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2" name="Google Shape;16222;p85"/>
            <p:cNvSpPr/>
            <p:nvPr/>
          </p:nvSpPr>
          <p:spPr>
            <a:xfrm>
              <a:off x="3624617" y="3046200"/>
              <a:ext cx="113156" cy="30269"/>
            </a:xfrm>
            <a:custGeom>
              <a:rect b="b" l="l" r="r" t="t"/>
              <a:pathLst>
                <a:path extrusionOk="0" h="1154" w="4314">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23" name="Google Shape;16223;p85"/>
          <p:cNvGrpSpPr/>
          <p:nvPr/>
        </p:nvGrpSpPr>
        <p:grpSpPr>
          <a:xfrm>
            <a:off x="3032711" y="2911718"/>
            <a:ext cx="396125" cy="359062"/>
            <a:chOff x="3032711" y="2911718"/>
            <a:chExt cx="396125" cy="359062"/>
          </a:xfrm>
        </p:grpSpPr>
        <p:sp>
          <p:nvSpPr>
            <p:cNvPr id="16224" name="Google Shape;16224;p85"/>
            <p:cNvSpPr/>
            <p:nvPr/>
          </p:nvSpPr>
          <p:spPr>
            <a:xfrm>
              <a:off x="3075781" y="2911718"/>
              <a:ext cx="25810" cy="46821"/>
            </a:xfrm>
            <a:custGeom>
              <a:rect b="b" l="l" r="r" t="t"/>
              <a:pathLst>
                <a:path extrusionOk="0" h="1785" w="984">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5" name="Google Shape;16225;p85"/>
            <p:cNvSpPr/>
            <p:nvPr/>
          </p:nvSpPr>
          <p:spPr>
            <a:xfrm>
              <a:off x="3051098" y="2926066"/>
              <a:ext cx="35542" cy="32473"/>
            </a:xfrm>
            <a:custGeom>
              <a:rect b="b" l="l" r="r" t="t"/>
              <a:pathLst>
                <a:path extrusionOk="0" h="1238" w="1355">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6" name="Google Shape;16226;p85"/>
            <p:cNvSpPr/>
            <p:nvPr/>
          </p:nvSpPr>
          <p:spPr>
            <a:xfrm>
              <a:off x="3168897" y="3190622"/>
              <a:ext cx="35122" cy="32289"/>
            </a:xfrm>
            <a:custGeom>
              <a:rect b="b" l="l" r="r" t="t"/>
              <a:pathLst>
                <a:path extrusionOk="0" h="1231" w="1339">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7" name="Google Shape;16227;p85"/>
            <p:cNvSpPr/>
            <p:nvPr/>
          </p:nvSpPr>
          <p:spPr>
            <a:xfrm>
              <a:off x="3277280" y="3245941"/>
              <a:ext cx="29719" cy="24840"/>
            </a:xfrm>
            <a:custGeom>
              <a:rect b="b" l="l" r="r" t="t"/>
              <a:pathLst>
                <a:path extrusionOk="0" h="947" w="1133">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8" name="Google Shape;16228;p85"/>
            <p:cNvSpPr/>
            <p:nvPr/>
          </p:nvSpPr>
          <p:spPr>
            <a:xfrm>
              <a:off x="3367799" y="3209822"/>
              <a:ext cx="28564" cy="26728"/>
            </a:xfrm>
            <a:custGeom>
              <a:rect b="b" l="l" r="r" t="t"/>
              <a:pathLst>
                <a:path extrusionOk="0" h="1019" w="1089">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9" name="Google Shape;16229;p85"/>
            <p:cNvSpPr/>
            <p:nvPr/>
          </p:nvSpPr>
          <p:spPr>
            <a:xfrm>
              <a:off x="3155441" y="3089059"/>
              <a:ext cx="28486" cy="30978"/>
            </a:xfrm>
            <a:custGeom>
              <a:rect b="b" l="l" r="r" t="t"/>
              <a:pathLst>
                <a:path extrusionOk="0" h="1181" w="1086">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0" name="Google Shape;16230;p85"/>
            <p:cNvSpPr/>
            <p:nvPr/>
          </p:nvSpPr>
          <p:spPr>
            <a:xfrm>
              <a:off x="3096581" y="2941280"/>
              <a:ext cx="332255" cy="310432"/>
            </a:xfrm>
            <a:custGeom>
              <a:rect b="b" l="l" r="r" t="t"/>
              <a:pathLst>
                <a:path extrusionOk="0" h="11835" w="12667">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1" name="Google Shape;16231;p85"/>
            <p:cNvSpPr/>
            <p:nvPr/>
          </p:nvSpPr>
          <p:spPr>
            <a:xfrm>
              <a:off x="3109067" y="2981464"/>
              <a:ext cx="301986" cy="270117"/>
            </a:xfrm>
            <a:custGeom>
              <a:rect b="b" l="l" r="r" t="t"/>
              <a:pathLst>
                <a:path extrusionOk="0" h="10298" w="11513">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2" name="Google Shape;16232;p85"/>
            <p:cNvSpPr/>
            <p:nvPr/>
          </p:nvSpPr>
          <p:spPr>
            <a:xfrm>
              <a:off x="3041787" y="2947312"/>
              <a:ext cx="95530" cy="95530"/>
            </a:xfrm>
            <a:custGeom>
              <a:rect b="b" l="l" r="r" t="t"/>
              <a:pathLst>
                <a:path extrusionOk="0" h="3642" w="3642">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3" name="Google Shape;16233;p85"/>
            <p:cNvSpPr/>
            <p:nvPr/>
          </p:nvSpPr>
          <p:spPr>
            <a:xfrm>
              <a:off x="3032711" y="2952637"/>
              <a:ext cx="99281" cy="90284"/>
            </a:xfrm>
            <a:custGeom>
              <a:rect b="b" l="l" r="r" t="t"/>
              <a:pathLst>
                <a:path extrusionOk="0" h="3442" w="3785">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4" name="Google Shape;16234;p85"/>
            <p:cNvSpPr/>
            <p:nvPr/>
          </p:nvSpPr>
          <p:spPr>
            <a:xfrm>
              <a:off x="3071663" y="2971156"/>
              <a:ext cx="23869" cy="24027"/>
            </a:xfrm>
            <a:custGeom>
              <a:rect b="b" l="l" r="r" t="t"/>
              <a:pathLst>
                <a:path extrusionOk="0" h="916" w="91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5" name="Google Shape;16235;p85"/>
            <p:cNvSpPr/>
            <p:nvPr/>
          </p:nvSpPr>
          <p:spPr>
            <a:xfrm>
              <a:off x="3083597" y="2971156"/>
              <a:ext cx="11935" cy="11935"/>
            </a:xfrm>
            <a:custGeom>
              <a:rect b="b" l="l" r="r" t="t"/>
              <a:pathLst>
                <a:path extrusionOk="0" h="455" w="455">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36" name="Google Shape;16236;p85"/>
          <p:cNvGrpSpPr/>
          <p:nvPr/>
        </p:nvGrpSpPr>
        <p:grpSpPr>
          <a:xfrm>
            <a:off x="7417764" y="1513397"/>
            <a:ext cx="373174" cy="367692"/>
            <a:chOff x="7417764" y="1513397"/>
            <a:chExt cx="373174" cy="367692"/>
          </a:xfrm>
        </p:grpSpPr>
        <p:sp>
          <p:nvSpPr>
            <p:cNvPr id="16237" name="Google Shape;16237;p85"/>
            <p:cNvSpPr/>
            <p:nvPr/>
          </p:nvSpPr>
          <p:spPr>
            <a:xfrm>
              <a:off x="7659841" y="1513397"/>
              <a:ext cx="131098" cy="139517"/>
            </a:xfrm>
            <a:custGeom>
              <a:rect b="b" l="l" r="r" t="t"/>
              <a:pathLst>
                <a:path extrusionOk="0" h="5319" w="4998">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8" name="Google Shape;16238;p85"/>
            <p:cNvSpPr/>
            <p:nvPr/>
          </p:nvSpPr>
          <p:spPr>
            <a:xfrm>
              <a:off x="7693441" y="1515941"/>
              <a:ext cx="96421" cy="136973"/>
            </a:xfrm>
            <a:custGeom>
              <a:rect b="b" l="l" r="r" t="t"/>
              <a:pathLst>
                <a:path extrusionOk="0" h="5222" w="3676">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9" name="Google Shape;16239;p85"/>
            <p:cNvSpPr/>
            <p:nvPr/>
          </p:nvSpPr>
          <p:spPr>
            <a:xfrm>
              <a:off x="7417764" y="1513397"/>
              <a:ext cx="131281" cy="139517"/>
            </a:xfrm>
            <a:custGeom>
              <a:rect b="b" l="l" r="r" t="t"/>
              <a:pathLst>
                <a:path extrusionOk="0" h="5319" w="5005">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0" name="Google Shape;16240;p85"/>
            <p:cNvSpPr/>
            <p:nvPr/>
          </p:nvSpPr>
          <p:spPr>
            <a:xfrm>
              <a:off x="7419023" y="1515941"/>
              <a:ext cx="96421" cy="136973"/>
            </a:xfrm>
            <a:custGeom>
              <a:rect b="b" l="l" r="r" t="t"/>
              <a:pathLst>
                <a:path extrusionOk="0" h="5222" w="3676">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1" name="Google Shape;16241;p85"/>
            <p:cNvSpPr/>
            <p:nvPr/>
          </p:nvSpPr>
          <p:spPr>
            <a:xfrm>
              <a:off x="7447115" y="1547942"/>
              <a:ext cx="314655" cy="333147"/>
            </a:xfrm>
            <a:custGeom>
              <a:rect b="b" l="l" r="r" t="t"/>
              <a:pathLst>
                <a:path extrusionOk="0" h="12701" w="11996">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2" name="Google Shape;16242;p85"/>
            <p:cNvSpPr/>
            <p:nvPr/>
          </p:nvSpPr>
          <p:spPr>
            <a:xfrm>
              <a:off x="7447115" y="1550617"/>
              <a:ext cx="134298" cy="324622"/>
            </a:xfrm>
            <a:custGeom>
              <a:rect b="b" l="l" r="r" t="t"/>
              <a:pathLst>
                <a:path extrusionOk="0" h="12376" w="512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3" name="Google Shape;16243;p85"/>
            <p:cNvSpPr/>
            <p:nvPr/>
          </p:nvSpPr>
          <p:spPr>
            <a:xfrm>
              <a:off x="7518094" y="1665164"/>
              <a:ext cx="37011" cy="43227"/>
            </a:xfrm>
            <a:custGeom>
              <a:rect b="b" l="l" r="r" t="t"/>
              <a:pathLst>
                <a:path extrusionOk="0" h="1648" w="1411">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4" name="Google Shape;16244;p85"/>
            <p:cNvSpPr/>
            <p:nvPr/>
          </p:nvSpPr>
          <p:spPr>
            <a:xfrm>
              <a:off x="7536586" y="1665164"/>
              <a:ext cx="18518" cy="30925"/>
            </a:xfrm>
            <a:custGeom>
              <a:rect b="b" l="l" r="r" t="t"/>
              <a:pathLst>
                <a:path extrusionOk="0" h="1179" w="706">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5" name="Google Shape;16245;p85"/>
            <p:cNvSpPr/>
            <p:nvPr/>
          </p:nvSpPr>
          <p:spPr>
            <a:xfrm>
              <a:off x="7530343"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6" name="Google Shape;16246;p85"/>
            <p:cNvSpPr/>
            <p:nvPr/>
          </p:nvSpPr>
          <p:spPr>
            <a:xfrm>
              <a:off x="7653781" y="1665164"/>
              <a:ext cx="37037" cy="43227"/>
            </a:xfrm>
            <a:custGeom>
              <a:rect b="b" l="l" r="r" t="t"/>
              <a:pathLst>
                <a:path extrusionOk="0" h="1648" w="1412">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7" name="Google Shape;16247;p85"/>
            <p:cNvSpPr/>
            <p:nvPr/>
          </p:nvSpPr>
          <p:spPr>
            <a:xfrm>
              <a:off x="7672274" y="1665164"/>
              <a:ext cx="18545" cy="30925"/>
            </a:xfrm>
            <a:custGeom>
              <a:rect b="b" l="l" r="r" t="t"/>
              <a:pathLst>
                <a:path extrusionOk="0" h="1179" w="707">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8" name="Google Shape;16248;p85"/>
            <p:cNvSpPr/>
            <p:nvPr/>
          </p:nvSpPr>
          <p:spPr>
            <a:xfrm>
              <a:off x="7666057"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9" name="Google Shape;16249;p85"/>
            <p:cNvSpPr/>
            <p:nvPr/>
          </p:nvSpPr>
          <p:spPr>
            <a:xfrm>
              <a:off x="7432479" y="1722922"/>
              <a:ext cx="110350" cy="98782"/>
            </a:xfrm>
            <a:custGeom>
              <a:rect b="b" l="l" r="r" t="t"/>
              <a:pathLst>
                <a:path extrusionOk="0" h="3766" w="4207">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0" name="Google Shape;16250;p85"/>
            <p:cNvSpPr/>
            <p:nvPr/>
          </p:nvSpPr>
          <p:spPr>
            <a:xfrm>
              <a:off x="7432531" y="1723132"/>
              <a:ext cx="102664" cy="98572"/>
            </a:xfrm>
            <a:custGeom>
              <a:rect b="b" l="l" r="r" t="t"/>
              <a:pathLst>
                <a:path extrusionOk="0" h="3758" w="3914">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1" name="Google Shape;16251;p85"/>
            <p:cNvSpPr/>
            <p:nvPr/>
          </p:nvSpPr>
          <p:spPr>
            <a:xfrm>
              <a:off x="7666057" y="1722922"/>
              <a:ext cx="110350" cy="98782"/>
            </a:xfrm>
            <a:custGeom>
              <a:rect b="b" l="l" r="r" t="t"/>
              <a:pathLst>
                <a:path extrusionOk="0" h="3766" w="4207">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2" name="Google Shape;16252;p85"/>
            <p:cNvSpPr/>
            <p:nvPr/>
          </p:nvSpPr>
          <p:spPr>
            <a:xfrm>
              <a:off x="7673716" y="1723132"/>
              <a:ext cx="102638" cy="98572"/>
            </a:xfrm>
            <a:custGeom>
              <a:rect b="b" l="l" r="r" t="t"/>
              <a:pathLst>
                <a:path extrusionOk="0" h="3758" w="3913">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3" name="Google Shape;16253;p85"/>
            <p:cNvSpPr/>
            <p:nvPr/>
          </p:nvSpPr>
          <p:spPr>
            <a:xfrm>
              <a:off x="7527327" y="1740208"/>
              <a:ext cx="154232" cy="104999"/>
            </a:xfrm>
            <a:custGeom>
              <a:rect b="b" l="l" r="r" t="t"/>
              <a:pathLst>
                <a:path extrusionOk="0" h="4003" w="588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4" name="Google Shape;16254;p85"/>
            <p:cNvSpPr/>
            <p:nvPr/>
          </p:nvSpPr>
          <p:spPr>
            <a:xfrm>
              <a:off x="7561294" y="1788602"/>
              <a:ext cx="31869" cy="33181"/>
            </a:xfrm>
            <a:custGeom>
              <a:rect b="b" l="l" r="r" t="t"/>
              <a:pathLst>
                <a:path extrusionOk="0" h="1265" w="1215">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5" name="Google Shape;16255;p85"/>
            <p:cNvSpPr/>
            <p:nvPr/>
          </p:nvSpPr>
          <p:spPr>
            <a:xfrm>
              <a:off x="7615538" y="1788602"/>
              <a:ext cx="32053" cy="33181"/>
            </a:xfrm>
            <a:custGeom>
              <a:rect b="b" l="l" r="r" t="t"/>
              <a:pathLst>
                <a:path extrusionOk="0" h="1265" w="1222">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56" name="Google Shape;16256;p85"/>
          <p:cNvGrpSpPr/>
          <p:nvPr/>
        </p:nvGrpSpPr>
        <p:grpSpPr>
          <a:xfrm>
            <a:off x="6871944" y="1514368"/>
            <a:ext cx="370132" cy="365672"/>
            <a:chOff x="6871944" y="1514368"/>
            <a:chExt cx="370132" cy="365672"/>
          </a:xfrm>
        </p:grpSpPr>
        <p:sp>
          <p:nvSpPr>
            <p:cNvPr id="16257" name="Google Shape;16257;p85"/>
            <p:cNvSpPr/>
            <p:nvPr/>
          </p:nvSpPr>
          <p:spPr>
            <a:xfrm>
              <a:off x="7098702" y="1514368"/>
              <a:ext cx="119845" cy="138888"/>
            </a:xfrm>
            <a:custGeom>
              <a:rect b="b" l="l" r="r" t="t"/>
              <a:pathLst>
                <a:path extrusionOk="0" h="5295" w="4569">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8" name="Google Shape;16258;p85"/>
            <p:cNvSpPr/>
            <p:nvPr/>
          </p:nvSpPr>
          <p:spPr>
            <a:xfrm>
              <a:off x="7133903" y="1535561"/>
              <a:ext cx="73969" cy="122153"/>
            </a:xfrm>
            <a:custGeom>
              <a:rect b="b" l="l" r="r" t="t"/>
              <a:pathLst>
                <a:path extrusionOk="0" h="4657" w="282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9" name="Google Shape;16259;p85"/>
            <p:cNvSpPr/>
            <p:nvPr/>
          </p:nvSpPr>
          <p:spPr>
            <a:xfrm>
              <a:off x="6895656" y="1514368"/>
              <a:ext cx="119661" cy="138888"/>
            </a:xfrm>
            <a:custGeom>
              <a:rect b="b" l="l" r="r" t="t"/>
              <a:pathLst>
                <a:path extrusionOk="0" h="5295" w="4562">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0" name="Google Shape;16260;p85"/>
            <p:cNvSpPr/>
            <p:nvPr/>
          </p:nvSpPr>
          <p:spPr>
            <a:xfrm>
              <a:off x="6906174" y="1535561"/>
              <a:ext cx="74100" cy="122153"/>
            </a:xfrm>
            <a:custGeom>
              <a:rect b="b" l="l" r="r" t="t"/>
              <a:pathLst>
                <a:path extrusionOk="0" h="4657" w="2825">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1" name="Google Shape;16261;p85"/>
            <p:cNvSpPr/>
            <p:nvPr/>
          </p:nvSpPr>
          <p:spPr>
            <a:xfrm>
              <a:off x="7021140" y="1832354"/>
              <a:ext cx="71713" cy="47686"/>
            </a:xfrm>
            <a:custGeom>
              <a:rect b="b" l="l" r="r" t="t"/>
              <a:pathLst>
                <a:path extrusionOk="0" h="1818" w="2734">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2" name="Google Shape;16262;p85"/>
            <p:cNvSpPr/>
            <p:nvPr/>
          </p:nvSpPr>
          <p:spPr>
            <a:xfrm>
              <a:off x="6871944" y="1581569"/>
              <a:ext cx="370132" cy="257028"/>
            </a:xfrm>
            <a:custGeom>
              <a:rect b="b" l="l" r="r" t="t"/>
              <a:pathLst>
                <a:path extrusionOk="0" h="9799" w="14111">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3" name="Google Shape;16263;p85"/>
            <p:cNvSpPr/>
            <p:nvPr/>
          </p:nvSpPr>
          <p:spPr>
            <a:xfrm>
              <a:off x="6997323" y="1742700"/>
              <a:ext cx="119373" cy="116540"/>
            </a:xfrm>
            <a:custGeom>
              <a:rect b="b" l="l" r="r" t="t"/>
              <a:pathLst>
                <a:path extrusionOk="0" h="4443" w="4551">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4" name="Google Shape;16264;p85"/>
            <p:cNvSpPr/>
            <p:nvPr/>
          </p:nvSpPr>
          <p:spPr>
            <a:xfrm>
              <a:off x="6871944" y="1670541"/>
              <a:ext cx="155282" cy="168056"/>
            </a:xfrm>
            <a:custGeom>
              <a:rect b="b" l="l" r="r" t="t"/>
              <a:pathLst>
                <a:path extrusionOk="0" h="6407" w="592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5" name="Google Shape;16265;p85"/>
            <p:cNvSpPr/>
            <p:nvPr/>
          </p:nvSpPr>
          <p:spPr>
            <a:xfrm>
              <a:off x="7086951" y="1670541"/>
              <a:ext cx="155124" cy="168056"/>
            </a:xfrm>
            <a:custGeom>
              <a:rect b="b" l="l" r="r" t="t"/>
              <a:pathLst>
                <a:path extrusionOk="0" h="6407" w="5914">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6" name="Google Shape;16266;p85"/>
            <p:cNvSpPr/>
            <p:nvPr/>
          </p:nvSpPr>
          <p:spPr>
            <a:xfrm>
              <a:off x="6961572"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7" name="Google Shape;16267;p85"/>
            <p:cNvSpPr/>
            <p:nvPr/>
          </p:nvSpPr>
          <p:spPr>
            <a:xfrm>
              <a:off x="6979356" y="1695040"/>
              <a:ext cx="24027" cy="41811"/>
            </a:xfrm>
            <a:custGeom>
              <a:rect b="b" l="l" r="r" t="t"/>
              <a:pathLst>
                <a:path extrusionOk="0" h="1594" w="916">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8" name="Google Shape;16268;p85"/>
            <p:cNvSpPr/>
            <p:nvPr/>
          </p:nvSpPr>
          <p:spPr>
            <a:xfrm>
              <a:off x="6973480" y="1700915"/>
              <a:ext cx="17994" cy="17994"/>
            </a:xfrm>
            <a:custGeom>
              <a:rect b="b" l="l" r="r" t="t"/>
              <a:pathLst>
                <a:path extrusionOk="0" h="686" w="686">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9" name="Google Shape;16269;p85"/>
            <p:cNvSpPr/>
            <p:nvPr/>
          </p:nvSpPr>
          <p:spPr>
            <a:xfrm>
              <a:off x="7110794"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0" name="Google Shape;16270;p85"/>
            <p:cNvSpPr/>
            <p:nvPr/>
          </p:nvSpPr>
          <p:spPr>
            <a:xfrm>
              <a:off x="7128578" y="1695040"/>
              <a:ext cx="24027" cy="41811"/>
            </a:xfrm>
            <a:custGeom>
              <a:rect b="b" l="l" r="r" t="t"/>
              <a:pathLst>
                <a:path extrusionOk="0" h="1594" w="916">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1" name="Google Shape;16271;p85"/>
            <p:cNvSpPr/>
            <p:nvPr/>
          </p:nvSpPr>
          <p:spPr>
            <a:xfrm>
              <a:off x="7122703" y="1700915"/>
              <a:ext cx="17810" cy="17994"/>
            </a:xfrm>
            <a:custGeom>
              <a:rect b="b" l="l" r="r" t="t"/>
              <a:pathLst>
                <a:path extrusionOk="0" h="686" w="679">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2" name="Google Shape;16272;p85"/>
            <p:cNvSpPr/>
            <p:nvPr/>
          </p:nvSpPr>
          <p:spPr>
            <a:xfrm>
              <a:off x="7026491" y="1796602"/>
              <a:ext cx="60486" cy="59411"/>
            </a:xfrm>
            <a:custGeom>
              <a:rect b="b" l="l" r="r" t="t"/>
              <a:pathLst>
                <a:path extrusionOk="0" h="2265" w="2306">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3" name="Google Shape;16273;p85"/>
            <p:cNvSpPr/>
            <p:nvPr/>
          </p:nvSpPr>
          <p:spPr>
            <a:xfrm>
              <a:off x="6871944" y="1581569"/>
              <a:ext cx="185158" cy="232660"/>
            </a:xfrm>
            <a:custGeom>
              <a:rect b="b" l="l" r="r" t="t"/>
              <a:pathLst>
                <a:path extrusionOk="0" h="8870" w="7059">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4" name="Google Shape;16274;p85"/>
            <p:cNvSpPr/>
            <p:nvPr/>
          </p:nvSpPr>
          <p:spPr>
            <a:xfrm>
              <a:off x="6871944" y="1675289"/>
              <a:ext cx="84670" cy="138940"/>
            </a:xfrm>
            <a:custGeom>
              <a:rect b="b" l="l" r="r" t="t"/>
              <a:pathLst>
                <a:path extrusionOk="0" h="5297" w="3228">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75" name="Google Shape;16275;p85"/>
          <p:cNvGrpSpPr/>
          <p:nvPr/>
        </p:nvGrpSpPr>
        <p:grpSpPr>
          <a:xfrm>
            <a:off x="6561931" y="3365261"/>
            <a:ext cx="400375" cy="370184"/>
            <a:chOff x="6561931" y="3365261"/>
            <a:chExt cx="400375" cy="370184"/>
          </a:xfrm>
        </p:grpSpPr>
        <p:sp>
          <p:nvSpPr>
            <p:cNvPr id="16276" name="Google Shape;16276;p85"/>
            <p:cNvSpPr/>
            <p:nvPr/>
          </p:nvSpPr>
          <p:spPr>
            <a:xfrm>
              <a:off x="6592332" y="3365261"/>
              <a:ext cx="369974" cy="370158"/>
            </a:xfrm>
            <a:custGeom>
              <a:rect b="b" l="l" r="r" t="t"/>
              <a:pathLst>
                <a:path extrusionOk="0" h="14112" w="14105">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7" name="Google Shape;16277;p85"/>
            <p:cNvSpPr/>
            <p:nvPr/>
          </p:nvSpPr>
          <p:spPr>
            <a:xfrm>
              <a:off x="6561931" y="3392672"/>
              <a:ext cx="372991" cy="342774"/>
            </a:xfrm>
            <a:custGeom>
              <a:rect b="b" l="l" r="r" t="t"/>
              <a:pathLst>
                <a:path extrusionOk="0" h="13068" w="1422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8" name="Google Shape;16278;p85"/>
            <p:cNvSpPr/>
            <p:nvPr/>
          </p:nvSpPr>
          <p:spPr>
            <a:xfrm>
              <a:off x="6756506" y="3585882"/>
              <a:ext cx="52539" cy="31083"/>
            </a:xfrm>
            <a:custGeom>
              <a:rect b="b" l="l" r="r" t="t"/>
              <a:pathLst>
                <a:path extrusionOk="0" h="1185" w="2003">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9" name="Google Shape;16279;p85"/>
            <p:cNvSpPr/>
            <p:nvPr/>
          </p:nvSpPr>
          <p:spPr>
            <a:xfrm>
              <a:off x="6853609" y="3448830"/>
              <a:ext cx="27882" cy="35096"/>
            </a:xfrm>
            <a:custGeom>
              <a:rect b="b" l="l" r="r" t="t"/>
              <a:pathLst>
                <a:path extrusionOk="0" h="1338" w="1063">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0" name="Google Shape;16280;p85"/>
            <p:cNvSpPr/>
            <p:nvPr/>
          </p:nvSpPr>
          <p:spPr>
            <a:xfrm>
              <a:off x="6816441" y="3525920"/>
              <a:ext cx="19777" cy="30925"/>
            </a:xfrm>
            <a:custGeom>
              <a:rect b="b" l="l" r="r" t="t"/>
              <a:pathLst>
                <a:path extrusionOk="0" h="1179" w="754">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1" name="Google Shape;16281;p85"/>
            <p:cNvSpPr/>
            <p:nvPr/>
          </p:nvSpPr>
          <p:spPr>
            <a:xfrm>
              <a:off x="6787457" y="3566891"/>
              <a:ext cx="34519" cy="25548"/>
            </a:xfrm>
            <a:custGeom>
              <a:rect b="b" l="l" r="r" t="t"/>
              <a:pathLst>
                <a:path extrusionOk="0" h="974" w="1316">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2" name="Google Shape;16282;p85"/>
            <p:cNvSpPr/>
            <p:nvPr/>
          </p:nvSpPr>
          <p:spPr>
            <a:xfrm>
              <a:off x="6844376" y="3570249"/>
              <a:ext cx="40027" cy="23450"/>
            </a:xfrm>
            <a:custGeom>
              <a:rect b="b" l="l" r="r" t="t"/>
              <a:pathLst>
                <a:path extrusionOk="0" h="894" w="1526">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3" name="Google Shape;16283;p85"/>
            <p:cNvSpPr/>
            <p:nvPr/>
          </p:nvSpPr>
          <p:spPr>
            <a:xfrm>
              <a:off x="6789791" y="3610381"/>
              <a:ext cx="97287" cy="68854"/>
            </a:xfrm>
            <a:custGeom>
              <a:rect b="b" l="l" r="r" t="t"/>
              <a:pathLst>
                <a:path extrusionOk="0" h="2625" w="3709">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4" name="Google Shape;16284;p85"/>
            <p:cNvSpPr/>
            <p:nvPr/>
          </p:nvSpPr>
          <p:spPr>
            <a:xfrm>
              <a:off x="6587716" y="3526576"/>
              <a:ext cx="38978" cy="131124"/>
            </a:xfrm>
            <a:custGeom>
              <a:rect b="b" l="l" r="r" t="t"/>
              <a:pathLst>
                <a:path extrusionOk="0" h="4999" w="1486">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5" name="Google Shape;16285;p85"/>
            <p:cNvSpPr/>
            <p:nvPr/>
          </p:nvSpPr>
          <p:spPr>
            <a:xfrm>
              <a:off x="6596975" y="3365314"/>
              <a:ext cx="283520" cy="210207"/>
            </a:xfrm>
            <a:custGeom>
              <a:rect b="b" l="l" r="r" t="t"/>
              <a:pathLst>
                <a:path extrusionOk="0" h="8014" w="10809">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6" name="Google Shape;16286;p85"/>
            <p:cNvSpPr/>
            <p:nvPr/>
          </p:nvSpPr>
          <p:spPr>
            <a:xfrm>
              <a:off x="6596791" y="3393013"/>
              <a:ext cx="83438" cy="136081"/>
            </a:xfrm>
            <a:custGeom>
              <a:rect b="b" l="l" r="r" t="t"/>
              <a:pathLst>
                <a:path extrusionOk="0" h="5188" w="3181">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7" name="Google Shape;16287;p85"/>
            <p:cNvSpPr/>
            <p:nvPr/>
          </p:nvSpPr>
          <p:spPr>
            <a:xfrm>
              <a:off x="6852376" y="3672257"/>
              <a:ext cx="14951" cy="7082"/>
            </a:xfrm>
            <a:custGeom>
              <a:rect b="b" l="l" r="r" t="t"/>
              <a:pathLst>
                <a:path extrusionOk="0" h="270" w="57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88" name="Google Shape;16288;p85"/>
          <p:cNvGrpSpPr/>
          <p:nvPr/>
        </p:nvGrpSpPr>
        <p:grpSpPr>
          <a:xfrm>
            <a:off x="1942120" y="1985852"/>
            <a:ext cx="378315" cy="358695"/>
            <a:chOff x="1942120" y="1985852"/>
            <a:chExt cx="378315" cy="358695"/>
          </a:xfrm>
        </p:grpSpPr>
        <p:sp>
          <p:nvSpPr>
            <p:cNvPr id="16289" name="Google Shape;16289;p85"/>
            <p:cNvSpPr/>
            <p:nvPr/>
          </p:nvSpPr>
          <p:spPr>
            <a:xfrm>
              <a:off x="2161928" y="1985852"/>
              <a:ext cx="158508" cy="158901"/>
            </a:xfrm>
            <a:custGeom>
              <a:rect b="b" l="l" r="r" t="t"/>
              <a:pathLst>
                <a:path extrusionOk="0" h="6058" w="6043">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0" name="Google Shape;16290;p85"/>
            <p:cNvSpPr/>
            <p:nvPr/>
          </p:nvSpPr>
          <p:spPr>
            <a:xfrm>
              <a:off x="2190571" y="2006888"/>
              <a:ext cx="115648" cy="123570"/>
            </a:xfrm>
            <a:custGeom>
              <a:rect b="b" l="l" r="r" t="t"/>
              <a:pathLst>
                <a:path extrusionOk="0" h="4711" w="4409">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1" name="Google Shape;16291;p85"/>
            <p:cNvSpPr/>
            <p:nvPr/>
          </p:nvSpPr>
          <p:spPr>
            <a:xfrm>
              <a:off x="1942120" y="1986009"/>
              <a:ext cx="158665" cy="158928"/>
            </a:xfrm>
            <a:custGeom>
              <a:rect b="b" l="l" r="r" t="t"/>
              <a:pathLst>
                <a:path extrusionOk="0" h="6059" w="6049">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2" name="Google Shape;16292;p85"/>
            <p:cNvSpPr/>
            <p:nvPr/>
          </p:nvSpPr>
          <p:spPr>
            <a:xfrm>
              <a:off x="1956520" y="2007072"/>
              <a:ext cx="115438" cy="123491"/>
            </a:xfrm>
            <a:custGeom>
              <a:rect b="b" l="l" r="r" t="t"/>
              <a:pathLst>
                <a:path extrusionOk="0" h="4708" w="4401">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3" name="Google Shape;16293;p85"/>
            <p:cNvSpPr/>
            <p:nvPr/>
          </p:nvSpPr>
          <p:spPr>
            <a:xfrm>
              <a:off x="1986921" y="2043820"/>
              <a:ext cx="289055" cy="300727"/>
            </a:xfrm>
            <a:custGeom>
              <a:rect b="b" l="l" r="r" t="t"/>
              <a:pathLst>
                <a:path extrusionOk="0" h="11465" w="1102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4" name="Google Shape;16294;p85"/>
            <p:cNvSpPr/>
            <p:nvPr/>
          </p:nvSpPr>
          <p:spPr>
            <a:xfrm>
              <a:off x="1986737" y="2047178"/>
              <a:ext cx="119215" cy="280687"/>
            </a:xfrm>
            <a:custGeom>
              <a:rect b="b" l="l" r="r" t="t"/>
              <a:pathLst>
                <a:path extrusionOk="0" h="10701" w="4545">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5" name="Google Shape;16295;p85"/>
            <p:cNvSpPr/>
            <p:nvPr/>
          </p:nvSpPr>
          <p:spPr>
            <a:xfrm>
              <a:off x="2084916" y="2316822"/>
              <a:ext cx="92697" cy="27725"/>
            </a:xfrm>
            <a:custGeom>
              <a:rect b="b" l="l" r="r" t="t"/>
              <a:pathLst>
                <a:path extrusionOk="0" h="1057" w="3534">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6" name="Google Shape;16296;p85"/>
            <p:cNvSpPr/>
            <p:nvPr/>
          </p:nvSpPr>
          <p:spPr>
            <a:xfrm>
              <a:off x="2102359" y="2257778"/>
              <a:ext cx="57995" cy="48762"/>
            </a:xfrm>
            <a:custGeom>
              <a:rect b="b" l="l" r="r" t="t"/>
              <a:pathLst>
                <a:path extrusionOk="0" h="1859" w="2211">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7" name="Google Shape;16297;p85"/>
            <p:cNvSpPr/>
            <p:nvPr/>
          </p:nvSpPr>
          <p:spPr>
            <a:xfrm>
              <a:off x="2081611" y="2309714"/>
              <a:ext cx="99202" cy="23135"/>
            </a:xfrm>
            <a:custGeom>
              <a:rect b="b" l="l" r="r" t="t"/>
              <a:pathLst>
                <a:path extrusionOk="0" h="882" w="3782">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8" name="Google Shape;16298;p85"/>
            <p:cNvSpPr/>
            <p:nvPr/>
          </p:nvSpPr>
          <p:spPr>
            <a:xfrm>
              <a:off x="2180892" y="2280756"/>
              <a:ext cx="114809" cy="40709"/>
            </a:xfrm>
            <a:custGeom>
              <a:rect b="b" l="l" r="r" t="t"/>
              <a:pathLst>
                <a:path extrusionOk="0" h="1552" w="4377">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9" name="Google Shape;16299;p85"/>
            <p:cNvSpPr/>
            <p:nvPr/>
          </p:nvSpPr>
          <p:spPr>
            <a:xfrm>
              <a:off x="2194846" y="2262841"/>
              <a:ext cx="123806" cy="18072"/>
            </a:xfrm>
            <a:custGeom>
              <a:rect b="b" l="l" r="r" t="t"/>
              <a:pathLst>
                <a:path extrusionOk="0" h="689" w="472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0" name="Google Shape;16300;p85"/>
            <p:cNvSpPr/>
            <p:nvPr/>
          </p:nvSpPr>
          <p:spPr>
            <a:xfrm>
              <a:off x="1967065" y="2280756"/>
              <a:ext cx="114599" cy="40525"/>
            </a:xfrm>
            <a:custGeom>
              <a:rect b="b" l="l" r="r" t="t"/>
              <a:pathLst>
                <a:path extrusionOk="0" h="1545" w="4369">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1" name="Google Shape;16301;p85"/>
            <p:cNvSpPr/>
            <p:nvPr/>
          </p:nvSpPr>
          <p:spPr>
            <a:xfrm>
              <a:off x="1943878" y="2262841"/>
              <a:ext cx="125852" cy="18072"/>
            </a:xfrm>
            <a:custGeom>
              <a:rect b="b" l="l" r="r" t="t"/>
              <a:pathLst>
                <a:path extrusionOk="0" h="689" w="4798">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2" name="Google Shape;16302;p85"/>
            <p:cNvSpPr/>
            <p:nvPr/>
          </p:nvSpPr>
          <p:spPr>
            <a:xfrm>
              <a:off x="2050424" y="2182524"/>
              <a:ext cx="40394" cy="52145"/>
            </a:xfrm>
            <a:custGeom>
              <a:rect b="b" l="l" r="r" t="t"/>
              <a:pathLst>
                <a:path extrusionOk="0" h="1988" w="154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3" name="Google Shape;16303;p85"/>
            <p:cNvSpPr/>
            <p:nvPr/>
          </p:nvSpPr>
          <p:spPr>
            <a:xfrm>
              <a:off x="2067683"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4" name="Google Shape;16304;p85"/>
            <p:cNvSpPr/>
            <p:nvPr/>
          </p:nvSpPr>
          <p:spPr>
            <a:xfrm>
              <a:off x="2061991" y="2188216"/>
              <a:ext cx="17259" cy="17469"/>
            </a:xfrm>
            <a:custGeom>
              <a:rect b="b" l="l" r="r" t="t"/>
              <a:pathLst>
                <a:path extrusionOk="0" h="666" w="658">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5" name="Google Shape;16305;p85"/>
            <p:cNvSpPr/>
            <p:nvPr/>
          </p:nvSpPr>
          <p:spPr>
            <a:xfrm>
              <a:off x="2171711" y="2182524"/>
              <a:ext cx="40578" cy="52145"/>
            </a:xfrm>
            <a:custGeom>
              <a:rect b="b" l="l" r="r" t="t"/>
              <a:pathLst>
                <a:path extrusionOk="0" h="1988" w="1547">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6" name="Google Shape;16306;p85"/>
            <p:cNvSpPr/>
            <p:nvPr/>
          </p:nvSpPr>
          <p:spPr>
            <a:xfrm>
              <a:off x="2189154"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7" name="Google Shape;16307;p85"/>
            <p:cNvSpPr/>
            <p:nvPr/>
          </p:nvSpPr>
          <p:spPr>
            <a:xfrm>
              <a:off x="2183279" y="2188216"/>
              <a:ext cx="17469" cy="17469"/>
            </a:xfrm>
            <a:custGeom>
              <a:rect b="b" l="l" r="r" t="t"/>
              <a:pathLst>
                <a:path extrusionOk="0" h="666" w="666">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8" name="Google Shape;16308;p85"/>
            <p:cNvSpPr/>
            <p:nvPr/>
          </p:nvSpPr>
          <p:spPr>
            <a:xfrm>
              <a:off x="2102359" y="2258303"/>
              <a:ext cx="38086" cy="48237"/>
            </a:xfrm>
            <a:custGeom>
              <a:rect b="b" l="l" r="r" t="t"/>
              <a:pathLst>
                <a:path extrusionOk="0" h="1839" w="1452">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09" name="Google Shape;16309;p85"/>
          <p:cNvGrpSpPr/>
          <p:nvPr/>
        </p:nvGrpSpPr>
        <p:grpSpPr>
          <a:xfrm>
            <a:off x="1401415" y="2429218"/>
            <a:ext cx="364282" cy="374197"/>
            <a:chOff x="1401415" y="2429218"/>
            <a:chExt cx="364282" cy="374197"/>
          </a:xfrm>
        </p:grpSpPr>
        <p:sp>
          <p:nvSpPr>
            <p:cNvPr id="16310" name="Google Shape;16310;p85"/>
            <p:cNvSpPr/>
            <p:nvPr/>
          </p:nvSpPr>
          <p:spPr>
            <a:xfrm>
              <a:off x="1458596" y="2755938"/>
              <a:ext cx="89759" cy="47476"/>
            </a:xfrm>
            <a:custGeom>
              <a:rect b="b" l="l" r="r" t="t"/>
              <a:pathLst>
                <a:path extrusionOk="0" h="1810" w="3422">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1" name="Google Shape;16311;p85"/>
            <p:cNvSpPr/>
            <p:nvPr/>
          </p:nvSpPr>
          <p:spPr>
            <a:xfrm>
              <a:off x="1618757" y="2755938"/>
              <a:ext cx="89759" cy="47476"/>
            </a:xfrm>
            <a:custGeom>
              <a:rect b="b" l="l" r="r" t="t"/>
              <a:pathLst>
                <a:path extrusionOk="0" h="1810" w="3422">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2" name="Google Shape;16312;p85"/>
            <p:cNvSpPr/>
            <p:nvPr/>
          </p:nvSpPr>
          <p:spPr>
            <a:xfrm>
              <a:off x="1442517" y="2491645"/>
              <a:ext cx="282104" cy="287979"/>
            </a:xfrm>
            <a:custGeom>
              <a:rect b="b" l="l" r="r" t="t"/>
              <a:pathLst>
                <a:path extrusionOk="0" h="10979" w="10755">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3" name="Google Shape;16313;p85"/>
            <p:cNvSpPr/>
            <p:nvPr/>
          </p:nvSpPr>
          <p:spPr>
            <a:xfrm>
              <a:off x="1489653" y="2515121"/>
              <a:ext cx="187833" cy="252752"/>
            </a:xfrm>
            <a:custGeom>
              <a:rect b="b" l="l" r="r" t="t"/>
              <a:pathLst>
                <a:path extrusionOk="0" h="9636" w="7161">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4" name="Google Shape;16314;p85"/>
            <p:cNvSpPr/>
            <p:nvPr/>
          </p:nvSpPr>
          <p:spPr>
            <a:xfrm>
              <a:off x="1401415" y="2432968"/>
              <a:ext cx="364282" cy="212384"/>
            </a:xfrm>
            <a:custGeom>
              <a:rect b="b" l="l" r="r" t="t"/>
              <a:pathLst>
                <a:path extrusionOk="0" h="8097" w="13888">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5" name="Google Shape;16315;p85"/>
            <p:cNvSpPr/>
            <p:nvPr/>
          </p:nvSpPr>
          <p:spPr>
            <a:xfrm>
              <a:off x="1407291" y="2429218"/>
              <a:ext cx="352531" cy="209368"/>
            </a:xfrm>
            <a:custGeom>
              <a:rect b="b" l="l" r="r" t="t"/>
              <a:pathLst>
                <a:path extrusionOk="0" h="7982" w="1344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6" name="Google Shape;16316;p85"/>
            <p:cNvSpPr/>
            <p:nvPr/>
          </p:nvSpPr>
          <p:spPr>
            <a:xfrm>
              <a:off x="1448550" y="2491645"/>
              <a:ext cx="117405" cy="117589"/>
            </a:xfrm>
            <a:custGeom>
              <a:rect b="b" l="l" r="r" t="t"/>
              <a:pathLst>
                <a:path extrusionOk="0" h="4483" w="4476">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7" name="Google Shape;16317;p85"/>
            <p:cNvSpPr/>
            <p:nvPr/>
          </p:nvSpPr>
          <p:spPr>
            <a:xfrm>
              <a:off x="1466177" y="2509245"/>
              <a:ext cx="82179" cy="82388"/>
            </a:xfrm>
            <a:custGeom>
              <a:rect b="b" l="l" r="r" t="t"/>
              <a:pathLst>
                <a:path extrusionOk="0" h="3141" w="3133">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8" name="Google Shape;16318;p85"/>
            <p:cNvSpPr/>
            <p:nvPr/>
          </p:nvSpPr>
          <p:spPr>
            <a:xfrm>
              <a:off x="1566664" y="2590453"/>
              <a:ext cx="33627" cy="52486"/>
            </a:xfrm>
            <a:custGeom>
              <a:rect b="b" l="l" r="r" t="t"/>
              <a:pathLst>
                <a:path extrusionOk="0" h="2001" w="1282">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9" name="Google Shape;16319;p85"/>
            <p:cNvSpPr/>
            <p:nvPr/>
          </p:nvSpPr>
          <p:spPr>
            <a:xfrm>
              <a:off x="1483777" y="2520996"/>
              <a:ext cx="46978" cy="58886"/>
            </a:xfrm>
            <a:custGeom>
              <a:rect b="b" l="l" r="r" t="t"/>
              <a:pathLst>
                <a:path extrusionOk="0" h="2245" w="1791">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0" name="Google Shape;16320;p85"/>
            <p:cNvSpPr/>
            <p:nvPr/>
          </p:nvSpPr>
          <p:spPr>
            <a:xfrm>
              <a:off x="1501378" y="2532721"/>
              <a:ext cx="17627" cy="17653"/>
            </a:xfrm>
            <a:custGeom>
              <a:rect b="b" l="l" r="r" t="t"/>
              <a:pathLst>
                <a:path extrusionOk="0" h="673" w="672">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1" name="Google Shape;16321;p85"/>
            <p:cNvSpPr/>
            <p:nvPr/>
          </p:nvSpPr>
          <p:spPr>
            <a:xfrm>
              <a:off x="1601156" y="2491645"/>
              <a:ext cx="117589" cy="117589"/>
            </a:xfrm>
            <a:custGeom>
              <a:rect b="b" l="l" r="r" t="t"/>
              <a:pathLst>
                <a:path extrusionOk="0" h="4483" w="4483">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2" name="Google Shape;16322;p85"/>
            <p:cNvSpPr/>
            <p:nvPr/>
          </p:nvSpPr>
          <p:spPr>
            <a:xfrm>
              <a:off x="1618757" y="2509245"/>
              <a:ext cx="82388" cy="82388"/>
            </a:xfrm>
            <a:custGeom>
              <a:rect b="b" l="l" r="r" t="t"/>
              <a:pathLst>
                <a:path extrusionOk="0" h="3141" w="3141">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3" name="Google Shape;16323;p85"/>
            <p:cNvSpPr/>
            <p:nvPr/>
          </p:nvSpPr>
          <p:spPr>
            <a:xfrm>
              <a:off x="1636541" y="2520996"/>
              <a:ext cx="46978" cy="58886"/>
            </a:xfrm>
            <a:custGeom>
              <a:rect b="b" l="l" r="r" t="t"/>
              <a:pathLst>
                <a:path extrusionOk="0" h="2245" w="1791">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4" name="Google Shape;16324;p85"/>
            <p:cNvSpPr/>
            <p:nvPr/>
          </p:nvSpPr>
          <p:spPr>
            <a:xfrm>
              <a:off x="1653984" y="2532721"/>
              <a:ext cx="17627" cy="17653"/>
            </a:xfrm>
            <a:custGeom>
              <a:rect b="b" l="l" r="r" t="t"/>
              <a:pathLst>
                <a:path extrusionOk="0" h="673" w="672">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25" name="Google Shape;16325;p85"/>
          <p:cNvGrpSpPr/>
          <p:nvPr/>
        </p:nvGrpSpPr>
        <p:grpSpPr>
          <a:xfrm>
            <a:off x="7110427" y="3365261"/>
            <a:ext cx="400401" cy="370184"/>
            <a:chOff x="7110427" y="3365261"/>
            <a:chExt cx="400401" cy="370184"/>
          </a:xfrm>
        </p:grpSpPr>
        <p:sp>
          <p:nvSpPr>
            <p:cNvPr id="16326" name="Google Shape;16326;p85"/>
            <p:cNvSpPr/>
            <p:nvPr/>
          </p:nvSpPr>
          <p:spPr>
            <a:xfrm>
              <a:off x="7140854" y="3365261"/>
              <a:ext cx="369974" cy="370158"/>
            </a:xfrm>
            <a:custGeom>
              <a:rect b="b" l="l" r="r" t="t"/>
              <a:pathLst>
                <a:path extrusionOk="0" h="14112" w="14105">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7" name="Google Shape;16327;p85"/>
            <p:cNvSpPr/>
            <p:nvPr/>
          </p:nvSpPr>
          <p:spPr>
            <a:xfrm>
              <a:off x="7216081" y="3366704"/>
              <a:ext cx="294747" cy="295901"/>
            </a:xfrm>
            <a:custGeom>
              <a:rect b="b" l="l" r="r" t="t"/>
              <a:pathLst>
                <a:path extrusionOk="0" h="11281" w="11237">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8" name="Google Shape;16328;p85"/>
            <p:cNvSpPr/>
            <p:nvPr/>
          </p:nvSpPr>
          <p:spPr>
            <a:xfrm>
              <a:off x="7110427" y="3392672"/>
              <a:ext cx="372991" cy="342774"/>
            </a:xfrm>
            <a:custGeom>
              <a:rect b="b" l="l" r="r" t="t"/>
              <a:pathLst>
                <a:path extrusionOk="0" h="13068" w="1422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9" name="Google Shape;16329;p85"/>
            <p:cNvSpPr/>
            <p:nvPr/>
          </p:nvSpPr>
          <p:spPr>
            <a:xfrm>
              <a:off x="7398563" y="3617646"/>
              <a:ext cx="31424" cy="30427"/>
            </a:xfrm>
            <a:custGeom>
              <a:rect b="b" l="l" r="r" t="t"/>
              <a:pathLst>
                <a:path extrusionOk="0" h="1160" w="1198">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0" name="Google Shape;16330;p85"/>
            <p:cNvSpPr/>
            <p:nvPr/>
          </p:nvSpPr>
          <p:spPr>
            <a:xfrm>
              <a:off x="7268410" y="3369012"/>
              <a:ext cx="20276" cy="26886"/>
            </a:xfrm>
            <a:custGeom>
              <a:rect b="b" l="l" r="r" t="t"/>
              <a:pathLst>
                <a:path extrusionOk="0" h="1025" w="773">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1" name="Google Shape;16331;p85"/>
            <p:cNvSpPr/>
            <p:nvPr/>
          </p:nvSpPr>
          <p:spPr>
            <a:xfrm>
              <a:off x="7141562" y="3566236"/>
              <a:ext cx="35778" cy="86638"/>
            </a:xfrm>
            <a:custGeom>
              <a:rect b="b" l="l" r="r" t="t"/>
              <a:pathLst>
                <a:path extrusionOk="0" h="3303" w="1364">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2" name="Google Shape;16332;p85"/>
            <p:cNvSpPr/>
            <p:nvPr/>
          </p:nvSpPr>
          <p:spPr>
            <a:xfrm>
              <a:off x="7303060" y="3365261"/>
              <a:ext cx="26178" cy="27043"/>
            </a:xfrm>
            <a:custGeom>
              <a:rect b="b" l="l" r="r" t="t"/>
              <a:pathLst>
                <a:path extrusionOk="0" h="1031" w="998">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33" name="Google Shape;16333;p85"/>
          <p:cNvGrpSpPr/>
          <p:nvPr/>
        </p:nvGrpSpPr>
        <p:grpSpPr>
          <a:xfrm>
            <a:off x="7658949" y="3363137"/>
            <a:ext cx="400375" cy="370132"/>
            <a:chOff x="7658949" y="3363137"/>
            <a:chExt cx="400375" cy="370132"/>
          </a:xfrm>
        </p:grpSpPr>
        <p:sp>
          <p:nvSpPr>
            <p:cNvPr id="16334" name="Google Shape;16334;p85"/>
            <p:cNvSpPr/>
            <p:nvPr/>
          </p:nvSpPr>
          <p:spPr>
            <a:xfrm>
              <a:off x="7689192" y="3363137"/>
              <a:ext cx="370132" cy="370132"/>
            </a:xfrm>
            <a:custGeom>
              <a:rect b="b" l="l" r="r" t="t"/>
              <a:pathLst>
                <a:path extrusionOk="0" h="14111" w="14111">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5" name="Google Shape;16335;p85"/>
            <p:cNvSpPr/>
            <p:nvPr/>
          </p:nvSpPr>
          <p:spPr>
            <a:xfrm>
              <a:off x="7658949" y="3390521"/>
              <a:ext cx="372991" cy="342695"/>
            </a:xfrm>
            <a:custGeom>
              <a:rect b="b" l="l" r="r" t="t"/>
              <a:pathLst>
                <a:path extrusionOk="0" h="13065" w="1422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6" name="Google Shape;16336;p85"/>
            <p:cNvSpPr/>
            <p:nvPr/>
          </p:nvSpPr>
          <p:spPr>
            <a:xfrm>
              <a:off x="7754111" y="3380029"/>
              <a:ext cx="244569" cy="330000"/>
            </a:xfrm>
            <a:custGeom>
              <a:rect b="b" l="l" r="r" t="t"/>
              <a:pathLst>
                <a:path extrusionOk="0" h="12581" w="9324">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7" name="Google Shape;16337;p85"/>
            <p:cNvSpPr/>
            <p:nvPr/>
          </p:nvSpPr>
          <p:spPr>
            <a:xfrm>
              <a:off x="7754111" y="3390704"/>
              <a:ext cx="23135" cy="30086"/>
            </a:xfrm>
            <a:custGeom>
              <a:rect b="b" l="l" r="r" t="t"/>
              <a:pathLst>
                <a:path extrusionOk="0" h="1147" w="882">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8" name="Google Shape;16338;p85"/>
            <p:cNvSpPr/>
            <p:nvPr/>
          </p:nvSpPr>
          <p:spPr>
            <a:xfrm>
              <a:off x="7891766" y="3668690"/>
              <a:ext cx="47162" cy="41470"/>
            </a:xfrm>
            <a:custGeom>
              <a:rect b="b" l="l" r="r" t="t"/>
              <a:pathLst>
                <a:path extrusionOk="0" h="1581" w="1798">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39" name="Google Shape;16339;p85"/>
          <p:cNvGrpSpPr/>
          <p:nvPr/>
        </p:nvGrpSpPr>
        <p:grpSpPr>
          <a:xfrm>
            <a:off x="3304481" y="3379389"/>
            <a:ext cx="356623" cy="370105"/>
            <a:chOff x="3307156" y="3365314"/>
            <a:chExt cx="356623" cy="370105"/>
          </a:xfrm>
        </p:grpSpPr>
        <p:sp>
          <p:nvSpPr>
            <p:cNvPr id="16340" name="Google Shape;16340;p85"/>
            <p:cNvSpPr/>
            <p:nvPr/>
          </p:nvSpPr>
          <p:spPr>
            <a:xfrm>
              <a:off x="3534465" y="3485683"/>
              <a:ext cx="129314" cy="71346"/>
            </a:xfrm>
            <a:custGeom>
              <a:rect b="b" l="l" r="r" t="t"/>
              <a:pathLst>
                <a:path extrusionOk="0" h="2720" w="493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1" name="Google Shape;16341;p85"/>
            <p:cNvSpPr/>
            <p:nvPr/>
          </p:nvSpPr>
          <p:spPr>
            <a:xfrm>
              <a:off x="3545481" y="3518235"/>
              <a:ext cx="117956" cy="38794"/>
            </a:xfrm>
            <a:custGeom>
              <a:rect b="b" l="l" r="r" t="t"/>
              <a:pathLst>
                <a:path extrusionOk="0" h="1479" w="4497">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2" name="Google Shape;16342;p85"/>
            <p:cNvSpPr/>
            <p:nvPr/>
          </p:nvSpPr>
          <p:spPr>
            <a:xfrm>
              <a:off x="3356075" y="3631522"/>
              <a:ext cx="96762" cy="103897"/>
            </a:xfrm>
            <a:custGeom>
              <a:rect b="b" l="l" r="r" t="t"/>
              <a:pathLst>
                <a:path extrusionOk="0" h="3961" w="3689">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3" name="Google Shape;16343;p85"/>
            <p:cNvSpPr/>
            <p:nvPr/>
          </p:nvSpPr>
          <p:spPr>
            <a:xfrm>
              <a:off x="3356075" y="3631522"/>
              <a:ext cx="59778" cy="102638"/>
            </a:xfrm>
            <a:custGeom>
              <a:rect b="b" l="l" r="r" t="t"/>
              <a:pathLst>
                <a:path extrusionOk="0" h="3913" w="2279">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4" name="Google Shape;16344;p85"/>
            <p:cNvSpPr/>
            <p:nvPr/>
          </p:nvSpPr>
          <p:spPr>
            <a:xfrm>
              <a:off x="3478962" y="3563403"/>
              <a:ext cx="101222" cy="161236"/>
            </a:xfrm>
            <a:custGeom>
              <a:rect b="b" l="l" r="r" t="t"/>
              <a:pathLst>
                <a:path extrusionOk="0" h="6147" w="3859">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5" name="Google Shape;16345;p85"/>
            <p:cNvSpPr/>
            <p:nvPr/>
          </p:nvSpPr>
          <p:spPr>
            <a:xfrm>
              <a:off x="3478962" y="3573711"/>
              <a:ext cx="68146" cy="150324"/>
            </a:xfrm>
            <a:custGeom>
              <a:rect b="b" l="l" r="r" t="t"/>
              <a:pathLst>
                <a:path extrusionOk="0" h="5731" w="2598">
                  <a:moveTo>
                    <a:pt x="618" y="1"/>
                  </a:moveTo>
                  <a:lnTo>
                    <a:pt x="1" y="4279"/>
                  </a:lnTo>
                  <a:cubicBezTo>
                    <a:pt x="652" y="4889"/>
                    <a:pt x="1581" y="5513"/>
                    <a:pt x="2598" y="5730"/>
                  </a:cubicBezTo>
                  <a:lnTo>
                    <a:pt x="618"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6" name="Google Shape;16346;p85"/>
            <p:cNvSpPr/>
            <p:nvPr/>
          </p:nvSpPr>
          <p:spPr>
            <a:xfrm>
              <a:off x="3382383" y="3674749"/>
              <a:ext cx="32368" cy="34151"/>
            </a:xfrm>
            <a:custGeom>
              <a:rect b="b" l="l" r="r" t="t"/>
              <a:pathLst>
                <a:path extrusionOk="0" h="1302" w="1234">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7" name="Google Shape;16347;p85"/>
            <p:cNvSpPr/>
            <p:nvPr/>
          </p:nvSpPr>
          <p:spPr>
            <a:xfrm>
              <a:off x="3551698" y="3514484"/>
              <a:ext cx="80972" cy="19069"/>
            </a:xfrm>
            <a:custGeom>
              <a:rect b="b" l="l" r="r" t="t"/>
              <a:pathLst>
                <a:path extrusionOk="0" h="727" w="3087">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8" name="Google Shape;16348;p85"/>
            <p:cNvSpPr/>
            <p:nvPr/>
          </p:nvSpPr>
          <p:spPr>
            <a:xfrm>
              <a:off x="3490241" y="3574787"/>
              <a:ext cx="49575" cy="107254"/>
            </a:xfrm>
            <a:custGeom>
              <a:rect b="b" l="l" r="r" t="t"/>
              <a:pathLst>
                <a:path extrusionOk="0" h="4089" w="189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9" name="Google Shape;16349;p85"/>
            <p:cNvSpPr/>
            <p:nvPr/>
          </p:nvSpPr>
          <p:spPr>
            <a:xfrm>
              <a:off x="3307156" y="3365314"/>
              <a:ext cx="345239" cy="335508"/>
            </a:xfrm>
            <a:custGeom>
              <a:rect b="b" l="l" r="r" t="t"/>
              <a:pathLst>
                <a:path extrusionOk="0" h="12791" w="13162">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0" name="Google Shape;16350;p85"/>
            <p:cNvSpPr/>
            <p:nvPr/>
          </p:nvSpPr>
          <p:spPr>
            <a:xfrm>
              <a:off x="3376167" y="3431859"/>
              <a:ext cx="199453" cy="203623"/>
            </a:xfrm>
            <a:custGeom>
              <a:rect b="b" l="l" r="r" t="t"/>
              <a:pathLst>
                <a:path extrusionOk="0" h="7763" w="7604">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1" name="Google Shape;16351;p85"/>
            <p:cNvSpPr/>
            <p:nvPr/>
          </p:nvSpPr>
          <p:spPr>
            <a:xfrm>
              <a:off x="3390803" y="3461499"/>
              <a:ext cx="99228" cy="74887"/>
            </a:xfrm>
            <a:custGeom>
              <a:rect b="b" l="l" r="r" t="t"/>
              <a:pathLst>
                <a:path extrusionOk="0" h="2855" w="3783">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2" name="Google Shape;16352;p85"/>
            <p:cNvSpPr/>
            <p:nvPr/>
          </p:nvSpPr>
          <p:spPr>
            <a:xfrm>
              <a:off x="3369058" y="3464516"/>
              <a:ext cx="29902" cy="29719"/>
            </a:xfrm>
            <a:custGeom>
              <a:rect b="b" l="l" r="r" t="t"/>
              <a:pathLst>
                <a:path extrusionOk="0" h="1133" w="114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3" name="Google Shape;16353;p85"/>
            <p:cNvSpPr/>
            <p:nvPr/>
          </p:nvSpPr>
          <p:spPr>
            <a:xfrm>
              <a:off x="3386475" y="3446732"/>
              <a:ext cx="29902" cy="29902"/>
            </a:xfrm>
            <a:custGeom>
              <a:rect b="b" l="l" r="r" t="t"/>
              <a:pathLst>
                <a:path extrusionOk="0" h="1140" w="114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4" name="Google Shape;16354;p85"/>
            <p:cNvSpPr/>
            <p:nvPr/>
          </p:nvSpPr>
          <p:spPr>
            <a:xfrm>
              <a:off x="3390042" y="3471099"/>
              <a:ext cx="29719" cy="29719"/>
            </a:xfrm>
            <a:custGeom>
              <a:rect b="b" l="l" r="r" t="t"/>
              <a:pathLst>
                <a:path extrusionOk="0" h="1133" w="1133">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55" name="Google Shape;16355;p85"/>
          <p:cNvGrpSpPr/>
          <p:nvPr/>
        </p:nvGrpSpPr>
        <p:grpSpPr>
          <a:xfrm>
            <a:off x="7422407" y="1980107"/>
            <a:ext cx="372807" cy="370079"/>
            <a:chOff x="7422407" y="1980107"/>
            <a:chExt cx="372807" cy="370079"/>
          </a:xfrm>
        </p:grpSpPr>
        <p:sp>
          <p:nvSpPr>
            <p:cNvPr id="16356" name="Google Shape;16356;p85"/>
            <p:cNvSpPr/>
            <p:nvPr/>
          </p:nvSpPr>
          <p:spPr>
            <a:xfrm>
              <a:off x="7422407" y="2057670"/>
              <a:ext cx="90546" cy="89680"/>
            </a:xfrm>
            <a:custGeom>
              <a:rect b="b" l="l" r="r" t="t"/>
              <a:pathLst>
                <a:path extrusionOk="0" h="3419" w="3452">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7" name="Google Shape;16357;p85"/>
            <p:cNvSpPr/>
            <p:nvPr/>
          </p:nvSpPr>
          <p:spPr>
            <a:xfrm>
              <a:off x="7704668" y="2057670"/>
              <a:ext cx="90546" cy="89680"/>
            </a:xfrm>
            <a:custGeom>
              <a:rect b="b" l="l" r="r" t="t"/>
              <a:pathLst>
                <a:path extrusionOk="0" h="3419" w="3452">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8" name="Google Shape;16358;p85"/>
            <p:cNvSpPr/>
            <p:nvPr/>
          </p:nvSpPr>
          <p:spPr>
            <a:xfrm>
              <a:off x="7469175" y="1981340"/>
              <a:ext cx="278720" cy="350984"/>
            </a:xfrm>
            <a:custGeom>
              <a:rect b="b" l="l" r="r" t="t"/>
              <a:pathLst>
                <a:path extrusionOk="0" h="13381" w="10626">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9" name="Google Shape;16359;p85"/>
            <p:cNvSpPr/>
            <p:nvPr/>
          </p:nvSpPr>
          <p:spPr>
            <a:xfrm>
              <a:off x="7443207" y="1980107"/>
              <a:ext cx="189276" cy="352295"/>
            </a:xfrm>
            <a:custGeom>
              <a:rect b="b" l="l" r="r" t="t"/>
              <a:pathLst>
                <a:path extrusionOk="0" h="13431" w="7216">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0" name="Google Shape;16360;p85"/>
            <p:cNvSpPr/>
            <p:nvPr/>
          </p:nvSpPr>
          <p:spPr>
            <a:xfrm>
              <a:off x="7456007" y="2181790"/>
              <a:ext cx="302038" cy="168370"/>
            </a:xfrm>
            <a:custGeom>
              <a:rect b="b" l="l" r="r" t="t"/>
              <a:pathLst>
                <a:path extrusionOk="0" h="6419" w="11515">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1" name="Google Shape;16361;p85"/>
            <p:cNvSpPr/>
            <p:nvPr/>
          </p:nvSpPr>
          <p:spPr>
            <a:xfrm>
              <a:off x="7757469" y="2189108"/>
              <a:ext cx="210" cy="26"/>
            </a:xfrm>
            <a:custGeom>
              <a:rect b="b" l="l" r="r" t="t"/>
              <a:pathLst>
                <a:path extrusionOk="0" h="1" w="8">
                  <a:moveTo>
                    <a:pt x="1" y="1"/>
                  </a:moveTo>
                  <a:lnTo>
                    <a:pt x="1" y="1"/>
                  </a:lnTo>
                  <a:lnTo>
                    <a:pt x="8" y="1"/>
                  </a:ln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2" name="Google Shape;16362;p85"/>
            <p:cNvSpPr/>
            <p:nvPr/>
          </p:nvSpPr>
          <p:spPr>
            <a:xfrm>
              <a:off x="7578554" y="2076896"/>
              <a:ext cx="59778" cy="57286"/>
            </a:xfrm>
            <a:custGeom>
              <a:rect b="b" l="l" r="r" t="t"/>
              <a:pathLst>
                <a:path extrusionOk="0" h="2184" w="2279">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3" name="Google Shape;16363;p85"/>
            <p:cNvSpPr/>
            <p:nvPr/>
          </p:nvSpPr>
          <p:spPr>
            <a:xfrm>
              <a:off x="7542802" y="2051820"/>
              <a:ext cx="23869" cy="29902"/>
            </a:xfrm>
            <a:custGeom>
              <a:rect b="b" l="l" r="r" t="t"/>
              <a:pathLst>
                <a:path extrusionOk="0" h="1140" w="91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4" name="Google Shape;16364;p85"/>
            <p:cNvSpPr/>
            <p:nvPr/>
          </p:nvSpPr>
          <p:spPr>
            <a:xfrm>
              <a:off x="7650240" y="2051820"/>
              <a:ext cx="23843" cy="29902"/>
            </a:xfrm>
            <a:custGeom>
              <a:rect b="b" l="l" r="r" t="t"/>
              <a:pathLst>
                <a:path extrusionOk="0" h="1140" w="909">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5" name="Google Shape;16365;p85"/>
            <p:cNvSpPr/>
            <p:nvPr/>
          </p:nvSpPr>
          <p:spPr>
            <a:xfrm>
              <a:off x="7582462" y="2100582"/>
              <a:ext cx="51778" cy="22768"/>
            </a:xfrm>
            <a:custGeom>
              <a:rect b="b" l="l" r="r" t="t"/>
              <a:pathLst>
                <a:path extrusionOk="0" h="868" w="1974">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6" name="Google Shape;16366;p85"/>
            <p:cNvSpPr/>
            <p:nvPr/>
          </p:nvSpPr>
          <p:spPr>
            <a:xfrm>
              <a:off x="7548678" y="2057853"/>
              <a:ext cx="11935" cy="11961"/>
            </a:xfrm>
            <a:custGeom>
              <a:rect b="b" l="l" r="r" t="t"/>
              <a:pathLst>
                <a:path extrusionOk="0" h="456" w="455">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7" name="Google Shape;16367;p85"/>
            <p:cNvSpPr/>
            <p:nvPr/>
          </p:nvSpPr>
          <p:spPr>
            <a:xfrm>
              <a:off x="7656273" y="2057853"/>
              <a:ext cx="11935" cy="11961"/>
            </a:xfrm>
            <a:custGeom>
              <a:rect b="b" l="l" r="r" t="t"/>
              <a:pathLst>
                <a:path extrusionOk="0" h="456" w="455">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8" name="Google Shape;16368;p85"/>
            <p:cNvSpPr/>
            <p:nvPr/>
          </p:nvSpPr>
          <p:spPr>
            <a:xfrm>
              <a:off x="7455824" y="2181974"/>
              <a:ext cx="194784" cy="168213"/>
            </a:xfrm>
            <a:custGeom>
              <a:rect b="b" l="l" r="r" t="t"/>
              <a:pathLst>
                <a:path extrusionOk="0" h="6413" w="7426">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69" name="Google Shape;16369;p85"/>
          <p:cNvGrpSpPr/>
          <p:nvPr/>
        </p:nvGrpSpPr>
        <p:grpSpPr>
          <a:xfrm>
            <a:off x="6916141" y="2906184"/>
            <a:ext cx="289737" cy="370394"/>
            <a:chOff x="6916141" y="2906184"/>
            <a:chExt cx="289737" cy="370394"/>
          </a:xfrm>
        </p:grpSpPr>
        <p:sp>
          <p:nvSpPr>
            <p:cNvPr id="16370" name="Google Shape;16370;p85"/>
            <p:cNvSpPr/>
            <p:nvPr/>
          </p:nvSpPr>
          <p:spPr>
            <a:xfrm>
              <a:off x="7003199" y="2916073"/>
              <a:ext cx="44827" cy="64159"/>
            </a:xfrm>
            <a:custGeom>
              <a:rect b="b" l="l" r="r" t="t"/>
              <a:pathLst>
                <a:path extrusionOk="0" h="2446" w="1709">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1" name="Google Shape;16371;p85"/>
            <p:cNvSpPr/>
            <p:nvPr/>
          </p:nvSpPr>
          <p:spPr>
            <a:xfrm>
              <a:off x="7073967" y="3099551"/>
              <a:ext cx="44853" cy="64159"/>
            </a:xfrm>
            <a:custGeom>
              <a:rect b="b" l="l" r="r" t="t"/>
              <a:pathLst>
                <a:path extrusionOk="0" h="2446" w="171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2" name="Google Shape;16372;p85"/>
            <p:cNvSpPr/>
            <p:nvPr/>
          </p:nvSpPr>
          <p:spPr>
            <a:xfrm>
              <a:off x="7120762" y="2985530"/>
              <a:ext cx="64945" cy="41496"/>
            </a:xfrm>
            <a:custGeom>
              <a:rect b="b" l="l" r="r" t="t"/>
              <a:pathLst>
                <a:path extrusionOk="0" h="1582" w="2476">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3" name="Google Shape;16373;p85"/>
            <p:cNvSpPr/>
            <p:nvPr/>
          </p:nvSpPr>
          <p:spPr>
            <a:xfrm>
              <a:off x="6936312" y="3052967"/>
              <a:ext cx="65129" cy="41470"/>
            </a:xfrm>
            <a:custGeom>
              <a:rect b="b" l="l" r="r" t="t"/>
              <a:pathLst>
                <a:path extrusionOk="0" h="1581" w="2483">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4" name="Google Shape;16374;p85"/>
            <p:cNvSpPr/>
            <p:nvPr/>
          </p:nvSpPr>
          <p:spPr>
            <a:xfrm>
              <a:off x="7073967" y="2916073"/>
              <a:ext cx="44853" cy="64159"/>
            </a:xfrm>
            <a:custGeom>
              <a:rect b="b" l="l" r="r" t="t"/>
              <a:pathLst>
                <a:path extrusionOk="0" h="2446" w="171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5" name="Google Shape;16375;p85"/>
            <p:cNvSpPr/>
            <p:nvPr/>
          </p:nvSpPr>
          <p:spPr>
            <a:xfrm>
              <a:off x="7003199" y="3099551"/>
              <a:ext cx="44827" cy="64159"/>
            </a:xfrm>
            <a:custGeom>
              <a:rect b="b" l="l" r="r" t="t"/>
              <a:pathLst>
                <a:path extrusionOk="0" h="2446" w="1709">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6" name="Google Shape;16376;p85"/>
            <p:cNvSpPr/>
            <p:nvPr/>
          </p:nvSpPr>
          <p:spPr>
            <a:xfrm>
              <a:off x="7120762" y="3052967"/>
              <a:ext cx="64945" cy="41338"/>
            </a:xfrm>
            <a:custGeom>
              <a:rect b="b" l="l" r="r" t="t"/>
              <a:pathLst>
                <a:path extrusionOk="0" h="1576" w="2476">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7" name="Google Shape;16377;p85"/>
            <p:cNvSpPr/>
            <p:nvPr/>
          </p:nvSpPr>
          <p:spPr>
            <a:xfrm>
              <a:off x="6936496" y="2985477"/>
              <a:ext cx="64945" cy="41548"/>
            </a:xfrm>
            <a:custGeom>
              <a:rect b="b" l="l" r="r" t="t"/>
              <a:pathLst>
                <a:path extrusionOk="0" h="1584" w="2476">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8" name="Google Shape;16378;p85"/>
            <p:cNvSpPr/>
            <p:nvPr/>
          </p:nvSpPr>
          <p:spPr>
            <a:xfrm>
              <a:off x="7022032" y="3104902"/>
              <a:ext cx="77929" cy="171675"/>
            </a:xfrm>
            <a:custGeom>
              <a:rect b="b" l="l" r="r" t="t"/>
              <a:pathLst>
                <a:path extrusionOk="0" h="6545" w="2971">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9" name="Google Shape;16379;p85"/>
            <p:cNvSpPr/>
            <p:nvPr/>
          </p:nvSpPr>
          <p:spPr>
            <a:xfrm>
              <a:off x="6916141" y="3148234"/>
              <a:ext cx="121471" cy="83359"/>
            </a:xfrm>
            <a:custGeom>
              <a:rect b="b" l="l" r="r" t="t"/>
              <a:pathLst>
                <a:path extrusionOk="0" h="3178" w="4631">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0" name="Google Shape;16380;p85"/>
            <p:cNvSpPr/>
            <p:nvPr/>
          </p:nvSpPr>
          <p:spPr>
            <a:xfrm>
              <a:off x="7084407" y="3148234"/>
              <a:ext cx="121471" cy="83359"/>
            </a:xfrm>
            <a:custGeom>
              <a:rect b="b" l="l" r="r" t="t"/>
              <a:pathLst>
                <a:path extrusionOk="0" h="3178" w="4631">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1" name="Google Shape;16381;p85"/>
            <p:cNvSpPr/>
            <p:nvPr/>
          </p:nvSpPr>
          <p:spPr>
            <a:xfrm>
              <a:off x="7037508" y="2906184"/>
              <a:ext cx="46978" cy="62847"/>
            </a:xfrm>
            <a:custGeom>
              <a:rect b="b" l="l" r="r" t="t"/>
              <a:pathLst>
                <a:path extrusionOk="0" h="2396" w="1791">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2" name="Google Shape;16382;p85"/>
            <p:cNvSpPr/>
            <p:nvPr/>
          </p:nvSpPr>
          <p:spPr>
            <a:xfrm>
              <a:off x="7037508" y="3110752"/>
              <a:ext cx="47162" cy="62900"/>
            </a:xfrm>
            <a:custGeom>
              <a:rect b="b" l="l" r="r" t="t"/>
              <a:pathLst>
                <a:path extrusionOk="0" h="2398" w="1798">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3" name="Google Shape;16383;p85"/>
            <p:cNvSpPr/>
            <p:nvPr/>
          </p:nvSpPr>
          <p:spPr>
            <a:xfrm>
              <a:off x="7131962" y="3022225"/>
              <a:ext cx="63345" cy="35463"/>
            </a:xfrm>
            <a:custGeom>
              <a:rect b="b" l="l" r="r" t="t"/>
              <a:pathLst>
                <a:path extrusionOk="0" h="1352" w="2415">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4" name="Google Shape;16384;p85"/>
            <p:cNvSpPr/>
            <p:nvPr/>
          </p:nvSpPr>
          <p:spPr>
            <a:xfrm>
              <a:off x="6926896" y="3022199"/>
              <a:ext cx="63345" cy="35489"/>
            </a:xfrm>
            <a:custGeom>
              <a:rect b="b" l="l" r="r" t="t"/>
              <a:pathLst>
                <a:path extrusionOk="0" h="1353" w="2415">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5" name="Google Shape;16385;p85"/>
            <p:cNvSpPr/>
            <p:nvPr/>
          </p:nvSpPr>
          <p:spPr>
            <a:xfrm>
              <a:off x="7100302" y="2944558"/>
              <a:ext cx="56526" cy="56132"/>
            </a:xfrm>
            <a:custGeom>
              <a:rect b="b" l="l" r="r" t="t"/>
              <a:pathLst>
                <a:path extrusionOk="0" h="2140" w="2155">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6" name="Google Shape;16386;p85"/>
            <p:cNvSpPr/>
            <p:nvPr/>
          </p:nvSpPr>
          <p:spPr>
            <a:xfrm>
              <a:off x="6965218" y="3079092"/>
              <a:ext cx="56499" cy="56158"/>
            </a:xfrm>
            <a:custGeom>
              <a:rect b="b" l="l" r="r" t="t"/>
              <a:pathLst>
                <a:path extrusionOk="0" h="2141" w="2154">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7" name="Google Shape;16387;p85"/>
            <p:cNvSpPr/>
            <p:nvPr/>
          </p:nvSpPr>
          <p:spPr>
            <a:xfrm>
              <a:off x="7100302" y="3079276"/>
              <a:ext cx="56499" cy="56027"/>
            </a:xfrm>
            <a:custGeom>
              <a:rect b="b" l="l" r="r" t="t"/>
              <a:pathLst>
                <a:path extrusionOk="0" h="2136" w="2154">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8" name="Google Shape;16388;p85"/>
            <p:cNvSpPr/>
            <p:nvPr/>
          </p:nvSpPr>
          <p:spPr>
            <a:xfrm>
              <a:off x="6965218" y="2944558"/>
              <a:ext cx="56499" cy="56132"/>
            </a:xfrm>
            <a:custGeom>
              <a:rect b="b" l="l" r="r" t="t"/>
              <a:pathLst>
                <a:path extrusionOk="0" h="2140" w="2154">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9" name="Google Shape;16389;p85"/>
            <p:cNvSpPr/>
            <p:nvPr/>
          </p:nvSpPr>
          <p:spPr>
            <a:xfrm>
              <a:off x="6984156" y="2963129"/>
              <a:ext cx="153708" cy="153524"/>
            </a:xfrm>
            <a:custGeom>
              <a:rect b="b" l="l" r="r" t="t"/>
              <a:pathLst>
                <a:path extrusionOk="0" h="5853" w="586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0" name="Google Shape;16390;p85"/>
            <p:cNvSpPr/>
            <p:nvPr/>
          </p:nvSpPr>
          <p:spPr>
            <a:xfrm>
              <a:off x="7001940" y="2980756"/>
              <a:ext cx="118114" cy="118297"/>
            </a:xfrm>
            <a:custGeom>
              <a:rect b="b" l="l" r="r" t="t"/>
              <a:pathLst>
                <a:path extrusionOk="0" h="4510" w="4503">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91" name="Google Shape;16391;p85"/>
          <p:cNvGrpSpPr/>
          <p:nvPr/>
        </p:nvGrpSpPr>
        <p:grpSpPr>
          <a:xfrm>
            <a:off x="7970194" y="2013577"/>
            <a:ext cx="372676" cy="331731"/>
            <a:chOff x="7970194" y="2013577"/>
            <a:chExt cx="372676" cy="331731"/>
          </a:xfrm>
        </p:grpSpPr>
        <p:sp>
          <p:nvSpPr>
            <p:cNvPr id="16392" name="Google Shape;16392;p85"/>
            <p:cNvSpPr/>
            <p:nvPr/>
          </p:nvSpPr>
          <p:spPr>
            <a:xfrm>
              <a:off x="8092032" y="2284533"/>
              <a:ext cx="102454" cy="60775"/>
            </a:xfrm>
            <a:custGeom>
              <a:rect b="b" l="l" r="r" t="t"/>
              <a:pathLst>
                <a:path extrusionOk="0" h="2317" w="3906">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3" name="Google Shape;16393;p85"/>
            <p:cNvSpPr/>
            <p:nvPr/>
          </p:nvSpPr>
          <p:spPr>
            <a:xfrm>
              <a:off x="8116741" y="2284533"/>
              <a:ext cx="77746" cy="60775"/>
            </a:xfrm>
            <a:custGeom>
              <a:rect b="b" l="l" r="r" t="t"/>
              <a:pathLst>
                <a:path extrusionOk="0" h="2317" w="2964">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4" name="Google Shape;16394;p85"/>
            <p:cNvSpPr/>
            <p:nvPr/>
          </p:nvSpPr>
          <p:spPr>
            <a:xfrm>
              <a:off x="7970194" y="2104805"/>
              <a:ext cx="38086" cy="48578"/>
            </a:xfrm>
            <a:custGeom>
              <a:rect b="b" l="l" r="r" t="t"/>
              <a:pathLst>
                <a:path extrusionOk="0" h="1852" w="1452">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5" name="Google Shape;16395;p85"/>
            <p:cNvSpPr/>
            <p:nvPr/>
          </p:nvSpPr>
          <p:spPr>
            <a:xfrm>
              <a:off x="7984961" y="2013577"/>
              <a:ext cx="357908" cy="288687"/>
            </a:xfrm>
            <a:custGeom>
              <a:rect b="b" l="l" r="r" t="t"/>
              <a:pathLst>
                <a:path extrusionOk="0" h="11006" w="13645">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6" name="Google Shape;16396;p85"/>
            <p:cNvSpPr/>
            <p:nvPr/>
          </p:nvSpPr>
          <p:spPr>
            <a:xfrm>
              <a:off x="7984961" y="2013577"/>
              <a:ext cx="244385" cy="288687"/>
            </a:xfrm>
            <a:custGeom>
              <a:rect b="b" l="l" r="r" t="t"/>
              <a:pathLst>
                <a:path extrusionOk="0" h="11006" w="9317">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7" name="Google Shape;16397;p85"/>
            <p:cNvSpPr/>
            <p:nvPr/>
          </p:nvSpPr>
          <p:spPr>
            <a:xfrm>
              <a:off x="8083875" y="2093447"/>
              <a:ext cx="208974" cy="129786"/>
            </a:xfrm>
            <a:custGeom>
              <a:rect b="b" l="l" r="r" t="t"/>
              <a:pathLst>
                <a:path extrusionOk="0" h="4948" w="7967">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8" name="Google Shape;16398;p85"/>
            <p:cNvSpPr/>
            <p:nvPr/>
          </p:nvSpPr>
          <p:spPr>
            <a:xfrm>
              <a:off x="8108505" y="2142707"/>
              <a:ext cx="184292" cy="80552"/>
            </a:xfrm>
            <a:custGeom>
              <a:rect b="b" l="l" r="r" t="t"/>
              <a:pathLst>
                <a:path extrusionOk="0" h="3071" w="7026">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9" name="Google Shape;16399;p85"/>
            <p:cNvSpPr/>
            <p:nvPr/>
          </p:nvSpPr>
          <p:spPr>
            <a:xfrm>
              <a:off x="8032805" y="2087388"/>
              <a:ext cx="36827" cy="42886"/>
            </a:xfrm>
            <a:custGeom>
              <a:rect b="b" l="l" r="r" t="t"/>
              <a:pathLst>
                <a:path extrusionOk="0" h="1635" w="1404">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0" name="Google Shape;16400;p85"/>
            <p:cNvSpPr/>
            <p:nvPr/>
          </p:nvSpPr>
          <p:spPr>
            <a:xfrm>
              <a:off x="8051297" y="2087388"/>
              <a:ext cx="18518" cy="30742"/>
            </a:xfrm>
            <a:custGeom>
              <a:rect b="b" l="l" r="r" t="t"/>
              <a:pathLst>
                <a:path extrusionOk="0" h="1172" w="706">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1" name="Google Shape;16401;p85"/>
            <p:cNvSpPr/>
            <p:nvPr/>
          </p:nvSpPr>
          <p:spPr>
            <a:xfrm>
              <a:off x="8045081" y="2093421"/>
              <a:ext cx="12276" cy="12302"/>
            </a:xfrm>
            <a:custGeom>
              <a:rect b="b" l="l" r="r" t="t"/>
              <a:pathLst>
                <a:path extrusionOk="0" h="469" w="468">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02" name="Google Shape;16402;p85"/>
          <p:cNvGrpSpPr/>
          <p:nvPr/>
        </p:nvGrpSpPr>
        <p:grpSpPr>
          <a:xfrm>
            <a:off x="1416733" y="1512190"/>
            <a:ext cx="332964" cy="370158"/>
            <a:chOff x="1416733" y="1512190"/>
            <a:chExt cx="332964" cy="370158"/>
          </a:xfrm>
        </p:grpSpPr>
        <p:sp>
          <p:nvSpPr>
            <p:cNvPr id="16403" name="Google Shape;16403;p85"/>
            <p:cNvSpPr/>
            <p:nvPr/>
          </p:nvSpPr>
          <p:spPr>
            <a:xfrm>
              <a:off x="1416733" y="1637596"/>
              <a:ext cx="106913" cy="144134"/>
            </a:xfrm>
            <a:custGeom>
              <a:rect b="b" l="l" r="r" t="t"/>
              <a:pathLst>
                <a:path extrusionOk="0" h="5495" w="4076">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4" name="Google Shape;16404;p85"/>
            <p:cNvSpPr/>
            <p:nvPr/>
          </p:nvSpPr>
          <p:spPr>
            <a:xfrm>
              <a:off x="1642967" y="1637596"/>
              <a:ext cx="106730" cy="144134"/>
            </a:xfrm>
            <a:custGeom>
              <a:rect b="b" l="l" r="r" t="t"/>
              <a:pathLst>
                <a:path extrusionOk="0" h="5495" w="4069">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5" name="Google Shape;16405;p85"/>
            <p:cNvSpPr/>
            <p:nvPr/>
          </p:nvSpPr>
          <p:spPr>
            <a:xfrm>
              <a:off x="1463685" y="1643472"/>
              <a:ext cx="238877" cy="238877"/>
            </a:xfrm>
            <a:custGeom>
              <a:rect b="b" l="l" r="r" t="t"/>
              <a:pathLst>
                <a:path extrusionOk="0" h="9107" w="9107">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6" name="Google Shape;16406;p85"/>
            <p:cNvSpPr/>
            <p:nvPr/>
          </p:nvSpPr>
          <p:spPr>
            <a:xfrm>
              <a:off x="1506178" y="1643472"/>
              <a:ext cx="154049" cy="47765"/>
            </a:xfrm>
            <a:custGeom>
              <a:rect b="b" l="l" r="r" t="t"/>
              <a:pathLst>
                <a:path extrusionOk="0" h="1821" w="5873">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7" name="Google Shape;16407;p85"/>
            <p:cNvSpPr/>
            <p:nvPr/>
          </p:nvSpPr>
          <p:spPr>
            <a:xfrm>
              <a:off x="1499594" y="1643472"/>
              <a:ext cx="167216" cy="196909"/>
            </a:xfrm>
            <a:custGeom>
              <a:rect b="b" l="l" r="r" t="t"/>
              <a:pathLst>
                <a:path extrusionOk="0" h="7507" w="6375">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8" name="Google Shape;16408;p85"/>
            <p:cNvSpPr/>
            <p:nvPr/>
          </p:nvSpPr>
          <p:spPr>
            <a:xfrm>
              <a:off x="1518637" y="1643472"/>
              <a:ext cx="129157" cy="47765"/>
            </a:xfrm>
            <a:custGeom>
              <a:rect b="b" l="l" r="r" t="t"/>
              <a:pathLst>
                <a:path extrusionOk="0" h="1821" w="4924">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9" name="Google Shape;16409;p85"/>
            <p:cNvSpPr/>
            <p:nvPr/>
          </p:nvSpPr>
          <p:spPr>
            <a:xfrm>
              <a:off x="1493745" y="1858295"/>
              <a:ext cx="71687" cy="23869"/>
            </a:xfrm>
            <a:custGeom>
              <a:rect b="b" l="l" r="r" t="t"/>
              <a:pathLst>
                <a:path extrusionOk="0" h="910" w="2733">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0" name="Google Shape;16410;p85"/>
            <p:cNvSpPr/>
            <p:nvPr/>
          </p:nvSpPr>
          <p:spPr>
            <a:xfrm>
              <a:off x="1493745" y="1858295"/>
              <a:ext cx="47686" cy="23869"/>
            </a:xfrm>
            <a:custGeom>
              <a:rect b="b" l="l" r="r" t="t"/>
              <a:pathLst>
                <a:path extrusionOk="0" h="910" w="1818">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1" name="Google Shape;16411;p85"/>
            <p:cNvSpPr/>
            <p:nvPr/>
          </p:nvSpPr>
          <p:spPr>
            <a:xfrm>
              <a:off x="1601156" y="1858295"/>
              <a:ext cx="71713" cy="23869"/>
            </a:xfrm>
            <a:custGeom>
              <a:rect b="b" l="l" r="r" t="t"/>
              <a:pathLst>
                <a:path extrusionOk="0" h="910" w="2734">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2" name="Google Shape;16412;p85"/>
            <p:cNvSpPr/>
            <p:nvPr/>
          </p:nvSpPr>
          <p:spPr>
            <a:xfrm>
              <a:off x="1601156" y="1858295"/>
              <a:ext cx="47870" cy="23869"/>
            </a:xfrm>
            <a:custGeom>
              <a:rect b="b" l="l" r="r" t="t"/>
              <a:pathLst>
                <a:path extrusionOk="0" h="910" w="1825">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3" name="Google Shape;16413;p85"/>
            <p:cNvSpPr/>
            <p:nvPr/>
          </p:nvSpPr>
          <p:spPr>
            <a:xfrm>
              <a:off x="1499594" y="1512217"/>
              <a:ext cx="167216" cy="167190"/>
            </a:xfrm>
            <a:custGeom>
              <a:rect b="b" l="l" r="r" t="t"/>
              <a:pathLst>
                <a:path extrusionOk="0" h="6374" w="6375">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4" name="Google Shape;16414;p85"/>
            <p:cNvSpPr/>
            <p:nvPr/>
          </p:nvSpPr>
          <p:spPr>
            <a:xfrm>
              <a:off x="1566480" y="1620415"/>
              <a:ext cx="33286" cy="32263"/>
            </a:xfrm>
            <a:custGeom>
              <a:rect b="b" l="l" r="r" t="t"/>
              <a:pathLst>
                <a:path extrusionOk="0" h="1230" w="1269">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5" name="Google Shape;16415;p85"/>
            <p:cNvSpPr/>
            <p:nvPr/>
          </p:nvSpPr>
          <p:spPr>
            <a:xfrm>
              <a:off x="1499253" y="1512190"/>
              <a:ext cx="98913" cy="167190"/>
            </a:xfrm>
            <a:custGeom>
              <a:rect b="b" l="l" r="r" t="t"/>
              <a:pathLst>
                <a:path extrusionOk="0" h="6374" w="3771">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6" name="Google Shape;16416;p85"/>
            <p:cNvSpPr/>
            <p:nvPr/>
          </p:nvSpPr>
          <p:spPr>
            <a:xfrm>
              <a:off x="1499594" y="1512217"/>
              <a:ext cx="167216" cy="86638"/>
            </a:xfrm>
            <a:custGeom>
              <a:rect b="b" l="l" r="r" t="t"/>
              <a:pathLst>
                <a:path extrusionOk="0" h="3303" w="6375">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7" name="Google Shape;16417;p85"/>
            <p:cNvSpPr/>
            <p:nvPr/>
          </p:nvSpPr>
          <p:spPr>
            <a:xfrm>
              <a:off x="1499594" y="1512217"/>
              <a:ext cx="98572" cy="86638"/>
            </a:xfrm>
            <a:custGeom>
              <a:rect b="b" l="l" r="r" t="t"/>
              <a:pathLst>
                <a:path extrusionOk="0" h="3303" w="3758">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8" name="Google Shape;16418;p85"/>
            <p:cNvSpPr/>
            <p:nvPr/>
          </p:nvSpPr>
          <p:spPr>
            <a:xfrm>
              <a:off x="1535529" y="1583877"/>
              <a:ext cx="23869" cy="29745"/>
            </a:xfrm>
            <a:custGeom>
              <a:rect b="b" l="l" r="r" t="t"/>
              <a:pathLst>
                <a:path extrusionOk="0" h="1134" w="91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9" name="Google Shape;16419;p85"/>
            <p:cNvSpPr/>
            <p:nvPr/>
          </p:nvSpPr>
          <p:spPr>
            <a:xfrm>
              <a:off x="1541404" y="1589753"/>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0" name="Google Shape;16420;p85"/>
            <p:cNvSpPr/>
            <p:nvPr/>
          </p:nvSpPr>
          <p:spPr>
            <a:xfrm>
              <a:off x="1607032" y="1583877"/>
              <a:ext cx="23843" cy="29719"/>
            </a:xfrm>
            <a:custGeom>
              <a:rect b="b" l="l" r="r" t="t"/>
              <a:pathLst>
                <a:path extrusionOk="0" h="1133" w="909">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1" name="Google Shape;16421;p85"/>
            <p:cNvSpPr/>
            <p:nvPr/>
          </p:nvSpPr>
          <p:spPr>
            <a:xfrm>
              <a:off x="1613065" y="1589753"/>
              <a:ext cx="11961" cy="11935"/>
            </a:xfrm>
            <a:custGeom>
              <a:rect b="b" l="l" r="r" t="t"/>
              <a:pathLst>
                <a:path extrusionOk="0" h="455" w="456">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22" name="Google Shape;16422;p85"/>
          <p:cNvGrpSpPr/>
          <p:nvPr/>
        </p:nvGrpSpPr>
        <p:grpSpPr>
          <a:xfrm>
            <a:off x="5246366" y="2906105"/>
            <a:ext cx="342852" cy="370079"/>
            <a:chOff x="5246366" y="2906105"/>
            <a:chExt cx="342852" cy="370079"/>
          </a:xfrm>
        </p:grpSpPr>
        <p:sp>
          <p:nvSpPr>
            <p:cNvPr id="16423" name="Google Shape;16423;p85"/>
            <p:cNvSpPr/>
            <p:nvPr/>
          </p:nvSpPr>
          <p:spPr>
            <a:xfrm>
              <a:off x="5410172" y="3089033"/>
              <a:ext cx="179046" cy="163701"/>
            </a:xfrm>
            <a:custGeom>
              <a:rect b="b" l="l" r="r" t="t"/>
              <a:pathLst>
                <a:path extrusionOk="0" h="6241" w="6826">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4" name="Google Shape;16424;p85"/>
            <p:cNvSpPr/>
            <p:nvPr/>
          </p:nvSpPr>
          <p:spPr>
            <a:xfrm>
              <a:off x="5405687" y="3137611"/>
              <a:ext cx="24210" cy="138573"/>
            </a:xfrm>
            <a:custGeom>
              <a:rect b="b" l="l" r="r" t="t"/>
              <a:pathLst>
                <a:path extrusionOk="0" h="5283" w="923">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5" name="Google Shape;16425;p85"/>
            <p:cNvSpPr/>
            <p:nvPr/>
          </p:nvSpPr>
          <p:spPr>
            <a:xfrm>
              <a:off x="5381660" y="2906105"/>
              <a:ext cx="72237" cy="87110"/>
            </a:xfrm>
            <a:custGeom>
              <a:rect b="b" l="l" r="r" t="t"/>
              <a:pathLst>
                <a:path extrusionOk="0" h="3321" w="2754">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6" name="Google Shape;16426;p85"/>
            <p:cNvSpPr/>
            <p:nvPr/>
          </p:nvSpPr>
          <p:spPr>
            <a:xfrm>
              <a:off x="5343076" y="2934093"/>
              <a:ext cx="168108" cy="215820"/>
            </a:xfrm>
            <a:custGeom>
              <a:rect b="b" l="l" r="r" t="t"/>
              <a:pathLst>
                <a:path extrusionOk="0" h="8228" w="6409">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7" name="Google Shape;16427;p85"/>
            <p:cNvSpPr/>
            <p:nvPr/>
          </p:nvSpPr>
          <p:spPr>
            <a:xfrm>
              <a:off x="5324584" y="2934093"/>
              <a:ext cx="168108" cy="215820"/>
            </a:xfrm>
            <a:custGeom>
              <a:rect b="b" l="l" r="r" t="t"/>
              <a:pathLst>
                <a:path extrusionOk="0" h="8228" w="6409">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8" name="Google Shape;16428;p85"/>
            <p:cNvSpPr/>
            <p:nvPr/>
          </p:nvSpPr>
          <p:spPr>
            <a:xfrm>
              <a:off x="5246366" y="3089033"/>
              <a:ext cx="179046" cy="163701"/>
            </a:xfrm>
            <a:custGeom>
              <a:rect b="b" l="l" r="r" t="t"/>
              <a:pathLst>
                <a:path extrusionOk="0" h="6241" w="6826">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29" name="Google Shape;16429;p85"/>
          <p:cNvGrpSpPr/>
          <p:nvPr/>
        </p:nvGrpSpPr>
        <p:grpSpPr>
          <a:xfrm>
            <a:off x="849667" y="2434883"/>
            <a:ext cx="371259" cy="366249"/>
            <a:chOff x="849667" y="2434883"/>
            <a:chExt cx="371259" cy="366249"/>
          </a:xfrm>
        </p:grpSpPr>
        <p:sp>
          <p:nvSpPr>
            <p:cNvPr id="16430" name="Google Shape;16430;p85"/>
            <p:cNvSpPr/>
            <p:nvPr/>
          </p:nvSpPr>
          <p:spPr>
            <a:xfrm>
              <a:off x="956607" y="2434883"/>
              <a:ext cx="258628" cy="145367"/>
            </a:xfrm>
            <a:custGeom>
              <a:rect b="b" l="l" r="r" t="t"/>
              <a:pathLst>
                <a:path extrusionOk="0" h="5542" w="986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1" name="Google Shape;16431;p85"/>
            <p:cNvSpPr/>
            <p:nvPr/>
          </p:nvSpPr>
          <p:spPr>
            <a:xfrm>
              <a:off x="1078078" y="2454661"/>
              <a:ext cx="393" cy="210"/>
            </a:xfrm>
            <a:custGeom>
              <a:rect b="b" l="l" r="r" t="t"/>
              <a:pathLst>
                <a:path extrusionOk="0" h="8" w="15">
                  <a:moveTo>
                    <a:pt x="1" y="7"/>
                  </a:moveTo>
                  <a:lnTo>
                    <a:pt x="14" y="0"/>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2" name="Google Shape;16432;p85"/>
            <p:cNvSpPr/>
            <p:nvPr/>
          </p:nvSpPr>
          <p:spPr>
            <a:xfrm>
              <a:off x="956790" y="2434883"/>
              <a:ext cx="121314" cy="145183"/>
            </a:xfrm>
            <a:custGeom>
              <a:rect b="b" l="l" r="r" t="t"/>
              <a:pathLst>
                <a:path extrusionOk="0" h="5535" w="4625">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3" name="Google Shape;16433;p85"/>
            <p:cNvSpPr/>
            <p:nvPr/>
          </p:nvSpPr>
          <p:spPr>
            <a:xfrm>
              <a:off x="869287" y="2681944"/>
              <a:ext cx="100854" cy="95372"/>
            </a:xfrm>
            <a:custGeom>
              <a:rect b="b" l="l" r="r" t="t"/>
              <a:pathLst>
                <a:path extrusionOk="0" h="3636" w="3845">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4" name="Google Shape;16434;p85"/>
            <p:cNvSpPr/>
            <p:nvPr/>
          </p:nvSpPr>
          <p:spPr>
            <a:xfrm>
              <a:off x="880828" y="2681944"/>
              <a:ext cx="89313" cy="95372"/>
            </a:xfrm>
            <a:custGeom>
              <a:rect b="b" l="l" r="r" t="t"/>
              <a:pathLst>
                <a:path extrusionOk="0" h="3636" w="3405">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5" name="Google Shape;16435;p85"/>
            <p:cNvSpPr/>
            <p:nvPr/>
          </p:nvSpPr>
          <p:spPr>
            <a:xfrm>
              <a:off x="946456" y="2490674"/>
              <a:ext cx="274471" cy="310458"/>
            </a:xfrm>
            <a:custGeom>
              <a:rect b="b" l="l" r="r" t="t"/>
              <a:pathLst>
                <a:path extrusionOk="0" h="11836" w="10464">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6" name="Google Shape;16436;p85"/>
            <p:cNvSpPr/>
            <p:nvPr/>
          </p:nvSpPr>
          <p:spPr>
            <a:xfrm>
              <a:off x="946456" y="2490753"/>
              <a:ext cx="172908" cy="310380"/>
            </a:xfrm>
            <a:custGeom>
              <a:rect b="b" l="l" r="r" t="t"/>
              <a:pathLst>
                <a:path extrusionOk="0" h="11833" w="6592">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7" name="Google Shape;16437;p85"/>
            <p:cNvSpPr/>
            <p:nvPr/>
          </p:nvSpPr>
          <p:spPr>
            <a:xfrm>
              <a:off x="850952" y="2598506"/>
              <a:ext cx="156200" cy="100592"/>
            </a:xfrm>
            <a:custGeom>
              <a:rect b="b" l="l" r="r" t="t"/>
              <a:pathLst>
                <a:path extrusionOk="0" h="3835" w="5955">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8" name="Google Shape;16438;p85"/>
            <p:cNvSpPr/>
            <p:nvPr/>
          </p:nvSpPr>
          <p:spPr>
            <a:xfrm>
              <a:off x="855936" y="2664160"/>
              <a:ext cx="131281" cy="34938"/>
            </a:xfrm>
            <a:custGeom>
              <a:rect b="b" l="l" r="r" t="t"/>
              <a:pathLst>
                <a:path extrusionOk="0" h="1332" w="5005">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9" name="Google Shape;16439;p85"/>
            <p:cNvSpPr/>
            <p:nvPr/>
          </p:nvSpPr>
          <p:spPr>
            <a:xfrm>
              <a:off x="1011926" y="2574164"/>
              <a:ext cx="41811" cy="53745"/>
            </a:xfrm>
            <a:custGeom>
              <a:rect b="b" l="l" r="r" t="t"/>
              <a:pathLst>
                <a:path extrusionOk="0" h="2049" w="1594">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0" name="Google Shape;16440;p85"/>
            <p:cNvSpPr/>
            <p:nvPr/>
          </p:nvSpPr>
          <p:spPr>
            <a:xfrm>
              <a:off x="1029893" y="2574164"/>
              <a:ext cx="23843" cy="41837"/>
            </a:xfrm>
            <a:custGeom>
              <a:rect b="b" l="l" r="r" t="t"/>
              <a:pathLst>
                <a:path extrusionOk="0" h="1595" w="909">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1" name="Google Shape;16441;p85"/>
            <p:cNvSpPr/>
            <p:nvPr/>
          </p:nvSpPr>
          <p:spPr>
            <a:xfrm>
              <a:off x="1023834" y="2580224"/>
              <a:ext cx="17994" cy="17994"/>
            </a:xfrm>
            <a:custGeom>
              <a:rect b="b" l="l" r="r" t="t"/>
              <a:pathLst>
                <a:path extrusionOk="0" h="686" w="686">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2" name="Google Shape;16442;p85"/>
            <p:cNvSpPr/>
            <p:nvPr/>
          </p:nvSpPr>
          <p:spPr>
            <a:xfrm>
              <a:off x="849667" y="2658127"/>
              <a:ext cx="121733" cy="30138"/>
            </a:xfrm>
            <a:custGeom>
              <a:rect b="b" l="l" r="r" t="t"/>
              <a:pathLst>
                <a:path extrusionOk="0" h="1149" w="4641">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43" name="Google Shape;16443;p85"/>
          <p:cNvGrpSpPr/>
          <p:nvPr/>
        </p:nvGrpSpPr>
        <p:grpSpPr>
          <a:xfrm>
            <a:off x="4417026" y="3365366"/>
            <a:ext cx="332728" cy="370053"/>
            <a:chOff x="4417026" y="3365366"/>
            <a:chExt cx="332728" cy="370053"/>
          </a:xfrm>
        </p:grpSpPr>
        <p:sp>
          <p:nvSpPr>
            <p:cNvPr id="16444" name="Google Shape;16444;p85"/>
            <p:cNvSpPr/>
            <p:nvPr/>
          </p:nvSpPr>
          <p:spPr>
            <a:xfrm>
              <a:off x="4486352" y="3547402"/>
              <a:ext cx="194050" cy="188017"/>
            </a:xfrm>
            <a:custGeom>
              <a:rect b="b" l="l" r="r" t="t"/>
              <a:pathLst>
                <a:path extrusionOk="0" h="7168" w="7398">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5" name="Google Shape;16445;p85"/>
            <p:cNvSpPr/>
            <p:nvPr/>
          </p:nvSpPr>
          <p:spPr>
            <a:xfrm>
              <a:off x="4572071" y="3656598"/>
              <a:ext cx="22610" cy="30269"/>
            </a:xfrm>
            <a:custGeom>
              <a:rect b="b" l="l" r="r" t="t"/>
              <a:pathLst>
                <a:path extrusionOk="0" h="1154" w="862">
                  <a:moveTo>
                    <a:pt x="170" y="0"/>
                  </a:moveTo>
                  <a:lnTo>
                    <a:pt x="0" y="1153"/>
                  </a:lnTo>
                  <a:lnTo>
                    <a:pt x="862" y="1153"/>
                  </a:lnTo>
                  <a:lnTo>
                    <a:pt x="699"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6" name="Google Shape;16446;p85"/>
            <p:cNvSpPr/>
            <p:nvPr/>
          </p:nvSpPr>
          <p:spPr>
            <a:xfrm>
              <a:off x="4583271" y="3619482"/>
              <a:ext cx="147465" cy="43175"/>
            </a:xfrm>
            <a:custGeom>
              <a:rect b="b" l="l" r="r" t="t"/>
              <a:pathLst>
                <a:path extrusionOk="0" h="1646" w="5622">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7" name="Google Shape;16447;p85"/>
            <p:cNvSpPr/>
            <p:nvPr/>
          </p:nvSpPr>
          <p:spPr>
            <a:xfrm>
              <a:off x="4583271" y="3555455"/>
              <a:ext cx="166482" cy="95110"/>
            </a:xfrm>
            <a:custGeom>
              <a:rect b="b" l="l" r="r" t="t"/>
              <a:pathLst>
                <a:path extrusionOk="0" h="3626" w="6347">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8" name="Google Shape;16448;p85"/>
            <p:cNvSpPr/>
            <p:nvPr/>
          </p:nvSpPr>
          <p:spPr>
            <a:xfrm>
              <a:off x="4436016" y="3619482"/>
              <a:ext cx="147465" cy="43175"/>
            </a:xfrm>
            <a:custGeom>
              <a:rect b="b" l="l" r="r" t="t"/>
              <a:pathLst>
                <a:path extrusionOk="0" h="1646" w="5622">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9" name="Google Shape;16449;p85"/>
            <p:cNvSpPr/>
            <p:nvPr/>
          </p:nvSpPr>
          <p:spPr>
            <a:xfrm>
              <a:off x="4430928" y="3444082"/>
              <a:ext cx="46191" cy="45535"/>
            </a:xfrm>
            <a:custGeom>
              <a:rect b="b" l="l" r="r" t="t"/>
              <a:pathLst>
                <a:path extrusionOk="0" h="1736" w="1761">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0" name="Google Shape;16450;p85"/>
            <p:cNvSpPr/>
            <p:nvPr/>
          </p:nvSpPr>
          <p:spPr>
            <a:xfrm>
              <a:off x="4464135" y="3435899"/>
              <a:ext cx="92487" cy="118874"/>
            </a:xfrm>
            <a:custGeom>
              <a:rect b="b" l="l" r="r" t="t"/>
              <a:pathLst>
                <a:path extrusionOk="0" h="4532" w="3526">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1" name="Google Shape;16451;p85"/>
            <p:cNvSpPr/>
            <p:nvPr/>
          </p:nvSpPr>
          <p:spPr>
            <a:xfrm>
              <a:off x="4422481" y="3476791"/>
              <a:ext cx="121681" cy="88867"/>
            </a:xfrm>
            <a:custGeom>
              <a:rect b="b" l="l" r="r" t="t"/>
              <a:pathLst>
                <a:path extrusionOk="0" h="3388" w="4639">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2" name="Google Shape;16452;p85"/>
            <p:cNvSpPr/>
            <p:nvPr/>
          </p:nvSpPr>
          <p:spPr>
            <a:xfrm>
              <a:off x="4689818" y="3444082"/>
              <a:ext cx="46007" cy="45535"/>
            </a:xfrm>
            <a:custGeom>
              <a:rect b="b" l="l" r="r" t="t"/>
              <a:pathLst>
                <a:path extrusionOk="0" h="1736" w="1754">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3" name="Google Shape;16453;p85"/>
            <p:cNvSpPr/>
            <p:nvPr/>
          </p:nvSpPr>
          <p:spPr>
            <a:xfrm>
              <a:off x="4610131" y="3435899"/>
              <a:ext cx="92487" cy="118874"/>
            </a:xfrm>
            <a:custGeom>
              <a:rect b="b" l="l" r="r" t="t"/>
              <a:pathLst>
                <a:path extrusionOk="0" h="4532" w="3526">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4" name="Google Shape;16454;p85"/>
            <p:cNvSpPr/>
            <p:nvPr/>
          </p:nvSpPr>
          <p:spPr>
            <a:xfrm>
              <a:off x="4622590" y="3476791"/>
              <a:ext cx="121681" cy="88867"/>
            </a:xfrm>
            <a:custGeom>
              <a:rect b="b" l="l" r="r" t="t"/>
              <a:pathLst>
                <a:path extrusionOk="0" h="3388" w="4639">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5" name="Google Shape;16455;p85"/>
            <p:cNvSpPr/>
            <p:nvPr/>
          </p:nvSpPr>
          <p:spPr>
            <a:xfrm>
              <a:off x="4560687" y="3365366"/>
              <a:ext cx="45378" cy="62532"/>
            </a:xfrm>
            <a:custGeom>
              <a:rect b="b" l="l" r="r" t="t"/>
              <a:pathLst>
                <a:path extrusionOk="0" h="2384" w="173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6" name="Google Shape;16456;p85"/>
            <p:cNvSpPr/>
            <p:nvPr/>
          </p:nvSpPr>
          <p:spPr>
            <a:xfrm>
              <a:off x="4551271" y="3382730"/>
              <a:ext cx="86638" cy="128343"/>
            </a:xfrm>
            <a:custGeom>
              <a:rect b="b" l="l" r="r" t="t"/>
              <a:pathLst>
                <a:path extrusionOk="0" h="4893" w="3303">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7" name="Google Shape;16457;p85"/>
            <p:cNvSpPr/>
            <p:nvPr/>
          </p:nvSpPr>
          <p:spPr>
            <a:xfrm>
              <a:off x="4528844" y="3382730"/>
              <a:ext cx="86638" cy="128343"/>
            </a:xfrm>
            <a:custGeom>
              <a:rect b="b" l="l" r="r" t="t"/>
              <a:pathLst>
                <a:path extrusionOk="0" h="4893" w="3303">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8" name="Google Shape;16458;p85"/>
            <p:cNvSpPr/>
            <p:nvPr/>
          </p:nvSpPr>
          <p:spPr>
            <a:xfrm>
              <a:off x="4417026" y="3555455"/>
              <a:ext cx="166456" cy="95110"/>
            </a:xfrm>
            <a:custGeom>
              <a:rect b="b" l="l" r="r" t="t"/>
              <a:pathLst>
                <a:path extrusionOk="0" h="3626" w="6346">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9" name="Google Shape;16459;p85"/>
            <p:cNvSpPr/>
            <p:nvPr/>
          </p:nvSpPr>
          <p:spPr>
            <a:xfrm>
              <a:off x="4560687" y="3478968"/>
              <a:ext cx="45378" cy="62401"/>
            </a:xfrm>
            <a:custGeom>
              <a:rect b="b" l="l" r="r" t="t"/>
              <a:pathLst>
                <a:path extrusionOk="0" h="2379" w="173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0" name="Google Shape;16460;p85"/>
            <p:cNvSpPr/>
            <p:nvPr/>
          </p:nvSpPr>
          <p:spPr>
            <a:xfrm>
              <a:off x="4551271" y="3496306"/>
              <a:ext cx="86638" cy="128422"/>
            </a:xfrm>
            <a:custGeom>
              <a:rect b="b" l="l" r="r" t="t"/>
              <a:pathLst>
                <a:path extrusionOk="0" h="4896" w="3303">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1" name="Google Shape;16461;p85"/>
            <p:cNvSpPr/>
            <p:nvPr/>
          </p:nvSpPr>
          <p:spPr>
            <a:xfrm>
              <a:off x="4528844" y="3496306"/>
              <a:ext cx="86638" cy="128422"/>
            </a:xfrm>
            <a:custGeom>
              <a:rect b="b" l="l" r="r" t="t"/>
              <a:pathLst>
                <a:path extrusionOk="0" h="4896" w="3303">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62" name="Google Shape;16462;p85"/>
          <p:cNvGrpSpPr/>
          <p:nvPr/>
        </p:nvGrpSpPr>
        <p:grpSpPr>
          <a:xfrm>
            <a:off x="2497068" y="1980186"/>
            <a:ext cx="363994" cy="370105"/>
            <a:chOff x="2497068" y="1980186"/>
            <a:chExt cx="363994" cy="370105"/>
          </a:xfrm>
        </p:grpSpPr>
        <p:sp>
          <p:nvSpPr>
            <p:cNvPr id="16463" name="Google Shape;16463;p85"/>
            <p:cNvSpPr/>
            <p:nvPr/>
          </p:nvSpPr>
          <p:spPr>
            <a:xfrm>
              <a:off x="2702974" y="1980186"/>
              <a:ext cx="131832" cy="172488"/>
            </a:xfrm>
            <a:custGeom>
              <a:rect b="b" l="l" r="r" t="t"/>
              <a:pathLst>
                <a:path extrusionOk="0" h="6576" w="5026">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4" name="Google Shape;16464;p85"/>
            <p:cNvSpPr/>
            <p:nvPr/>
          </p:nvSpPr>
          <p:spPr>
            <a:xfrm>
              <a:off x="2742634" y="2020292"/>
              <a:ext cx="80238" cy="125274"/>
            </a:xfrm>
            <a:custGeom>
              <a:rect b="b" l="l" r="r" t="t"/>
              <a:pathLst>
                <a:path extrusionOk="0" h="4776" w="3059">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5" name="Google Shape;16465;p85"/>
            <p:cNvSpPr/>
            <p:nvPr/>
          </p:nvSpPr>
          <p:spPr>
            <a:xfrm>
              <a:off x="2523351" y="1980186"/>
              <a:ext cx="131806" cy="172488"/>
            </a:xfrm>
            <a:custGeom>
              <a:rect b="b" l="l" r="r" t="t"/>
              <a:pathLst>
                <a:path extrusionOk="0" h="6576" w="5025">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6" name="Google Shape;16466;p85"/>
            <p:cNvSpPr/>
            <p:nvPr/>
          </p:nvSpPr>
          <p:spPr>
            <a:xfrm>
              <a:off x="2535443" y="2020292"/>
              <a:ext cx="80238" cy="125274"/>
            </a:xfrm>
            <a:custGeom>
              <a:rect b="b" l="l" r="r" t="t"/>
              <a:pathLst>
                <a:path extrusionOk="0" h="4776" w="3059">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7" name="Google Shape;16467;p85"/>
            <p:cNvSpPr/>
            <p:nvPr/>
          </p:nvSpPr>
          <p:spPr>
            <a:xfrm>
              <a:off x="2511416" y="2032961"/>
              <a:ext cx="335298" cy="317331"/>
            </a:xfrm>
            <a:custGeom>
              <a:rect b="b" l="l" r="r" t="t"/>
              <a:pathLst>
                <a:path extrusionOk="0" h="12098" w="12783">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8" name="Google Shape;16468;p85"/>
            <p:cNvSpPr/>
            <p:nvPr/>
          </p:nvSpPr>
          <p:spPr>
            <a:xfrm>
              <a:off x="2655130" y="2278395"/>
              <a:ext cx="47870" cy="47870"/>
            </a:xfrm>
            <a:custGeom>
              <a:rect b="b" l="l" r="r" t="t"/>
              <a:pathLst>
                <a:path extrusionOk="0" h="1825" w="1825">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9" name="Google Shape;16469;p85"/>
            <p:cNvSpPr/>
            <p:nvPr/>
          </p:nvSpPr>
          <p:spPr>
            <a:xfrm>
              <a:off x="2656914" y="2228610"/>
              <a:ext cx="44302" cy="30112"/>
            </a:xfrm>
            <a:custGeom>
              <a:rect b="b" l="l" r="r" t="t"/>
              <a:pathLst>
                <a:path extrusionOk="0" h="1148" w="1689">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0" name="Google Shape;16470;p85"/>
            <p:cNvSpPr/>
            <p:nvPr/>
          </p:nvSpPr>
          <p:spPr>
            <a:xfrm>
              <a:off x="2737204" y="2253555"/>
              <a:ext cx="111792" cy="42834"/>
            </a:xfrm>
            <a:custGeom>
              <a:rect b="b" l="l" r="r" t="t"/>
              <a:pathLst>
                <a:path extrusionOk="0" h="1633" w="4262">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1" name="Google Shape;16471;p85"/>
            <p:cNvSpPr/>
            <p:nvPr/>
          </p:nvSpPr>
          <p:spPr>
            <a:xfrm>
              <a:off x="2747670" y="2234879"/>
              <a:ext cx="113392" cy="19541"/>
            </a:xfrm>
            <a:custGeom>
              <a:rect b="b" l="l" r="r" t="t"/>
              <a:pathLst>
                <a:path extrusionOk="0" h="745" w="4323">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2" name="Google Shape;16472;p85"/>
            <p:cNvSpPr/>
            <p:nvPr/>
          </p:nvSpPr>
          <p:spPr>
            <a:xfrm>
              <a:off x="2511416" y="2035086"/>
              <a:ext cx="236595" cy="315206"/>
            </a:xfrm>
            <a:custGeom>
              <a:rect b="b" l="l" r="r" t="t"/>
              <a:pathLst>
                <a:path extrusionOk="0" h="12017" w="902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3" name="Google Shape;16473;p85"/>
            <p:cNvSpPr/>
            <p:nvPr/>
          </p:nvSpPr>
          <p:spPr>
            <a:xfrm>
              <a:off x="2508924" y="2253713"/>
              <a:ext cx="111950" cy="42676"/>
            </a:xfrm>
            <a:custGeom>
              <a:rect b="b" l="l" r="r" t="t"/>
              <a:pathLst>
                <a:path extrusionOk="0" h="1627" w="4268">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4" name="Google Shape;16474;p85"/>
            <p:cNvSpPr/>
            <p:nvPr/>
          </p:nvSpPr>
          <p:spPr>
            <a:xfrm>
              <a:off x="2497068" y="2234801"/>
              <a:ext cx="113392" cy="19620"/>
            </a:xfrm>
            <a:custGeom>
              <a:rect b="b" l="l" r="r" t="t"/>
              <a:pathLst>
                <a:path extrusionOk="0" h="748" w="4323">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5" name="Google Shape;16475;p85"/>
            <p:cNvSpPr/>
            <p:nvPr/>
          </p:nvSpPr>
          <p:spPr>
            <a:xfrm>
              <a:off x="2589319" y="2158524"/>
              <a:ext cx="41837" cy="54086"/>
            </a:xfrm>
            <a:custGeom>
              <a:rect b="b" l="l" r="r" t="t"/>
              <a:pathLst>
                <a:path extrusionOk="0" h="2062" w="1595">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6" name="Google Shape;16476;p85"/>
            <p:cNvSpPr/>
            <p:nvPr/>
          </p:nvSpPr>
          <p:spPr>
            <a:xfrm>
              <a:off x="2606946" y="2158708"/>
              <a:ext cx="24551" cy="42361"/>
            </a:xfrm>
            <a:custGeom>
              <a:rect b="b" l="l" r="r" t="t"/>
              <a:pathLst>
                <a:path extrusionOk="0" h="1615" w="936">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7" name="Google Shape;16477;p85"/>
            <p:cNvSpPr/>
            <p:nvPr/>
          </p:nvSpPr>
          <p:spPr>
            <a:xfrm>
              <a:off x="2601254" y="2164583"/>
              <a:ext cx="17968" cy="17968"/>
            </a:xfrm>
            <a:custGeom>
              <a:rect b="b" l="l" r="r" t="t"/>
              <a:pathLst>
                <a:path extrusionOk="0" h="685" w="685">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8" name="Google Shape;16478;p85"/>
            <p:cNvSpPr/>
            <p:nvPr/>
          </p:nvSpPr>
          <p:spPr>
            <a:xfrm>
              <a:off x="2727000" y="2158524"/>
              <a:ext cx="41994" cy="54086"/>
            </a:xfrm>
            <a:custGeom>
              <a:rect b="b" l="l" r="r" t="t"/>
              <a:pathLst>
                <a:path extrusionOk="0" h="2062" w="1601">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9" name="Google Shape;16479;p85"/>
            <p:cNvSpPr/>
            <p:nvPr/>
          </p:nvSpPr>
          <p:spPr>
            <a:xfrm>
              <a:off x="2744601" y="2158708"/>
              <a:ext cx="24578" cy="42361"/>
            </a:xfrm>
            <a:custGeom>
              <a:rect b="b" l="l" r="r" t="t"/>
              <a:pathLst>
                <a:path extrusionOk="0" h="1615" w="937">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0" name="Google Shape;16480;p85"/>
            <p:cNvSpPr/>
            <p:nvPr/>
          </p:nvSpPr>
          <p:spPr>
            <a:xfrm>
              <a:off x="2738909" y="2164583"/>
              <a:ext cx="17994" cy="17968"/>
            </a:xfrm>
            <a:custGeom>
              <a:rect b="b" l="l" r="r" t="t"/>
              <a:pathLst>
                <a:path extrusionOk="0" h="685" w="686">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1" name="Google Shape;16481;p85"/>
            <p:cNvSpPr/>
            <p:nvPr/>
          </p:nvSpPr>
          <p:spPr>
            <a:xfrm>
              <a:off x="2656914" y="2228768"/>
              <a:ext cx="26886" cy="29981"/>
            </a:xfrm>
            <a:custGeom>
              <a:rect b="b" l="l" r="r" t="t"/>
              <a:pathLst>
                <a:path extrusionOk="0" h="1143" w="1025">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2" name="Google Shape;16482;p85"/>
            <p:cNvSpPr/>
            <p:nvPr/>
          </p:nvSpPr>
          <p:spPr>
            <a:xfrm>
              <a:off x="2655130" y="2278395"/>
              <a:ext cx="47870" cy="35909"/>
            </a:xfrm>
            <a:custGeom>
              <a:rect b="b" l="l" r="r" t="t"/>
              <a:pathLst>
                <a:path extrusionOk="0" h="1369" w="1825">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3" name="Google Shape;16483;p85"/>
            <p:cNvSpPr/>
            <p:nvPr/>
          </p:nvSpPr>
          <p:spPr>
            <a:xfrm>
              <a:off x="2616572" y="2275142"/>
              <a:ext cx="124986" cy="21246"/>
            </a:xfrm>
            <a:custGeom>
              <a:rect b="b" l="l" r="r" t="t"/>
              <a:pathLst>
                <a:path extrusionOk="0" h="810" w="4765">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84" name="Google Shape;16484;p85"/>
          <p:cNvGrpSpPr/>
          <p:nvPr/>
        </p:nvGrpSpPr>
        <p:grpSpPr>
          <a:xfrm>
            <a:off x="5820278" y="2906158"/>
            <a:ext cx="294904" cy="370027"/>
            <a:chOff x="5820278" y="2906158"/>
            <a:chExt cx="294904" cy="370027"/>
          </a:xfrm>
        </p:grpSpPr>
        <p:sp>
          <p:nvSpPr>
            <p:cNvPr id="16485" name="Google Shape;16485;p85"/>
            <p:cNvSpPr/>
            <p:nvPr/>
          </p:nvSpPr>
          <p:spPr>
            <a:xfrm>
              <a:off x="5893198" y="2987339"/>
              <a:ext cx="193158" cy="168790"/>
            </a:xfrm>
            <a:custGeom>
              <a:rect b="b" l="l" r="r" t="t"/>
              <a:pathLst>
                <a:path extrusionOk="0" h="6435" w="7364">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6" name="Google Shape;16486;p85"/>
            <p:cNvSpPr/>
            <p:nvPr/>
          </p:nvSpPr>
          <p:spPr>
            <a:xfrm>
              <a:off x="5885906" y="2906158"/>
              <a:ext cx="229276" cy="237880"/>
            </a:xfrm>
            <a:custGeom>
              <a:rect b="b" l="l" r="r" t="t"/>
              <a:pathLst>
                <a:path extrusionOk="0" h="9069" w="8741">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7" name="Google Shape;16487;p85"/>
            <p:cNvSpPr/>
            <p:nvPr/>
          </p:nvSpPr>
          <p:spPr>
            <a:xfrm>
              <a:off x="5836987" y="2915154"/>
              <a:ext cx="61562" cy="295061"/>
            </a:xfrm>
            <a:custGeom>
              <a:rect b="b" l="l" r="r" t="t"/>
              <a:pathLst>
                <a:path extrusionOk="0" h="11249" w="2347">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8" name="Google Shape;16488;p85"/>
            <p:cNvSpPr/>
            <p:nvPr/>
          </p:nvSpPr>
          <p:spPr>
            <a:xfrm>
              <a:off x="5880555" y="3094358"/>
              <a:ext cx="187990" cy="175951"/>
            </a:xfrm>
            <a:custGeom>
              <a:rect b="b" l="l" r="r" t="t"/>
              <a:pathLst>
                <a:path extrusionOk="0" h="6708" w="7167">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9" name="Google Shape;16489;p85"/>
            <p:cNvSpPr/>
            <p:nvPr/>
          </p:nvSpPr>
          <p:spPr>
            <a:xfrm>
              <a:off x="5820278" y="2986343"/>
              <a:ext cx="94979" cy="289842"/>
            </a:xfrm>
            <a:custGeom>
              <a:rect b="b" l="l" r="r" t="t"/>
              <a:pathLst>
                <a:path extrusionOk="0" h="11050" w="3621">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0" name="Google Shape;16490;p85"/>
            <p:cNvSpPr/>
            <p:nvPr/>
          </p:nvSpPr>
          <p:spPr>
            <a:xfrm>
              <a:off x="5951166" y="2917804"/>
              <a:ext cx="156541" cy="130179"/>
            </a:xfrm>
            <a:custGeom>
              <a:rect b="b" l="l" r="r" t="t"/>
              <a:pathLst>
                <a:path extrusionOk="0" h="4963" w="5968">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1" name="Google Shape;16491;p85"/>
            <p:cNvSpPr/>
            <p:nvPr/>
          </p:nvSpPr>
          <p:spPr>
            <a:xfrm>
              <a:off x="5937290" y="2999589"/>
              <a:ext cx="141249" cy="156541"/>
            </a:xfrm>
            <a:custGeom>
              <a:rect b="b" l="l" r="r" t="t"/>
              <a:pathLst>
                <a:path extrusionOk="0" h="5968" w="5385">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92" name="Google Shape;16492;p85"/>
          <p:cNvGrpSpPr/>
          <p:nvPr/>
        </p:nvGrpSpPr>
        <p:grpSpPr>
          <a:xfrm>
            <a:off x="4946819" y="3383229"/>
            <a:ext cx="370132" cy="334223"/>
            <a:chOff x="4946819" y="3383229"/>
            <a:chExt cx="370132" cy="334223"/>
          </a:xfrm>
        </p:grpSpPr>
        <p:sp>
          <p:nvSpPr>
            <p:cNvPr id="16493" name="Google Shape;16493;p85"/>
            <p:cNvSpPr/>
            <p:nvPr/>
          </p:nvSpPr>
          <p:spPr>
            <a:xfrm>
              <a:off x="4946819" y="3383229"/>
              <a:ext cx="370132" cy="179125"/>
            </a:xfrm>
            <a:custGeom>
              <a:rect b="b" l="l" r="r" t="t"/>
              <a:pathLst>
                <a:path extrusionOk="0" h="6829" w="14111">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4" name="Google Shape;16494;p85"/>
            <p:cNvSpPr/>
            <p:nvPr/>
          </p:nvSpPr>
          <p:spPr>
            <a:xfrm>
              <a:off x="4946819" y="3383229"/>
              <a:ext cx="200817" cy="179125"/>
            </a:xfrm>
            <a:custGeom>
              <a:rect b="b" l="l" r="r" t="t"/>
              <a:pathLst>
                <a:path extrusionOk="0" h="6829" w="7656">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5" name="Google Shape;16495;p85"/>
            <p:cNvSpPr/>
            <p:nvPr/>
          </p:nvSpPr>
          <p:spPr>
            <a:xfrm>
              <a:off x="5063149" y="3562327"/>
              <a:ext cx="137314" cy="155124"/>
            </a:xfrm>
            <a:custGeom>
              <a:rect b="b" l="l" r="r" t="t"/>
              <a:pathLst>
                <a:path extrusionOk="0" h="5914" w="5235">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6" name="Google Shape;16496;p85"/>
            <p:cNvSpPr/>
            <p:nvPr/>
          </p:nvSpPr>
          <p:spPr>
            <a:xfrm>
              <a:off x="5063149" y="3562327"/>
              <a:ext cx="122206" cy="155124"/>
            </a:xfrm>
            <a:custGeom>
              <a:rect b="b" l="l" r="r" t="t"/>
              <a:pathLst>
                <a:path extrusionOk="0" h="5914" w="4659">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7" name="Google Shape;16497;p85"/>
            <p:cNvSpPr/>
            <p:nvPr/>
          </p:nvSpPr>
          <p:spPr>
            <a:xfrm>
              <a:off x="5048382" y="3425039"/>
              <a:ext cx="95530" cy="83595"/>
            </a:xfrm>
            <a:custGeom>
              <a:rect b="b" l="l" r="r" t="t"/>
              <a:pathLst>
                <a:path extrusionOk="0" h="3187" w="3642">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8" name="Google Shape;16498;p85"/>
            <p:cNvSpPr/>
            <p:nvPr/>
          </p:nvSpPr>
          <p:spPr>
            <a:xfrm>
              <a:off x="5197604" y="3396580"/>
              <a:ext cx="82362" cy="64237"/>
            </a:xfrm>
            <a:custGeom>
              <a:rect b="b" l="l" r="r" t="t"/>
              <a:pathLst>
                <a:path extrusionOk="0" h="2449" w="314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9" name="Google Shape;16499;p85"/>
            <p:cNvSpPr/>
            <p:nvPr/>
          </p:nvSpPr>
          <p:spPr>
            <a:xfrm>
              <a:off x="5157394" y="3496700"/>
              <a:ext cx="115989" cy="65654"/>
            </a:xfrm>
            <a:custGeom>
              <a:rect b="b" l="l" r="r" t="t"/>
              <a:pathLst>
                <a:path extrusionOk="0" h="2503" w="4422">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0" name="Google Shape;16500;p85"/>
            <p:cNvSpPr/>
            <p:nvPr/>
          </p:nvSpPr>
          <p:spPr>
            <a:xfrm>
              <a:off x="4947344" y="3455807"/>
              <a:ext cx="58545" cy="70690"/>
            </a:xfrm>
            <a:custGeom>
              <a:rect b="b" l="l" r="r" t="t"/>
              <a:pathLst>
                <a:path extrusionOk="0" h="2695" w="2232">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1" name="Google Shape;16501;p85"/>
            <p:cNvSpPr/>
            <p:nvPr/>
          </p:nvSpPr>
          <p:spPr>
            <a:xfrm>
              <a:off x="5048198" y="3425564"/>
              <a:ext cx="41102" cy="71529"/>
            </a:xfrm>
            <a:custGeom>
              <a:rect b="b" l="l" r="r" t="t"/>
              <a:pathLst>
                <a:path extrusionOk="0" h="2727" w="1567">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02" name="Google Shape;16502;p85"/>
          <p:cNvGrpSpPr/>
          <p:nvPr/>
        </p:nvGrpSpPr>
        <p:grpSpPr>
          <a:xfrm>
            <a:off x="3038403" y="1539234"/>
            <a:ext cx="375482" cy="316072"/>
            <a:chOff x="3038403" y="1539234"/>
            <a:chExt cx="375482" cy="316072"/>
          </a:xfrm>
        </p:grpSpPr>
        <p:sp>
          <p:nvSpPr>
            <p:cNvPr id="16503" name="Google Shape;16503;p85"/>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504" name="Google Shape;16504;p85"/>
            <p:cNvGrpSpPr/>
            <p:nvPr/>
          </p:nvGrpSpPr>
          <p:grpSpPr>
            <a:xfrm>
              <a:off x="3038403" y="1539234"/>
              <a:ext cx="375482" cy="316072"/>
              <a:chOff x="3038403" y="1539234"/>
              <a:chExt cx="375482" cy="316072"/>
            </a:xfrm>
          </p:grpSpPr>
          <p:sp>
            <p:nvSpPr>
              <p:cNvPr id="16505" name="Google Shape;16505;p85"/>
              <p:cNvSpPr/>
              <p:nvPr/>
            </p:nvSpPr>
            <p:spPr>
              <a:xfrm>
                <a:off x="3038403" y="1585792"/>
                <a:ext cx="72788" cy="58414"/>
              </a:xfrm>
              <a:custGeom>
                <a:rect b="b" l="l" r="r" t="t"/>
                <a:pathLst>
                  <a:path extrusionOk="0" h="2227" w="2775">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6" name="Google Shape;16506;p85"/>
              <p:cNvSpPr/>
              <p:nvPr/>
            </p:nvSpPr>
            <p:spPr>
              <a:xfrm>
                <a:off x="3169317" y="1683420"/>
                <a:ext cx="244569" cy="169105"/>
              </a:xfrm>
              <a:custGeom>
                <a:rect b="b" l="l" r="r" t="t"/>
                <a:pathLst>
                  <a:path extrusionOk="0" h="6447" w="9324">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7" name="Google Shape;16507;p85"/>
              <p:cNvSpPr/>
              <p:nvPr/>
            </p:nvSpPr>
            <p:spPr>
              <a:xfrm>
                <a:off x="3194760" y="1700076"/>
                <a:ext cx="197800" cy="103294"/>
              </a:xfrm>
              <a:custGeom>
                <a:rect b="b" l="l" r="r" t="t"/>
                <a:pathLst>
                  <a:path extrusionOk="0" h="3938" w="7541">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8" name="Google Shape;16508;p85"/>
              <p:cNvSpPr/>
              <p:nvPr/>
            </p:nvSpPr>
            <p:spPr>
              <a:xfrm>
                <a:off x="3077905" y="1539234"/>
                <a:ext cx="153367" cy="300963"/>
              </a:xfrm>
              <a:custGeom>
                <a:rect b="b" l="l" r="r" t="t"/>
                <a:pathLst>
                  <a:path extrusionOk="0" h="11474" w="5847">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9" name="Google Shape;16509;p85"/>
              <p:cNvSpPr/>
              <p:nvPr/>
            </p:nvSpPr>
            <p:spPr>
              <a:xfrm>
                <a:off x="3049315" y="1658633"/>
                <a:ext cx="284464" cy="196673"/>
              </a:xfrm>
              <a:custGeom>
                <a:rect b="b" l="l" r="r" t="t"/>
                <a:pathLst>
                  <a:path extrusionOk="0" h="7498" w="10845">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0" name="Google Shape;16510;p85"/>
              <p:cNvSpPr/>
              <p:nvPr/>
            </p:nvSpPr>
            <p:spPr>
              <a:xfrm>
                <a:off x="3058207" y="1663013"/>
                <a:ext cx="272976" cy="192292"/>
              </a:xfrm>
              <a:custGeom>
                <a:rect b="b" l="l" r="r" t="t"/>
                <a:pathLst>
                  <a:path extrusionOk="0" h="7331" w="10407">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1" name="Google Shape;16511;p85"/>
              <p:cNvSpPr/>
              <p:nvPr/>
            </p:nvSpPr>
            <p:spPr>
              <a:xfrm>
                <a:off x="3107598" y="1603261"/>
                <a:ext cx="85405" cy="219309"/>
              </a:xfrm>
              <a:custGeom>
                <a:rect b="b" l="l" r="r" t="t"/>
                <a:pathLst>
                  <a:path extrusionOk="0" h="8361" w="3256">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2" name="Google Shape;16512;p85"/>
              <p:cNvSpPr/>
              <p:nvPr/>
            </p:nvSpPr>
            <p:spPr>
              <a:xfrm>
                <a:off x="3093381" y="1585556"/>
                <a:ext cx="94271" cy="32289"/>
              </a:xfrm>
              <a:custGeom>
                <a:rect b="b" l="l" r="r" t="t"/>
                <a:pathLst>
                  <a:path extrusionOk="0" h="1231" w="3594">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3" name="Google Shape;16513;p85"/>
              <p:cNvSpPr/>
              <p:nvPr/>
            </p:nvSpPr>
            <p:spPr>
              <a:xfrm>
                <a:off x="3137133" y="1559824"/>
                <a:ext cx="14767" cy="20512"/>
              </a:xfrm>
              <a:custGeom>
                <a:rect b="b" l="l" r="r" t="t"/>
                <a:pathLst>
                  <a:path extrusionOk="0" h="782" w="563">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514" name="Google Shape;16514;p85"/>
          <p:cNvGrpSpPr/>
          <p:nvPr/>
        </p:nvGrpSpPr>
        <p:grpSpPr>
          <a:xfrm>
            <a:off x="6332865" y="2906131"/>
            <a:ext cx="360846" cy="370184"/>
            <a:chOff x="6332865" y="2906131"/>
            <a:chExt cx="360846" cy="370184"/>
          </a:xfrm>
        </p:grpSpPr>
        <p:sp>
          <p:nvSpPr>
            <p:cNvPr id="16515" name="Google Shape;16515;p85"/>
            <p:cNvSpPr/>
            <p:nvPr/>
          </p:nvSpPr>
          <p:spPr>
            <a:xfrm>
              <a:off x="6332865" y="2906131"/>
              <a:ext cx="360846" cy="327508"/>
            </a:xfrm>
            <a:custGeom>
              <a:rect b="b" l="l" r="r" t="t"/>
              <a:pathLst>
                <a:path extrusionOk="0" h="12486" w="13757">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6" name="Google Shape;16516;p85"/>
            <p:cNvSpPr/>
            <p:nvPr/>
          </p:nvSpPr>
          <p:spPr>
            <a:xfrm>
              <a:off x="6636005" y="3022855"/>
              <a:ext cx="21089" cy="18466"/>
            </a:xfrm>
            <a:custGeom>
              <a:rect b="b" l="l" r="r" t="t"/>
              <a:pathLst>
                <a:path extrusionOk="0" h="704" w="804">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7" name="Google Shape;16517;p85"/>
            <p:cNvSpPr/>
            <p:nvPr/>
          </p:nvSpPr>
          <p:spPr>
            <a:xfrm>
              <a:off x="6391594" y="2960034"/>
              <a:ext cx="243546" cy="316281"/>
            </a:xfrm>
            <a:custGeom>
              <a:rect b="b" l="l" r="r" t="t"/>
              <a:pathLst>
                <a:path extrusionOk="0" h="12058" w="9285">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8" name="Google Shape;16518;p85"/>
            <p:cNvSpPr/>
            <p:nvPr/>
          </p:nvSpPr>
          <p:spPr>
            <a:xfrm>
              <a:off x="6624333" y="3184510"/>
              <a:ext cx="22820" cy="12879"/>
            </a:xfrm>
            <a:custGeom>
              <a:rect b="b" l="l" r="r" t="t"/>
              <a:pathLst>
                <a:path extrusionOk="0" h="491" w="87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9" name="Google Shape;16519;p85"/>
            <p:cNvSpPr/>
            <p:nvPr/>
          </p:nvSpPr>
          <p:spPr>
            <a:xfrm>
              <a:off x="6367593" y="3022750"/>
              <a:ext cx="21115" cy="18387"/>
            </a:xfrm>
            <a:custGeom>
              <a:rect b="b" l="l" r="r" t="t"/>
              <a:pathLst>
                <a:path extrusionOk="0" h="701" w="805">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0" name="Google Shape;16520;p85"/>
            <p:cNvSpPr/>
            <p:nvPr/>
          </p:nvSpPr>
          <p:spPr>
            <a:xfrm>
              <a:off x="6379633" y="3184563"/>
              <a:ext cx="22794" cy="12826"/>
            </a:xfrm>
            <a:custGeom>
              <a:rect b="b" l="l" r="r" t="t"/>
              <a:pathLst>
                <a:path extrusionOk="0" h="489" w="869">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1" name="Google Shape;16521;p85"/>
            <p:cNvSpPr/>
            <p:nvPr/>
          </p:nvSpPr>
          <p:spPr>
            <a:xfrm>
              <a:off x="6507321" y="2948257"/>
              <a:ext cx="11935" cy="17941"/>
            </a:xfrm>
            <a:custGeom>
              <a:rect b="b" l="l" r="r" t="t"/>
              <a:pathLst>
                <a:path extrusionOk="0" h="684" w="455">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2" name="Google Shape;16522;p85"/>
            <p:cNvSpPr/>
            <p:nvPr/>
          </p:nvSpPr>
          <p:spPr>
            <a:xfrm>
              <a:off x="6417142" y="3001923"/>
              <a:ext cx="72001" cy="84985"/>
            </a:xfrm>
            <a:custGeom>
              <a:rect b="b" l="l" r="r" t="t"/>
              <a:pathLst>
                <a:path extrusionOk="0" h="3240" w="2745">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3" name="Google Shape;16523;p85"/>
            <p:cNvSpPr/>
            <p:nvPr/>
          </p:nvSpPr>
          <p:spPr>
            <a:xfrm>
              <a:off x="6358990" y="3090659"/>
              <a:ext cx="102481" cy="86113"/>
            </a:xfrm>
            <a:custGeom>
              <a:rect b="b" l="l" r="r" t="t"/>
              <a:pathLst>
                <a:path extrusionOk="0" h="3283" w="3907">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4" name="Google Shape;16524;p85"/>
            <p:cNvSpPr/>
            <p:nvPr/>
          </p:nvSpPr>
          <p:spPr>
            <a:xfrm>
              <a:off x="6565131" y="3090659"/>
              <a:ext cx="102481" cy="86113"/>
            </a:xfrm>
            <a:custGeom>
              <a:rect b="b" l="l" r="r" t="t"/>
              <a:pathLst>
                <a:path extrusionOk="0" h="3283" w="3907">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5" name="Google Shape;16525;p85"/>
            <p:cNvSpPr/>
            <p:nvPr/>
          </p:nvSpPr>
          <p:spPr>
            <a:xfrm>
              <a:off x="6537459" y="3001740"/>
              <a:ext cx="72342" cy="85038"/>
            </a:xfrm>
            <a:custGeom>
              <a:rect b="b" l="l" r="r" t="t"/>
              <a:pathLst>
                <a:path extrusionOk="0" h="3242" w="2758">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26" name="Google Shape;16526;p85"/>
          <p:cNvGrpSpPr/>
          <p:nvPr/>
        </p:nvGrpSpPr>
        <p:grpSpPr>
          <a:xfrm>
            <a:off x="4135079" y="1518066"/>
            <a:ext cx="370132" cy="358223"/>
            <a:chOff x="4135079" y="1518066"/>
            <a:chExt cx="370132" cy="358223"/>
          </a:xfrm>
        </p:grpSpPr>
        <p:sp>
          <p:nvSpPr>
            <p:cNvPr id="16527" name="Google Shape;16527;p85"/>
            <p:cNvSpPr/>
            <p:nvPr/>
          </p:nvSpPr>
          <p:spPr>
            <a:xfrm>
              <a:off x="4135079" y="1625688"/>
              <a:ext cx="95530" cy="95530"/>
            </a:xfrm>
            <a:custGeom>
              <a:rect b="b" l="l" r="r" t="t"/>
              <a:pathLst>
                <a:path extrusionOk="0" h="3642" w="3642">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8" name="Google Shape;16528;p85"/>
            <p:cNvSpPr/>
            <p:nvPr/>
          </p:nvSpPr>
          <p:spPr>
            <a:xfrm>
              <a:off x="4153047" y="1643472"/>
              <a:ext cx="59595" cy="59778"/>
            </a:xfrm>
            <a:custGeom>
              <a:rect b="b" l="l" r="r" t="t"/>
              <a:pathLst>
                <a:path extrusionOk="0" h="2279" w="2272">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9" name="Google Shape;16529;p85"/>
            <p:cNvSpPr/>
            <p:nvPr/>
          </p:nvSpPr>
          <p:spPr>
            <a:xfrm>
              <a:off x="4409681" y="1625688"/>
              <a:ext cx="95530" cy="95530"/>
            </a:xfrm>
            <a:custGeom>
              <a:rect b="b" l="l" r="r" t="t"/>
              <a:pathLst>
                <a:path extrusionOk="0" h="3642" w="3642">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0" name="Google Shape;16530;p85"/>
            <p:cNvSpPr/>
            <p:nvPr/>
          </p:nvSpPr>
          <p:spPr>
            <a:xfrm>
              <a:off x="4427649" y="1643472"/>
              <a:ext cx="59621" cy="59778"/>
            </a:xfrm>
            <a:custGeom>
              <a:rect b="b" l="l" r="r" t="t"/>
              <a:pathLst>
                <a:path extrusionOk="0" h="2279" w="2273">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1" name="Google Shape;16531;p85"/>
            <p:cNvSpPr/>
            <p:nvPr/>
          </p:nvSpPr>
          <p:spPr>
            <a:xfrm>
              <a:off x="4170831" y="1518250"/>
              <a:ext cx="298471" cy="358040"/>
            </a:xfrm>
            <a:custGeom>
              <a:rect b="b" l="l" r="r" t="t"/>
              <a:pathLst>
                <a:path extrusionOk="0" h="13650" w="11379">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2" name="Google Shape;16532;p85"/>
            <p:cNvSpPr/>
            <p:nvPr/>
          </p:nvSpPr>
          <p:spPr>
            <a:xfrm>
              <a:off x="4170831" y="1518066"/>
              <a:ext cx="166665" cy="352374"/>
            </a:xfrm>
            <a:custGeom>
              <a:rect b="b" l="l" r="r" t="t"/>
              <a:pathLst>
                <a:path extrusionOk="0" h="13434" w="6354">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3" name="Google Shape;16533;p85"/>
            <p:cNvSpPr/>
            <p:nvPr/>
          </p:nvSpPr>
          <p:spPr>
            <a:xfrm>
              <a:off x="4212615" y="1636914"/>
              <a:ext cx="214719" cy="215558"/>
            </a:xfrm>
            <a:custGeom>
              <a:rect b="b" l="l" r="r" t="t"/>
              <a:pathLst>
                <a:path extrusionOk="0" h="8218" w="8186">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4" name="Google Shape;16534;p85"/>
            <p:cNvSpPr/>
            <p:nvPr/>
          </p:nvSpPr>
          <p:spPr>
            <a:xfrm>
              <a:off x="4204274" y="1638121"/>
              <a:ext cx="60119" cy="179308"/>
            </a:xfrm>
            <a:custGeom>
              <a:rect b="b" l="l" r="r" t="t"/>
              <a:pathLst>
                <a:path extrusionOk="0" h="6836" w="2292">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5" name="Google Shape;16535;p85"/>
            <p:cNvSpPr/>
            <p:nvPr/>
          </p:nvSpPr>
          <p:spPr>
            <a:xfrm>
              <a:off x="4287948" y="1733126"/>
              <a:ext cx="28564" cy="17968"/>
            </a:xfrm>
            <a:custGeom>
              <a:rect b="b" l="l" r="r" t="t"/>
              <a:pathLst>
                <a:path extrusionOk="0" h="685" w="1089">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6" name="Google Shape;16536;p85"/>
            <p:cNvSpPr/>
            <p:nvPr/>
          </p:nvSpPr>
          <p:spPr>
            <a:xfrm>
              <a:off x="4323673" y="1733126"/>
              <a:ext cx="28696" cy="17784"/>
            </a:xfrm>
            <a:custGeom>
              <a:rect b="b" l="l" r="r" t="t"/>
              <a:pathLst>
                <a:path extrusionOk="0" h="678" w="1094">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7" name="Google Shape;16537;p85"/>
            <p:cNvSpPr/>
            <p:nvPr/>
          </p:nvSpPr>
          <p:spPr>
            <a:xfrm>
              <a:off x="4260459" y="1774884"/>
              <a:ext cx="119373" cy="53745"/>
            </a:xfrm>
            <a:custGeom>
              <a:rect b="b" l="l" r="r" t="t"/>
              <a:pathLst>
                <a:path extrusionOk="0" h="2049" w="4551">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8" name="Google Shape;16538;p85"/>
            <p:cNvSpPr/>
            <p:nvPr/>
          </p:nvSpPr>
          <p:spPr>
            <a:xfrm>
              <a:off x="4285718" y="1792773"/>
              <a:ext cx="68670" cy="35778"/>
            </a:xfrm>
            <a:custGeom>
              <a:rect b="b" l="l" r="r" t="t"/>
              <a:pathLst>
                <a:path extrusionOk="0" h="1364" w="2618">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9" name="Google Shape;16539;p85"/>
            <p:cNvSpPr/>
            <p:nvPr/>
          </p:nvSpPr>
          <p:spPr>
            <a:xfrm>
              <a:off x="4248550" y="1667472"/>
              <a:ext cx="35778" cy="41811"/>
            </a:xfrm>
            <a:custGeom>
              <a:rect b="b" l="l" r="r" t="t"/>
              <a:pathLst>
                <a:path extrusionOk="0" h="1594" w="1364">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0" name="Google Shape;16540;p85"/>
            <p:cNvSpPr/>
            <p:nvPr/>
          </p:nvSpPr>
          <p:spPr>
            <a:xfrm>
              <a:off x="4266334" y="1667472"/>
              <a:ext cx="17994" cy="29771"/>
            </a:xfrm>
            <a:custGeom>
              <a:rect b="b" l="l" r="r" t="t"/>
              <a:pathLst>
                <a:path extrusionOk="0" h="1135" w="686">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1" name="Google Shape;16541;p85"/>
            <p:cNvSpPr/>
            <p:nvPr/>
          </p:nvSpPr>
          <p:spPr>
            <a:xfrm>
              <a:off x="4260459" y="1673348"/>
              <a:ext cx="11961" cy="11935"/>
            </a:xfrm>
            <a:custGeom>
              <a:rect b="b" l="l" r="r" t="t"/>
              <a:pathLst>
                <a:path extrusionOk="0" h="455" w="456">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2" name="Google Shape;16542;p85"/>
            <p:cNvSpPr/>
            <p:nvPr/>
          </p:nvSpPr>
          <p:spPr>
            <a:xfrm>
              <a:off x="4355962" y="1667472"/>
              <a:ext cx="35778" cy="41811"/>
            </a:xfrm>
            <a:custGeom>
              <a:rect b="b" l="l" r="r" t="t"/>
              <a:pathLst>
                <a:path extrusionOk="0" h="1594" w="1364">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3" name="Google Shape;16543;p85"/>
            <p:cNvSpPr/>
            <p:nvPr/>
          </p:nvSpPr>
          <p:spPr>
            <a:xfrm>
              <a:off x="4373772" y="1667472"/>
              <a:ext cx="17968" cy="29771"/>
            </a:xfrm>
            <a:custGeom>
              <a:rect b="b" l="l" r="r" t="t"/>
              <a:pathLst>
                <a:path extrusionOk="0" h="1135" w="685">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4" name="Google Shape;16544;p85"/>
            <p:cNvSpPr/>
            <p:nvPr/>
          </p:nvSpPr>
          <p:spPr>
            <a:xfrm>
              <a:off x="4367897" y="1673348"/>
              <a:ext cx="11935" cy="11935"/>
            </a:xfrm>
            <a:custGeom>
              <a:rect b="b" l="l" r="r" t="t"/>
              <a:pathLst>
                <a:path extrusionOk="0" h="455" w="455">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5" name="Google Shape;16545;p85"/>
            <p:cNvSpPr/>
            <p:nvPr/>
          </p:nvSpPr>
          <p:spPr>
            <a:xfrm>
              <a:off x="4314178" y="1810688"/>
              <a:ext cx="11935" cy="17941"/>
            </a:xfrm>
            <a:custGeom>
              <a:rect b="b" l="l" r="r" t="t"/>
              <a:pathLst>
                <a:path extrusionOk="0" h="684" w="455">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46" name="Google Shape;16546;p85"/>
          <p:cNvGrpSpPr/>
          <p:nvPr/>
        </p:nvGrpSpPr>
        <p:grpSpPr>
          <a:xfrm>
            <a:off x="6878869" y="1980134"/>
            <a:ext cx="361240" cy="370158"/>
            <a:chOff x="6878869" y="1980134"/>
            <a:chExt cx="361240" cy="370158"/>
          </a:xfrm>
        </p:grpSpPr>
        <p:sp>
          <p:nvSpPr>
            <p:cNvPr id="16547" name="Google Shape;16547;p85"/>
            <p:cNvSpPr/>
            <p:nvPr/>
          </p:nvSpPr>
          <p:spPr>
            <a:xfrm>
              <a:off x="6878869" y="2012869"/>
              <a:ext cx="67437" cy="32027"/>
            </a:xfrm>
            <a:custGeom>
              <a:rect b="b" l="l" r="r" t="t"/>
              <a:pathLst>
                <a:path extrusionOk="0" h="1221" w="2571">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8" name="Google Shape;16548;p85"/>
            <p:cNvSpPr/>
            <p:nvPr/>
          </p:nvSpPr>
          <p:spPr>
            <a:xfrm>
              <a:off x="6882777" y="2032961"/>
              <a:ext cx="63529" cy="11777"/>
            </a:xfrm>
            <a:custGeom>
              <a:rect b="b" l="l" r="r" t="t"/>
              <a:pathLst>
                <a:path extrusionOk="0" h="449" w="2422">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9" name="Google Shape;16549;p85"/>
            <p:cNvSpPr/>
            <p:nvPr/>
          </p:nvSpPr>
          <p:spPr>
            <a:xfrm>
              <a:off x="6992339" y="2273962"/>
              <a:ext cx="91989" cy="76329"/>
            </a:xfrm>
            <a:custGeom>
              <a:rect b="b" l="l" r="r" t="t"/>
              <a:pathLst>
                <a:path extrusionOk="0" h="2910" w="3507">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0" name="Google Shape;16550;p85"/>
            <p:cNvSpPr/>
            <p:nvPr/>
          </p:nvSpPr>
          <p:spPr>
            <a:xfrm>
              <a:off x="7015815" y="2273962"/>
              <a:ext cx="68670" cy="76329"/>
            </a:xfrm>
            <a:custGeom>
              <a:rect b="b" l="l" r="r" t="t"/>
              <a:pathLst>
                <a:path extrusionOk="0" h="2910" w="2618">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1" name="Google Shape;16551;p85"/>
            <p:cNvSpPr/>
            <p:nvPr/>
          </p:nvSpPr>
          <p:spPr>
            <a:xfrm>
              <a:off x="6923696" y="1980134"/>
              <a:ext cx="316412" cy="317147"/>
            </a:xfrm>
            <a:custGeom>
              <a:rect b="b" l="l" r="r" t="t"/>
              <a:pathLst>
                <a:path extrusionOk="0" h="12091" w="12063">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2" name="Google Shape;16552;p85"/>
            <p:cNvSpPr/>
            <p:nvPr/>
          </p:nvSpPr>
          <p:spPr>
            <a:xfrm>
              <a:off x="6923853" y="1987085"/>
              <a:ext cx="305239" cy="310380"/>
            </a:xfrm>
            <a:custGeom>
              <a:rect b="b" l="l" r="r" t="t"/>
              <a:pathLst>
                <a:path extrusionOk="0" h="11833" w="11637">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3" name="Google Shape;16553;p85"/>
            <p:cNvSpPr/>
            <p:nvPr/>
          </p:nvSpPr>
          <p:spPr>
            <a:xfrm>
              <a:off x="6923853" y="2087388"/>
              <a:ext cx="316255" cy="210076"/>
            </a:xfrm>
            <a:custGeom>
              <a:rect b="b" l="l" r="r" t="t"/>
              <a:pathLst>
                <a:path extrusionOk="0" h="8009" w="12057">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4" name="Google Shape;16554;p85"/>
            <p:cNvSpPr/>
            <p:nvPr/>
          </p:nvSpPr>
          <p:spPr>
            <a:xfrm>
              <a:off x="6923853" y="2087388"/>
              <a:ext cx="305239" cy="210076"/>
            </a:xfrm>
            <a:custGeom>
              <a:rect b="b" l="l" r="r" t="t"/>
              <a:pathLst>
                <a:path extrusionOk="0" h="8009" w="11637">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5" name="Google Shape;16555;p85"/>
            <p:cNvSpPr/>
            <p:nvPr/>
          </p:nvSpPr>
          <p:spPr>
            <a:xfrm>
              <a:off x="6941296" y="2121356"/>
              <a:ext cx="298812" cy="176108"/>
            </a:xfrm>
            <a:custGeom>
              <a:rect b="b" l="l" r="r" t="t"/>
              <a:pathLst>
                <a:path extrusionOk="0" h="6714" w="11392">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6" name="Google Shape;16556;p85"/>
            <p:cNvSpPr/>
            <p:nvPr/>
          </p:nvSpPr>
          <p:spPr>
            <a:xfrm>
              <a:off x="6953388" y="2121172"/>
              <a:ext cx="286720" cy="152632"/>
            </a:xfrm>
            <a:custGeom>
              <a:rect b="b" l="l" r="r" t="t"/>
              <a:pathLst>
                <a:path extrusionOk="0" h="5819" w="10931">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7" name="Google Shape;16557;p85"/>
            <p:cNvSpPr/>
            <p:nvPr/>
          </p:nvSpPr>
          <p:spPr>
            <a:xfrm>
              <a:off x="6953204" y="2003610"/>
              <a:ext cx="23502" cy="23502"/>
            </a:xfrm>
            <a:custGeom>
              <a:rect b="b" l="l" r="r" t="t"/>
              <a:pathLst>
                <a:path extrusionOk="0" h="896" w="896">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8" name="Google Shape;16558;p85"/>
            <p:cNvSpPr/>
            <p:nvPr/>
          </p:nvSpPr>
          <p:spPr>
            <a:xfrm>
              <a:off x="6971696" y="2121146"/>
              <a:ext cx="218811" cy="95503"/>
            </a:xfrm>
            <a:custGeom>
              <a:rect b="b" l="l" r="r" t="t"/>
              <a:pathLst>
                <a:path extrusionOk="0" h="3641" w="8342">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9" name="Google Shape;16559;p85"/>
            <p:cNvSpPr/>
            <p:nvPr/>
          </p:nvSpPr>
          <p:spPr>
            <a:xfrm>
              <a:off x="6964955" y="2003610"/>
              <a:ext cx="11751" cy="11777"/>
            </a:xfrm>
            <a:custGeom>
              <a:rect b="b" l="l" r="r" t="t"/>
              <a:pathLst>
                <a:path extrusionOk="0" h="449" w="448">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60" name="Google Shape;16560;p85"/>
          <p:cNvGrpSpPr/>
          <p:nvPr/>
        </p:nvGrpSpPr>
        <p:grpSpPr>
          <a:xfrm>
            <a:off x="2493999" y="2550033"/>
            <a:ext cx="370132" cy="259467"/>
            <a:chOff x="2493999" y="2550033"/>
            <a:chExt cx="370132" cy="259467"/>
          </a:xfrm>
        </p:grpSpPr>
        <p:sp>
          <p:nvSpPr>
            <p:cNvPr id="16561" name="Google Shape;16561;p85"/>
            <p:cNvSpPr/>
            <p:nvPr/>
          </p:nvSpPr>
          <p:spPr>
            <a:xfrm>
              <a:off x="2493999" y="2660251"/>
              <a:ext cx="370132" cy="149249"/>
            </a:xfrm>
            <a:custGeom>
              <a:rect b="b" l="l" r="r" t="t"/>
              <a:pathLst>
                <a:path extrusionOk="0" h="5690" w="14111">
                  <a:moveTo>
                    <a:pt x="0" y="1"/>
                  </a:moveTo>
                  <a:cubicBezTo>
                    <a:pt x="0" y="1947"/>
                    <a:pt x="3872" y="5690"/>
                    <a:pt x="7059" y="5690"/>
                  </a:cubicBezTo>
                  <a:cubicBezTo>
                    <a:pt x="10239" y="5690"/>
                    <a:pt x="14111" y="1953"/>
                    <a:pt x="1411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2" name="Google Shape;16562;p85"/>
            <p:cNvSpPr/>
            <p:nvPr/>
          </p:nvSpPr>
          <p:spPr>
            <a:xfrm>
              <a:off x="2493999" y="2660251"/>
              <a:ext cx="139649" cy="140724"/>
            </a:xfrm>
            <a:custGeom>
              <a:rect b="b" l="l" r="r" t="t"/>
              <a:pathLst>
                <a:path extrusionOk="0" h="5365" w="5324">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3" name="Google Shape;16563;p85"/>
            <p:cNvSpPr/>
            <p:nvPr/>
          </p:nvSpPr>
          <p:spPr>
            <a:xfrm>
              <a:off x="2493999" y="2660251"/>
              <a:ext cx="370132" cy="101405"/>
            </a:xfrm>
            <a:custGeom>
              <a:rect b="b" l="l" r="r" t="t"/>
              <a:pathLst>
                <a:path extrusionOk="0" h="3866" w="14111">
                  <a:moveTo>
                    <a:pt x="0" y="1"/>
                  </a:moveTo>
                  <a:cubicBezTo>
                    <a:pt x="0" y="1031"/>
                    <a:pt x="4781" y="3866"/>
                    <a:pt x="7059" y="3866"/>
                  </a:cubicBezTo>
                  <a:cubicBezTo>
                    <a:pt x="9331" y="3866"/>
                    <a:pt x="14111" y="1031"/>
                    <a:pt x="1411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4" name="Google Shape;16564;p85"/>
            <p:cNvSpPr/>
            <p:nvPr/>
          </p:nvSpPr>
          <p:spPr>
            <a:xfrm>
              <a:off x="2493999" y="2550033"/>
              <a:ext cx="370132" cy="152055"/>
            </a:xfrm>
            <a:custGeom>
              <a:rect b="b" l="l" r="r" t="t"/>
              <a:pathLst>
                <a:path extrusionOk="0" h="5797" w="14111">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5" name="Google Shape;16565;p85"/>
            <p:cNvSpPr/>
            <p:nvPr/>
          </p:nvSpPr>
          <p:spPr>
            <a:xfrm>
              <a:off x="2493999" y="2550033"/>
              <a:ext cx="158665" cy="141012"/>
            </a:xfrm>
            <a:custGeom>
              <a:rect b="b" l="l" r="r" t="t"/>
              <a:pathLst>
                <a:path extrusionOk="0" h="5376" w="6049">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6" name="Google Shape;16566;p85"/>
            <p:cNvSpPr/>
            <p:nvPr/>
          </p:nvSpPr>
          <p:spPr>
            <a:xfrm>
              <a:off x="2505908" y="2558689"/>
              <a:ext cx="95530" cy="95556"/>
            </a:xfrm>
            <a:custGeom>
              <a:rect b="b" l="l" r="r" t="t"/>
              <a:pathLst>
                <a:path extrusionOk="0" h="3643" w="3642">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7" name="Google Shape;16567;p85"/>
            <p:cNvSpPr/>
            <p:nvPr/>
          </p:nvSpPr>
          <p:spPr>
            <a:xfrm>
              <a:off x="2497567" y="2564932"/>
              <a:ext cx="97654" cy="89392"/>
            </a:xfrm>
            <a:custGeom>
              <a:rect b="b" l="l" r="r" t="t"/>
              <a:pathLst>
                <a:path extrusionOk="0" h="3408" w="3723">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8" name="Google Shape;16568;p85"/>
            <p:cNvSpPr/>
            <p:nvPr/>
          </p:nvSpPr>
          <p:spPr>
            <a:xfrm>
              <a:off x="2756693" y="2558689"/>
              <a:ext cx="95530" cy="95556"/>
            </a:xfrm>
            <a:custGeom>
              <a:rect b="b" l="l" r="r" t="t"/>
              <a:pathLst>
                <a:path extrusionOk="0" h="3643" w="3642">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9" name="Google Shape;16569;p85"/>
            <p:cNvSpPr/>
            <p:nvPr/>
          </p:nvSpPr>
          <p:spPr>
            <a:xfrm>
              <a:off x="2748325" y="2564932"/>
              <a:ext cx="97681" cy="89392"/>
            </a:xfrm>
            <a:custGeom>
              <a:rect b="b" l="l" r="r" t="t"/>
              <a:pathLst>
                <a:path extrusionOk="0" h="3408" w="3724">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0" name="Google Shape;16570;p85"/>
            <p:cNvSpPr/>
            <p:nvPr/>
          </p:nvSpPr>
          <p:spPr>
            <a:xfrm>
              <a:off x="2523875" y="2576840"/>
              <a:ext cx="35778" cy="53745"/>
            </a:xfrm>
            <a:custGeom>
              <a:rect b="b" l="l" r="r" t="t"/>
              <a:pathLst>
                <a:path extrusionOk="0" h="2049" w="1364">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1" name="Google Shape;16571;p85"/>
            <p:cNvSpPr/>
            <p:nvPr/>
          </p:nvSpPr>
          <p:spPr>
            <a:xfrm>
              <a:off x="2647130" y="2648212"/>
              <a:ext cx="22558" cy="17941"/>
            </a:xfrm>
            <a:custGeom>
              <a:rect b="b" l="l" r="r" t="t"/>
              <a:pathLst>
                <a:path extrusionOk="0" h="684" w="86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2" name="Google Shape;16572;p85"/>
            <p:cNvSpPr/>
            <p:nvPr/>
          </p:nvSpPr>
          <p:spPr>
            <a:xfrm>
              <a:off x="2688495" y="2648212"/>
              <a:ext cx="22505" cy="17941"/>
            </a:xfrm>
            <a:custGeom>
              <a:rect b="b" l="l" r="r" t="t"/>
              <a:pathLst>
                <a:path extrusionOk="0" h="684" w="858">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3" name="Google Shape;16573;p85"/>
            <p:cNvSpPr/>
            <p:nvPr/>
          </p:nvSpPr>
          <p:spPr>
            <a:xfrm>
              <a:off x="2541843" y="2576656"/>
              <a:ext cx="17810" cy="35830"/>
            </a:xfrm>
            <a:custGeom>
              <a:rect b="b" l="l" r="r" t="t"/>
              <a:pathLst>
                <a:path extrusionOk="0" h="1366" w="679">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4" name="Google Shape;16574;p85"/>
            <p:cNvSpPr/>
            <p:nvPr/>
          </p:nvSpPr>
          <p:spPr>
            <a:xfrm>
              <a:off x="2535784" y="2588591"/>
              <a:ext cx="11961" cy="11935"/>
            </a:xfrm>
            <a:custGeom>
              <a:rect b="b" l="l" r="r" t="t"/>
              <a:pathLst>
                <a:path extrusionOk="0" h="455" w="456">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5" name="Google Shape;16575;p85"/>
            <p:cNvSpPr/>
            <p:nvPr/>
          </p:nvSpPr>
          <p:spPr>
            <a:xfrm>
              <a:off x="2798477" y="2576840"/>
              <a:ext cx="35778" cy="53745"/>
            </a:xfrm>
            <a:custGeom>
              <a:rect b="b" l="l" r="r" t="t"/>
              <a:pathLst>
                <a:path extrusionOk="0" h="2049" w="1364">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6" name="Google Shape;16576;p85"/>
            <p:cNvSpPr/>
            <p:nvPr/>
          </p:nvSpPr>
          <p:spPr>
            <a:xfrm>
              <a:off x="2816261" y="2576656"/>
              <a:ext cx="17994" cy="35830"/>
            </a:xfrm>
            <a:custGeom>
              <a:rect b="b" l="l" r="r" t="t"/>
              <a:pathLst>
                <a:path extrusionOk="0" h="1366" w="686">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7" name="Google Shape;16577;p85"/>
            <p:cNvSpPr/>
            <p:nvPr/>
          </p:nvSpPr>
          <p:spPr>
            <a:xfrm>
              <a:off x="2810412" y="2588591"/>
              <a:ext cx="11935" cy="11935"/>
            </a:xfrm>
            <a:custGeom>
              <a:rect b="b" l="l" r="r" t="t"/>
              <a:pathLst>
                <a:path extrusionOk="0" h="455" w="455">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8" name="Google Shape;16578;p85"/>
            <p:cNvSpPr/>
            <p:nvPr/>
          </p:nvSpPr>
          <p:spPr>
            <a:xfrm>
              <a:off x="2609595" y="2725879"/>
              <a:ext cx="138940" cy="35778"/>
            </a:xfrm>
            <a:custGeom>
              <a:rect b="b" l="l" r="r" t="t"/>
              <a:pathLst>
                <a:path extrusionOk="0" h="1364" w="5297">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9" name="Google Shape;16579;p85"/>
            <p:cNvSpPr/>
            <p:nvPr/>
          </p:nvSpPr>
          <p:spPr>
            <a:xfrm>
              <a:off x="2656730" y="2727662"/>
              <a:ext cx="91805" cy="33994"/>
            </a:xfrm>
            <a:custGeom>
              <a:rect b="b" l="l" r="r" t="t"/>
              <a:pathLst>
                <a:path extrusionOk="0" h="1296" w="350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80" name="Google Shape;16580;p85"/>
          <p:cNvGrpSpPr/>
          <p:nvPr/>
        </p:nvGrpSpPr>
        <p:grpSpPr>
          <a:xfrm>
            <a:off x="1699703" y="3365261"/>
            <a:ext cx="281054" cy="370158"/>
            <a:chOff x="1699703" y="3365261"/>
            <a:chExt cx="281054" cy="370158"/>
          </a:xfrm>
        </p:grpSpPr>
        <p:sp>
          <p:nvSpPr>
            <p:cNvPr id="16581" name="Google Shape;16581;p85"/>
            <p:cNvSpPr/>
            <p:nvPr/>
          </p:nvSpPr>
          <p:spPr>
            <a:xfrm>
              <a:off x="1737474" y="3471362"/>
              <a:ext cx="227781" cy="108435"/>
            </a:xfrm>
            <a:custGeom>
              <a:rect b="b" l="l" r="r" t="t"/>
              <a:pathLst>
                <a:path extrusionOk="0" h="4134" w="8684">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2" name="Google Shape;16582;p85"/>
            <p:cNvSpPr/>
            <p:nvPr/>
          </p:nvSpPr>
          <p:spPr>
            <a:xfrm>
              <a:off x="1743271" y="3393301"/>
              <a:ext cx="237486" cy="103425"/>
            </a:xfrm>
            <a:custGeom>
              <a:rect b="b" l="l" r="r" t="t"/>
              <a:pathLst>
                <a:path extrusionOk="0" h="3943" w="9054">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3" name="Google Shape;16583;p85"/>
            <p:cNvSpPr/>
            <p:nvPr/>
          </p:nvSpPr>
          <p:spPr>
            <a:xfrm>
              <a:off x="1709644" y="3365261"/>
              <a:ext cx="47686" cy="370158"/>
            </a:xfrm>
            <a:custGeom>
              <a:rect b="b" l="l" r="r" t="t"/>
              <a:pathLst>
                <a:path extrusionOk="0" h="14112" w="1818">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4" name="Google Shape;16584;p85"/>
            <p:cNvSpPr/>
            <p:nvPr/>
          </p:nvSpPr>
          <p:spPr>
            <a:xfrm>
              <a:off x="1709644" y="3365261"/>
              <a:ext cx="25653" cy="370158"/>
            </a:xfrm>
            <a:custGeom>
              <a:rect b="b" l="l" r="r" t="t"/>
              <a:pathLst>
                <a:path extrusionOk="0" h="14112" w="978">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5" name="Google Shape;16585;p85"/>
            <p:cNvSpPr/>
            <p:nvPr/>
          </p:nvSpPr>
          <p:spPr>
            <a:xfrm>
              <a:off x="1789881" y="3484660"/>
              <a:ext cx="38243" cy="70218"/>
            </a:xfrm>
            <a:custGeom>
              <a:rect b="b" l="l" r="r" t="t"/>
              <a:pathLst>
                <a:path extrusionOk="0" h="2677" w="1458">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6" name="Google Shape;16586;p85"/>
            <p:cNvSpPr/>
            <p:nvPr/>
          </p:nvSpPr>
          <p:spPr>
            <a:xfrm>
              <a:off x="1805147" y="3536228"/>
              <a:ext cx="122232" cy="130389"/>
            </a:xfrm>
            <a:custGeom>
              <a:rect b="b" l="l" r="r" t="t"/>
              <a:pathLst>
                <a:path extrusionOk="0" h="4971" w="466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7" name="Google Shape;16587;p85"/>
            <p:cNvSpPr/>
            <p:nvPr/>
          </p:nvSpPr>
          <p:spPr>
            <a:xfrm>
              <a:off x="1703611" y="3472699"/>
              <a:ext cx="59778" cy="24027"/>
            </a:xfrm>
            <a:custGeom>
              <a:rect b="b" l="l" r="r" t="t"/>
              <a:pathLst>
                <a:path extrusionOk="0" h="916" w="2279">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8" name="Google Shape;16588;p85"/>
            <p:cNvSpPr/>
            <p:nvPr/>
          </p:nvSpPr>
          <p:spPr>
            <a:xfrm>
              <a:off x="1699703" y="3472699"/>
              <a:ext cx="33810" cy="24027"/>
            </a:xfrm>
            <a:custGeom>
              <a:rect b="b" l="l" r="r" t="t"/>
              <a:pathLst>
                <a:path extrusionOk="0" h="916" w="1289">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9" name="Google Shape;16589;p85"/>
            <p:cNvSpPr/>
            <p:nvPr/>
          </p:nvSpPr>
          <p:spPr>
            <a:xfrm>
              <a:off x="1703611" y="3604138"/>
              <a:ext cx="59778" cy="23843"/>
            </a:xfrm>
            <a:custGeom>
              <a:rect b="b" l="l" r="r" t="t"/>
              <a:pathLst>
                <a:path extrusionOk="0" h="909" w="2279">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0" name="Google Shape;16590;p85"/>
            <p:cNvSpPr/>
            <p:nvPr/>
          </p:nvSpPr>
          <p:spPr>
            <a:xfrm>
              <a:off x="1699703" y="3604138"/>
              <a:ext cx="33810" cy="23843"/>
            </a:xfrm>
            <a:custGeom>
              <a:rect b="b" l="l" r="r" t="t"/>
              <a:pathLst>
                <a:path extrusionOk="0" h="909" w="1289">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1" name="Google Shape;16591;p85"/>
            <p:cNvSpPr/>
            <p:nvPr/>
          </p:nvSpPr>
          <p:spPr>
            <a:xfrm>
              <a:off x="1801606" y="3393222"/>
              <a:ext cx="177341" cy="55844"/>
            </a:xfrm>
            <a:custGeom>
              <a:rect b="b" l="l" r="r" t="t"/>
              <a:pathLst>
                <a:path extrusionOk="0" h="2129" w="6761">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2" name="Google Shape;16592;p85"/>
            <p:cNvSpPr/>
            <p:nvPr/>
          </p:nvSpPr>
          <p:spPr>
            <a:xfrm>
              <a:off x="1822957" y="3484319"/>
              <a:ext cx="141590" cy="95582"/>
            </a:xfrm>
            <a:custGeom>
              <a:rect b="b" l="l" r="r" t="t"/>
              <a:pathLst>
                <a:path extrusionOk="0" h="3644" w="5398">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3" name="Google Shape;16593;p85"/>
            <p:cNvSpPr/>
            <p:nvPr/>
          </p:nvSpPr>
          <p:spPr>
            <a:xfrm>
              <a:off x="1805147" y="3536228"/>
              <a:ext cx="98572" cy="130389"/>
            </a:xfrm>
            <a:custGeom>
              <a:rect b="b" l="l" r="r" t="t"/>
              <a:pathLst>
                <a:path extrusionOk="0" h="4971" w="3758">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94" name="Google Shape;16594;p85"/>
          <p:cNvGrpSpPr/>
          <p:nvPr/>
        </p:nvGrpSpPr>
        <p:grpSpPr>
          <a:xfrm>
            <a:off x="7966810" y="1519430"/>
            <a:ext cx="369974" cy="355626"/>
            <a:chOff x="7966810" y="1519430"/>
            <a:chExt cx="369974" cy="355626"/>
          </a:xfrm>
        </p:grpSpPr>
        <p:sp>
          <p:nvSpPr>
            <p:cNvPr id="16595" name="Google Shape;16595;p85"/>
            <p:cNvSpPr/>
            <p:nvPr/>
          </p:nvSpPr>
          <p:spPr>
            <a:xfrm>
              <a:off x="8205503" y="1519430"/>
              <a:ext cx="131281" cy="122992"/>
            </a:xfrm>
            <a:custGeom>
              <a:rect b="b" l="l" r="r" t="t"/>
              <a:pathLst>
                <a:path extrusionOk="0" h="4689" w="5005">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6" name="Google Shape;16596;p85"/>
            <p:cNvSpPr/>
            <p:nvPr/>
          </p:nvSpPr>
          <p:spPr>
            <a:xfrm>
              <a:off x="8230763" y="1530132"/>
              <a:ext cx="105130" cy="112291"/>
            </a:xfrm>
            <a:custGeom>
              <a:rect b="b" l="l" r="r" t="t"/>
              <a:pathLst>
                <a:path extrusionOk="0" h="4281" w="4008">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7" name="Google Shape;16597;p85"/>
            <p:cNvSpPr/>
            <p:nvPr/>
          </p:nvSpPr>
          <p:spPr>
            <a:xfrm>
              <a:off x="7966810" y="1519430"/>
              <a:ext cx="131281" cy="122992"/>
            </a:xfrm>
            <a:custGeom>
              <a:rect b="b" l="l" r="r" t="t"/>
              <a:pathLst>
                <a:path extrusionOk="0" h="4689" w="5005">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8" name="Google Shape;16598;p85"/>
            <p:cNvSpPr/>
            <p:nvPr/>
          </p:nvSpPr>
          <p:spPr>
            <a:xfrm>
              <a:off x="7967886" y="1530132"/>
              <a:ext cx="104946" cy="112291"/>
            </a:xfrm>
            <a:custGeom>
              <a:rect b="b" l="l" r="r" t="t"/>
              <a:pathLst>
                <a:path extrusionOk="0" h="4281" w="4001">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9" name="Google Shape;16599;p85"/>
            <p:cNvSpPr/>
            <p:nvPr/>
          </p:nvSpPr>
          <p:spPr>
            <a:xfrm>
              <a:off x="8002562" y="1564677"/>
              <a:ext cx="298471" cy="310380"/>
            </a:xfrm>
            <a:custGeom>
              <a:rect b="b" l="l" r="r" t="t"/>
              <a:pathLst>
                <a:path extrusionOk="0" h="11833" w="11379">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0" name="Google Shape;16600;p85"/>
            <p:cNvSpPr/>
            <p:nvPr/>
          </p:nvSpPr>
          <p:spPr>
            <a:xfrm>
              <a:off x="8100741" y="1803527"/>
              <a:ext cx="102481" cy="35778"/>
            </a:xfrm>
            <a:custGeom>
              <a:rect b="b" l="l" r="r" t="t"/>
              <a:pathLst>
                <a:path extrusionOk="0" h="1364" w="3907">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1" name="Google Shape;16601;p85"/>
            <p:cNvSpPr/>
            <p:nvPr/>
          </p:nvSpPr>
          <p:spPr>
            <a:xfrm>
              <a:off x="8084924" y="1714948"/>
              <a:ext cx="133930" cy="94507"/>
            </a:xfrm>
            <a:custGeom>
              <a:rect b="b" l="l" r="r" t="t"/>
              <a:pathLst>
                <a:path extrusionOk="0" h="3603" w="5106">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2" name="Google Shape;16602;p85"/>
            <p:cNvSpPr/>
            <p:nvPr/>
          </p:nvSpPr>
          <p:spPr>
            <a:xfrm>
              <a:off x="8002562" y="1564677"/>
              <a:ext cx="149249" cy="309855"/>
            </a:xfrm>
            <a:custGeom>
              <a:rect b="b" l="l" r="r" t="t"/>
              <a:pathLst>
                <a:path extrusionOk="0" h="11813" w="569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3" name="Google Shape;16603;p85"/>
            <p:cNvSpPr/>
            <p:nvPr/>
          </p:nvSpPr>
          <p:spPr>
            <a:xfrm>
              <a:off x="8112492" y="1755684"/>
              <a:ext cx="29010" cy="28486"/>
            </a:xfrm>
            <a:custGeom>
              <a:rect b="b" l="l" r="r" t="t"/>
              <a:pathLst>
                <a:path extrusionOk="0" h="1086" w="1106">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4" name="Google Shape;16604;p85"/>
            <p:cNvSpPr/>
            <p:nvPr/>
          </p:nvSpPr>
          <p:spPr>
            <a:xfrm>
              <a:off x="8161935" y="1755788"/>
              <a:ext cx="29194" cy="28538"/>
            </a:xfrm>
            <a:custGeom>
              <a:rect b="b" l="l" r="r" t="t"/>
              <a:pathLst>
                <a:path extrusionOk="0" h="1088" w="1113">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5" name="Google Shape;16605;p85"/>
            <p:cNvSpPr/>
            <p:nvPr/>
          </p:nvSpPr>
          <p:spPr>
            <a:xfrm>
              <a:off x="8068189" y="1666213"/>
              <a:ext cx="35778" cy="41837"/>
            </a:xfrm>
            <a:custGeom>
              <a:rect b="b" l="l" r="r" t="t"/>
              <a:pathLst>
                <a:path extrusionOk="0" h="1595" w="1364">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6" name="Google Shape;16606;p85"/>
            <p:cNvSpPr/>
            <p:nvPr/>
          </p:nvSpPr>
          <p:spPr>
            <a:xfrm>
              <a:off x="8086157" y="1666213"/>
              <a:ext cx="17810" cy="29797"/>
            </a:xfrm>
            <a:custGeom>
              <a:rect b="b" l="l" r="r" t="t"/>
              <a:pathLst>
                <a:path extrusionOk="0" h="1136" w="679">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7" name="Google Shape;16607;p85"/>
            <p:cNvSpPr/>
            <p:nvPr/>
          </p:nvSpPr>
          <p:spPr>
            <a:xfrm>
              <a:off x="8080098" y="1672089"/>
              <a:ext cx="11961" cy="11961"/>
            </a:xfrm>
            <a:custGeom>
              <a:rect b="b" l="l" r="r" t="t"/>
              <a:pathLst>
                <a:path extrusionOk="0" h="456" w="456">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8" name="Google Shape;16608;p85"/>
            <p:cNvSpPr/>
            <p:nvPr/>
          </p:nvSpPr>
          <p:spPr>
            <a:xfrm>
              <a:off x="8199628" y="1666213"/>
              <a:ext cx="35778" cy="41837"/>
            </a:xfrm>
            <a:custGeom>
              <a:rect b="b" l="l" r="r" t="t"/>
              <a:pathLst>
                <a:path extrusionOk="0" h="1595" w="1364">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9" name="Google Shape;16609;p85"/>
            <p:cNvSpPr/>
            <p:nvPr/>
          </p:nvSpPr>
          <p:spPr>
            <a:xfrm>
              <a:off x="8217412" y="1666213"/>
              <a:ext cx="17994" cy="29797"/>
            </a:xfrm>
            <a:custGeom>
              <a:rect b="b" l="l" r="r" t="t"/>
              <a:pathLst>
                <a:path extrusionOk="0" h="1136" w="686">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0" name="Google Shape;16610;p85"/>
            <p:cNvSpPr/>
            <p:nvPr/>
          </p:nvSpPr>
          <p:spPr>
            <a:xfrm>
              <a:off x="8211536" y="1672089"/>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11" name="Google Shape;16611;p85"/>
          <p:cNvGrpSpPr/>
          <p:nvPr/>
        </p:nvGrpSpPr>
        <p:grpSpPr>
          <a:xfrm>
            <a:off x="2792628" y="3365340"/>
            <a:ext cx="290445" cy="370079"/>
            <a:chOff x="2792628" y="3365340"/>
            <a:chExt cx="290445" cy="370079"/>
          </a:xfrm>
        </p:grpSpPr>
        <p:sp>
          <p:nvSpPr>
            <p:cNvPr id="16612" name="Google Shape;16612;p85"/>
            <p:cNvSpPr/>
            <p:nvPr/>
          </p:nvSpPr>
          <p:spPr>
            <a:xfrm>
              <a:off x="2792628" y="3365366"/>
              <a:ext cx="290445" cy="287769"/>
            </a:xfrm>
            <a:custGeom>
              <a:rect b="b" l="l" r="r" t="t"/>
              <a:pathLst>
                <a:path extrusionOk="0" h="10971" w="11073">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3" name="Google Shape;16613;p85"/>
            <p:cNvSpPr/>
            <p:nvPr/>
          </p:nvSpPr>
          <p:spPr>
            <a:xfrm>
              <a:off x="2792628" y="3502025"/>
              <a:ext cx="145314" cy="89156"/>
            </a:xfrm>
            <a:custGeom>
              <a:rect b="b" l="l" r="r" t="t"/>
              <a:pathLst>
                <a:path extrusionOk="0" h="3399" w="554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4" name="Google Shape;16614;p85"/>
            <p:cNvSpPr/>
            <p:nvPr/>
          </p:nvSpPr>
          <p:spPr>
            <a:xfrm>
              <a:off x="2937916" y="3427348"/>
              <a:ext cx="145157" cy="88946"/>
            </a:xfrm>
            <a:custGeom>
              <a:rect b="b" l="l" r="r" t="t"/>
              <a:pathLst>
                <a:path extrusionOk="0" h="3391" w="5534">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5" name="Google Shape;16615;p85"/>
            <p:cNvSpPr/>
            <p:nvPr/>
          </p:nvSpPr>
          <p:spPr>
            <a:xfrm>
              <a:off x="2856105" y="3365340"/>
              <a:ext cx="108356" cy="143845"/>
            </a:xfrm>
            <a:custGeom>
              <a:rect b="b" l="l" r="r" t="t"/>
              <a:pathLst>
                <a:path extrusionOk="0" h="5484" w="4131">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6" name="Google Shape;16616;p85"/>
            <p:cNvSpPr/>
            <p:nvPr/>
          </p:nvSpPr>
          <p:spPr>
            <a:xfrm>
              <a:off x="2911424" y="3509159"/>
              <a:ext cx="108173" cy="143845"/>
            </a:xfrm>
            <a:custGeom>
              <a:rect b="b" l="l" r="r" t="t"/>
              <a:pathLst>
                <a:path extrusionOk="0" h="5484" w="4124">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7" name="Google Shape;16617;p85"/>
            <p:cNvSpPr/>
            <p:nvPr/>
          </p:nvSpPr>
          <p:spPr>
            <a:xfrm>
              <a:off x="2830504" y="3566708"/>
              <a:ext cx="25181" cy="17889"/>
            </a:xfrm>
            <a:custGeom>
              <a:rect b="b" l="l" r="r" t="t"/>
              <a:pathLst>
                <a:path extrusionOk="0" h="682" w="96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8" name="Google Shape;16618;p85"/>
            <p:cNvSpPr/>
            <p:nvPr/>
          </p:nvSpPr>
          <p:spPr>
            <a:xfrm>
              <a:off x="2857547" y="3525002"/>
              <a:ext cx="57890" cy="40735"/>
            </a:xfrm>
            <a:custGeom>
              <a:rect b="b" l="l" r="r" t="t"/>
              <a:pathLst>
                <a:path extrusionOk="0" h="1553" w="2207">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9" name="Google Shape;16619;p85"/>
            <p:cNvSpPr/>
            <p:nvPr/>
          </p:nvSpPr>
          <p:spPr>
            <a:xfrm>
              <a:off x="3020095" y="3433407"/>
              <a:ext cx="26256" cy="18492"/>
            </a:xfrm>
            <a:custGeom>
              <a:rect b="b" l="l" r="r" t="t"/>
              <a:pathLst>
                <a:path extrusionOk="0" h="705" w="1001">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0" name="Google Shape;16620;p85"/>
            <p:cNvSpPr/>
            <p:nvPr/>
          </p:nvSpPr>
          <p:spPr>
            <a:xfrm>
              <a:off x="2961392" y="3452529"/>
              <a:ext cx="57837" cy="40657"/>
            </a:xfrm>
            <a:custGeom>
              <a:rect b="b" l="l" r="r" t="t"/>
              <a:pathLst>
                <a:path extrusionOk="0" h="1550" w="2205">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1" name="Google Shape;16621;p85"/>
            <p:cNvSpPr/>
            <p:nvPr/>
          </p:nvSpPr>
          <p:spPr>
            <a:xfrm>
              <a:off x="2860878" y="3404292"/>
              <a:ext cx="21404" cy="20591"/>
            </a:xfrm>
            <a:custGeom>
              <a:rect b="b" l="l" r="r" t="t"/>
              <a:pathLst>
                <a:path extrusionOk="0" h="785" w="816">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2" name="Google Shape;16622;p85"/>
            <p:cNvSpPr/>
            <p:nvPr/>
          </p:nvSpPr>
          <p:spPr>
            <a:xfrm>
              <a:off x="2879790" y="3431466"/>
              <a:ext cx="43568" cy="52093"/>
            </a:xfrm>
            <a:custGeom>
              <a:rect b="b" l="l" r="r" t="t"/>
              <a:pathLst>
                <a:path extrusionOk="0" h="1986" w="1661">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3" name="Google Shape;16623;p85"/>
            <p:cNvSpPr/>
            <p:nvPr/>
          </p:nvSpPr>
          <p:spPr>
            <a:xfrm>
              <a:off x="2993445" y="3593856"/>
              <a:ext cx="21509" cy="20617"/>
            </a:xfrm>
            <a:custGeom>
              <a:rect b="b" l="l" r="r" t="t"/>
              <a:pathLst>
                <a:path extrusionOk="0" h="786" w="82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4" name="Google Shape;16624;p85"/>
            <p:cNvSpPr/>
            <p:nvPr/>
          </p:nvSpPr>
          <p:spPr>
            <a:xfrm>
              <a:off x="2952500" y="3535258"/>
              <a:ext cx="43620" cy="52171"/>
            </a:xfrm>
            <a:custGeom>
              <a:rect b="b" l="l" r="r" t="t"/>
              <a:pathLst>
                <a:path extrusionOk="0" h="1989" w="1663">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5" name="Google Shape;16625;p85"/>
            <p:cNvSpPr/>
            <p:nvPr/>
          </p:nvSpPr>
          <p:spPr>
            <a:xfrm>
              <a:off x="2912315" y="3503284"/>
              <a:ext cx="41470" cy="232136"/>
            </a:xfrm>
            <a:custGeom>
              <a:rect b="b" l="l" r="r" t="t"/>
              <a:pathLst>
                <a:path extrusionOk="0" h="8850" w="1581">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26" name="Google Shape;16626;p85"/>
          <p:cNvGrpSpPr/>
          <p:nvPr/>
        </p:nvGrpSpPr>
        <p:grpSpPr>
          <a:xfrm>
            <a:off x="1389585" y="1988317"/>
            <a:ext cx="388125" cy="353790"/>
            <a:chOff x="1389585" y="1988317"/>
            <a:chExt cx="388125" cy="353790"/>
          </a:xfrm>
        </p:grpSpPr>
        <p:sp>
          <p:nvSpPr>
            <p:cNvPr id="16627" name="Google Shape;16627;p85"/>
            <p:cNvSpPr/>
            <p:nvPr/>
          </p:nvSpPr>
          <p:spPr>
            <a:xfrm>
              <a:off x="1673551" y="2066221"/>
              <a:ext cx="104159" cy="74546"/>
            </a:xfrm>
            <a:custGeom>
              <a:rect b="b" l="l" r="r" t="t"/>
              <a:pathLst>
                <a:path extrusionOk="0" h="2842" w="3971">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8" name="Google Shape;16628;p85"/>
            <p:cNvSpPr/>
            <p:nvPr/>
          </p:nvSpPr>
          <p:spPr>
            <a:xfrm>
              <a:off x="1691519" y="2074745"/>
              <a:ext cx="77510" cy="66021"/>
            </a:xfrm>
            <a:custGeom>
              <a:rect b="b" l="l" r="r" t="t"/>
              <a:pathLst>
                <a:path extrusionOk="0" h="2517" w="2955">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9" name="Google Shape;16629;p85"/>
            <p:cNvSpPr/>
            <p:nvPr/>
          </p:nvSpPr>
          <p:spPr>
            <a:xfrm>
              <a:off x="1389585" y="2066221"/>
              <a:ext cx="104002" cy="74546"/>
            </a:xfrm>
            <a:custGeom>
              <a:rect b="b" l="l" r="r" t="t"/>
              <a:pathLst>
                <a:path extrusionOk="0" h="2842" w="3965">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0" name="Google Shape;16630;p85"/>
            <p:cNvSpPr/>
            <p:nvPr/>
          </p:nvSpPr>
          <p:spPr>
            <a:xfrm>
              <a:off x="1398267" y="2074745"/>
              <a:ext cx="77352" cy="66021"/>
            </a:xfrm>
            <a:custGeom>
              <a:rect b="b" l="l" r="r" t="t"/>
              <a:pathLst>
                <a:path extrusionOk="0" h="2517" w="2949">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1" name="Google Shape;16631;p85"/>
            <p:cNvSpPr/>
            <p:nvPr/>
          </p:nvSpPr>
          <p:spPr>
            <a:xfrm>
              <a:off x="1655584" y="1988317"/>
              <a:ext cx="89838" cy="101930"/>
            </a:xfrm>
            <a:custGeom>
              <a:rect b="b" l="l" r="r" t="t"/>
              <a:pathLst>
                <a:path extrusionOk="0" h="3886" w="3425">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2" name="Google Shape;16632;p85"/>
            <p:cNvSpPr/>
            <p:nvPr/>
          </p:nvSpPr>
          <p:spPr>
            <a:xfrm>
              <a:off x="1670168" y="1988317"/>
              <a:ext cx="75254" cy="101930"/>
            </a:xfrm>
            <a:custGeom>
              <a:rect b="b" l="l" r="r" t="t"/>
              <a:pathLst>
                <a:path extrusionOk="0" h="3886" w="2869">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3" name="Google Shape;16633;p85"/>
            <p:cNvSpPr/>
            <p:nvPr/>
          </p:nvSpPr>
          <p:spPr>
            <a:xfrm>
              <a:off x="1421691" y="1988317"/>
              <a:ext cx="90021" cy="101930"/>
            </a:xfrm>
            <a:custGeom>
              <a:rect b="b" l="l" r="r" t="t"/>
              <a:pathLst>
                <a:path extrusionOk="0" h="3886" w="3432">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4" name="Google Shape;16634;p85"/>
            <p:cNvSpPr/>
            <p:nvPr/>
          </p:nvSpPr>
          <p:spPr>
            <a:xfrm>
              <a:off x="1421691" y="1988317"/>
              <a:ext cx="75280" cy="101930"/>
            </a:xfrm>
            <a:custGeom>
              <a:rect b="b" l="l" r="r" t="t"/>
              <a:pathLst>
                <a:path extrusionOk="0" h="3886" w="287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5" name="Google Shape;16635;p85"/>
            <p:cNvSpPr/>
            <p:nvPr/>
          </p:nvSpPr>
          <p:spPr>
            <a:xfrm>
              <a:off x="1461193" y="2012502"/>
              <a:ext cx="244726" cy="295088"/>
            </a:xfrm>
            <a:custGeom>
              <a:rect b="b" l="l" r="r" t="t"/>
              <a:pathLst>
                <a:path extrusionOk="0" h="11250" w="933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6" name="Google Shape;16636;p85"/>
            <p:cNvSpPr/>
            <p:nvPr/>
          </p:nvSpPr>
          <p:spPr>
            <a:xfrm>
              <a:off x="1461901" y="2012869"/>
              <a:ext cx="111346" cy="294720"/>
            </a:xfrm>
            <a:custGeom>
              <a:rect b="b" l="l" r="r" t="t"/>
              <a:pathLst>
                <a:path extrusionOk="0" h="11236" w="4245">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7" name="Google Shape;16637;p85"/>
            <p:cNvSpPr/>
            <p:nvPr/>
          </p:nvSpPr>
          <p:spPr>
            <a:xfrm>
              <a:off x="1526270" y="2270054"/>
              <a:ext cx="114573" cy="72054"/>
            </a:xfrm>
            <a:custGeom>
              <a:rect b="b" l="l" r="r" t="t"/>
              <a:pathLst>
                <a:path extrusionOk="0" h="2747" w="4368">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8" name="Google Shape;16638;p85"/>
            <p:cNvSpPr/>
            <p:nvPr/>
          </p:nvSpPr>
          <p:spPr>
            <a:xfrm>
              <a:off x="1526270" y="2270211"/>
              <a:ext cx="75437" cy="71896"/>
            </a:xfrm>
            <a:custGeom>
              <a:rect b="b" l="l" r="r" t="t"/>
              <a:pathLst>
                <a:path extrusionOk="0" h="2741" w="2876">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9" name="Google Shape;16639;p85"/>
            <p:cNvSpPr/>
            <p:nvPr/>
          </p:nvSpPr>
          <p:spPr>
            <a:xfrm>
              <a:off x="1547621" y="2287628"/>
              <a:ext cx="19463" cy="24420"/>
            </a:xfrm>
            <a:custGeom>
              <a:rect b="b" l="l" r="r" t="t"/>
              <a:pathLst>
                <a:path extrusionOk="0" h="931" w="742">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0" name="Google Shape;16640;p85"/>
            <p:cNvSpPr/>
            <p:nvPr/>
          </p:nvSpPr>
          <p:spPr>
            <a:xfrm>
              <a:off x="1600029" y="2287628"/>
              <a:ext cx="19463" cy="24420"/>
            </a:xfrm>
            <a:custGeom>
              <a:rect b="b" l="l" r="r" t="t"/>
              <a:pathLst>
                <a:path extrusionOk="0" h="931" w="742">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1" name="Google Shape;16641;p85"/>
            <p:cNvSpPr/>
            <p:nvPr/>
          </p:nvSpPr>
          <p:spPr>
            <a:xfrm>
              <a:off x="1499594" y="2126156"/>
              <a:ext cx="35961" cy="41994"/>
            </a:xfrm>
            <a:custGeom>
              <a:rect b="b" l="l" r="r" t="t"/>
              <a:pathLst>
                <a:path extrusionOk="0" h="1601" w="1371">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2" name="Google Shape;16642;p85"/>
            <p:cNvSpPr/>
            <p:nvPr/>
          </p:nvSpPr>
          <p:spPr>
            <a:xfrm>
              <a:off x="1517561" y="2126156"/>
              <a:ext cx="17994" cy="30086"/>
            </a:xfrm>
            <a:custGeom>
              <a:rect b="b" l="l" r="r" t="t"/>
              <a:pathLst>
                <a:path extrusionOk="0" h="1147" w="686">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3" name="Google Shape;16643;p85"/>
            <p:cNvSpPr/>
            <p:nvPr/>
          </p:nvSpPr>
          <p:spPr>
            <a:xfrm>
              <a:off x="1511686" y="2132215"/>
              <a:ext cx="11961" cy="11935"/>
            </a:xfrm>
            <a:custGeom>
              <a:rect b="b" l="l" r="r" t="t"/>
              <a:pathLst>
                <a:path extrusionOk="0" h="455" w="456">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4" name="Google Shape;16644;p85"/>
            <p:cNvSpPr/>
            <p:nvPr/>
          </p:nvSpPr>
          <p:spPr>
            <a:xfrm>
              <a:off x="1631583" y="2126156"/>
              <a:ext cx="35935" cy="41994"/>
            </a:xfrm>
            <a:custGeom>
              <a:rect b="b" l="l" r="r" t="t"/>
              <a:pathLst>
                <a:path extrusionOk="0" h="1601" w="137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5" name="Google Shape;16645;p85"/>
            <p:cNvSpPr/>
            <p:nvPr/>
          </p:nvSpPr>
          <p:spPr>
            <a:xfrm>
              <a:off x="1649525" y="2126156"/>
              <a:ext cx="17994" cy="30086"/>
            </a:xfrm>
            <a:custGeom>
              <a:rect b="b" l="l" r="r" t="t"/>
              <a:pathLst>
                <a:path extrusionOk="0" h="1147" w="686">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6" name="Google Shape;16646;p85"/>
            <p:cNvSpPr/>
            <p:nvPr/>
          </p:nvSpPr>
          <p:spPr>
            <a:xfrm>
              <a:off x="1643492" y="2132215"/>
              <a:ext cx="12118" cy="11935"/>
            </a:xfrm>
            <a:custGeom>
              <a:rect b="b" l="l" r="r" t="t"/>
              <a:pathLst>
                <a:path extrusionOk="0" h="455" w="462">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7" name="Google Shape;16647;p85"/>
            <p:cNvSpPr/>
            <p:nvPr/>
          </p:nvSpPr>
          <p:spPr>
            <a:xfrm>
              <a:off x="1483410" y="2012370"/>
              <a:ext cx="190876" cy="73077"/>
            </a:xfrm>
            <a:custGeom>
              <a:rect b="b" l="l" r="r" t="t"/>
              <a:pathLst>
                <a:path extrusionOk="0" h="2786" w="7277">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8" name="Google Shape;16648;p85"/>
            <p:cNvSpPr/>
            <p:nvPr/>
          </p:nvSpPr>
          <p:spPr>
            <a:xfrm>
              <a:off x="1483410" y="2012869"/>
              <a:ext cx="89838" cy="60460"/>
            </a:xfrm>
            <a:custGeom>
              <a:rect b="b" l="l" r="r" t="t"/>
              <a:pathLst>
                <a:path extrusionOk="0" h="2305" w="3425">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49" name="Google Shape;16649;p85"/>
          <p:cNvGrpSpPr/>
          <p:nvPr/>
        </p:nvGrpSpPr>
        <p:grpSpPr>
          <a:xfrm>
            <a:off x="2492924" y="1512190"/>
            <a:ext cx="370158" cy="370158"/>
            <a:chOff x="2492924" y="1512190"/>
            <a:chExt cx="370158" cy="370158"/>
          </a:xfrm>
        </p:grpSpPr>
        <p:sp>
          <p:nvSpPr>
            <p:cNvPr id="16650" name="Google Shape;16650;p85"/>
            <p:cNvSpPr/>
            <p:nvPr/>
          </p:nvSpPr>
          <p:spPr>
            <a:xfrm>
              <a:off x="2492924" y="1512190"/>
              <a:ext cx="370158" cy="370158"/>
            </a:xfrm>
            <a:custGeom>
              <a:rect b="b" l="l" r="r" t="t"/>
              <a:pathLst>
                <a:path extrusionOk="0" h="14112" w="14112">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1" name="Google Shape;16651;p85"/>
            <p:cNvSpPr/>
            <p:nvPr/>
          </p:nvSpPr>
          <p:spPr>
            <a:xfrm>
              <a:off x="2492924" y="1512190"/>
              <a:ext cx="185000" cy="369974"/>
            </a:xfrm>
            <a:custGeom>
              <a:rect b="b" l="l" r="r" t="t"/>
              <a:pathLst>
                <a:path extrusionOk="0" h="14105" w="7053">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2" name="Google Shape;16652;p85"/>
            <p:cNvSpPr/>
            <p:nvPr/>
          </p:nvSpPr>
          <p:spPr>
            <a:xfrm>
              <a:off x="2725033" y="1548047"/>
              <a:ext cx="91307" cy="91175"/>
            </a:xfrm>
            <a:custGeom>
              <a:rect b="b" l="l" r="r" t="t"/>
              <a:pathLst>
                <a:path extrusionOk="0" h="3476" w="3481">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3" name="Google Shape;16653;p85"/>
            <p:cNvSpPr/>
            <p:nvPr/>
          </p:nvSpPr>
          <p:spPr>
            <a:xfrm>
              <a:off x="2740509" y="1563732"/>
              <a:ext cx="66782" cy="71739"/>
            </a:xfrm>
            <a:custGeom>
              <a:rect b="b" l="l" r="r" t="t"/>
              <a:pathLst>
                <a:path extrusionOk="0" h="2735" w="2546">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4" name="Google Shape;16654;p85"/>
            <p:cNvSpPr/>
            <p:nvPr/>
          </p:nvSpPr>
          <p:spPr>
            <a:xfrm>
              <a:off x="2539666" y="1548047"/>
              <a:ext cx="91307" cy="91175"/>
            </a:xfrm>
            <a:custGeom>
              <a:rect b="b" l="l" r="r" t="t"/>
              <a:pathLst>
                <a:path extrusionOk="0" h="3476" w="3481">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5" name="Google Shape;16655;p85"/>
            <p:cNvSpPr/>
            <p:nvPr/>
          </p:nvSpPr>
          <p:spPr>
            <a:xfrm>
              <a:off x="2548532" y="1563732"/>
              <a:ext cx="66782" cy="71739"/>
            </a:xfrm>
            <a:custGeom>
              <a:rect b="b" l="l" r="r" t="t"/>
              <a:pathLst>
                <a:path extrusionOk="0" h="2735" w="2546">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6" name="Google Shape;16656;p85"/>
            <p:cNvSpPr/>
            <p:nvPr/>
          </p:nvSpPr>
          <p:spPr>
            <a:xfrm>
              <a:off x="2540767" y="1577975"/>
              <a:ext cx="274471" cy="250654"/>
            </a:xfrm>
            <a:custGeom>
              <a:rect b="b" l="l" r="r" t="t"/>
              <a:pathLst>
                <a:path extrusionOk="0" h="9556" w="10464">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7" name="Google Shape;16657;p85"/>
            <p:cNvSpPr/>
            <p:nvPr/>
          </p:nvSpPr>
          <p:spPr>
            <a:xfrm>
              <a:off x="2540767" y="1577949"/>
              <a:ext cx="87530" cy="229513"/>
            </a:xfrm>
            <a:custGeom>
              <a:rect b="b" l="l" r="r" t="t"/>
              <a:pathLst>
                <a:path extrusionOk="0" h="8750" w="3337">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8" name="Google Shape;16658;p85"/>
            <p:cNvSpPr/>
            <p:nvPr/>
          </p:nvSpPr>
          <p:spPr>
            <a:xfrm>
              <a:off x="2544676" y="1735067"/>
              <a:ext cx="266471" cy="93562"/>
            </a:xfrm>
            <a:custGeom>
              <a:rect b="b" l="l" r="r" t="t"/>
              <a:pathLst>
                <a:path extrusionOk="0" h="3567" w="10159">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9" name="Google Shape;16659;p85"/>
            <p:cNvSpPr/>
            <p:nvPr/>
          </p:nvSpPr>
          <p:spPr>
            <a:xfrm>
              <a:off x="2628454" y="1810478"/>
              <a:ext cx="99097" cy="41994"/>
            </a:xfrm>
            <a:custGeom>
              <a:rect b="b" l="l" r="r" t="t"/>
              <a:pathLst>
                <a:path extrusionOk="0" h="1601" w="3778">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0" name="Google Shape;16660;p85"/>
            <p:cNvSpPr/>
            <p:nvPr/>
          </p:nvSpPr>
          <p:spPr>
            <a:xfrm>
              <a:off x="2606395" y="1762976"/>
              <a:ext cx="143216" cy="59621"/>
            </a:xfrm>
            <a:custGeom>
              <a:rect b="b" l="l" r="r" t="t"/>
              <a:pathLst>
                <a:path extrusionOk="0" h="2273" w="546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1" name="Google Shape;16661;p85"/>
            <p:cNvSpPr/>
            <p:nvPr/>
          </p:nvSpPr>
          <p:spPr>
            <a:xfrm>
              <a:off x="2601778" y="1776353"/>
              <a:ext cx="152265" cy="51935"/>
            </a:xfrm>
            <a:custGeom>
              <a:rect b="b" l="l" r="r" t="t"/>
              <a:pathLst>
                <a:path extrusionOk="0" h="1980" w="5805">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2" name="Google Shape;16662;p85"/>
            <p:cNvSpPr/>
            <p:nvPr/>
          </p:nvSpPr>
          <p:spPr>
            <a:xfrm>
              <a:off x="2640022" y="1759434"/>
              <a:ext cx="75778" cy="31633"/>
            </a:xfrm>
            <a:custGeom>
              <a:rect b="b" l="l" r="r" t="t"/>
              <a:pathLst>
                <a:path extrusionOk="0" h="1206" w="2889">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3" name="Google Shape;16663;p85"/>
            <p:cNvSpPr/>
            <p:nvPr/>
          </p:nvSpPr>
          <p:spPr>
            <a:xfrm>
              <a:off x="2672022" y="1606697"/>
              <a:ext cx="11961" cy="60801"/>
            </a:xfrm>
            <a:custGeom>
              <a:rect b="b" l="l" r="r" t="t"/>
              <a:pathLst>
                <a:path extrusionOk="0" h="2318" w="456">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4" name="Google Shape;16664;p85"/>
            <p:cNvSpPr/>
            <p:nvPr/>
          </p:nvSpPr>
          <p:spPr>
            <a:xfrm>
              <a:off x="2600362" y="1685256"/>
              <a:ext cx="35778" cy="41811"/>
            </a:xfrm>
            <a:custGeom>
              <a:rect b="b" l="l" r="r" t="t"/>
              <a:pathLst>
                <a:path extrusionOk="0" h="1594" w="1364">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5" name="Google Shape;16665;p85"/>
            <p:cNvSpPr/>
            <p:nvPr/>
          </p:nvSpPr>
          <p:spPr>
            <a:xfrm>
              <a:off x="2618330" y="1685256"/>
              <a:ext cx="17810" cy="29955"/>
            </a:xfrm>
            <a:custGeom>
              <a:rect b="b" l="l" r="r" t="t"/>
              <a:pathLst>
                <a:path extrusionOk="0" h="1142" w="679">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6" name="Google Shape;16666;p85"/>
            <p:cNvSpPr/>
            <p:nvPr/>
          </p:nvSpPr>
          <p:spPr>
            <a:xfrm>
              <a:off x="2612270" y="1691315"/>
              <a:ext cx="11935" cy="11935"/>
            </a:xfrm>
            <a:custGeom>
              <a:rect b="b" l="l" r="r" t="t"/>
              <a:pathLst>
                <a:path extrusionOk="0" h="455" w="455">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7" name="Google Shape;16667;p85"/>
            <p:cNvSpPr/>
            <p:nvPr/>
          </p:nvSpPr>
          <p:spPr>
            <a:xfrm>
              <a:off x="2719709" y="1685256"/>
              <a:ext cx="35935" cy="41811"/>
            </a:xfrm>
            <a:custGeom>
              <a:rect b="b" l="l" r="r" t="t"/>
              <a:pathLst>
                <a:path extrusionOk="0" h="1594" w="137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8" name="Google Shape;16668;p85"/>
            <p:cNvSpPr/>
            <p:nvPr/>
          </p:nvSpPr>
          <p:spPr>
            <a:xfrm>
              <a:off x="2737650" y="1685256"/>
              <a:ext cx="17994" cy="29955"/>
            </a:xfrm>
            <a:custGeom>
              <a:rect b="b" l="l" r="r" t="t"/>
              <a:pathLst>
                <a:path extrusionOk="0" h="1142" w="686">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9" name="Google Shape;16669;p85"/>
            <p:cNvSpPr/>
            <p:nvPr/>
          </p:nvSpPr>
          <p:spPr>
            <a:xfrm>
              <a:off x="2731617" y="1691315"/>
              <a:ext cx="11935" cy="11935"/>
            </a:xfrm>
            <a:custGeom>
              <a:rect b="b" l="l" r="r" t="t"/>
              <a:pathLst>
                <a:path extrusionOk="0" h="455" w="455">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0" name="Google Shape;16670;p85"/>
            <p:cNvSpPr/>
            <p:nvPr/>
          </p:nvSpPr>
          <p:spPr>
            <a:xfrm>
              <a:off x="2640022" y="1759434"/>
              <a:ext cx="48762" cy="31528"/>
            </a:xfrm>
            <a:custGeom>
              <a:rect b="b" l="l" r="r" t="t"/>
              <a:pathLst>
                <a:path extrusionOk="0" h="1202" w="1859">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1" name="Google Shape;16671;p85"/>
            <p:cNvSpPr/>
            <p:nvPr/>
          </p:nvSpPr>
          <p:spPr>
            <a:xfrm>
              <a:off x="2544859" y="1735067"/>
              <a:ext cx="39345" cy="72578"/>
            </a:xfrm>
            <a:custGeom>
              <a:rect b="b" l="l" r="r" t="t"/>
              <a:pathLst>
                <a:path extrusionOk="0" h="2767" w="150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72" name="Google Shape;16672;p85"/>
          <p:cNvGrpSpPr/>
          <p:nvPr/>
        </p:nvGrpSpPr>
        <p:grpSpPr>
          <a:xfrm>
            <a:off x="1933569" y="1512243"/>
            <a:ext cx="393975" cy="370105"/>
            <a:chOff x="1933569" y="1512243"/>
            <a:chExt cx="393975" cy="370105"/>
          </a:xfrm>
        </p:grpSpPr>
        <p:sp>
          <p:nvSpPr>
            <p:cNvPr id="16673" name="Google Shape;16673;p85"/>
            <p:cNvSpPr/>
            <p:nvPr/>
          </p:nvSpPr>
          <p:spPr>
            <a:xfrm>
              <a:off x="2184354" y="1512243"/>
              <a:ext cx="113943" cy="113471"/>
            </a:xfrm>
            <a:custGeom>
              <a:rect b="b" l="l" r="r" t="t"/>
              <a:pathLst>
                <a:path extrusionOk="0" h="4326" w="4344">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4" name="Google Shape;16674;p85"/>
            <p:cNvSpPr/>
            <p:nvPr/>
          </p:nvSpPr>
          <p:spPr>
            <a:xfrm>
              <a:off x="2203214" y="1527273"/>
              <a:ext cx="86979" cy="92749"/>
            </a:xfrm>
            <a:custGeom>
              <a:rect b="b" l="l" r="r" t="t"/>
              <a:pathLst>
                <a:path extrusionOk="0" h="3536" w="3316">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5" name="Google Shape;16675;p85"/>
            <p:cNvSpPr/>
            <p:nvPr/>
          </p:nvSpPr>
          <p:spPr>
            <a:xfrm>
              <a:off x="1962999" y="1512243"/>
              <a:ext cx="113943" cy="113471"/>
            </a:xfrm>
            <a:custGeom>
              <a:rect b="b" l="l" r="r" t="t"/>
              <a:pathLst>
                <a:path extrusionOk="0" h="4326" w="4344">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6" name="Google Shape;16676;p85"/>
            <p:cNvSpPr/>
            <p:nvPr/>
          </p:nvSpPr>
          <p:spPr>
            <a:xfrm>
              <a:off x="1970947" y="1527273"/>
              <a:ext cx="87162" cy="92749"/>
            </a:xfrm>
            <a:custGeom>
              <a:rect b="b" l="l" r="r" t="t"/>
              <a:pathLst>
                <a:path extrusionOk="0" h="3536" w="3323">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7" name="Google Shape;16677;p85"/>
            <p:cNvSpPr/>
            <p:nvPr/>
          </p:nvSpPr>
          <p:spPr>
            <a:xfrm>
              <a:off x="1933569" y="1542093"/>
              <a:ext cx="393975" cy="328347"/>
            </a:xfrm>
            <a:custGeom>
              <a:rect b="b" l="l" r="r" t="t"/>
              <a:pathLst>
                <a:path extrusionOk="0" h="12518" w="1502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8" name="Google Shape;16678;p85"/>
            <p:cNvSpPr/>
            <p:nvPr/>
          </p:nvSpPr>
          <p:spPr>
            <a:xfrm>
              <a:off x="1939445" y="1551876"/>
              <a:ext cx="190508" cy="318563"/>
            </a:xfrm>
            <a:custGeom>
              <a:rect b="b" l="l" r="r" t="t"/>
              <a:pathLst>
                <a:path extrusionOk="0" h="12145" w="7263">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9" name="Google Shape;16679;p85"/>
            <p:cNvSpPr/>
            <p:nvPr/>
          </p:nvSpPr>
          <p:spPr>
            <a:xfrm>
              <a:off x="2199122" y="1856538"/>
              <a:ext cx="23135" cy="13902"/>
            </a:xfrm>
            <a:custGeom>
              <a:rect b="b" l="l" r="r" t="t"/>
              <a:pathLst>
                <a:path extrusionOk="0" h="530" w="882">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0" name="Google Shape;16680;p85"/>
            <p:cNvSpPr/>
            <p:nvPr/>
          </p:nvSpPr>
          <p:spPr>
            <a:xfrm>
              <a:off x="1950461" y="1650921"/>
              <a:ext cx="120448" cy="219519"/>
            </a:xfrm>
            <a:custGeom>
              <a:rect b="b" l="l" r="r" t="t"/>
              <a:pathLst>
                <a:path extrusionOk="0" h="8369" w="4592">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1" name="Google Shape;16681;p85"/>
            <p:cNvSpPr/>
            <p:nvPr/>
          </p:nvSpPr>
          <p:spPr>
            <a:xfrm>
              <a:off x="2190230" y="1650921"/>
              <a:ext cx="120422" cy="219519"/>
            </a:xfrm>
            <a:custGeom>
              <a:rect b="b" l="l" r="r" t="t"/>
              <a:pathLst>
                <a:path extrusionOk="0" h="8369" w="4591">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2" name="Google Shape;16682;p85"/>
            <p:cNvSpPr/>
            <p:nvPr/>
          </p:nvSpPr>
          <p:spPr>
            <a:xfrm>
              <a:off x="2071408" y="1828603"/>
              <a:ext cx="118114" cy="53745"/>
            </a:xfrm>
            <a:custGeom>
              <a:rect b="b" l="l" r="r" t="t"/>
              <a:pathLst>
                <a:path extrusionOk="0" h="2049" w="4503">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3" name="Google Shape;16683;p85"/>
            <p:cNvSpPr/>
            <p:nvPr/>
          </p:nvSpPr>
          <p:spPr>
            <a:xfrm>
              <a:off x="2023040" y="1755395"/>
              <a:ext cx="25627" cy="20958"/>
            </a:xfrm>
            <a:custGeom>
              <a:rect b="b" l="l" r="r" t="t"/>
              <a:pathLst>
                <a:path extrusionOk="0" h="799" w="977">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4" name="Google Shape;16684;p85"/>
            <p:cNvSpPr/>
            <p:nvPr/>
          </p:nvSpPr>
          <p:spPr>
            <a:xfrm>
              <a:off x="1986213" y="1706188"/>
              <a:ext cx="35778" cy="47922"/>
            </a:xfrm>
            <a:custGeom>
              <a:rect b="b" l="l" r="r" t="t"/>
              <a:pathLst>
                <a:path extrusionOk="0" h="1827" w="1364">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5" name="Google Shape;16685;p85"/>
            <p:cNvSpPr/>
            <p:nvPr/>
          </p:nvSpPr>
          <p:spPr>
            <a:xfrm>
              <a:off x="2206571" y="1755474"/>
              <a:ext cx="25653" cy="20879"/>
            </a:xfrm>
            <a:custGeom>
              <a:rect b="b" l="l" r="r" t="t"/>
              <a:pathLst>
                <a:path extrusionOk="0" h="796" w="978">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6" name="Google Shape;16686;p85"/>
            <p:cNvSpPr/>
            <p:nvPr/>
          </p:nvSpPr>
          <p:spPr>
            <a:xfrm>
              <a:off x="2233090" y="1706188"/>
              <a:ext cx="35778" cy="47922"/>
            </a:xfrm>
            <a:custGeom>
              <a:rect b="b" l="l" r="r" t="t"/>
              <a:pathLst>
                <a:path extrusionOk="0" h="1827" w="1364">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7" name="Google Shape;16687;p85"/>
            <p:cNvSpPr/>
            <p:nvPr/>
          </p:nvSpPr>
          <p:spPr>
            <a:xfrm>
              <a:off x="2042765" y="1585031"/>
              <a:ext cx="33758" cy="22164"/>
            </a:xfrm>
            <a:custGeom>
              <a:rect b="b" l="l" r="r" t="t"/>
              <a:pathLst>
                <a:path extrusionOk="0" h="845" w="1287">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8" name="Google Shape;16688;p85"/>
            <p:cNvSpPr/>
            <p:nvPr/>
          </p:nvSpPr>
          <p:spPr>
            <a:xfrm>
              <a:off x="2078201" y="1600297"/>
              <a:ext cx="104395" cy="23082"/>
            </a:xfrm>
            <a:custGeom>
              <a:rect b="b" l="l" r="r" t="t"/>
              <a:pathLst>
                <a:path extrusionOk="0" h="880" w="398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9" name="Google Shape;16689;p85"/>
            <p:cNvSpPr/>
            <p:nvPr/>
          </p:nvSpPr>
          <p:spPr>
            <a:xfrm>
              <a:off x="2184590" y="1585031"/>
              <a:ext cx="33942" cy="22164"/>
            </a:xfrm>
            <a:custGeom>
              <a:rect b="b" l="l" r="r" t="t"/>
              <a:pathLst>
                <a:path extrusionOk="0" h="845" w="1294">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0" name="Google Shape;16690;p85"/>
            <p:cNvSpPr/>
            <p:nvPr/>
          </p:nvSpPr>
          <p:spPr>
            <a:xfrm>
              <a:off x="2075264" y="1568952"/>
              <a:ext cx="110717" cy="23922"/>
            </a:xfrm>
            <a:custGeom>
              <a:rect b="b" l="l" r="r" t="t"/>
              <a:pathLst>
                <a:path extrusionOk="0" h="912" w="4221">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1" name="Google Shape;16691;p85"/>
            <p:cNvSpPr/>
            <p:nvPr/>
          </p:nvSpPr>
          <p:spPr>
            <a:xfrm>
              <a:off x="2035132"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2" name="Google Shape;16692;p85"/>
            <p:cNvSpPr/>
            <p:nvPr/>
          </p:nvSpPr>
          <p:spPr>
            <a:xfrm>
              <a:off x="2052916"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3" name="Google Shape;16693;p85"/>
            <p:cNvSpPr/>
            <p:nvPr/>
          </p:nvSpPr>
          <p:spPr>
            <a:xfrm>
              <a:off x="2047040" y="1685256"/>
              <a:ext cx="17994" cy="17994"/>
            </a:xfrm>
            <a:custGeom>
              <a:rect b="b" l="l" r="r" t="t"/>
              <a:pathLst>
                <a:path extrusionOk="0" h="686" w="686">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4" name="Google Shape;16694;p85"/>
            <p:cNvSpPr/>
            <p:nvPr/>
          </p:nvSpPr>
          <p:spPr>
            <a:xfrm>
              <a:off x="2184354"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5" name="Google Shape;16695;p85"/>
            <p:cNvSpPr/>
            <p:nvPr/>
          </p:nvSpPr>
          <p:spPr>
            <a:xfrm>
              <a:off x="2202138"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6" name="Google Shape;16696;p85"/>
            <p:cNvSpPr/>
            <p:nvPr/>
          </p:nvSpPr>
          <p:spPr>
            <a:xfrm>
              <a:off x="2196263" y="1685256"/>
              <a:ext cx="17994" cy="17994"/>
            </a:xfrm>
            <a:custGeom>
              <a:rect b="b" l="l" r="r" t="t"/>
              <a:pathLst>
                <a:path extrusionOk="0" h="686" w="686">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7" name="Google Shape;16697;p85"/>
            <p:cNvSpPr/>
            <p:nvPr/>
          </p:nvSpPr>
          <p:spPr>
            <a:xfrm>
              <a:off x="2047040" y="1774884"/>
              <a:ext cx="167216" cy="71529"/>
            </a:xfrm>
            <a:custGeom>
              <a:rect b="b" l="l" r="r" t="t"/>
              <a:pathLst>
                <a:path extrusionOk="0" h="2727" w="6375">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8" name="Google Shape;16698;p85"/>
            <p:cNvSpPr/>
            <p:nvPr/>
          </p:nvSpPr>
          <p:spPr>
            <a:xfrm>
              <a:off x="2085467" y="1771343"/>
              <a:ext cx="90205" cy="37588"/>
            </a:xfrm>
            <a:custGeom>
              <a:rect b="b" l="l" r="r" t="t"/>
              <a:pathLst>
                <a:path extrusionOk="0" h="1433" w="3439">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9" name="Google Shape;16699;p85"/>
            <p:cNvSpPr/>
            <p:nvPr/>
          </p:nvSpPr>
          <p:spPr>
            <a:xfrm>
              <a:off x="2085467" y="1771526"/>
              <a:ext cx="48762" cy="37404"/>
            </a:xfrm>
            <a:custGeom>
              <a:rect b="b" l="l" r="r" t="t"/>
              <a:pathLst>
                <a:path extrusionOk="0" h="1426" w="1859">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0" name="Google Shape;16700;p85"/>
            <p:cNvSpPr/>
            <p:nvPr/>
          </p:nvSpPr>
          <p:spPr>
            <a:xfrm>
              <a:off x="2041007" y="1792720"/>
              <a:ext cx="179125" cy="59752"/>
            </a:xfrm>
            <a:custGeom>
              <a:rect b="b" l="l" r="r" t="t"/>
              <a:pathLst>
                <a:path extrusionOk="0" h="2278" w="6829">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01" name="Google Shape;16701;p85"/>
          <p:cNvGrpSpPr/>
          <p:nvPr/>
        </p:nvGrpSpPr>
        <p:grpSpPr>
          <a:xfrm>
            <a:off x="2236106" y="3365392"/>
            <a:ext cx="306471" cy="370000"/>
            <a:chOff x="2236106" y="3365392"/>
            <a:chExt cx="306471" cy="370000"/>
          </a:xfrm>
        </p:grpSpPr>
        <p:sp>
          <p:nvSpPr>
            <p:cNvPr id="16702" name="Google Shape;16702;p85"/>
            <p:cNvSpPr/>
            <p:nvPr/>
          </p:nvSpPr>
          <p:spPr>
            <a:xfrm>
              <a:off x="2413788" y="3588085"/>
              <a:ext cx="128789" cy="88107"/>
            </a:xfrm>
            <a:custGeom>
              <a:rect b="b" l="l" r="r" t="t"/>
              <a:pathLst>
                <a:path extrusionOk="0" h="3359" w="491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3" name="Google Shape;16703;p85"/>
            <p:cNvSpPr/>
            <p:nvPr/>
          </p:nvSpPr>
          <p:spPr>
            <a:xfrm>
              <a:off x="2413604" y="3588085"/>
              <a:ext cx="127740" cy="67831"/>
            </a:xfrm>
            <a:custGeom>
              <a:rect b="b" l="l" r="r" t="t"/>
              <a:pathLst>
                <a:path extrusionOk="0" h="2586" w="487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4" name="Google Shape;16704;p85"/>
            <p:cNvSpPr/>
            <p:nvPr/>
          </p:nvSpPr>
          <p:spPr>
            <a:xfrm>
              <a:off x="2350469" y="3365471"/>
              <a:ext cx="64945" cy="86559"/>
            </a:xfrm>
            <a:custGeom>
              <a:rect b="b" l="l" r="r" t="t"/>
              <a:pathLst>
                <a:path extrusionOk="0" h="3300" w="2476">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5" name="Google Shape;16705;p85"/>
            <p:cNvSpPr/>
            <p:nvPr/>
          </p:nvSpPr>
          <p:spPr>
            <a:xfrm>
              <a:off x="2368436" y="3365392"/>
              <a:ext cx="46978" cy="86166"/>
            </a:xfrm>
            <a:custGeom>
              <a:rect b="b" l="l" r="r" t="t"/>
              <a:pathLst>
                <a:path extrusionOk="0" h="3285" w="1791">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6" name="Google Shape;16706;p85"/>
            <p:cNvSpPr/>
            <p:nvPr/>
          </p:nvSpPr>
          <p:spPr>
            <a:xfrm>
              <a:off x="2236106" y="3542156"/>
              <a:ext cx="145157" cy="92618"/>
            </a:xfrm>
            <a:custGeom>
              <a:rect b="b" l="l" r="r" t="t"/>
              <a:pathLst>
                <a:path extrusionOk="0" h="3531" w="5534">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7" name="Google Shape;16707;p85"/>
            <p:cNvSpPr/>
            <p:nvPr/>
          </p:nvSpPr>
          <p:spPr>
            <a:xfrm>
              <a:off x="2236814" y="3542156"/>
              <a:ext cx="144449" cy="63608"/>
            </a:xfrm>
            <a:custGeom>
              <a:rect b="b" l="l" r="r" t="t"/>
              <a:pathLst>
                <a:path extrusionOk="0" h="2425" w="5507">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8" name="Google Shape;16708;p85"/>
            <p:cNvSpPr/>
            <p:nvPr/>
          </p:nvSpPr>
          <p:spPr>
            <a:xfrm>
              <a:off x="2298717" y="3457171"/>
              <a:ext cx="81654" cy="61693"/>
            </a:xfrm>
            <a:custGeom>
              <a:rect b="b" l="l" r="r" t="t"/>
              <a:pathLst>
                <a:path extrusionOk="0" h="2352" w="3113">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9" name="Google Shape;16709;p85"/>
            <p:cNvSpPr/>
            <p:nvPr/>
          </p:nvSpPr>
          <p:spPr>
            <a:xfrm>
              <a:off x="2299609" y="3457171"/>
              <a:ext cx="80762" cy="51647"/>
            </a:xfrm>
            <a:custGeom>
              <a:rect b="b" l="l" r="r" t="t"/>
              <a:pathLst>
                <a:path extrusionOk="0" h="1969" w="3079">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0" name="Google Shape;16710;p85"/>
            <p:cNvSpPr/>
            <p:nvPr/>
          </p:nvSpPr>
          <p:spPr>
            <a:xfrm>
              <a:off x="2421080" y="3480857"/>
              <a:ext cx="85929" cy="59044"/>
            </a:xfrm>
            <a:custGeom>
              <a:rect b="b" l="l" r="r" t="t"/>
              <a:pathLst>
                <a:path extrusionOk="0" h="2251" w="3276">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1" name="Google Shape;16711;p85"/>
            <p:cNvSpPr/>
            <p:nvPr/>
          </p:nvSpPr>
          <p:spPr>
            <a:xfrm>
              <a:off x="2421080" y="3480857"/>
              <a:ext cx="85221" cy="47345"/>
            </a:xfrm>
            <a:custGeom>
              <a:rect b="b" l="l" r="r" t="t"/>
              <a:pathLst>
                <a:path extrusionOk="0" h="1805" w="3249">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2" name="Google Shape;16712;p85"/>
            <p:cNvSpPr/>
            <p:nvPr/>
          </p:nvSpPr>
          <p:spPr>
            <a:xfrm>
              <a:off x="2379269" y="3608807"/>
              <a:ext cx="129340" cy="76093"/>
            </a:xfrm>
            <a:custGeom>
              <a:rect b="b" l="l" r="r" t="t"/>
              <a:pathLst>
                <a:path extrusionOk="0" h="2901" w="4931">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3" name="Google Shape;16713;p85"/>
            <p:cNvSpPr/>
            <p:nvPr/>
          </p:nvSpPr>
          <p:spPr>
            <a:xfrm>
              <a:off x="2274035" y="3568019"/>
              <a:ext cx="22400" cy="12485"/>
            </a:xfrm>
            <a:custGeom>
              <a:rect b="b" l="l" r="r" t="t"/>
              <a:pathLst>
                <a:path extrusionOk="0" h="476" w="854">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4" name="Google Shape;16714;p85"/>
            <p:cNvSpPr/>
            <p:nvPr/>
          </p:nvSpPr>
          <p:spPr>
            <a:xfrm>
              <a:off x="2450012" y="3500398"/>
              <a:ext cx="20722" cy="13823"/>
            </a:xfrm>
            <a:custGeom>
              <a:rect b="b" l="l" r="r" t="t"/>
              <a:pathLst>
                <a:path extrusionOk="0" h="527" w="79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5" name="Google Shape;16715;p85"/>
            <p:cNvSpPr/>
            <p:nvPr/>
          </p:nvSpPr>
          <p:spPr>
            <a:xfrm>
              <a:off x="2303675" y="3396003"/>
              <a:ext cx="142088" cy="339390"/>
            </a:xfrm>
            <a:custGeom>
              <a:rect b="b" l="l" r="r" t="t"/>
              <a:pathLst>
                <a:path extrusionOk="0" h="12939" w="5417">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16" name="Google Shape;16716;p85"/>
          <p:cNvGrpSpPr/>
          <p:nvPr/>
        </p:nvGrpSpPr>
        <p:grpSpPr>
          <a:xfrm>
            <a:off x="5492823" y="3385563"/>
            <a:ext cx="375325" cy="329606"/>
            <a:chOff x="5492823" y="3385563"/>
            <a:chExt cx="375325" cy="329606"/>
          </a:xfrm>
        </p:grpSpPr>
        <p:sp>
          <p:nvSpPr>
            <p:cNvPr id="16717" name="Google Shape;16717;p85"/>
            <p:cNvSpPr/>
            <p:nvPr/>
          </p:nvSpPr>
          <p:spPr>
            <a:xfrm>
              <a:off x="5531617" y="3399019"/>
              <a:ext cx="53719" cy="53404"/>
            </a:xfrm>
            <a:custGeom>
              <a:rect b="b" l="l" r="r" t="t"/>
              <a:pathLst>
                <a:path extrusionOk="0" h="2036" w="2048">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8" name="Google Shape;16718;p85"/>
            <p:cNvSpPr/>
            <p:nvPr/>
          </p:nvSpPr>
          <p:spPr>
            <a:xfrm>
              <a:off x="5492823" y="3446417"/>
              <a:ext cx="50729" cy="42388"/>
            </a:xfrm>
            <a:custGeom>
              <a:rect b="b" l="l" r="r" t="t"/>
              <a:pathLst>
                <a:path extrusionOk="0" h="1616" w="1934">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9" name="Google Shape;16719;p85"/>
            <p:cNvSpPr/>
            <p:nvPr/>
          </p:nvSpPr>
          <p:spPr>
            <a:xfrm>
              <a:off x="5654321" y="3412318"/>
              <a:ext cx="43437" cy="47660"/>
            </a:xfrm>
            <a:custGeom>
              <a:rect b="b" l="l" r="r" t="t"/>
              <a:pathLst>
                <a:path extrusionOk="0" h="1817" w="1656">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0" name="Google Shape;16720;p85"/>
            <p:cNvSpPr/>
            <p:nvPr/>
          </p:nvSpPr>
          <p:spPr>
            <a:xfrm>
              <a:off x="5541742" y="3464332"/>
              <a:ext cx="135373" cy="89182"/>
            </a:xfrm>
            <a:custGeom>
              <a:rect b="b" l="l" r="r" t="t"/>
              <a:pathLst>
                <a:path extrusionOk="0" h="3400" w="5161">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1" name="Google Shape;16721;p85"/>
            <p:cNvSpPr/>
            <p:nvPr/>
          </p:nvSpPr>
          <p:spPr>
            <a:xfrm>
              <a:off x="5596877" y="3385563"/>
              <a:ext cx="46270" cy="57470"/>
            </a:xfrm>
            <a:custGeom>
              <a:rect b="b" l="l" r="r" t="t"/>
              <a:pathLst>
                <a:path extrusionOk="0" h="2191" w="1764">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2" name="Google Shape;16722;p85"/>
            <p:cNvSpPr/>
            <p:nvPr/>
          </p:nvSpPr>
          <p:spPr>
            <a:xfrm>
              <a:off x="5542109" y="3467532"/>
              <a:ext cx="50519" cy="85956"/>
            </a:xfrm>
            <a:custGeom>
              <a:rect b="b" l="l" r="r" t="t"/>
              <a:pathLst>
                <a:path extrusionOk="0" h="3277" w="1926">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3" name="Google Shape;16723;p85"/>
            <p:cNvSpPr/>
            <p:nvPr/>
          </p:nvSpPr>
          <p:spPr>
            <a:xfrm>
              <a:off x="5492823" y="3450273"/>
              <a:ext cx="46821" cy="38532"/>
            </a:xfrm>
            <a:custGeom>
              <a:rect b="b" l="l" r="r" t="t"/>
              <a:pathLst>
                <a:path extrusionOk="0" h="1469" w="1785">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4" name="Google Shape;16724;p85"/>
            <p:cNvSpPr/>
            <p:nvPr/>
          </p:nvSpPr>
          <p:spPr>
            <a:xfrm>
              <a:off x="5531774" y="3399596"/>
              <a:ext cx="44486" cy="52827"/>
            </a:xfrm>
            <a:custGeom>
              <a:rect b="b" l="l" r="r" t="t"/>
              <a:pathLst>
                <a:path extrusionOk="0" h="2014" w="1696">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5" name="Google Shape;16725;p85"/>
            <p:cNvSpPr/>
            <p:nvPr/>
          </p:nvSpPr>
          <p:spPr>
            <a:xfrm>
              <a:off x="5597244" y="3385563"/>
              <a:ext cx="34886" cy="55686"/>
            </a:xfrm>
            <a:custGeom>
              <a:rect b="b" l="l" r="r" t="t"/>
              <a:pathLst>
                <a:path extrusionOk="0" h="2123" w="133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6" name="Google Shape;16726;p85"/>
            <p:cNvSpPr/>
            <p:nvPr/>
          </p:nvSpPr>
          <p:spPr>
            <a:xfrm>
              <a:off x="5654872" y="3412292"/>
              <a:ext cx="38086" cy="42807"/>
            </a:xfrm>
            <a:custGeom>
              <a:rect b="b" l="l" r="r" t="t"/>
              <a:pathLst>
                <a:path extrusionOk="0" h="1632" w="1452">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7" name="Google Shape;16727;p85"/>
            <p:cNvSpPr/>
            <p:nvPr/>
          </p:nvSpPr>
          <p:spPr>
            <a:xfrm>
              <a:off x="5730624" y="3541868"/>
              <a:ext cx="43070" cy="57863"/>
            </a:xfrm>
            <a:custGeom>
              <a:rect b="b" l="l" r="r" t="t"/>
              <a:pathLst>
                <a:path extrusionOk="0" h="2206" w="1642">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8" name="Google Shape;16728;p85"/>
            <p:cNvSpPr/>
            <p:nvPr/>
          </p:nvSpPr>
          <p:spPr>
            <a:xfrm>
              <a:off x="5672472" y="3557868"/>
              <a:ext cx="41102" cy="49260"/>
            </a:xfrm>
            <a:custGeom>
              <a:rect b="b" l="l" r="r" t="t"/>
              <a:pathLst>
                <a:path extrusionOk="0" h="1878" w="1567">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9" name="Google Shape;16729;p85"/>
            <p:cNvSpPr/>
            <p:nvPr/>
          </p:nvSpPr>
          <p:spPr>
            <a:xfrm>
              <a:off x="5815111" y="3621974"/>
              <a:ext cx="53037" cy="39712"/>
            </a:xfrm>
            <a:custGeom>
              <a:rect b="b" l="l" r="r" t="t"/>
              <a:pathLst>
                <a:path extrusionOk="0" h="1514" w="2022">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0" name="Google Shape;16730;p85"/>
            <p:cNvSpPr/>
            <p:nvPr/>
          </p:nvSpPr>
          <p:spPr>
            <a:xfrm>
              <a:off x="5673180" y="3620138"/>
              <a:ext cx="136265" cy="95031"/>
            </a:xfrm>
            <a:custGeom>
              <a:rect b="b" l="l" r="r" t="t"/>
              <a:pathLst>
                <a:path extrusionOk="0" h="3623" w="5195">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1" name="Google Shape;16731;p85"/>
            <p:cNvSpPr/>
            <p:nvPr/>
          </p:nvSpPr>
          <p:spPr>
            <a:xfrm>
              <a:off x="5779884" y="3567363"/>
              <a:ext cx="56237" cy="51280"/>
            </a:xfrm>
            <a:custGeom>
              <a:rect b="b" l="l" r="r" t="t"/>
              <a:pathLst>
                <a:path extrusionOk="0" h="1955" w="2144">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2" name="Google Shape;16732;p85"/>
            <p:cNvSpPr/>
            <p:nvPr/>
          </p:nvSpPr>
          <p:spPr>
            <a:xfrm>
              <a:off x="5676380" y="3620243"/>
              <a:ext cx="79897" cy="70349"/>
            </a:xfrm>
            <a:custGeom>
              <a:rect b="b" l="l" r="r" t="t"/>
              <a:pathLst>
                <a:path extrusionOk="0" h="2682" w="3046">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3" name="Google Shape;16733;p85"/>
            <p:cNvSpPr/>
            <p:nvPr/>
          </p:nvSpPr>
          <p:spPr>
            <a:xfrm>
              <a:off x="5672289" y="3558052"/>
              <a:ext cx="33286" cy="49076"/>
            </a:xfrm>
            <a:custGeom>
              <a:rect b="b" l="l" r="r" t="t"/>
              <a:pathLst>
                <a:path extrusionOk="0" h="1871" w="1269">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4" name="Google Shape;16734;p85"/>
            <p:cNvSpPr/>
            <p:nvPr/>
          </p:nvSpPr>
          <p:spPr>
            <a:xfrm>
              <a:off x="5730624" y="3541868"/>
              <a:ext cx="28486" cy="57837"/>
            </a:xfrm>
            <a:custGeom>
              <a:rect b="b" l="l" r="r" t="t"/>
              <a:pathLst>
                <a:path extrusionOk="0" h="2205" w="1086">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5" name="Google Shape;16735;p85"/>
            <p:cNvSpPr/>
            <p:nvPr/>
          </p:nvSpPr>
          <p:spPr>
            <a:xfrm>
              <a:off x="5781484" y="3567363"/>
              <a:ext cx="51070" cy="44093"/>
            </a:xfrm>
            <a:custGeom>
              <a:rect b="b" l="l" r="r" t="t"/>
              <a:pathLst>
                <a:path extrusionOk="0" h="1681" w="1947">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6" name="Google Shape;16736;p85"/>
            <p:cNvSpPr/>
            <p:nvPr/>
          </p:nvSpPr>
          <p:spPr>
            <a:xfrm>
              <a:off x="5818836" y="3622027"/>
              <a:ext cx="46978" cy="28197"/>
            </a:xfrm>
            <a:custGeom>
              <a:rect b="b" l="l" r="r" t="t"/>
              <a:pathLst>
                <a:path extrusionOk="0" h="1075" w="1791">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37" name="Google Shape;16737;p85"/>
          <p:cNvGrpSpPr/>
          <p:nvPr/>
        </p:nvGrpSpPr>
        <p:grpSpPr>
          <a:xfrm>
            <a:off x="3041787" y="2001118"/>
            <a:ext cx="370158" cy="328164"/>
            <a:chOff x="3041787" y="2001118"/>
            <a:chExt cx="370158" cy="328164"/>
          </a:xfrm>
        </p:grpSpPr>
        <p:sp>
          <p:nvSpPr>
            <p:cNvPr id="16738" name="Google Shape;16738;p85"/>
            <p:cNvSpPr/>
            <p:nvPr/>
          </p:nvSpPr>
          <p:spPr>
            <a:xfrm>
              <a:off x="3087689" y="2006993"/>
              <a:ext cx="278536" cy="258628"/>
            </a:xfrm>
            <a:custGeom>
              <a:rect b="b" l="l" r="r" t="t"/>
              <a:pathLst>
                <a:path extrusionOk="0" h="9860" w="10619">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9" name="Google Shape;16739;p85"/>
            <p:cNvSpPr/>
            <p:nvPr/>
          </p:nvSpPr>
          <p:spPr>
            <a:xfrm>
              <a:off x="3298631" y="2001118"/>
              <a:ext cx="113314" cy="184082"/>
            </a:xfrm>
            <a:custGeom>
              <a:rect b="b" l="l" r="r" t="t"/>
              <a:pathLst>
                <a:path extrusionOk="0" h="7018" w="432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0" name="Google Shape;16740;p85"/>
            <p:cNvSpPr/>
            <p:nvPr/>
          </p:nvSpPr>
          <p:spPr>
            <a:xfrm>
              <a:off x="3143166" y="2114431"/>
              <a:ext cx="41837" cy="53719"/>
            </a:xfrm>
            <a:custGeom>
              <a:rect b="b" l="l" r="r" t="t"/>
              <a:pathLst>
                <a:path extrusionOk="0" h="2048" w="1595">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1" name="Google Shape;16741;p85"/>
            <p:cNvSpPr/>
            <p:nvPr/>
          </p:nvSpPr>
          <p:spPr>
            <a:xfrm>
              <a:off x="3161133" y="2114431"/>
              <a:ext cx="23869" cy="41811"/>
            </a:xfrm>
            <a:custGeom>
              <a:rect b="b" l="l" r="r" t="t"/>
              <a:pathLst>
                <a:path extrusionOk="0" h="1594" w="91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2" name="Google Shape;16742;p85"/>
            <p:cNvSpPr/>
            <p:nvPr/>
          </p:nvSpPr>
          <p:spPr>
            <a:xfrm>
              <a:off x="3155258" y="2120464"/>
              <a:ext cx="17810" cy="17810"/>
            </a:xfrm>
            <a:custGeom>
              <a:rect b="b" l="l" r="r" t="t"/>
              <a:pathLst>
                <a:path extrusionOk="0" h="679" w="679">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3" name="Google Shape;16743;p85"/>
            <p:cNvSpPr/>
            <p:nvPr/>
          </p:nvSpPr>
          <p:spPr>
            <a:xfrm>
              <a:off x="3268571" y="2114431"/>
              <a:ext cx="41811" cy="53719"/>
            </a:xfrm>
            <a:custGeom>
              <a:rect b="b" l="l" r="r" t="t"/>
              <a:pathLst>
                <a:path extrusionOk="0" h="2048" w="1594">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4" name="Google Shape;16744;p85"/>
            <p:cNvSpPr/>
            <p:nvPr/>
          </p:nvSpPr>
          <p:spPr>
            <a:xfrm>
              <a:off x="3286513" y="2114431"/>
              <a:ext cx="23869" cy="41811"/>
            </a:xfrm>
            <a:custGeom>
              <a:rect b="b" l="l" r="r" t="t"/>
              <a:pathLst>
                <a:path extrusionOk="0" h="1594" w="91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5" name="Google Shape;16745;p85"/>
            <p:cNvSpPr/>
            <p:nvPr/>
          </p:nvSpPr>
          <p:spPr>
            <a:xfrm>
              <a:off x="3280480" y="2120464"/>
              <a:ext cx="17994" cy="17810"/>
            </a:xfrm>
            <a:custGeom>
              <a:rect b="b" l="l" r="r" t="t"/>
              <a:pathLst>
                <a:path extrusionOk="0" h="679" w="686">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6" name="Google Shape;16746;p85"/>
            <p:cNvSpPr/>
            <p:nvPr/>
          </p:nvSpPr>
          <p:spPr>
            <a:xfrm>
              <a:off x="3298447" y="2011741"/>
              <a:ext cx="98730" cy="173459"/>
            </a:xfrm>
            <a:custGeom>
              <a:rect b="b" l="l" r="r" t="t"/>
              <a:pathLst>
                <a:path extrusionOk="0" h="6613" w="3764">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7" name="Google Shape;16747;p85"/>
            <p:cNvSpPr/>
            <p:nvPr/>
          </p:nvSpPr>
          <p:spPr>
            <a:xfrm>
              <a:off x="3087506" y="2013052"/>
              <a:ext cx="98730" cy="252569"/>
            </a:xfrm>
            <a:custGeom>
              <a:rect b="b" l="l" r="r" t="t"/>
              <a:pathLst>
                <a:path extrusionOk="0" h="9629" w="3764">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8" name="Google Shape;16748;p85"/>
            <p:cNvSpPr/>
            <p:nvPr/>
          </p:nvSpPr>
          <p:spPr>
            <a:xfrm>
              <a:off x="3041787" y="2001118"/>
              <a:ext cx="113497" cy="184082"/>
            </a:xfrm>
            <a:custGeom>
              <a:rect b="b" l="l" r="r" t="t"/>
              <a:pathLst>
                <a:path extrusionOk="0" h="7018" w="4327">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9" name="Google Shape;16749;p85"/>
            <p:cNvSpPr/>
            <p:nvPr/>
          </p:nvSpPr>
          <p:spPr>
            <a:xfrm>
              <a:off x="3041787" y="2001118"/>
              <a:ext cx="111373" cy="122232"/>
            </a:xfrm>
            <a:custGeom>
              <a:rect b="b" l="l" r="r" t="t"/>
              <a:pathLst>
                <a:path extrusionOk="0" h="4660" w="4246">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0" name="Google Shape;16750;p85"/>
            <p:cNvSpPr/>
            <p:nvPr/>
          </p:nvSpPr>
          <p:spPr>
            <a:xfrm>
              <a:off x="3161133" y="2221843"/>
              <a:ext cx="131281" cy="95530"/>
            </a:xfrm>
            <a:custGeom>
              <a:rect b="b" l="l" r="r" t="t"/>
              <a:pathLst>
                <a:path extrusionOk="0" h="3642" w="5005">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1" name="Google Shape;16751;p85"/>
            <p:cNvSpPr/>
            <p:nvPr/>
          </p:nvSpPr>
          <p:spPr>
            <a:xfrm>
              <a:off x="3196885" y="2269687"/>
              <a:ext cx="59778" cy="59595"/>
            </a:xfrm>
            <a:custGeom>
              <a:rect b="b" l="l" r="r" t="t"/>
              <a:pathLst>
                <a:path extrusionOk="0" h="2272" w="2279">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2" name="Google Shape;16752;p85"/>
            <p:cNvSpPr/>
            <p:nvPr/>
          </p:nvSpPr>
          <p:spPr>
            <a:xfrm>
              <a:off x="3196885" y="2269687"/>
              <a:ext cx="59778" cy="29850"/>
            </a:xfrm>
            <a:custGeom>
              <a:rect b="b" l="l" r="r" t="t"/>
              <a:pathLst>
                <a:path extrusionOk="0" h="1138" w="2279">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3" name="Google Shape;16753;p85"/>
            <p:cNvSpPr/>
            <p:nvPr/>
          </p:nvSpPr>
          <p:spPr>
            <a:xfrm>
              <a:off x="3143166" y="2215968"/>
              <a:ext cx="167216" cy="65680"/>
            </a:xfrm>
            <a:custGeom>
              <a:rect b="b" l="l" r="r" t="t"/>
              <a:pathLst>
                <a:path extrusionOk="0" h="2504" w="6375">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4" name="Google Shape;16754;p85"/>
            <p:cNvSpPr/>
            <p:nvPr/>
          </p:nvSpPr>
          <p:spPr>
            <a:xfrm>
              <a:off x="3191009" y="2192151"/>
              <a:ext cx="71713" cy="50362"/>
            </a:xfrm>
            <a:custGeom>
              <a:rect b="b" l="l" r="r" t="t"/>
              <a:pathLst>
                <a:path extrusionOk="0" h="1920" w="2734">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5" name="Google Shape;16755;p85"/>
            <p:cNvSpPr/>
            <p:nvPr/>
          </p:nvSpPr>
          <p:spPr>
            <a:xfrm>
              <a:off x="3190826" y="2193908"/>
              <a:ext cx="53221" cy="48604"/>
            </a:xfrm>
            <a:custGeom>
              <a:rect b="b" l="l" r="r" t="t"/>
              <a:pathLst>
                <a:path extrusionOk="0" h="1853" w="2029">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56" name="Google Shape;16756;p85"/>
          <p:cNvGrpSpPr/>
          <p:nvPr/>
        </p:nvGrpSpPr>
        <p:grpSpPr>
          <a:xfrm>
            <a:off x="5779884" y="2039125"/>
            <a:ext cx="372309" cy="328216"/>
            <a:chOff x="5779884" y="2039125"/>
            <a:chExt cx="372309" cy="328216"/>
          </a:xfrm>
        </p:grpSpPr>
        <p:sp>
          <p:nvSpPr>
            <p:cNvPr id="16757" name="Google Shape;16757;p85"/>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8" name="Google Shape;16758;p85"/>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9" name="Google Shape;16759;p85"/>
            <p:cNvSpPr/>
            <p:nvPr/>
          </p:nvSpPr>
          <p:spPr>
            <a:xfrm>
              <a:off x="6095221" y="2136097"/>
              <a:ext cx="56972" cy="134088"/>
            </a:xfrm>
            <a:custGeom>
              <a:rect b="b" l="l" r="r" t="t"/>
              <a:pathLst>
                <a:path extrusionOk="0" h="5112" w="2172">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0" name="Google Shape;16760;p85"/>
            <p:cNvSpPr/>
            <p:nvPr/>
          </p:nvSpPr>
          <p:spPr>
            <a:xfrm>
              <a:off x="5801419" y="2039125"/>
              <a:ext cx="156882" cy="90441"/>
            </a:xfrm>
            <a:custGeom>
              <a:rect b="b" l="l" r="r" t="t"/>
              <a:pathLst>
                <a:path extrusionOk="0" h="3448" w="5981">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1" name="Google Shape;16761;p85"/>
            <p:cNvSpPr/>
            <p:nvPr/>
          </p:nvSpPr>
          <p:spPr>
            <a:xfrm>
              <a:off x="5779884" y="2058666"/>
              <a:ext cx="331731" cy="308675"/>
            </a:xfrm>
            <a:custGeom>
              <a:rect b="b" l="l" r="r" t="t"/>
              <a:pathLst>
                <a:path extrusionOk="0" h="11768" w="12647">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2" name="Google Shape;16762;p85"/>
            <p:cNvSpPr/>
            <p:nvPr/>
          </p:nvSpPr>
          <p:spPr>
            <a:xfrm>
              <a:off x="5818757" y="2041250"/>
              <a:ext cx="35515" cy="28250"/>
            </a:xfrm>
            <a:custGeom>
              <a:rect b="b" l="l" r="r" t="t"/>
              <a:pathLst>
                <a:path extrusionOk="0" h="1077" w="1354">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3" name="Google Shape;16763;p85"/>
            <p:cNvSpPr/>
            <p:nvPr/>
          </p:nvSpPr>
          <p:spPr>
            <a:xfrm>
              <a:off x="5821695" y="2081513"/>
              <a:ext cx="16027" cy="12118"/>
            </a:xfrm>
            <a:custGeom>
              <a:rect b="b" l="l" r="r" t="t"/>
              <a:pathLst>
                <a:path extrusionOk="0" h="462" w="611">
                  <a:moveTo>
                    <a:pt x="305" y="1"/>
                  </a:moveTo>
                  <a:cubicBezTo>
                    <a:pt x="0" y="1"/>
                    <a:pt x="0" y="462"/>
                    <a:pt x="305" y="462"/>
                  </a:cubicBezTo>
                  <a:cubicBezTo>
                    <a:pt x="611" y="462"/>
                    <a:pt x="611" y="1"/>
                    <a:pt x="30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4" name="Google Shape;16764;p85"/>
            <p:cNvSpPr/>
            <p:nvPr/>
          </p:nvSpPr>
          <p:spPr>
            <a:xfrm>
              <a:off x="5844987" y="2093710"/>
              <a:ext cx="48945" cy="110717"/>
            </a:xfrm>
            <a:custGeom>
              <a:rect b="b" l="l" r="r" t="t"/>
              <a:pathLst>
                <a:path extrusionOk="0" h="4221" w="1866">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5" name="Google Shape;16765;p85"/>
            <p:cNvSpPr/>
            <p:nvPr/>
          </p:nvSpPr>
          <p:spPr>
            <a:xfrm>
              <a:off x="5927690" y="2196374"/>
              <a:ext cx="105864" cy="35253"/>
            </a:xfrm>
            <a:custGeom>
              <a:rect b="b" l="l" r="r" t="t"/>
              <a:pathLst>
                <a:path extrusionOk="0" h="1344" w="4036">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6" name="Google Shape;16766;p85"/>
            <p:cNvSpPr/>
            <p:nvPr/>
          </p:nvSpPr>
          <p:spPr>
            <a:xfrm>
              <a:off x="5779884" y="2098956"/>
              <a:ext cx="42886" cy="34833"/>
            </a:xfrm>
            <a:custGeom>
              <a:rect b="b" l="l" r="r" t="t"/>
              <a:pathLst>
                <a:path extrusionOk="0" h="1328" w="1635">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7" name="Google Shape;16767;p85"/>
            <p:cNvSpPr/>
            <p:nvPr/>
          </p:nvSpPr>
          <p:spPr>
            <a:xfrm>
              <a:off x="5780959" y="2120884"/>
              <a:ext cx="9102" cy="7790"/>
            </a:xfrm>
            <a:custGeom>
              <a:rect b="b" l="l" r="r" t="t"/>
              <a:pathLst>
                <a:path extrusionOk="0" h="297" w="347">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8" name="Google Shape;16768;p85"/>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9" name="Google Shape;16769;p85"/>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6773" name="Shape 16773"/>
        <p:cNvGrpSpPr/>
        <p:nvPr/>
      </p:nvGrpSpPr>
      <p:grpSpPr>
        <a:xfrm>
          <a:off x="0" y="0"/>
          <a:ext cx="0" cy="0"/>
          <a:chOff x="0" y="0"/>
          <a:chExt cx="0" cy="0"/>
        </a:xfrm>
      </p:grpSpPr>
      <p:sp>
        <p:nvSpPr>
          <p:cNvPr id="16774" name="Google Shape;16774;p86"/>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6775" name="Google Shape;16775;p86"/>
          <p:cNvGrpSpPr/>
          <p:nvPr/>
        </p:nvGrpSpPr>
        <p:grpSpPr>
          <a:xfrm>
            <a:off x="878066" y="1981993"/>
            <a:ext cx="354610" cy="372358"/>
            <a:chOff x="878066" y="1981993"/>
            <a:chExt cx="354610" cy="372358"/>
          </a:xfrm>
        </p:grpSpPr>
        <p:sp>
          <p:nvSpPr>
            <p:cNvPr id="16776" name="Google Shape;16776;p86"/>
            <p:cNvSpPr/>
            <p:nvPr/>
          </p:nvSpPr>
          <p:spPr>
            <a:xfrm>
              <a:off x="1002194" y="1982386"/>
              <a:ext cx="230482" cy="176742"/>
            </a:xfrm>
            <a:custGeom>
              <a:rect b="b" l="l" r="r" t="t"/>
              <a:pathLst>
                <a:path extrusionOk="0" h="6742" w="8792">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7" name="Google Shape;16777;p86"/>
            <p:cNvSpPr/>
            <p:nvPr/>
          </p:nvSpPr>
          <p:spPr>
            <a:xfrm>
              <a:off x="1038895" y="1981993"/>
              <a:ext cx="163136" cy="177135"/>
            </a:xfrm>
            <a:custGeom>
              <a:rect b="b" l="l" r="r" t="t"/>
              <a:pathLst>
                <a:path extrusionOk="0" h="6757" w="6223">
                  <a:moveTo>
                    <a:pt x="4836" y="1"/>
                  </a:moveTo>
                  <a:lnTo>
                    <a:pt x="0" y="6756"/>
                  </a:lnTo>
                  <a:lnTo>
                    <a:pt x="1401" y="6756"/>
                  </a:lnTo>
                  <a:lnTo>
                    <a:pt x="6222"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8" name="Google Shape;16778;p86"/>
            <p:cNvSpPr/>
            <p:nvPr/>
          </p:nvSpPr>
          <p:spPr>
            <a:xfrm>
              <a:off x="1075596" y="1982386"/>
              <a:ext cx="156687" cy="176742"/>
            </a:xfrm>
            <a:custGeom>
              <a:rect b="b" l="l" r="r" t="t"/>
              <a:pathLst>
                <a:path extrusionOk="0" h="6742" w="5977">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9" name="Google Shape;16779;p86"/>
            <p:cNvSpPr/>
            <p:nvPr/>
          </p:nvSpPr>
          <p:spPr>
            <a:xfrm>
              <a:off x="878145" y="1982281"/>
              <a:ext cx="230404" cy="176846"/>
            </a:xfrm>
            <a:custGeom>
              <a:rect b="b" l="l" r="r" t="t"/>
              <a:pathLst>
                <a:path extrusionOk="0" h="6746" w="8789">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0" name="Google Shape;16780;p86"/>
            <p:cNvSpPr/>
            <p:nvPr/>
          </p:nvSpPr>
          <p:spPr>
            <a:xfrm>
              <a:off x="910599" y="1981993"/>
              <a:ext cx="163136" cy="177135"/>
            </a:xfrm>
            <a:custGeom>
              <a:rect b="b" l="l" r="r" t="t"/>
              <a:pathLst>
                <a:path extrusionOk="0" h="6757" w="6223">
                  <a:moveTo>
                    <a:pt x="1" y="1"/>
                  </a:moveTo>
                  <a:lnTo>
                    <a:pt x="4837" y="6756"/>
                  </a:lnTo>
                  <a:lnTo>
                    <a:pt x="6222" y="6756"/>
                  </a:lnTo>
                  <a:lnTo>
                    <a:pt x="1401"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1" name="Google Shape;16781;p86"/>
            <p:cNvSpPr/>
            <p:nvPr/>
          </p:nvSpPr>
          <p:spPr>
            <a:xfrm>
              <a:off x="878066" y="1982386"/>
              <a:ext cx="159335" cy="177109"/>
            </a:xfrm>
            <a:custGeom>
              <a:rect b="b" l="l" r="r" t="t"/>
              <a:pathLst>
                <a:path extrusionOk="0" h="6756" w="6078">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2" name="Google Shape;16782;p86"/>
            <p:cNvSpPr/>
            <p:nvPr/>
          </p:nvSpPr>
          <p:spPr>
            <a:xfrm>
              <a:off x="1092243" y="2108008"/>
              <a:ext cx="36360" cy="51119"/>
            </a:xfrm>
            <a:custGeom>
              <a:rect b="b" l="l" r="r" t="t"/>
              <a:pathLst>
                <a:path extrusionOk="0" h="1950" w="1387">
                  <a:moveTo>
                    <a:pt x="751" y="1"/>
                  </a:moveTo>
                  <a:lnTo>
                    <a:pt x="1" y="1069"/>
                  </a:lnTo>
                  <a:lnTo>
                    <a:pt x="622" y="1949"/>
                  </a:lnTo>
                  <a:lnTo>
                    <a:pt x="1156" y="1228"/>
                  </a:lnTo>
                  <a:lnTo>
                    <a:pt x="1387" y="881"/>
                  </a:lnTo>
                  <a:lnTo>
                    <a:pt x="751"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3" name="Google Shape;16783;p86"/>
            <p:cNvSpPr/>
            <p:nvPr/>
          </p:nvSpPr>
          <p:spPr>
            <a:xfrm>
              <a:off x="1073709" y="2082658"/>
              <a:ext cx="38248" cy="53374"/>
            </a:xfrm>
            <a:custGeom>
              <a:rect b="b" l="l" r="r" t="t"/>
              <a:pathLst>
                <a:path extrusionOk="0" h="2036" w="1459">
                  <a:moveTo>
                    <a:pt x="766" y="0"/>
                  </a:moveTo>
                  <a:lnTo>
                    <a:pt x="0" y="1054"/>
                  </a:lnTo>
                  <a:lnTo>
                    <a:pt x="708" y="2036"/>
                  </a:lnTo>
                  <a:lnTo>
                    <a:pt x="1458" y="968"/>
                  </a:lnTo>
                  <a:lnTo>
                    <a:pt x="76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4" name="Google Shape;16784;p86"/>
            <p:cNvSpPr/>
            <p:nvPr/>
          </p:nvSpPr>
          <p:spPr>
            <a:xfrm>
              <a:off x="1055542" y="2056915"/>
              <a:ext cx="38248" cy="53400"/>
            </a:xfrm>
            <a:custGeom>
              <a:rect b="b" l="l" r="r" t="t"/>
              <a:pathLst>
                <a:path extrusionOk="0" h="2037" w="1459">
                  <a:moveTo>
                    <a:pt x="751" y="1"/>
                  </a:moveTo>
                  <a:lnTo>
                    <a:pt x="1" y="1055"/>
                  </a:lnTo>
                  <a:lnTo>
                    <a:pt x="693" y="2036"/>
                  </a:lnTo>
                  <a:lnTo>
                    <a:pt x="1459" y="982"/>
                  </a:lnTo>
                  <a:lnTo>
                    <a:pt x="751"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5" name="Google Shape;16785;p86"/>
            <p:cNvSpPr/>
            <p:nvPr/>
          </p:nvSpPr>
          <p:spPr>
            <a:xfrm>
              <a:off x="940117" y="2129583"/>
              <a:ext cx="230482" cy="224636"/>
            </a:xfrm>
            <a:custGeom>
              <a:rect b="b" l="l" r="r" t="t"/>
              <a:pathLst>
                <a:path extrusionOk="0" h="8569" w="8792">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6" name="Google Shape;16786;p86"/>
            <p:cNvSpPr/>
            <p:nvPr/>
          </p:nvSpPr>
          <p:spPr>
            <a:xfrm>
              <a:off x="1038502" y="2129478"/>
              <a:ext cx="132097" cy="224872"/>
            </a:xfrm>
            <a:custGeom>
              <a:rect b="b" l="l" r="r" t="t"/>
              <a:pathLst>
                <a:path extrusionOk="0" h="8578" w="5039">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7" name="Google Shape;16787;p86"/>
            <p:cNvSpPr/>
            <p:nvPr/>
          </p:nvSpPr>
          <p:spPr>
            <a:xfrm>
              <a:off x="970395" y="2156821"/>
              <a:ext cx="169952" cy="169559"/>
            </a:xfrm>
            <a:custGeom>
              <a:rect b="b" l="l" r="r" t="t"/>
              <a:pathLst>
                <a:path extrusionOk="0" h="6468" w="6483">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8" name="Google Shape;16788;p86"/>
            <p:cNvSpPr/>
            <p:nvPr/>
          </p:nvSpPr>
          <p:spPr>
            <a:xfrm>
              <a:off x="1038502" y="2156821"/>
              <a:ext cx="106380" cy="169716"/>
            </a:xfrm>
            <a:custGeom>
              <a:rect b="b" l="l" r="r" t="t"/>
              <a:pathLst>
                <a:path extrusionOk="0" h="6474" w="4058">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9" name="Google Shape;16789;p86"/>
            <p:cNvSpPr/>
            <p:nvPr/>
          </p:nvSpPr>
          <p:spPr>
            <a:xfrm>
              <a:off x="1038502" y="2203641"/>
              <a:ext cx="20841" cy="76207"/>
            </a:xfrm>
            <a:custGeom>
              <a:rect b="b" l="l" r="r" t="t"/>
              <a:pathLst>
                <a:path extrusionOk="0" h="2907" w="795">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90" name="Google Shape;16790;p86"/>
          <p:cNvGrpSpPr/>
          <p:nvPr/>
        </p:nvGrpSpPr>
        <p:grpSpPr>
          <a:xfrm>
            <a:off x="1345794" y="1982386"/>
            <a:ext cx="371650" cy="371624"/>
            <a:chOff x="1345794" y="1982386"/>
            <a:chExt cx="371650" cy="371624"/>
          </a:xfrm>
        </p:grpSpPr>
        <p:sp>
          <p:nvSpPr>
            <p:cNvPr id="16791" name="Google Shape;16791;p86"/>
            <p:cNvSpPr/>
            <p:nvPr/>
          </p:nvSpPr>
          <p:spPr>
            <a:xfrm>
              <a:off x="1345794" y="2140567"/>
              <a:ext cx="111676" cy="123001"/>
            </a:xfrm>
            <a:custGeom>
              <a:rect b="b" l="l" r="r" t="t"/>
              <a:pathLst>
                <a:path extrusionOk="0" h="4692" w="426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2" name="Google Shape;16792;p86"/>
            <p:cNvSpPr/>
            <p:nvPr/>
          </p:nvSpPr>
          <p:spPr>
            <a:xfrm>
              <a:off x="1345794" y="2172445"/>
              <a:ext cx="31065" cy="91490"/>
            </a:xfrm>
            <a:custGeom>
              <a:rect b="b" l="l" r="r" t="t"/>
              <a:pathLst>
                <a:path extrusionOk="0" h="3490" w="1185">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3" name="Google Shape;16793;p86"/>
            <p:cNvSpPr/>
            <p:nvPr/>
          </p:nvSpPr>
          <p:spPr>
            <a:xfrm>
              <a:off x="1368496" y="2140934"/>
              <a:ext cx="14418" cy="50752"/>
            </a:xfrm>
            <a:custGeom>
              <a:rect b="b" l="l" r="r" t="t"/>
              <a:pathLst>
                <a:path extrusionOk="0" h="1936" w="55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4" name="Google Shape;16794;p86"/>
            <p:cNvSpPr/>
            <p:nvPr/>
          </p:nvSpPr>
          <p:spPr>
            <a:xfrm>
              <a:off x="1392509" y="2146675"/>
              <a:ext cx="8939" cy="46165"/>
            </a:xfrm>
            <a:custGeom>
              <a:rect b="b" l="l" r="r" t="t"/>
              <a:pathLst>
                <a:path extrusionOk="0" h="1761" w="341">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5" name="Google Shape;16795;p86"/>
            <p:cNvSpPr/>
            <p:nvPr/>
          </p:nvSpPr>
          <p:spPr>
            <a:xfrm>
              <a:off x="1412092" y="2150608"/>
              <a:ext cx="9804" cy="46007"/>
            </a:xfrm>
            <a:custGeom>
              <a:rect b="b" l="l" r="r" t="t"/>
              <a:pathLst>
                <a:path extrusionOk="0" h="1755" w="374">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6" name="Google Shape;16796;p86"/>
            <p:cNvSpPr/>
            <p:nvPr/>
          </p:nvSpPr>
          <p:spPr>
            <a:xfrm>
              <a:off x="1434348" y="2154933"/>
              <a:ext cx="7209" cy="42442"/>
            </a:xfrm>
            <a:custGeom>
              <a:rect b="b" l="l" r="r" t="t"/>
              <a:pathLst>
                <a:path extrusionOk="0" h="1619" w="275">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7" name="Google Shape;16797;p86"/>
            <p:cNvSpPr/>
            <p:nvPr/>
          </p:nvSpPr>
          <p:spPr>
            <a:xfrm>
              <a:off x="1427926" y="1982386"/>
              <a:ext cx="46558" cy="32192"/>
            </a:xfrm>
            <a:custGeom>
              <a:rect b="b" l="l" r="r" t="t"/>
              <a:pathLst>
                <a:path extrusionOk="0" h="1228" w="1776">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8" name="Google Shape;16798;p86"/>
            <p:cNvSpPr/>
            <p:nvPr/>
          </p:nvSpPr>
          <p:spPr>
            <a:xfrm>
              <a:off x="1429420" y="1983120"/>
              <a:ext cx="38248" cy="31065"/>
            </a:xfrm>
            <a:custGeom>
              <a:rect b="b" l="l" r="r" t="t"/>
              <a:pathLst>
                <a:path extrusionOk="0" h="1185" w="1459">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9" name="Google Shape;16799;p86"/>
            <p:cNvSpPr/>
            <p:nvPr/>
          </p:nvSpPr>
          <p:spPr>
            <a:xfrm>
              <a:off x="1458178" y="1984640"/>
              <a:ext cx="65511" cy="52640"/>
            </a:xfrm>
            <a:custGeom>
              <a:rect b="b" l="l" r="r" t="t"/>
              <a:pathLst>
                <a:path extrusionOk="0" h="2008" w="2499">
                  <a:moveTo>
                    <a:pt x="521" y="1"/>
                  </a:moveTo>
                  <a:lnTo>
                    <a:pt x="1" y="1098"/>
                  </a:lnTo>
                  <a:lnTo>
                    <a:pt x="2181" y="2007"/>
                  </a:lnTo>
                  <a:lnTo>
                    <a:pt x="2498" y="824"/>
                  </a:lnTo>
                  <a:lnTo>
                    <a:pt x="521"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0" name="Google Shape;16800;p86"/>
            <p:cNvSpPr/>
            <p:nvPr/>
          </p:nvSpPr>
          <p:spPr>
            <a:xfrm>
              <a:off x="1590249" y="2037621"/>
              <a:ext cx="35233" cy="40528"/>
            </a:xfrm>
            <a:custGeom>
              <a:rect b="b" l="l" r="r" t="t"/>
              <a:pathLst>
                <a:path extrusionOk="0" h="1546" w="1344">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1" name="Google Shape;16801;p86"/>
            <p:cNvSpPr/>
            <p:nvPr/>
          </p:nvSpPr>
          <p:spPr>
            <a:xfrm>
              <a:off x="1593657" y="2037621"/>
              <a:ext cx="31825" cy="25769"/>
            </a:xfrm>
            <a:custGeom>
              <a:rect b="b" l="l" r="r" t="t"/>
              <a:pathLst>
                <a:path extrusionOk="0" h="983" w="1214">
                  <a:moveTo>
                    <a:pt x="160" y="1"/>
                  </a:moveTo>
                  <a:lnTo>
                    <a:pt x="1" y="578"/>
                  </a:lnTo>
                  <a:lnTo>
                    <a:pt x="954" y="982"/>
                  </a:lnTo>
                  <a:lnTo>
                    <a:pt x="1184" y="491"/>
                  </a:lnTo>
                  <a:lnTo>
                    <a:pt x="1213" y="434"/>
                  </a:lnTo>
                  <a:lnTo>
                    <a:pt x="16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2" name="Google Shape;16802;p86"/>
            <p:cNvSpPr/>
            <p:nvPr/>
          </p:nvSpPr>
          <p:spPr>
            <a:xfrm>
              <a:off x="1465387" y="1984640"/>
              <a:ext cx="58302" cy="36727"/>
            </a:xfrm>
            <a:custGeom>
              <a:rect b="b" l="l" r="r" t="t"/>
              <a:pathLst>
                <a:path extrusionOk="0" h="1401" w="2224">
                  <a:moveTo>
                    <a:pt x="246" y="1"/>
                  </a:moveTo>
                  <a:lnTo>
                    <a:pt x="0" y="520"/>
                  </a:lnTo>
                  <a:lnTo>
                    <a:pt x="2064" y="1401"/>
                  </a:lnTo>
                  <a:lnTo>
                    <a:pt x="2223" y="824"/>
                  </a:lnTo>
                  <a:lnTo>
                    <a:pt x="246"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3" name="Google Shape;16803;p86"/>
            <p:cNvSpPr/>
            <p:nvPr/>
          </p:nvSpPr>
          <p:spPr>
            <a:xfrm>
              <a:off x="1605768" y="2108401"/>
              <a:ext cx="111676" cy="123001"/>
            </a:xfrm>
            <a:custGeom>
              <a:rect b="b" l="l" r="r" t="t"/>
              <a:pathLst>
                <a:path extrusionOk="0" h="4692" w="426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4" name="Google Shape;16804;p86"/>
            <p:cNvSpPr/>
            <p:nvPr/>
          </p:nvSpPr>
          <p:spPr>
            <a:xfrm>
              <a:off x="1605768" y="2139886"/>
              <a:ext cx="31432" cy="91517"/>
            </a:xfrm>
            <a:custGeom>
              <a:rect b="b" l="l" r="r" t="t"/>
              <a:pathLst>
                <a:path extrusionOk="0" h="3491" w="1199">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5" name="Google Shape;16805;p86"/>
            <p:cNvSpPr/>
            <p:nvPr/>
          </p:nvSpPr>
          <p:spPr>
            <a:xfrm>
              <a:off x="1482400" y="1991483"/>
              <a:ext cx="123394" cy="138887"/>
            </a:xfrm>
            <a:custGeom>
              <a:rect b="b" l="l" r="r" t="t"/>
              <a:pathLst>
                <a:path extrusionOk="0" h="5298" w="4707">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6" name="Google Shape;16806;p86"/>
            <p:cNvSpPr/>
            <p:nvPr/>
          </p:nvSpPr>
          <p:spPr>
            <a:xfrm>
              <a:off x="1482794" y="2027030"/>
              <a:ext cx="26503" cy="102946"/>
            </a:xfrm>
            <a:custGeom>
              <a:rect b="b" l="l" r="r" t="t"/>
              <a:pathLst>
                <a:path extrusionOk="0" h="3927" w="1011">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7" name="Google Shape;16807;p86"/>
            <p:cNvSpPr/>
            <p:nvPr/>
          </p:nvSpPr>
          <p:spPr>
            <a:xfrm>
              <a:off x="1610303" y="2048212"/>
              <a:ext cx="34473" cy="36413"/>
            </a:xfrm>
            <a:custGeom>
              <a:rect b="b" l="l" r="r" t="t"/>
              <a:pathLst>
                <a:path extrusionOk="0" h="1389" w="1315">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8" name="Google Shape;16808;p86"/>
            <p:cNvSpPr/>
            <p:nvPr/>
          </p:nvSpPr>
          <p:spPr>
            <a:xfrm>
              <a:off x="1489216" y="2157214"/>
              <a:ext cx="92355" cy="196796"/>
            </a:xfrm>
            <a:custGeom>
              <a:rect b="b" l="l" r="r" t="t"/>
              <a:pathLst>
                <a:path extrusionOk="0" h="7507" w="3523">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9" name="Google Shape;16809;p86"/>
            <p:cNvSpPr/>
            <p:nvPr/>
          </p:nvSpPr>
          <p:spPr>
            <a:xfrm>
              <a:off x="1621681" y="2257879"/>
              <a:ext cx="91962" cy="96130"/>
            </a:xfrm>
            <a:custGeom>
              <a:rect b="b" l="l" r="r" t="t"/>
              <a:pathLst>
                <a:path extrusionOk="0" h="3667" w="3508">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0" name="Google Shape;16810;p86"/>
            <p:cNvSpPr/>
            <p:nvPr/>
          </p:nvSpPr>
          <p:spPr>
            <a:xfrm>
              <a:off x="1509664" y="2157214"/>
              <a:ext cx="71908" cy="196796"/>
            </a:xfrm>
            <a:custGeom>
              <a:rect b="b" l="l" r="r" t="t"/>
              <a:pathLst>
                <a:path extrusionOk="0" h="7507" w="2743">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1" name="Google Shape;16811;p86"/>
            <p:cNvSpPr/>
            <p:nvPr/>
          </p:nvSpPr>
          <p:spPr>
            <a:xfrm>
              <a:off x="1639822" y="2257879"/>
              <a:ext cx="73821" cy="96130"/>
            </a:xfrm>
            <a:custGeom>
              <a:rect b="b" l="l" r="r" t="t"/>
              <a:pathLst>
                <a:path extrusionOk="0" h="3667" w="2816">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2" name="Google Shape;16812;p86"/>
            <p:cNvSpPr/>
            <p:nvPr/>
          </p:nvSpPr>
          <p:spPr>
            <a:xfrm>
              <a:off x="1360920" y="2290779"/>
              <a:ext cx="92749" cy="63231"/>
            </a:xfrm>
            <a:custGeom>
              <a:rect b="b" l="l" r="r" t="t"/>
              <a:pathLst>
                <a:path extrusionOk="0" h="2412" w="3538">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3" name="Google Shape;16813;p86"/>
            <p:cNvSpPr/>
            <p:nvPr/>
          </p:nvSpPr>
          <p:spPr>
            <a:xfrm>
              <a:off x="1381368" y="2290779"/>
              <a:ext cx="72301" cy="63231"/>
            </a:xfrm>
            <a:custGeom>
              <a:rect b="b" l="l" r="r" t="t"/>
              <a:pathLst>
                <a:path extrusionOk="0" h="2412" w="2758">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4" name="Google Shape;16814;p86"/>
            <p:cNvSpPr/>
            <p:nvPr/>
          </p:nvSpPr>
          <p:spPr>
            <a:xfrm>
              <a:off x="1489216" y="2126542"/>
              <a:ext cx="92749" cy="34473"/>
            </a:xfrm>
            <a:custGeom>
              <a:rect b="b" l="l" r="r" t="t"/>
              <a:pathLst>
                <a:path extrusionOk="0" h="1315" w="3538">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5" name="Google Shape;16815;p86"/>
            <p:cNvSpPr/>
            <p:nvPr/>
          </p:nvSpPr>
          <p:spPr>
            <a:xfrm>
              <a:off x="1509664" y="2126542"/>
              <a:ext cx="72301" cy="34473"/>
            </a:xfrm>
            <a:custGeom>
              <a:rect b="b" l="l" r="r" t="t"/>
              <a:pathLst>
                <a:path extrusionOk="0" h="1315" w="2758">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6" name="Google Shape;16816;p86"/>
            <p:cNvSpPr/>
            <p:nvPr/>
          </p:nvSpPr>
          <p:spPr>
            <a:xfrm>
              <a:off x="1511919" y="1991089"/>
              <a:ext cx="26897" cy="47528"/>
            </a:xfrm>
            <a:custGeom>
              <a:rect b="b" l="l" r="r" t="t"/>
              <a:pathLst>
                <a:path extrusionOk="0" h="1813" w="1026">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7" name="Google Shape;16817;p86"/>
            <p:cNvSpPr/>
            <p:nvPr/>
          </p:nvSpPr>
          <p:spPr>
            <a:xfrm>
              <a:off x="1535774" y="2000841"/>
              <a:ext cx="19320" cy="44225"/>
            </a:xfrm>
            <a:custGeom>
              <a:rect b="b" l="l" r="r" t="t"/>
              <a:pathLst>
                <a:path extrusionOk="0" h="1687" w="737">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8" name="Google Shape;16818;p86"/>
            <p:cNvSpPr/>
            <p:nvPr/>
          </p:nvSpPr>
          <p:spPr>
            <a:xfrm>
              <a:off x="1554675" y="2009623"/>
              <a:ext cx="19714" cy="44146"/>
            </a:xfrm>
            <a:custGeom>
              <a:rect b="b" l="l" r="r" t="t"/>
              <a:pathLst>
                <a:path extrusionOk="0" h="1684" w="752">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9" name="Google Shape;16819;p86"/>
            <p:cNvSpPr/>
            <p:nvPr/>
          </p:nvSpPr>
          <p:spPr>
            <a:xfrm>
              <a:off x="1575123" y="2019087"/>
              <a:ext cx="17433" cy="40345"/>
            </a:xfrm>
            <a:custGeom>
              <a:rect b="b" l="l" r="r" t="t"/>
              <a:pathLst>
                <a:path extrusionOk="0" h="1539" w="665">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0" name="Google Shape;16820;p86"/>
            <p:cNvSpPr/>
            <p:nvPr/>
          </p:nvSpPr>
          <p:spPr>
            <a:xfrm>
              <a:off x="1628864" y="2108008"/>
              <a:ext cx="14025" cy="51145"/>
            </a:xfrm>
            <a:custGeom>
              <a:rect b="b" l="l" r="r" t="t"/>
              <a:pathLst>
                <a:path extrusionOk="0" h="1951" w="535">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1" name="Google Shape;16821;p86"/>
            <p:cNvSpPr/>
            <p:nvPr/>
          </p:nvSpPr>
          <p:spPr>
            <a:xfrm>
              <a:off x="1652798" y="2114116"/>
              <a:ext cx="8625" cy="46165"/>
            </a:xfrm>
            <a:custGeom>
              <a:rect b="b" l="l" r="r" t="t"/>
              <a:pathLst>
                <a:path extrusionOk="0" h="1761" w="329">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2" name="Google Shape;16822;p86"/>
            <p:cNvSpPr/>
            <p:nvPr/>
          </p:nvSpPr>
          <p:spPr>
            <a:xfrm>
              <a:off x="1672459" y="2118049"/>
              <a:ext cx="9411" cy="46034"/>
            </a:xfrm>
            <a:custGeom>
              <a:rect b="b" l="l" r="r" t="t"/>
              <a:pathLst>
                <a:path extrusionOk="0" h="1756" w="359">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3" name="Google Shape;16823;p86"/>
            <p:cNvSpPr/>
            <p:nvPr/>
          </p:nvSpPr>
          <p:spPr>
            <a:xfrm>
              <a:off x="1694323" y="2122400"/>
              <a:ext cx="7209" cy="42416"/>
            </a:xfrm>
            <a:custGeom>
              <a:rect b="b" l="l" r="r" t="t"/>
              <a:pathLst>
                <a:path extrusionOk="0" h="1618" w="275">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4" name="Google Shape;16824;p86"/>
            <p:cNvSpPr/>
            <p:nvPr/>
          </p:nvSpPr>
          <p:spPr>
            <a:xfrm>
              <a:off x="1621288" y="2227208"/>
              <a:ext cx="92749" cy="34840"/>
            </a:xfrm>
            <a:custGeom>
              <a:rect b="b" l="l" r="r" t="t"/>
              <a:pathLst>
                <a:path extrusionOk="0" h="1329" w="3538">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5" name="Google Shape;16825;p86"/>
            <p:cNvSpPr/>
            <p:nvPr/>
          </p:nvSpPr>
          <p:spPr>
            <a:xfrm>
              <a:off x="1639822" y="2227208"/>
              <a:ext cx="74215" cy="34840"/>
            </a:xfrm>
            <a:custGeom>
              <a:rect b="b" l="l" r="r" t="t"/>
              <a:pathLst>
                <a:path extrusionOk="0" h="1329" w="2831">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6" name="Google Shape;16826;p86"/>
            <p:cNvSpPr/>
            <p:nvPr/>
          </p:nvSpPr>
          <p:spPr>
            <a:xfrm>
              <a:off x="1360920" y="2260134"/>
              <a:ext cx="92749" cy="34473"/>
            </a:xfrm>
            <a:custGeom>
              <a:rect b="b" l="l" r="r" t="t"/>
              <a:pathLst>
                <a:path extrusionOk="0" h="1315" w="3538">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7" name="Google Shape;16827;p86"/>
            <p:cNvSpPr/>
            <p:nvPr/>
          </p:nvSpPr>
          <p:spPr>
            <a:xfrm>
              <a:off x="1381368" y="2260134"/>
              <a:ext cx="72301" cy="34473"/>
            </a:xfrm>
            <a:custGeom>
              <a:rect b="b" l="l" r="r" t="t"/>
              <a:pathLst>
                <a:path extrusionOk="0" h="1315" w="2758">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28" name="Google Shape;16828;p86"/>
          <p:cNvGrpSpPr/>
          <p:nvPr/>
        </p:nvGrpSpPr>
        <p:grpSpPr>
          <a:xfrm>
            <a:off x="1821465" y="1981993"/>
            <a:ext cx="372410" cy="372410"/>
            <a:chOff x="1821465" y="1981993"/>
            <a:chExt cx="372410" cy="372410"/>
          </a:xfrm>
        </p:grpSpPr>
        <p:sp>
          <p:nvSpPr>
            <p:cNvPr id="16829" name="Google Shape;16829;p86"/>
            <p:cNvSpPr/>
            <p:nvPr/>
          </p:nvSpPr>
          <p:spPr>
            <a:xfrm>
              <a:off x="1821858" y="1981993"/>
              <a:ext cx="282336" cy="186205"/>
            </a:xfrm>
            <a:custGeom>
              <a:rect b="b" l="l" r="r" t="t"/>
              <a:pathLst>
                <a:path extrusionOk="0" h="7103" w="1077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0" name="Google Shape;16830;p86"/>
            <p:cNvSpPr/>
            <p:nvPr/>
          </p:nvSpPr>
          <p:spPr>
            <a:xfrm>
              <a:off x="2007670" y="1981993"/>
              <a:ext cx="186205" cy="282336"/>
            </a:xfrm>
            <a:custGeom>
              <a:rect b="b" l="l" r="r" t="t"/>
              <a:pathLst>
                <a:path extrusionOk="0" h="10770" w="7103">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1" name="Google Shape;16831;p86"/>
            <p:cNvSpPr/>
            <p:nvPr/>
          </p:nvSpPr>
          <p:spPr>
            <a:xfrm>
              <a:off x="1911540" y="2167805"/>
              <a:ext cx="282336" cy="186598"/>
            </a:xfrm>
            <a:custGeom>
              <a:rect b="b" l="l" r="r" t="t"/>
              <a:pathLst>
                <a:path extrusionOk="0" h="7118" w="1077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2" name="Google Shape;16832;p86"/>
            <p:cNvSpPr/>
            <p:nvPr/>
          </p:nvSpPr>
          <p:spPr>
            <a:xfrm>
              <a:off x="1821465" y="2072067"/>
              <a:ext cx="186598" cy="281942"/>
            </a:xfrm>
            <a:custGeom>
              <a:rect b="b" l="l" r="r" t="t"/>
              <a:pathLst>
                <a:path extrusionOk="0" h="10755" w="7118">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3" name="Google Shape;16833;p86"/>
            <p:cNvSpPr/>
            <p:nvPr/>
          </p:nvSpPr>
          <p:spPr>
            <a:xfrm>
              <a:off x="1821858" y="2167805"/>
              <a:ext cx="42023" cy="186205"/>
            </a:xfrm>
            <a:custGeom>
              <a:rect b="b" l="l" r="r" t="t"/>
              <a:pathLst>
                <a:path extrusionOk="0" h="7103" w="1603">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4" name="Google Shape;16834;p86"/>
            <p:cNvSpPr/>
            <p:nvPr/>
          </p:nvSpPr>
          <p:spPr>
            <a:xfrm>
              <a:off x="1869989" y="2072303"/>
              <a:ext cx="51041" cy="95894"/>
            </a:xfrm>
            <a:custGeom>
              <a:rect b="b" l="l" r="r" t="t"/>
              <a:pathLst>
                <a:path extrusionOk="0" h="3658" w="1947">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5" name="Google Shape;16835;p86"/>
            <p:cNvSpPr/>
            <p:nvPr/>
          </p:nvSpPr>
          <p:spPr>
            <a:xfrm>
              <a:off x="1821858" y="1981993"/>
              <a:ext cx="42023" cy="186205"/>
            </a:xfrm>
            <a:custGeom>
              <a:rect b="b" l="l" r="r" t="t"/>
              <a:pathLst>
                <a:path extrusionOk="0" h="7103" w="1603">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6" name="Google Shape;16836;p86"/>
            <p:cNvSpPr/>
            <p:nvPr/>
          </p:nvSpPr>
          <p:spPr>
            <a:xfrm>
              <a:off x="2076904" y="2041658"/>
              <a:ext cx="45064" cy="66560"/>
            </a:xfrm>
            <a:custGeom>
              <a:rect b="b" l="l" r="r" t="t"/>
              <a:pathLst>
                <a:path extrusionOk="0" h="2539" w="1719">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7" name="Google Shape;16837;p86"/>
            <p:cNvSpPr/>
            <p:nvPr/>
          </p:nvSpPr>
          <p:spPr>
            <a:xfrm>
              <a:off x="2008037" y="1981993"/>
              <a:ext cx="23882" cy="78357"/>
            </a:xfrm>
            <a:custGeom>
              <a:rect b="b" l="l" r="r" t="t"/>
              <a:pathLst>
                <a:path extrusionOk="0" h="2989" w="911">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8" name="Google Shape;16838;p86"/>
            <p:cNvSpPr/>
            <p:nvPr/>
          </p:nvSpPr>
          <p:spPr>
            <a:xfrm>
              <a:off x="2008037" y="2090234"/>
              <a:ext cx="23882" cy="77963"/>
            </a:xfrm>
            <a:custGeom>
              <a:rect b="b" l="l" r="r" t="t"/>
              <a:pathLst>
                <a:path extrusionOk="0" h="2974" w="911">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9" name="Google Shape;16839;p86"/>
            <p:cNvSpPr/>
            <p:nvPr/>
          </p:nvSpPr>
          <p:spPr>
            <a:xfrm>
              <a:off x="2058737" y="2168172"/>
              <a:ext cx="48105" cy="95973"/>
            </a:xfrm>
            <a:custGeom>
              <a:rect b="b" l="l" r="r" t="t"/>
              <a:pathLst>
                <a:path extrusionOk="0" h="3661" w="1835">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0" name="Google Shape;16840;p86"/>
            <p:cNvSpPr/>
            <p:nvPr/>
          </p:nvSpPr>
          <p:spPr>
            <a:xfrm>
              <a:off x="1995926" y="2167805"/>
              <a:ext cx="23882" cy="78357"/>
            </a:xfrm>
            <a:custGeom>
              <a:rect b="b" l="l" r="r" t="t"/>
              <a:pathLst>
                <a:path extrusionOk="0" h="2989" w="911">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1" name="Google Shape;16841;p86"/>
            <p:cNvSpPr/>
            <p:nvPr/>
          </p:nvSpPr>
          <p:spPr>
            <a:xfrm>
              <a:off x="1905484" y="2228152"/>
              <a:ext cx="45431" cy="66586"/>
            </a:xfrm>
            <a:custGeom>
              <a:rect b="b" l="l" r="r" t="t"/>
              <a:pathLst>
                <a:path extrusionOk="0" h="2540" w="1733">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2" name="Google Shape;16842;p86"/>
            <p:cNvSpPr/>
            <p:nvPr/>
          </p:nvSpPr>
          <p:spPr>
            <a:xfrm>
              <a:off x="1995926" y="2276020"/>
              <a:ext cx="29938" cy="77990"/>
            </a:xfrm>
            <a:custGeom>
              <a:rect b="b" l="l" r="r" t="t"/>
              <a:pathLst>
                <a:path extrusionOk="0" h="2975" w="1142">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43" name="Google Shape;16843;p86"/>
          <p:cNvGrpSpPr/>
          <p:nvPr/>
        </p:nvGrpSpPr>
        <p:grpSpPr>
          <a:xfrm>
            <a:off x="2276348" y="1981809"/>
            <a:ext cx="415901" cy="372699"/>
            <a:chOff x="2276348" y="1981809"/>
            <a:chExt cx="415901" cy="372699"/>
          </a:xfrm>
        </p:grpSpPr>
        <p:sp>
          <p:nvSpPr>
            <p:cNvPr id="16844" name="Google Shape;16844;p86"/>
            <p:cNvSpPr/>
            <p:nvPr/>
          </p:nvSpPr>
          <p:spPr>
            <a:xfrm>
              <a:off x="2350510" y="2034606"/>
              <a:ext cx="267209" cy="267183"/>
            </a:xfrm>
            <a:custGeom>
              <a:rect b="b" l="l" r="r" t="t"/>
              <a:pathLst>
                <a:path extrusionOk="0" h="10192" w="10193">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5" name="Google Shape;16845;p86"/>
            <p:cNvSpPr/>
            <p:nvPr/>
          </p:nvSpPr>
          <p:spPr>
            <a:xfrm>
              <a:off x="2324033" y="2037254"/>
              <a:ext cx="254312" cy="264614"/>
            </a:xfrm>
            <a:custGeom>
              <a:rect b="b" l="l" r="r" t="t"/>
              <a:pathLst>
                <a:path extrusionOk="0" h="10094" w="9701">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6" name="Google Shape;16846;p86"/>
            <p:cNvSpPr/>
            <p:nvPr/>
          </p:nvSpPr>
          <p:spPr>
            <a:xfrm>
              <a:off x="2405771" y="2035734"/>
              <a:ext cx="211948" cy="264169"/>
            </a:xfrm>
            <a:custGeom>
              <a:rect b="b" l="l" r="r" t="t"/>
              <a:pathLst>
                <a:path extrusionOk="0" h="10077" w="8085">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7" name="Google Shape;16847;p86"/>
            <p:cNvSpPr/>
            <p:nvPr/>
          </p:nvSpPr>
          <p:spPr>
            <a:xfrm>
              <a:off x="2437177" y="2084939"/>
              <a:ext cx="17066" cy="27264"/>
            </a:xfrm>
            <a:custGeom>
              <a:rect b="b" l="l" r="r" t="t"/>
              <a:pathLst>
                <a:path extrusionOk="0" h="1040" w="651">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8" name="Google Shape;16848;p86"/>
            <p:cNvSpPr/>
            <p:nvPr/>
          </p:nvSpPr>
          <p:spPr>
            <a:xfrm>
              <a:off x="2405771" y="2174621"/>
              <a:ext cx="153279" cy="125281"/>
            </a:xfrm>
            <a:custGeom>
              <a:rect b="b" l="l" r="r" t="t"/>
              <a:pathLst>
                <a:path extrusionOk="0" h="4779" w="5847">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9" name="Google Shape;16849;p86"/>
            <p:cNvSpPr/>
            <p:nvPr/>
          </p:nvSpPr>
          <p:spPr>
            <a:xfrm>
              <a:off x="2329827" y="2084651"/>
              <a:ext cx="362422" cy="269857"/>
            </a:xfrm>
            <a:custGeom>
              <a:rect b="b" l="l" r="r" t="t"/>
              <a:pathLst>
                <a:path extrusionOk="0" h="10294" w="13825">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0" name="Google Shape;16850;p86"/>
            <p:cNvSpPr/>
            <p:nvPr/>
          </p:nvSpPr>
          <p:spPr>
            <a:xfrm>
              <a:off x="2276348" y="1981809"/>
              <a:ext cx="361793" cy="268704"/>
            </a:xfrm>
            <a:custGeom>
              <a:rect b="b" l="l" r="r" t="t"/>
              <a:pathLst>
                <a:path extrusionOk="0" h="10250" w="13801">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51" name="Google Shape;16851;p86"/>
          <p:cNvGrpSpPr/>
          <p:nvPr/>
        </p:nvGrpSpPr>
        <p:grpSpPr>
          <a:xfrm>
            <a:off x="2774354" y="2009990"/>
            <a:ext cx="372017" cy="316310"/>
            <a:chOff x="2774354" y="2009990"/>
            <a:chExt cx="372017" cy="316310"/>
          </a:xfrm>
        </p:grpSpPr>
        <p:sp>
          <p:nvSpPr>
            <p:cNvPr id="16852" name="Google Shape;16852;p86"/>
            <p:cNvSpPr/>
            <p:nvPr/>
          </p:nvSpPr>
          <p:spPr>
            <a:xfrm>
              <a:off x="2948055" y="2090995"/>
              <a:ext cx="191134" cy="174094"/>
            </a:xfrm>
            <a:custGeom>
              <a:rect b="b" l="l" r="r" t="t"/>
              <a:pathLst>
                <a:path extrusionOk="0" h="6641" w="7291">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3" name="Google Shape;16853;p86"/>
            <p:cNvSpPr/>
            <p:nvPr/>
          </p:nvSpPr>
          <p:spPr>
            <a:xfrm>
              <a:off x="3033568" y="2009990"/>
              <a:ext cx="112803" cy="206889"/>
            </a:xfrm>
            <a:custGeom>
              <a:rect b="b" l="l" r="r" t="t"/>
              <a:pathLst>
                <a:path extrusionOk="0" h="7892" w="4303">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4" name="Google Shape;16854;p86"/>
            <p:cNvSpPr/>
            <p:nvPr/>
          </p:nvSpPr>
          <p:spPr>
            <a:xfrm>
              <a:off x="3110404" y="2165524"/>
              <a:ext cx="35600" cy="51355"/>
            </a:xfrm>
            <a:custGeom>
              <a:rect b="b" l="l" r="r" t="t"/>
              <a:pathLst>
                <a:path extrusionOk="0" h="1959" w="1358">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5" name="Google Shape;16855;p86"/>
            <p:cNvSpPr/>
            <p:nvPr/>
          </p:nvSpPr>
          <p:spPr>
            <a:xfrm>
              <a:off x="2960533" y="2148510"/>
              <a:ext cx="145336" cy="96733"/>
            </a:xfrm>
            <a:custGeom>
              <a:rect b="b" l="l" r="r" t="t"/>
              <a:pathLst>
                <a:path extrusionOk="0" h="3690" w="5544">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6" name="Google Shape;16856;p86"/>
            <p:cNvSpPr/>
            <p:nvPr/>
          </p:nvSpPr>
          <p:spPr>
            <a:xfrm>
              <a:off x="3017315" y="2196930"/>
              <a:ext cx="85540" cy="48419"/>
            </a:xfrm>
            <a:custGeom>
              <a:rect b="b" l="l" r="r" t="t"/>
              <a:pathLst>
                <a:path extrusionOk="0" h="1847" w="3263">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7" name="Google Shape;16857;p86"/>
            <p:cNvSpPr/>
            <p:nvPr/>
          </p:nvSpPr>
          <p:spPr>
            <a:xfrm>
              <a:off x="2933663" y="2173467"/>
              <a:ext cx="145336" cy="96733"/>
            </a:xfrm>
            <a:custGeom>
              <a:rect b="b" l="l" r="r" t="t"/>
              <a:pathLst>
                <a:path extrusionOk="0" h="3690" w="5544">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8" name="Google Shape;16858;p86"/>
            <p:cNvSpPr/>
            <p:nvPr/>
          </p:nvSpPr>
          <p:spPr>
            <a:xfrm>
              <a:off x="2999515" y="2228361"/>
              <a:ext cx="76102" cy="41603"/>
            </a:xfrm>
            <a:custGeom>
              <a:rect b="b" l="l" r="r" t="t"/>
              <a:pathLst>
                <a:path extrusionOk="0" h="1587" w="2903">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9" name="Google Shape;16859;p86"/>
            <p:cNvSpPr/>
            <p:nvPr/>
          </p:nvSpPr>
          <p:spPr>
            <a:xfrm>
              <a:off x="2906425" y="2198450"/>
              <a:ext cx="145729" cy="96733"/>
            </a:xfrm>
            <a:custGeom>
              <a:rect b="b" l="l" r="r" t="t"/>
              <a:pathLst>
                <a:path extrusionOk="0" h="3690" w="5559">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0" name="Google Shape;16860;p86"/>
            <p:cNvSpPr/>
            <p:nvPr/>
          </p:nvSpPr>
          <p:spPr>
            <a:xfrm>
              <a:off x="2982108" y="2259007"/>
              <a:ext cx="66245" cy="36150"/>
            </a:xfrm>
            <a:custGeom>
              <a:rect b="b" l="l" r="r" t="t"/>
              <a:pathLst>
                <a:path extrusionOk="0" h="1379" w="2527">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1" name="Google Shape;16861;p86"/>
            <p:cNvSpPr/>
            <p:nvPr/>
          </p:nvSpPr>
          <p:spPr>
            <a:xfrm>
              <a:off x="2879555" y="2223800"/>
              <a:ext cx="145729" cy="96655"/>
            </a:xfrm>
            <a:custGeom>
              <a:rect b="b" l="l" r="r" t="t"/>
              <a:pathLst>
                <a:path extrusionOk="0" h="3687" w="5559">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2" name="Google Shape;16862;p86"/>
            <p:cNvSpPr/>
            <p:nvPr/>
          </p:nvSpPr>
          <p:spPr>
            <a:xfrm>
              <a:off x="2964701" y="2288132"/>
              <a:ext cx="56782" cy="32323"/>
            </a:xfrm>
            <a:custGeom>
              <a:rect b="b" l="l" r="r" t="t"/>
              <a:pathLst>
                <a:path extrusionOk="0" h="1233" w="2166">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3" name="Google Shape;16863;p86"/>
            <p:cNvSpPr/>
            <p:nvPr/>
          </p:nvSpPr>
          <p:spPr>
            <a:xfrm>
              <a:off x="2791761" y="2103080"/>
              <a:ext cx="185445" cy="168064"/>
            </a:xfrm>
            <a:custGeom>
              <a:rect b="b" l="l" r="r" t="t"/>
              <a:pathLst>
                <a:path extrusionOk="0" h="6411" w="7074">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4" name="Google Shape;16864;p86"/>
            <p:cNvSpPr/>
            <p:nvPr/>
          </p:nvSpPr>
          <p:spPr>
            <a:xfrm>
              <a:off x="2774354" y="2035734"/>
              <a:ext cx="114691" cy="198316"/>
            </a:xfrm>
            <a:custGeom>
              <a:rect b="b" l="l" r="r" t="t"/>
              <a:pathLst>
                <a:path extrusionOk="0" h="7565" w="4375">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5" name="Google Shape;16865;p86"/>
            <p:cNvSpPr/>
            <p:nvPr/>
          </p:nvSpPr>
          <p:spPr>
            <a:xfrm>
              <a:off x="2774354" y="2035734"/>
              <a:ext cx="88580" cy="185445"/>
            </a:xfrm>
            <a:custGeom>
              <a:rect b="b" l="l" r="r" t="t"/>
              <a:pathLst>
                <a:path extrusionOk="0" h="7074" w="3379">
                  <a:moveTo>
                    <a:pt x="0" y="0"/>
                  </a:moveTo>
                  <a:lnTo>
                    <a:pt x="0" y="6785"/>
                  </a:lnTo>
                  <a:lnTo>
                    <a:pt x="506" y="7074"/>
                  </a:lnTo>
                  <a:lnTo>
                    <a:pt x="3378" y="1949"/>
                  </a:lnTo>
                  <a:lnTo>
                    <a:pt x="0"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6" name="Google Shape;16866;p86"/>
            <p:cNvSpPr/>
            <p:nvPr/>
          </p:nvSpPr>
          <p:spPr>
            <a:xfrm>
              <a:off x="2774354" y="2175381"/>
              <a:ext cx="54894" cy="58669"/>
            </a:xfrm>
            <a:custGeom>
              <a:rect b="b" l="l" r="r" t="t"/>
              <a:pathLst>
                <a:path extrusionOk="0" h="2238" w="2094">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7" name="Google Shape;16867;p86"/>
            <p:cNvSpPr/>
            <p:nvPr/>
          </p:nvSpPr>
          <p:spPr>
            <a:xfrm>
              <a:off x="2774354" y="2175381"/>
              <a:ext cx="28784" cy="45798"/>
            </a:xfrm>
            <a:custGeom>
              <a:rect b="b" l="l" r="r" t="t"/>
              <a:pathLst>
                <a:path extrusionOk="0" h="1747" w="1098">
                  <a:moveTo>
                    <a:pt x="0" y="0"/>
                  </a:moveTo>
                  <a:lnTo>
                    <a:pt x="0" y="1458"/>
                  </a:lnTo>
                  <a:lnTo>
                    <a:pt x="506" y="1747"/>
                  </a:lnTo>
                  <a:lnTo>
                    <a:pt x="1098" y="664"/>
                  </a:lnTo>
                  <a:lnTo>
                    <a:pt x="0" y="0"/>
                  </a:lnTo>
                  <a:close/>
                </a:path>
              </a:pathLst>
            </a:custGeom>
            <a:solidFill>
              <a:srgbClr val="5A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8" name="Google Shape;16868;p86"/>
            <p:cNvSpPr/>
            <p:nvPr/>
          </p:nvSpPr>
          <p:spPr>
            <a:xfrm>
              <a:off x="2829983" y="2199105"/>
              <a:ext cx="78357" cy="62811"/>
            </a:xfrm>
            <a:custGeom>
              <a:rect b="b" l="l" r="r" t="t"/>
              <a:pathLst>
                <a:path extrusionOk="0" h="2396" w="2989">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9" name="Google Shape;16869;p86"/>
            <p:cNvSpPr/>
            <p:nvPr/>
          </p:nvSpPr>
          <p:spPr>
            <a:xfrm>
              <a:off x="2833390" y="2200337"/>
              <a:ext cx="74949" cy="61579"/>
            </a:xfrm>
            <a:custGeom>
              <a:rect b="b" l="l" r="r" t="t"/>
              <a:pathLst>
                <a:path extrusionOk="0" h="2349" w="2859">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0" name="Google Shape;16870;p86"/>
            <p:cNvSpPr/>
            <p:nvPr/>
          </p:nvSpPr>
          <p:spPr>
            <a:xfrm>
              <a:off x="2859868" y="2226815"/>
              <a:ext cx="69653" cy="56546"/>
            </a:xfrm>
            <a:custGeom>
              <a:rect b="b" l="l" r="r" t="t"/>
              <a:pathLst>
                <a:path extrusionOk="0" h="2157" w="2657">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1" name="Google Shape;16871;p86"/>
            <p:cNvSpPr/>
            <p:nvPr/>
          </p:nvSpPr>
          <p:spPr>
            <a:xfrm>
              <a:off x="2863669" y="2227968"/>
              <a:ext cx="65852" cy="55392"/>
            </a:xfrm>
            <a:custGeom>
              <a:rect b="b" l="l" r="r" t="t"/>
              <a:pathLst>
                <a:path extrusionOk="0" h="2113" w="2512">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2" name="Google Shape;16872;p86"/>
            <p:cNvSpPr/>
            <p:nvPr/>
          </p:nvSpPr>
          <p:spPr>
            <a:xfrm>
              <a:off x="2889779" y="2254734"/>
              <a:ext cx="60950" cy="50097"/>
            </a:xfrm>
            <a:custGeom>
              <a:rect b="b" l="l" r="r" t="t"/>
              <a:pathLst>
                <a:path extrusionOk="0" h="1911" w="2325">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3" name="Google Shape;16873;p86"/>
            <p:cNvSpPr/>
            <p:nvPr/>
          </p:nvSpPr>
          <p:spPr>
            <a:xfrm>
              <a:off x="2893187" y="2255599"/>
              <a:ext cx="57542" cy="49468"/>
            </a:xfrm>
            <a:custGeom>
              <a:rect b="b" l="l" r="r" t="t"/>
              <a:pathLst>
                <a:path extrusionOk="0" h="1887" w="2195">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4" name="Google Shape;16874;p86"/>
            <p:cNvSpPr/>
            <p:nvPr/>
          </p:nvSpPr>
          <p:spPr>
            <a:xfrm>
              <a:off x="2919664" y="2281971"/>
              <a:ext cx="52246" cy="44277"/>
            </a:xfrm>
            <a:custGeom>
              <a:rect b="b" l="l" r="r" t="t"/>
              <a:pathLst>
                <a:path extrusionOk="0" h="1689" w="1993">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5" name="Google Shape;16875;p86"/>
            <p:cNvSpPr/>
            <p:nvPr/>
          </p:nvSpPr>
          <p:spPr>
            <a:xfrm>
              <a:off x="2923072" y="2283229"/>
              <a:ext cx="48839" cy="43071"/>
            </a:xfrm>
            <a:custGeom>
              <a:rect b="b" l="l" r="r" t="t"/>
              <a:pathLst>
                <a:path extrusionOk="0" h="1643" w="1863">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6" name="Google Shape;16876;p86"/>
            <p:cNvSpPr/>
            <p:nvPr/>
          </p:nvSpPr>
          <p:spPr>
            <a:xfrm>
              <a:off x="2925353" y="2108768"/>
              <a:ext cx="75709" cy="116211"/>
            </a:xfrm>
            <a:custGeom>
              <a:rect b="b" l="l" r="r" t="t"/>
              <a:pathLst>
                <a:path extrusionOk="0" h="4433" w="2888">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7" name="Google Shape;16877;p86"/>
            <p:cNvSpPr/>
            <p:nvPr/>
          </p:nvSpPr>
          <p:spPr>
            <a:xfrm>
              <a:off x="2925353" y="2108768"/>
              <a:ext cx="32192" cy="116211"/>
            </a:xfrm>
            <a:custGeom>
              <a:rect b="b" l="l" r="r" t="t"/>
              <a:pathLst>
                <a:path extrusionOk="0" h="4433" w="1228">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78" name="Google Shape;16878;p86"/>
          <p:cNvGrpSpPr/>
          <p:nvPr/>
        </p:nvGrpSpPr>
        <p:grpSpPr>
          <a:xfrm>
            <a:off x="3722682" y="1981993"/>
            <a:ext cx="375818" cy="372043"/>
            <a:chOff x="3722682" y="1981993"/>
            <a:chExt cx="375818" cy="372043"/>
          </a:xfrm>
        </p:grpSpPr>
        <p:sp>
          <p:nvSpPr>
            <p:cNvPr id="16879" name="Google Shape;16879;p86"/>
            <p:cNvSpPr/>
            <p:nvPr/>
          </p:nvSpPr>
          <p:spPr>
            <a:xfrm>
              <a:off x="3876695" y="1981993"/>
              <a:ext cx="71934" cy="72301"/>
            </a:xfrm>
            <a:custGeom>
              <a:rect b="b" l="l" r="r" t="t"/>
              <a:pathLst>
                <a:path extrusionOk="0" h="2758" w="2744">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0" name="Google Shape;16880;p86"/>
            <p:cNvSpPr/>
            <p:nvPr/>
          </p:nvSpPr>
          <p:spPr>
            <a:xfrm>
              <a:off x="3755582" y="2204217"/>
              <a:ext cx="146516" cy="102448"/>
            </a:xfrm>
            <a:custGeom>
              <a:rect b="b" l="l" r="r" t="t"/>
              <a:pathLst>
                <a:path extrusionOk="0" h="3908" w="5589">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1" name="Google Shape;16881;p86"/>
            <p:cNvSpPr/>
            <p:nvPr/>
          </p:nvSpPr>
          <p:spPr>
            <a:xfrm>
              <a:off x="3848697" y="2066195"/>
              <a:ext cx="129817" cy="66403"/>
            </a:xfrm>
            <a:custGeom>
              <a:rect b="b" l="l" r="r" t="t"/>
              <a:pathLst>
                <a:path extrusionOk="0" h="2533" w="4952">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2" name="Google Shape;16882;p86"/>
            <p:cNvSpPr/>
            <p:nvPr/>
          </p:nvSpPr>
          <p:spPr>
            <a:xfrm>
              <a:off x="3923227" y="2204217"/>
              <a:ext cx="146909" cy="102370"/>
            </a:xfrm>
            <a:custGeom>
              <a:rect b="b" l="l" r="r" t="t"/>
              <a:pathLst>
                <a:path extrusionOk="0" h="3905" w="5604">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3" name="Google Shape;16883;p86"/>
            <p:cNvSpPr/>
            <p:nvPr/>
          </p:nvSpPr>
          <p:spPr>
            <a:xfrm>
              <a:off x="3868752" y="1983513"/>
              <a:ext cx="71934" cy="70781"/>
            </a:xfrm>
            <a:custGeom>
              <a:rect b="b" l="l" r="r" t="t"/>
              <a:pathLst>
                <a:path extrusionOk="0" h="2700" w="2744">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4" name="Google Shape;16884;p86"/>
            <p:cNvSpPr/>
            <p:nvPr/>
          </p:nvSpPr>
          <p:spPr>
            <a:xfrm>
              <a:off x="3804814" y="2143949"/>
              <a:ext cx="47711" cy="48105"/>
            </a:xfrm>
            <a:custGeom>
              <a:rect b="b" l="l" r="r" t="t"/>
              <a:pathLst>
                <a:path extrusionOk="0" h="1835" w="182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5" name="Google Shape;16885;p86"/>
            <p:cNvSpPr/>
            <p:nvPr/>
          </p:nvSpPr>
          <p:spPr>
            <a:xfrm>
              <a:off x="3799125" y="2145102"/>
              <a:ext cx="48078" cy="47056"/>
            </a:xfrm>
            <a:custGeom>
              <a:rect b="b" l="l" r="r" t="t"/>
              <a:pathLst>
                <a:path extrusionOk="0" h="1795" w="1834">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6" name="Google Shape;16886;p86"/>
            <p:cNvSpPr/>
            <p:nvPr/>
          </p:nvSpPr>
          <p:spPr>
            <a:xfrm>
              <a:off x="3972458" y="2143949"/>
              <a:ext cx="48078" cy="48105"/>
            </a:xfrm>
            <a:custGeom>
              <a:rect b="b" l="l" r="r" t="t"/>
              <a:pathLst>
                <a:path extrusionOk="0" h="1835" w="1834">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7" name="Google Shape;16887;p86"/>
            <p:cNvSpPr/>
            <p:nvPr/>
          </p:nvSpPr>
          <p:spPr>
            <a:xfrm>
              <a:off x="3967163" y="2145102"/>
              <a:ext cx="48078" cy="47056"/>
            </a:xfrm>
            <a:custGeom>
              <a:rect b="b" l="l" r="r" t="t"/>
              <a:pathLst>
                <a:path extrusionOk="0" h="1795" w="1834">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8" name="Google Shape;16888;p86"/>
            <p:cNvSpPr/>
            <p:nvPr/>
          </p:nvSpPr>
          <p:spPr>
            <a:xfrm>
              <a:off x="3726850" y="2318043"/>
              <a:ext cx="35967" cy="35967"/>
            </a:xfrm>
            <a:custGeom>
              <a:rect b="b" l="l" r="r" t="t"/>
              <a:pathLst>
                <a:path extrusionOk="0" h="1372" w="1372">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9" name="Google Shape;16889;p86"/>
            <p:cNvSpPr/>
            <p:nvPr/>
          </p:nvSpPr>
          <p:spPr>
            <a:xfrm>
              <a:off x="3722682" y="2318803"/>
              <a:ext cx="35993" cy="35233"/>
            </a:xfrm>
            <a:custGeom>
              <a:rect b="b" l="l" r="r" t="t"/>
              <a:pathLst>
                <a:path extrusionOk="0" h="1344" w="1373">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0" name="Google Shape;16890;p86"/>
            <p:cNvSpPr/>
            <p:nvPr/>
          </p:nvSpPr>
          <p:spPr>
            <a:xfrm>
              <a:off x="3894495" y="2318043"/>
              <a:ext cx="35967" cy="35967"/>
            </a:xfrm>
            <a:custGeom>
              <a:rect b="b" l="l" r="r" t="t"/>
              <a:pathLst>
                <a:path extrusionOk="0" h="1372" w="1372">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1" name="Google Shape;16891;p86"/>
            <p:cNvSpPr/>
            <p:nvPr/>
          </p:nvSpPr>
          <p:spPr>
            <a:xfrm>
              <a:off x="3890327" y="2318803"/>
              <a:ext cx="35967" cy="35233"/>
            </a:xfrm>
            <a:custGeom>
              <a:rect b="b" l="l" r="r" t="t"/>
              <a:pathLst>
                <a:path extrusionOk="0" h="1344" w="1372">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2" name="Google Shape;16892;p86"/>
            <p:cNvSpPr/>
            <p:nvPr/>
          </p:nvSpPr>
          <p:spPr>
            <a:xfrm>
              <a:off x="4062507" y="2318043"/>
              <a:ext cx="35993" cy="35967"/>
            </a:xfrm>
            <a:custGeom>
              <a:rect b="b" l="l" r="r" t="t"/>
              <a:pathLst>
                <a:path extrusionOk="0" h="1372" w="1373">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3" name="Google Shape;16893;p86"/>
            <p:cNvSpPr/>
            <p:nvPr/>
          </p:nvSpPr>
          <p:spPr>
            <a:xfrm>
              <a:off x="4058339" y="2318803"/>
              <a:ext cx="35993" cy="35233"/>
            </a:xfrm>
            <a:custGeom>
              <a:rect b="b" l="l" r="r" t="t"/>
              <a:pathLst>
                <a:path extrusionOk="0" h="1344" w="1373">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94" name="Google Shape;16894;p86"/>
          <p:cNvGrpSpPr/>
          <p:nvPr/>
        </p:nvGrpSpPr>
        <p:grpSpPr>
          <a:xfrm>
            <a:off x="4201394" y="1981809"/>
            <a:ext cx="373538" cy="372305"/>
            <a:chOff x="4201394" y="1981809"/>
            <a:chExt cx="373538" cy="372305"/>
          </a:xfrm>
        </p:grpSpPr>
        <p:sp>
          <p:nvSpPr>
            <p:cNvPr id="16895" name="Google Shape;16895;p86"/>
            <p:cNvSpPr/>
            <p:nvPr/>
          </p:nvSpPr>
          <p:spPr>
            <a:xfrm>
              <a:off x="4308876" y="2188619"/>
              <a:ext cx="59429" cy="59823"/>
            </a:xfrm>
            <a:custGeom>
              <a:rect b="b" l="l" r="r" t="t"/>
              <a:pathLst>
                <a:path extrusionOk="0" h="2282" w="2267">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6" name="Google Shape;16896;p86"/>
            <p:cNvSpPr/>
            <p:nvPr/>
          </p:nvSpPr>
          <p:spPr>
            <a:xfrm>
              <a:off x="4309243" y="2188619"/>
              <a:ext cx="48078" cy="59823"/>
            </a:xfrm>
            <a:custGeom>
              <a:rect b="b" l="l" r="r" t="t"/>
              <a:pathLst>
                <a:path extrusionOk="0" h="2282" w="1834">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7" name="Google Shape;16897;p86"/>
            <p:cNvSpPr/>
            <p:nvPr/>
          </p:nvSpPr>
          <p:spPr>
            <a:xfrm>
              <a:off x="4303580" y="1981809"/>
              <a:ext cx="271351" cy="259030"/>
            </a:xfrm>
            <a:custGeom>
              <a:rect b="b" l="l" r="r" t="t"/>
              <a:pathLst>
                <a:path extrusionOk="0" h="9881" w="10351">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8" name="Google Shape;16898;p86"/>
            <p:cNvSpPr/>
            <p:nvPr/>
          </p:nvSpPr>
          <p:spPr>
            <a:xfrm>
              <a:off x="4298652" y="1982281"/>
              <a:ext cx="158208" cy="258296"/>
            </a:xfrm>
            <a:custGeom>
              <a:rect b="b" l="l" r="r" t="t"/>
              <a:pathLst>
                <a:path extrusionOk="0" h="9853" w="6035">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9" name="Google Shape;16899;p86"/>
            <p:cNvSpPr/>
            <p:nvPr/>
          </p:nvSpPr>
          <p:spPr>
            <a:xfrm>
              <a:off x="4341041" y="2006504"/>
              <a:ext cx="219498" cy="209746"/>
            </a:xfrm>
            <a:custGeom>
              <a:rect b="b" l="l" r="r" t="t"/>
              <a:pathLst>
                <a:path extrusionOk="0" h="8001" w="8373">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0" name="Google Shape;16900;p86"/>
            <p:cNvSpPr/>
            <p:nvPr/>
          </p:nvSpPr>
          <p:spPr>
            <a:xfrm>
              <a:off x="4331945" y="2006845"/>
              <a:ext cx="124914" cy="209169"/>
            </a:xfrm>
            <a:custGeom>
              <a:rect b="b" l="l" r="r" t="t"/>
              <a:pathLst>
                <a:path extrusionOk="0" h="7979" w="4765">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1" name="Google Shape;16901;p86"/>
            <p:cNvSpPr/>
            <p:nvPr/>
          </p:nvSpPr>
          <p:spPr>
            <a:xfrm>
              <a:off x="4417091" y="2048212"/>
              <a:ext cx="57175" cy="57175"/>
            </a:xfrm>
            <a:custGeom>
              <a:rect b="b" l="l" r="r" t="t"/>
              <a:pathLst>
                <a:path extrusionOk="0" h="2181" w="2181">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2" name="Google Shape;16902;p86"/>
            <p:cNvSpPr/>
            <p:nvPr/>
          </p:nvSpPr>
          <p:spPr>
            <a:xfrm>
              <a:off x="4417851" y="2048369"/>
              <a:ext cx="39008" cy="56834"/>
            </a:xfrm>
            <a:custGeom>
              <a:rect b="b" l="l" r="r" t="t"/>
              <a:pathLst>
                <a:path extrusionOk="0" h="2168" w="1488">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3" name="Google Shape;16903;p86"/>
            <p:cNvSpPr/>
            <p:nvPr/>
          </p:nvSpPr>
          <p:spPr>
            <a:xfrm>
              <a:off x="4398557" y="2105361"/>
              <a:ext cx="93876" cy="59823"/>
            </a:xfrm>
            <a:custGeom>
              <a:rect b="b" l="l" r="r" t="t"/>
              <a:pathLst>
                <a:path extrusionOk="0" h="2282" w="3581">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4" name="Google Shape;16904;p86"/>
            <p:cNvSpPr/>
            <p:nvPr/>
          </p:nvSpPr>
          <p:spPr>
            <a:xfrm>
              <a:off x="4398924" y="2105361"/>
              <a:ext cx="53007" cy="59823"/>
            </a:xfrm>
            <a:custGeom>
              <a:rect b="b" l="l" r="r" t="t"/>
              <a:pathLst>
                <a:path extrusionOk="0" h="2282" w="2022">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5" name="Google Shape;16905;p86"/>
            <p:cNvSpPr/>
            <p:nvPr/>
          </p:nvSpPr>
          <p:spPr>
            <a:xfrm>
              <a:off x="4416331" y="2128639"/>
              <a:ext cx="12138" cy="36544"/>
            </a:xfrm>
            <a:custGeom>
              <a:rect b="b" l="l" r="r" t="t"/>
              <a:pathLst>
                <a:path extrusionOk="0" h="1394" w="463">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6" name="Google Shape;16906;p86"/>
            <p:cNvSpPr/>
            <p:nvPr/>
          </p:nvSpPr>
          <p:spPr>
            <a:xfrm>
              <a:off x="4462889" y="2128639"/>
              <a:ext cx="12138" cy="36544"/>
            </a:xfrm>
            <a:custGeom>
              <a:rect b="b" l="l" r="r" t="t"/>
              <a:pathLst>
                <a:path extrusionOk="0" h="1394" w="463">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7" name="Google Shape;16907;p86"/>
            <p:cNvSpPr/>
            <p:nvPr/>
          </p:nvSpPr>
          <p:spPr>
            <a:xfrm>
              <a:off x="4201394" y="2221441"/>
              <a:ext cx="135872" cy="132674"/>
            </a:xfrm>
            <a:custGeom>
              <a:rect b="b" l="l" r="r" t="t"/>
              <a:pathLst>
                <a:path extrusionOk="0" h="5061" w="5183">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8" name="Google Shape;16908;p86"/>
            <p:cNvSpPr/>
            <p:nvPr/>
          </p:nvSpPr>
          <p:spPr>
            <a:xfrm>
              <a:off x="4201394" y="2221441"/>
              <a:ext cx="118859" cy="132674"/>
            </a:xfrm>
            <a:custGeom>
              <a:rect b="b" l="l" r="r" t="t"/>
              <a:pathLst>
                <a:path extrusionOk="0" h="5061" w="4534">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9" name="Google Shape;16909;p86"/>
            <p:cNvSpPr/>
            <p:nvPr/>
          </p:nvSpPr>
          <p:spPr>
            <a:xfrm>
              <a:off x="4287668" y="2221441"/>
              <a:ext cx="49599" cy="47816"/>
            </a:xfrm>
            <a:custGeom>
              <a:rect b="b" l="l" r="r" t="t"/>
              <a:pathLst>
                <a:path extrusionOk="0" h="1824" w="1892">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0" name="Google Shape;16910;p86"/>
            <p:cNvSpPr/>
            <p:nvPr/>
          </p:nvSpPr>
          <p:spPr>
            <a:xfrm>
              <a:off x="4287668" y="2221545"/>
              <a:ext cx="32585" cy="26136"/>
            </a:xfrm>
            <a:custGeom>
              <a:rect b="b" l="l" r="r" t="t"/>
              <a:pathLst>
                <a:path extrusionOk="0" h="997" w="1243">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11" name="Google Shape;16911;p86"/>
          <p:cNvGrpSpPr/>
          <p:nvPr/>
        </p:nvGrpSpPr>
        <p:grpSpPr>
          <a:xfrm>
            <a:off x="4659658" y="1500266"/>
            <a:ext cx="422743" cy="377784"/>
            <a:chOff x="4659658" y="1500266"/>
            <a:chExt cx="422743" cy="377784"/>
          </a:xfrm>
        </p:grpSpPr>
        <p:sp>
          <p:nvSpPr>
            <p:cNvPr id="16912" name="Google Shape;16912;p86"/>
            <p:cNvSpPr/>
            <p:nvPr/>
          </p:nvSpPr>
          <p:spPr>
            <a:xfrm>
              <a:off x="4786067" y="1537727"/>
              <a:ext cx="129056" cy="128689"/>
            </a:xfrm>
            <a:custGeom>
              <a:rect b="b" l="l" r="r" t="t"/>
              <a:pathLst>
                <a:path extrusionOk="0" h="4909" w="4923">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3" name="Google Shape;16913;p86"/>
            <p:cNvSpPr/>
            <p:nvPr/>
          </p:nvSpPr>
          <p:spPr>
            <a:xfrm>
              <a:off x="4783419" y="1537544"/>
              <a:ext cx="75316" cy="128873"/>
            </a:xfrm>
            <a:custGeom>
              <a:rect b="b" l="l" r="r" t="t"/>
              <a:pathLst>
                <a:path extrusionOk="0" h="4916" w="2873">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4" name="Google Shape;16914;p86"/>
            <p:cNvSpPr/>
            <p:nvPr/>
          </p:nvSpPr>
          <p:spPr>
            <a:xfrm>
              <a:off x="4806489" y="1558175"/>
              <a:ext cx="87820" cy="87820"/>
            </a:xfrm>
            <a:custGeom>
              <a:rect b="b" l="l" r="r" t="t"/>
              <a:pathLst>
                <a:path extrusionOk="0" h="3350" w="335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5" name="Google Shape;16915;p86"/>
            <p:cNvSpPr/>
            <p:nvPr/>
          </p:nvSpPr>
          <p:spPr>
            <a:xfrm>
              <a:off x="4806489" y="1558096"/>
              <a:ext cx="52246" cy="87951"/>
            </a:xfrm>
            <a:custGeom>
              <a:rect b="b" l="l" r="r" t="t"/>
              <a:pathLst>
                <a:path extrusionOk="0" h="3355" w="1993">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6" name="Google Shape;16916;p86"/>
            <p:cNvSpPr/>
            <p:nvPr/>
          </p:nvSpPr>
          <p:spPr>
            <a:xfrm>
              <a:off x="4832599" y="1572541"/>
              <a:ext cx="34473" cy="60190"/>
            </a:xfrm>
            <a:custGeom>
              <a:rect b="b" l="l" r="r" t="t"/>
              <a:pathLst>
                <a:path extrusionOk="0" h="2296" w="1315">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7" name="Google Shape;16917;p86"/>
            <p:cNvSpPr/>
            <p:nvPr/>
          </p:nvSpPr>
          <p:spPr>
            <a:xfrm>
              <a:off x="4885973" y="1500266"/>
              <a:ext cx="129056" cy="128689"/>
            </a:xfrm>
            <a:custGeom>
              <a:rect b="b" l="l" r="r" t="t"/>
              <a:pathLst>
                <a:path extrusionOk="0" h="4909" w="4923">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8" name="Google Shape;16918;p86"/>
            <p:cNvSpPr/>
            <p:nvPr/>
          </p:nvSpPr>
          <p:spPr>
            <a:xfrm>
              <a:off x="4883325" y="1500449"/>
              <a:ext cx="75316" cy="128506"/>
            </a:xfrm>
            <a:custGeom>
              <a:rect b="b" l="l" r="r" t="t"/>
              <a:pathLst>
                <a:path extrusionOk="0" h="4902" w="2873">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9" name="Google Shape;16919;p86"/>
            <p:cNvSpPr/>
            <p:nvPr/>
          </p:nvSpPr>
          <p:spPr>
            <a:xfrm>
              <a:off x="4906787" y="1521081"/>
              <a:ext cx="87427" cy="87427"/>
            </a:xfrm>
            <a:custGeom>
              <a:rect b="b" l="l" r="r" t="t"/>
              <a:pathLst>
                <a:path extrusionOk="0" h="3335" w="3335">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0" name="Google Shape;16920;p86"/>
            <p:cNvSpPr/>
            <p:nvPr/>
          </p:nvSpPr>
          <p:spPr>
            <a:xfrm>
              <a:off x="4906394" y="1521002"/>
              <a:ext cx="52246" cy="87584"/>
            </a:xfrm>
            <a:custGeom>
              <a:rect b="b" l="l" r="r" t="t"/>
              <a:pathLst>
                <a:path extrusionOk="0" h="3341" w="1993">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1" name="Google Shape;16921;p86"/>
            <p:cNvSpPr/>
            <p:nvPr/>
          </p:nvSpPr>
          <p:spPr>
            <a:xfrm>
              <a:off x="4932504" y="1535079"/>
              <a:ext cx="34840" cy="60190"/>
            </a:xfrm>
            <a:custGeom>
              <a:rect b="b" l="l" r="r" t="t"/>
              <a:pathLst>
                <a:path extrusionOk="0" h="2296" w="1329">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2" name="Google Shape;16922;p86"/>
            <p:cNvSpPr/>
            <p:nvPr/>
          </p:nvSpPr>
          <p:spPr>
            <a:xfrm>
              <a:off x="4659658" y="1714836"/>
              <a:ext cx="144969" cy="163215"/>
            </a:xfrm>
            <a:custGeom>
              <a:rect b="b" l="l" r="r" t="t"/>
              <a:pathLst>
                <a:path extrusionOk="0" h="6226" w="553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3" name="Google Shape;16923;p86"/>
            <p:cNvSpPr/>
            <p:nvPr/>
          </p:nvSpPr>
          <p:spPr>
            <a:xfrm>
              <a:off x="4699400" y="1824939"/>
              <a:ext cx="105227" cy="52928"/>
            </a:xfrm>
            <a:custGeom>
              <a:rect b="b" l="l" r="r" t="t"/>
              <a:pathLst>
                <a:path extrusionOk="0" h="2019" w="4014">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4" name="Google Shape;16924;p86"/>
            <p:cNvSpPr/>
            <p:nvPr/>
          </p:nvSpPr>
          <p:spPr>
            <a:xfrm>
              <a:off x="4800066" y="1641276"/>
              <a:ext cx="282336" cy="173858"/>
            </a:xfrm>
            <a:custGeom>
              <a:rect b="b" l="l" r="r" t="t"/>
              <a:pathLst>
                <a:path extrusionOk="0" h="6632" w="1077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5" name="Google Shape;16925;p86"/>
            <p:cNvSpPr/>
            <p:nvPr/>
          </p:nvSpPr>
          <p:spPr>
            <a:xfrm>
              <a:off x="4800066" y="1707260"/>
              <a:ext cx="57175" cy="107875"/>
            </a:xfrm>
            <a:custGeom>
              <a:rect b="b" l="l" r="r" t="t"/>
              <a:pathLst>
                <a:path extrusionOk="0" h="4115" w="2181">
                  <a:moveTo>
                    <a:pt x="751" y="1"/>
                  </a:moveTo>
                  <a:lnTo>
                    <a:pt x="0" y="318"/>
                  </a:lnTo>
                  <a:lnTo>
                    <a:pt x="1430" y="4115"/>
                  </a:lnTo>
                  <a:lnTo>
                    <a:pt x="2180" y="3812"/>
                  </a:lnTo>
                  <a:lnTo>
                    <a:pt x="751" y="1"/>
                  </a:ln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6" name="Google Shape;16926;p86"/>
            <p:cNvSpPr/>
            <p:nvPr/>
          </p:nvSpPr>
          <p:spPr>
            <a:xfrm>
              <a:off x="4874228" y="1692501"/>
              <a:ext cx="81004" cy="51827"/>
            </a:xfrm>
            <a:custGeom>
              <a:rect b="b" l="l" r="r" t="t"/>
              <a:pathLst>
                <a:path extrusionOk="0" h="1977" w="309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7" name="Google Shape;16927;p86"/>
            <p:cNvSpPr/>
            <p:nvPr/>
          </p:nvSpPr>
          <p:spPr>
            <a:xfrm>
              <a:off x="4754662" y="1702200"/>
              <a:ext cx="88187" cy="142085"/>
            </a:xfrm>
            <a:custGeom>
              <a:rect b="b" l="l" r="r" t="t"/>
              <a:pathLst>
                <a:path extrusionOk="0" h="5420" w="3364">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8" name="Google Shape;16928;p86"/>
            <p:cNvSpPr/>
            <p:nvPr/>
          </p:nvSpPr>
          <p:spPr>
            <a:xfrm>
              <a:off x="4795898" y="1809446"/>
              <a:ext cx="46951" cy="35207"/>
            </a:xfrm>
            <a:custGeom>
              <a:rect b="b" l="l" r="r" t="t"/>
              <a:pathLst>
                <a:path extrusionOk="0" h="1343" w="1791">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29" name="Google Shape;16929;p86"/>
          <p:cNvGrpSpPr/>
          <p:nvPr/>
        </p:nvGrpSpPr>
        <p:grpSpPr>
          <a:xfrm>
            <a:off x="5211406" y="1513504"/>
            <a:ext cx="260394" cy="351202"/>
            <a:chOff x="5211406" y="1513504"/>
            <a:chExt cx="260394" cy="351202"/>
          </a:xfrm>
        </p:grpSpPr>
        <p:sp>
          <p:nvSpPr>
            <p:cNvPr id="16930" name="Google Shape;16930;p86"/>
            <p:cNvSpPr/>
            <p:nvPr/>
          </p:nvSpPr>
          <p:spPr>
            <a:xfrm>
              <a:off x="5294297" y="1582765"/>
              <a:ext cx="33686" cy="74582"/>
            </a:xfrm>
            <a:custGeom>
              <a:rect b="b" l="l" r="r" t="t"/>
              <a:pathLst>
                <a:path extrusionOk="0" h="2845" w="1285">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1" name="Google Shape;16931;p86"/>
            <p:cNvSpPr/>
            <p:nvPr/>
          </p:nvSpPr>
          <p:spPr>
            <a:xfrm>
              <a:off x="5307903" y="1575949"/>
              <a:ext cx="81398" cy="81398"/>
            </a:xfrm>
            <a:custGeom>
              <a:rect b="b" l="l" r="r" t="t"/>
              <a:pathLst>
                <a:path extrusionOk="0" h="3105" w="3105">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2" name="Google Shape;16932;p86"/>
            <p:cNvSpPr/>
            <p:nvPr/>
          </p:nvSpPr>
          <p:spPr>
            <a:xfrm>
              <a:off x="5321168" y="1677741"/>
              <a:ext cx="40895" cy="30305"/>
            </a:xfrm>
            <a:custGeom>
              <a:rect b="b" l="l" r="r" t="t"/>
              <a:pathLst>
                <a:path extrusionOk="0" h="1156" w="1560">
                  <a:moveTo>
                    <a:pt x="0" y="1"/>
                  </a:moveTo>
                  <a:lnTo>
                    <a:pt x="0" y="1155"/>
                  </a:lnTo>
                  <a:lnTo>
                    <a:pt x="1559" y="1155"/>
                  </a:lnTo>
                  <a:lnTo>
                    <a:pt x="155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3" name="Google Shape;16933;p86"/>
            <p:cNvSpPr/>
            <p:nvPr/>
          </p:nvSpPr>
          <p:spPr>
            <a:xfrm>
              <a:off x="5321168" y="1677741"/>
              <a:ext cx="40895" cy="16489"/>
            </a:xfrm>
            <a:custGeom>
              <a:rect b="b" l="l" r="r" t="t"/>
              <a:pathLst>
                <a:path extrusionOk="0" h="629" w="156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4" name="Google Shape;16934;p86"/>
            <p:cNvSpPr/>
            <p:nvPr/>
          </p:nvSpPr>
          <p:spPr>
            <a:xfrm>
              <a:off x="5273850" y="1694021"/>
              <a:ext cx="135872" cy="57542"/>
            </a:xfrm>
            <a:custGeom>
              <a:rect b="b" l="l" r="r" t="t"/>
              <a:pathLst>
                <a:path extrusionOk="0" h="2195" w="5183">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5" name="Google Shape;16935;p86"/>
            <p:cNvSpPr/>
            <p:nvPr/>
          </p:nvSpPr>
          <p:spPr>
            <a:xfrm>
              <a:off x="5334773" y="1708020"/>
              <a:ext cx="13658" cy="54527"/>
            </a:xfrm>
            <a:custGeom>
              <a:rect b="b" l="l" r="r" t="t"/>
              <a:pathLst>
                <a:path extrusionOk="0" h="2080" w="521">
                  <a:moveTo>
                    <a:pt x="131" y="0"/>
                  </a:moveTo>
                  <a:lnTo>
                    <a:pt x="1" y="2079"/>
                  </a:lnTo>
                  <a:lnTo>
                    <a:pt x="520" y="2079"/>
                  </a:lnTo>
                  <a:lnTo>
                    <a:pt x="391"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6" name="Google Shape;16936;p86"/>
            <p:cNvSpPr/>
            <p:nvPr/>
          </p:nvSpPr>
          <p:spPr>
            <a:xfrm>
              <a:off x="5301113" y="1610002"/>
              <a:ext cx="81371" cy="74582"/>
            </a:xfrm>
            <a:custGeom>
              <a:rect b="b" l="l" r="r" t="t"/>
              <a:pathLst>
                <a:path extrusionOk="0" h="2845" w="3104">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7" name="Google Shape;16937;p86"/>
            <p:cNvSpPr/>
            <p:nvPr/>
          </p:nvSpPr>
          <p:spPr>
            <a:xfrm>
              <a:off x="5300720" y="1610002"/>
              <a:ext cx="81398" cy="72694"/>
            </a:xfrm>
            <a:custGeom>
              <a:rect b="b" l="l" r="r" t="t"/>
              <a:pathLst>
                <a:path extrusionOk="0" h="2773" w="3105">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8" name="Google Shape;16938;p86"/>
            <p:cNvSpPr/>
            <p:nvPr/>
          </p:nvSpPr>
          <p:spPr>
            <a:xfrm>
              <a:off x="5334773" y="1707653"/>
              <a:ext cx="13658" cy="13632"/>
            </a:xfrm>
            <a:custGeom>
              <a:rect b="b" l="l" r="r" t="t"/>
              <a:pathLst>
                <a:path extrusionOk="0" h="520" w="521">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9" name="Google Shape;16939;p86"/>
            <p:cNvSpPr/>
            <p:nvPr/>
          </p:nvSpPr>
          <p:spPr>
            <a:xfrm>
              <a:off x="5313959" y="1688778"/>
              <a:ext cx="27657" cy="28758"/>
            </a:xfrm>
            <a:custGeom>
              <a:rect b="b" l="l" r="r" t="t"/>
              <a:pathLst>
                <a:path extrusionOk="0" h="1097" w="1055">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0" name="Google Shape;16940;p86"/>
            <p:cNvSpPr/>
            <p:nvPr/>
          </p:nvSpPr>
          <p:spPr>
            <a:xfrm>
              <a:off x="5341589" y="1688778"/>
              <a:ext cx="28024" cy="28758"/>
            </a:xfrm>
            <a:custGeom>
              <a:rect b="b" l="l" r="r" t="t"/>
              <a:pathLst>
                <a:path extrusionOk="0" h="1097" w="1069">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1" name="Google Shape;16941;p86"/>
            <p:cNvSpPr/>
            <p:nvPr/>
          </p:nvSpPr>
          <p:spPr>
            <a:xfrm>
              <a:off x="5211406" y="1513504"/>
              <a:ext cx="260394" cy="351202"/>
            </a:xfrm>
            <a:custGeom>
              <a:rect b="b" l="l" r="r" t="t"/>
              <a:pathLst>
                <a:path extrusionOk="0" h="13397" w="9933">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2" name="Google Shape;16942;p86"/>
            <p:cNvSpPr/>
            <p:nvPr/>
          </p:nvSpPr>
          <p:spPr>
            <a:xfrm>
              <a:off x="5211406" y="1513504"/>
              <a:ext cx="252450" cy="350835"/>
            </a:xfrm>
            <a:custGeom>
              <a:rect b="b" l="l" r="r" t="t"/>
              <a:pathLst>
                <a:path extrusionOk="0" h="13383" w="963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43" name="Google Shape;16943;p86"/>
          <p:cNvGrpSpPr/>
          <p:nvPr/>
        </p:nvGrpSpPr>
        <p:grpSpPr>
          <a:xfrm>
            <a:off x="5632602" y="1513216"/>
            <a:ext cx="366722" cy="351779"/>
            <a:chOff x="5632602" y="1513216"/>
            <a:chExt cx="366722" cy="351779"/>
          </a:xfrm>
        </p:grpSpPr>
        <p:sp>
          <p:nvSpPr>
            <p:cNvPr id="16944" name="Google Shape;16944;p86"/>
            <p:cNvSpPr/>
            <p:nvPr/>
          </p:nvSpPr>
          <p:spPr>
            <a:xfrm>
              <a:off x="5750674" y="1724299"/>
              <a:ext cx="9857" cy="20448"/>
            </a:xfrm>
            <a:custGeom>
              <a:rect b="b" l="l" r="r" t="t"/>
              <a:pathLst>
                <a:path extrusionOk="0" h="780" w="376">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5" name="Google Shape;16945;p86"/>
            <p:cNvSpPr/>
            <p:nvPr/>
          </p:nvSpPr>
          <p:spPr>
            <a:xfrm>
              <a:off x="5760505" y="1536207"/>
              <a:ext cx="238819" cy="251297"/>
            </a:xfrm>
            <a:custGeom>
              <a:rect b="b" l="l" r="r" t="t"/>
              <a:pathLst>
                <a:path extrusionOk="0" h="9586" w="911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6" name="Google Shape;16946;p86"/>
            <p:cNvSpPr/>
            <p:nvPr/>
          </p:nvSpPr>
          <p:spPr>
            <a:xfrm>
              <a:off x="5738170" y="1513216"/>
              <a:ext cx="252057" cy="243747"/>
            </a:xfrm>
            <a:custGeom>
              <a:rect b="b" l="l" r="r" t="t"/>
              <a:pathLst>
                <a:path extrusionOk="0" h="9298" w="9615">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7" name="Google Shape;16947;p86"/>
            <p:cNvSpPr/>
            <p:nvPr/>
          </p:nvSpPr>
          <p:spPr>
            <a:xfrm>
              <a:off x="5867226" y="1633464"/>
              <a:ext cx="24616" cy="58695"/>
            </a:xfrm>
            <a:custGeom>
              <a:rect b="b" l="l" r="r" t="t"/>
              <a:pathLst>
                <a:path extrusionOk="0" h="2239" w="939">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8" name="Google Shape;16948;p86"/>
            <p:cNvSpPr/>
            <p:nvPr/>
          </p:nvSpPr>
          <p:spPr>
            <a:xfrm>
              <a:off x="5663247" y="1786350"/>
              <a:ext cx="162743" cy="78645"/>
            </a:xfrm>
            <a:custGeom>
              <a:rect b="b" l="l" r="r" t="t"/>
              <a:pathLst>
                <a:path extrusionOk="0" h="3000" w="6208">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9" name="Google Shape;16949;p86"/>
            <p:cNvSpPr/>
            <p:nvPr/>
          </p:nvSpPr>
          <p:spPr>
            <a:xfrm>
              <a:off x="5786248" y="1740946"/>
              <a:ext cx="88947" cy="49808"/>
            </a:xfrm>
            <a:custGeom>
              <a:rect b="b" l="l" r="r" t="t"/>
              <a:pathLst>
                <a:path extrusionOk="0" h="1900" w="3393">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0" name="Google Shape;16950;p86"/>
            <p:cNvSpPr/>
            <p:nvPr/>
          </p:nvSpPr>
          <p:spPr>
            <a:xfrm>
              <a:off x="5632602" y="1610474"/>
              <a:ext cx="253184" cy="243773"/>
            </a:xfrm>
            <a:custGeom>
              <a:rect b="b" l="l" r="r" t="t"/>
              <a:pathLst>
                <a:path extrusionOk="0" h="9299" w="9658">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1" name="Google Shape;16951;p86"/>
            <p:cNvSpPr/>
            <p:nvPr/>
          </p:nvSpPr>
          <p:spPr>
            <a:xfrm>
              <a:off x="5776784" y="1764775"/>
              <a:ext cx="39375" cy="23882"/>
            </a:xfrm>
            <a:custGeom>
              <a:rect b="b" l="l" r="r" t="t"/>
              <a:pathLst>
                <a:path extrusionOk="0" h="911" w="1502">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52" name="Google Shape;16952;p86"/>
          <p:cNvGrpSpPr/>
          <p:nvPr/>
        </p:nvGrpSpPr>
        <p:grpSpPr>
          <a:xfrm>
            <a:off x="6089372" y="1527136"/>
            <a:ext cx="401902" cy="323965"/>
            <a:chOff x="6089372" y="1527136"/>
            <a:chExt cx="401902" cy="323965"/>
          </a:xfrm>
        </p:grpSpPr>
        <p:sp>
          <p:nvSpPr>
            <p:cNvPr id="16953" name="Google Shape;16953;p86"/>
            <p:cNvSpPr/>
            <p:nvPr/>
          </p:nvSpPr>
          <p:spPr>
            <a:xfrm>
              <a:off x="6089372" y="1552853"/>
              <a:ext cx="401902" cy="298248"/>
            </a:xfrm>
            <a:custGeom>
              <a:rect b="b" l="l" r="r" t="t"/>
              <a:pathLst>
                <a:path extrusionOk="0" h="11377" w="15331">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4" name="Google Shape;16954;p86"/>
            <p:cNvSpPr/>
            <p:nvPr/>
          </p:nvSpPr>
          <p:spPr>
            <a:xfrm>
              <a:off x="6089372" y="1552853"/>
              <a:ext cx="401902" cy="39008"/>
            </a:xfrm>
            <a:custGeom>
              <a:rect b="b" l="l" r="r" t="t"/>
              <a:pathLst>
                <a:path extrusionOk="0" h="1488" w="15331">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5" name="Google Shape;16955;p86"/>
            <p:cNvSpPr/>
            <p:nvPr/>
          </p:nvSpPr>
          <p:spPr>
            <a:xfrm>
              <a:off x="6115089" y="1552853"/>
              <a:ext cx="51879" cy="26136"/>
            </a:xfrm>
            <a:custGeom>
              <a:rect b="b" l="l" r="r" t="t"/>
              <a:pathLst>
                <a:path extrusionOk="0" h="997" w="1979">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6" name="Google Shape;16956;p86"/>
            <p:cNvSpPr/>
            <p:nvPr/>
          </p:nvSpPr>
          <p:spPr>
            <a:xfrm>
              <a:off x="6413285" y="1552853"/>
              <a:ext cx="52246" cy="26136"/>
            </a:xfrm>
            <a:custGeom>
              <a:rect b="b" l="l" r="r" t="t"/>
              <a:pathLst>
                <a:path extrusionOk="0" h="997" w="1993">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7" name="Google Shape;16957;p86"/>
            <p:cNvSpPr/>
            <p:nvPr/>
          </p:nvSpPr>
          <p:spPr>
            <a:xfrm>
              <a:off x="6128328" y="1527136"/>
              <a:ext cx="25769" cy="39008"/>
            </a:xfrm>
            <a:custGeom>
              <a:rect b="b" l="l" r="r" t="t"/>
              <a:pathLst>
                <a:path extrusionOk="0" h="1488" w="983">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8" name="Google Shape;16958;p86"/>
            <p:cNvSpPr/>
            <p:nvPr/>
          </p:nvSpPr>
          <p:spPr>
            <a:xfrm>
              <a:off x="6128328" y="1527136"/>
              <a:ext cx="26136" cy="19320"/>
            </a:xfrm>
            <a:custGeom>
              <a:rect b="b" l="l" r="r" t="t"/>
              <a:pathLst>
                <a:path extrusionOk="0" h="737" w="997">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9" name="Google Shape;16959;p86"/>
            <p:cNvSpPr/>
            <p:nvPr/>
          </p:nvSpPr>
          <p:spPr>
            <a:xfrm>
              <a:off x="6426549" y="1527136"/>
              <a:ext cx="26136" cy="39008"/>
            </a:xfrm>
            <a:custGeom>
              <a:rect b="b" l="l" r="r" t="t"/>
              <a:pathLst>
                <a:path extrusionOk="0" h="1488" w="997">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0" name="Google Shape;16960;p86"/>
            <p:cNvSpPr/>
            <p:nvPr/>
          </p:nvSpPr>
          <p:spPr>
            <a:xfrm>
              <a:off x="6426156" y="1527136"/>
              <a:ext cx="26136" cy="19320"/>
            </a:xfrm>
            <a:custGeom>
              <a:rect b="b" l="l" r="r" t="t"/>
              <a:pathLst>
                <a:path extrusionOk="0" h="737" w="997">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1" name="Google Shape;16961;p86"/>
            <p:cNvSpPr/>
            <p:nvPr/>
          </p:nvSpPr>
          <p:spPr>
            <a:xfrm>
              <a:off x="6089372" y="1591835"/>
              <a:ext cx="401902" cy="12898"/>
            </a:xfrm>
            <a:custGeom>
              <a:rect b="b" l="l" r="r" t="t"/>
              <a:pathLst>
                <a:path extrusionOk="0" h="492" w="15331">
                  <a:moveTo>
                    <a:pt x="0" y="1"/>
                  </a:moveTo>
                  <a:lnTo>
                    <a:pt x="0" y="492"/>
                  </a:lnTo>
                  <a:lnTo>
                    <a:pt x="15331" y="492"/>
                  </a:lnTo>
                  <a:lnTo>
                    <a:pt x="15331"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2" name="Google Shape;16962;p86"/>
            <p:cNvSpPr/>
            <p:nvPr/>
          </p:nvSpPr>
          <p:spPr>
            <a:xfrm>
              <a:off x="6128328" y="1630450"/>
              <a:ext cx="51879" cy="26136"/>
            </a:xfrm>
            <a:custGeom>
              <a:rect b="b" l="l" r="r" t="t"/>
              <a:pathLst>
                <a:path extrusionOk="0" h="997" w="1979">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3" name="Google Shape;16963;p86"/>
            <p:cNvSpPr/>
            <p:nvPr/>
          </p:nvSpPr>
          <p:spPr>
            <a:xfrm>
              <a:off x="6128328" y="1682670"/>
              <a:ext cx="51879" cy="25743"/>
            </a:xfrm>
            <a:custGeom>
              <a:rect b="b" l="l" r="r" t="t"/>
              <a:pathLst>
                <a:path extrusionOk="0" h="982" w="1979">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4" name="Google Shape;16964;p86"/>
            <p:cNvSpPr/>
            <p:nvPr/>
          </p:nvSpPr>
          <p:spPr>
            <a:xfrm>
              <a:off x="6128328" y="1734497"/>
              <a:ext cx="51512" cy="26136"/>
            </a:xfrm>
            <a:custGeom>
              <a:rect b="b" l="l" r="r" t="t"/>
              <a:pathLst>
                <a:path extrusionOk="0" h="997" w="1965">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5" name="Google Shape;16965;p86"/>
            <p:cNvSpPr/>
            <p:nvPr/>
          </p:nvSpPr>
          <p:spPr>
            <a:xfrm>
              <a:off x="6219163" y="1734497"/>
              <a:ext cx="51486" cy="26136"/>
            </a:xfrm>
            <a:custGeom>
              <a:rect b="b" l="l" r="r" t="t"/>
              <a:pathLst>
                <a:path extrusionOk="0" h="997" w="1964">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6" name="Google Shape;16966;p86"/>
            <p:cNvSpPr/>
            <p:nvPr/>
          </p:nvSpPr>
          <p:spPr>
            <a:xfrm>
              <a:off x="6309604" y="1734497"/>
              <a:ext cx="51879" cy="26136"/>
            </a:xfrm>
            <a:custGeom>
              <a:rect b="b" l="l" r="r" t="t"/>
              <a:pathLst>
                <a:path extrusionOk="0" h="997" w="1979">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7" name="Google Shape;16967;p86"/>
            <p:cNvSpPr/>
            <p:nvPr/>
          </p:nvSpPr>
          <p:spPr>
            <a:xfrm>
              <a:off x="6219163" y="1682670"/>
              <a:ext cx="51486" cy="25743"/>
            </a:xfrm>
            <a:custGeom>
              <a:rect b="b" l="l" r="r" t="t"/>
              <a:pathLst>
                <a:path extrusionOk="0" h="982" w="1964">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8" name="Google Shape;16968;p86"/>
            <p:cNvSpPr/>
            <p:nvPr/>
          </p:nvSpPr>
          <p:spPr>
            <a:xfrm>
              <a:off x="6128328" y="1786350"/>
              <a:ext cx="51512" cy="25769"/>
            </a:xfrm>
            <a:custGeom>
              <a:rect b="b" l="l" r="r" t="t"/>
              <a:pathLst>
                <a:path extrusionOk="0" h="983" w="1965">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9" name="Google Shape;16969;p86"/>
            <p:cNvSpPr/>
            <p:nvPr/>
          </p:nvSpPr>
          <p:spPr>
            <a:xfrm>
              <a:off x="6219163" y="1630450"/>
              <a:ext cx="51879" cy="26136"/>
            </a:xfrm>
            <a:custGeom>
              <a:rect b="b" l="l" r="r" t="t"/>
              <a:pathLst>
                <a:path extrusionOk="0" h="997" w="1979">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0" name="Google Shape;16970;p86"/>
            <p:cNvSpPr/>
            <p:nvPr/>
          </p:nvSpPr>
          <p:spPr>
            <a:xfrm>
              <a:off x="6219163" y="1786350"/>
              <a:ext cx="51486" cy="25769"/>
            </a:xfrm>
            <a:custGeom>
              <a:rect b="b" l="l" r="r" t="t"/>
              <a:pathLst>
                <a:path extrusionOk="0" h="983" w="1964">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1" name="Google Shape;16971;p86"/>
            <p:cNvSpPr/>
            <p:nvPr/>
          </p:nvSpPr>
          <p:spPr>
            <a:xfrm>
              <a:off x="6400439" y="1734497"/>
              <a:ext cx="51853" cy="26136"/>
            </a:xfrm>
            <a:custGeom>
              <a:rect b="b" l="l" r="r" t="t"/>
              <a:pathLst>
                <a:path extrusionOk="0" h="997" w="1978">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2" name="Google Shape;16972;p86"/>
            <p:cNvSpPr/>
            <p:nvPr/>
          </p:nvSpPr>
          <p:spPr>
            <a:xfrm>
              <a:off x="6400439" y="1630450"/>
              <a:ext cx="52246" cy="26136"/>
            </a:xfrm>
            <a:custGeom>
              <a:rect b="b" l="l" r="r" t="t"/>
              <a:pathLst>
                <a:path extrusionOk="0" h="997" w="1993">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3" name="Google Shape;16973;p86"/>
            <p:cNvSpPr/>
            <p:nvPr/>
          </p:nvSpPr>
          <p:spPr>
            <a:xfrm>
              <a:off x="6400439" y="1786350"/>
              <a:ext cx="51853" cy="25769"/>
            </a:xfrm>
            <a:custGeom>
              <a:rect b="b" l="l" r="r" t="t"/>
              <a:pathLst>
                <a:path extrusionOk="0" h="983" w="1978">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4" name="Google Shape;16974;p86"/>
            <p:cNvSpPr/>
            <p:nvPr/>
          </p:nvSpPr>
          <p:spPr>
            <a:xfrm>
              <a:off x="6309604" y="1682670"/>
              <a:ext cx="51879" cy="25743"/>
            </a:xfrm>
            <a:custGeom>
              <a:rect b="b" l="l" r="r" t="t"/>
              <a:pathLst>
                <a:path extrusionOk="0" h="982" w="1979">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5" name="Google Shape;16975;p86"/>
            <p:cNvSpPr/>
            <p:nvPr/>
          </p:nvSpPr>
          <p:spPr>
            <a:xfrm>
              <a:off x="6309604" y="1630450"/>
              <a:ext cx="52246" cy="26136"/>
            </a:xfrm>
            <a:custGeom>
              <a:rect b="b" l="l" r="r" t="t"/>
              <a:pathLst>
                <a:path extrusionOk="0" h="997" w="1993">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6" name="Google Shape;16976;p86"/>
            <p:cNvSpPr/>
            <p:nvPr/>
          </p:nvSpPr>
          <p:spPr>
            <a:xfrm>
              <a:off x="6400439" y="1682670"/>
              <a:ext cx="51853" cy="25743"/>
            </a:xfrm>
            <a:custGeom>
              <a:rect b="b" l="l" r="r" t="t"/>
              <a:pathLst>
                <a:path extrusionOk="0" h="982" w="1978">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7" name="Google Shape;16977;p86"/>
            <p:cNvSpPr/>
            <p:nvPr/>
          </p:nvSpPr>
          <p:spPr>
            <a:xfrm>
              <a:off x="6309604" y="1786350"/>
              <a:ext cx="51879" cy="25769"/>
            </a:xfrm>
            <a:custGeom>
              <a:rect b="b" l="l" r="r" t="t"/>
              <a:pathLst>
                <a:path extrusionOk="0" h="983" w="1979">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8" name="Google Shape;16978;p86"/>
            <p:cNvSpPr/>
            <p:nvPr/>
          </p:nvSpPr>
          <p:spPr>
            <a:xfrm>
              <a:off x="6397661" y="1676116"/>
              <a:ext cx="57385" cy="39113"/>
            </a:xfrm>
            <a:custGeom>
              <a:rect b="b" l="l" r="r" t="t"/>
              <a:pathLst>
                <a:path extrusionOk="0" h="1492" w="2189">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9" name="Google Shape;16979;p86"/>
            <p:cNvSpPr/>
            <p:nvPr/>
          </p:nvSpPr>
          <p:spPr>
            <a:xfrm>
              <a:off x="6216017" y="1676116"/>
              <a:ext cx="57385" cy="39113"/>
            </a:xfrm>
            <a:custGeom>
              <a:rect b="b" l="l" r="r" t="t"/>
              <a:pathLst>
                <a:path extrusionOk="0" h="1492" w="2189">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0" name="Google Shape;16980;p86"/>
            <p:cNvSpPr/>
            <p:nvPr/>
          </p:nvSpPr>
          <p:spPr>
            <a:xfrm>
              <a:off x="6306852" y="1727969"/>
              <a:ext cx="57385" cy="39113"/>
            </a:xfrm>
            <a:custGeom>
              <a:rect b="b" l="l" r="r" t="t"/>
              <a:pathLst>
                <a:path extrusionOk="0" h="1492" w="2189">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1" name="Google Shape;16981;p86"/>
            <p:cNvSpPr/>
            <p:nvPr/>
          </p:nvSpPr>
          <p:spPr>
            <a:xfrm>
              <a:off x="6125208" y="1779823"/>
              <a:ext cx="57385" cy="39113"/>
            </a:xfrm>
            <a:custGeom>
              <a:rect b="b" l="l" r="r" t="t"/>
              <a:pathLst>
                <a:path extrusionOk="0" h="1492" w="2189">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2" name="Google Shape;16982;p86"/>
            <p:cNvSpPr/>
            <p:nvPr/>
          </p:nvSpPr>
          <p:spPr>
            <a:xfrm>
              <a:off x="6306852" y="1624289"/>
              <a:ext cx="57385" cy="39113"/>
            </a:xfrm>
            <a:custGeom>
              <a:rect b="b" l="l" r="r" t="t"/>
              <a:pathLst>
                <a:path extrusionOk="0" h="1492" w="2189">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83" name="Google Shape;16983;p86"/>
          <p:cNvGrpSpPr/>
          <p:nvPr/>
        </p:nvGrpSpPr>
        <p:grpSpPr>
          <a:xfrm>
            <a:off x="6579435" y="1527897"/>
            <a:ext cx="370103" cy="322445"/>
            <a:chOff x="6579435" y="1527897"/>
            <a:chExt cx="370103" cy="322445"/>
          </a:xfrm>
        </p:grpSpPr>
        <p:sp>
          <p:nvSpPr>
            <p:cNvPr id="16984" name="Google Shape;16984;p86"/>
            <p:cNvSpPr/>
            <p:nvPr/>
          </p:nvSpPr>
          <p:spPr>
            <a:xfrm>
              <a:off x="6704691" y="1527897"/>
              <a:ext cx="119593" cy="64725"/>
            </a:xfrm>
            <a:custGeom>
              <a:rect b="b" l="l" r="r" t="t"/>
              <a:pathLst>
                <a:path extrusionOk="0" h="2469" w="4562">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5" name="Google Shape;16985;p86"/>
            <p:cNvSpPr/>
            <p:nvPr/>
          </p:nvSpPr>
          <p:spPr>
            <a:xfrm>
              <a:off x="6591153" y="1706893"/>
              <a:ext cx="346667" cy="143448"/>
            </a:xfrm>
            <a:custGeom>
              <a:rect b="b" l="l" r="r" t="t"/>
              <a:pathLst>
                <a:path extrusionOk="0" h="5472" w="13224">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6" name="Google Shape;16986;p86"/>
            <p:cNvSpPr/>
            <p:nvPr/>
          </p:nvSpPr>
          <p:spPr>
            <a:xfrm>
              <a:off x="6591520" y="1706893"/>
              <a:ext cx="346300" cy="143448"/>
            </a:xfrm>
            <a:custGeom>
              <a:rect b="b" l="l" r="r" t="t"/>
              <a:pathLst>
                <a:path extrusionOk="0" h="5472" w="1321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7" name="Google Shape;16987;p86"/>
            <p:cNvSpPr/>
            <p:nvPr/>
          </p:nvSpPr>
          <p:spPr>
            <a:xfrm>
              <a:off x="6579435" y="1587693"/>
              <a:ext cx="370103" cy="155167"/>
            </a:xfrm>
            <a:custGeom>
              <a:rect b="b" l="l" r="r" t="t"/>
              <a:pathLst>
                <a:path extrusionOk="0" h="5919" w="14118">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8" name="Google Shape;16988;p86"/>
            <p:cNvSpPr/>
            <p:nvPr/>
          </p:nvSpPr>
          <p:spPr>
            <a:xfrm>
              <a:off x="6609320" y="1587693"/>
              <a:ext cx="310700" cy="17800"/>
            </a:xfrm>
            <a:custGeom>
              <a:rect b="b" l="l" r="r" t="t"/>
              <a:pathLst>
                <a:path extrusionOk="0" h="679" w="11852">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9" name="Google Shape;16989;p86"/>
            <p:cNvSpPr/>
            <p:nvPr/>
          </p:nvSpPr>
          <p:spPr>
            <a:xfrm>
              <a:off x="6639206" y="1587693"/>
              <a:ext cx="35993" cy="262648"/>
            </a:xfrm>
            <a:custGeom>
              <a:rect b="b" l="l" r="r" t="t"/>
              <a:pathLst>
                <a:path extrusionOk="0" h="10019" w="1373">
                  <a:moveTo>
                    <a:pt x="1" y="0"/>
                  </a:moveTo>
                  <a:lnTo>
                    <a:pt x="1"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0" name="Google Shape;16990;p86"/>
            <p:cNvSpPr/>
            <p:nvPr/>
          </p:nvSpPr>
          <p:spPr>
            <a:xfrm>
              <a:off x="6639206" y="1587693"/>
              <a:ext cx="35993" cy="17800"/>
            </a:xfrm>
            <a:custGeom>
              <a:rect b="b" l="l" r="r" t="t"/>
              <a:pathLst>
                <a:path extrusionOk="0" h="679" w="1373">
                  <a:moveTo>
                    <a:pt x="1" y="0"/>
                  </a:moveTo>
                  <a:lnTo>
                    <a:pt x="1"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1" name="Google Shape;16991;p86"/>
            <p:cNvSpPr/>
            <p:nvPr/>
          </p:nvSpPr>
          <p:spPr>
            <a:xfrm>
              <a:off x="6639206" y="1760607"/>
              <a:ext cx="35993" cy="18193"/>
            </a:xfrm>
            <a:custGeom>
              <a:rect b="b" l="l" r="r" t="t"/>
              <a:pathLst>
                <a:path extrusionOk="0" h="694" w="1373">
                  <a:moveTo>
                    <a:pt x="1" y="1"/>
                  </a:moveTo>
                  <a:lnTo>
                    <a:pt x="1"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2" name="Google Shape;16992;p86"/>
            <p:cNvSpPr/>
            <p:nvPr/>
          </p:nvSpPr>
          <p:spPr>
            <a:xfrm>
              <a:off x="6639206" y="1719004"/>
              <a:ext cx="35993" cy="17800"/>
            </a:xfrm>
            <a:custGeom>
              <a:rect b="b" l="l" r="r" t="t"/>
              <a:pathLst>
                <a:path extrusionOk="0" h="679" w="1373">
                  <a:moveTo>
                    <a:pt x="1" y="0"/>
                  </a:moveTo>
                  <a:lnTo>
                    <a:pt x="1"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3" name="Google Shape;16993;p86"/>
            <p:cNvSpPr/>
            <p:nvPr/>
          </p:nvSpPr>
          <p:spPr>
            <a:xfrm>
              <a:off x="6627094" y="1712948"/>
              <a:ext cx="59823" cy="53741"/>
            </a:xfrm>
            <a:custGeom>
              <a:rect b="b" l="l" r="r" t="t"/>
              <a:pathLst>
                <a:path extrusionOk="0" h="2050" w="2282">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4" name="Google Shape;16994;p86"/>
            <p:cNvSpPr/>
            <p:nvPr/>
          </p:nvSpPr>
          <p:spPr>
            <a:xfrm>
              <a:off x="6651317" y="1713027"/>
              <a:ext cx="11771" cy="29833"/>
            </a:xfrm>
            <a:custGeom>
              <a:rect b="b" l="l" r="r" t="t"/>
              <a:pathLst>
                <a:path extrusionOk="0" h="1138" w="449">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5" name="Google Shape;16995;p86"/>
            <p:cNvSpPr/>
            <p:nvPr/>
          </p:nvSpPr>
          <p:spPr>
            <a:xfrm>
              <a:off x="6639206" y="1826459"/>
              <a:ext cx="35993" cy="23882"/>
            </a:xfrm>
            <a:custGeom>
              <a:rect b="b" l="l" r="r" t="t"/>
              <a:pathLst>
                <a:path extrusionOk="0" h="911" w="1373">
                  <a:moveTo>
                    <a:pt x="1" y="1"/>
                  </a:moveTo>
                  <a:lnTo>
                    <a:pt x="1"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6" name="Google Shape;16996;p86"/>
            <p:cNvSpPr/>
            <p:nvPr/>
          </p:nvSpPr>
          <p:spPr>
            <a:xfrm>
              <a:off x="6854169" y="1587693"/>
              <a:ext cx="35967" cy="262648"/>
            </a:xfrm>
            <a:custGeom>
              <a:rect b="b" l="l" r="r" t="t"/>
              <a:pathLst>
                <a:path extrusionOk="0" h="10019" w="1372">
                  <a:moveTo>
                    <a:pt x="0" y="0"/>
                  </a:moveTo>
                  <a:lnTo>
                    <a:pt x="0"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7" name="Google Shape;16997;p86"/>
            <p:cNvSpPr/>
            <p:nvPr/>
          </p:nvSpPr>
          <p:spPr>
            <a:xfrm>
              <a:off x="6854169" y="1587693"/>
              <a:ext cx="35967" cy="17800"/>
            </a:xfrm>
            <a:custGeom>
              <a:rect b="b" l="l" r="r" t="t"/>
              <a:pathLst>
                <a:path extrusionOk="0" h="679" w="1372">
                  <a:moveTo>
                    <a:pt x="0" y="0"/>
                  </a:moveTo>
                  <a:lnTo>
                    <a:pt x="0"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8" name="Google Shape;16998;p86"/>
            <p:cNvSpPr/>
            <p:nvPr/>
          </p:nvSpPr>
          <p:spPr>
            <a:xfrm>
              <a:off x="6854169" y="1760607"/>
              <a:ext cx="35967" cy="18193"/>
            </a:xfrm>
            <a:custGeom>
              <a:rect b="b" l="l" r="r" t="t"/>
              <a:pathLst>
                <a:path extrusionOk="0" h="694" w="1372">
                  <a:moveTo>
                    <a:pt x="0" y="1"/>
                  </a:moveTo>
                  <a:lnTo>
                    <a:pt x="0"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9" name="Google Shape;16999;p86"/>
            <p:cNvSpPr/>
            <p:nvPr/>
          </p:nvSpPr>
          <p:spPr>
            <a:xfrm>
              <a:off x="6854169" y="1719004"/>
              <a:ext cx="35967" cy="17800"/>
            </a:xfrm>
            <a:custGeom>
              <a:rect b="b" l="l" r="r" t="t"/>
              <a:pathLst>
                <a:path extrusionOk="0" h="679" w="1372">
                  <a:moveTo>
                    <a:pt x="0" y="0"/>
                  </a:moveTo>
                  <a:lnTo>
                    <a:pt x="0"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0" name="Google Shape;17000;p86"/>
            <p:cNvSpPr/>
            <p:nvPr/>
          </p:nvSpPr>
          <p:spPr>
            <a:xfrm>
              <a:off x="6842057" y="1712948"/>
              <a:ext cx="59823" cy="53741"/>
            </a:xfrm>
            <a:custGeom>
              <a:rect b="b" l="l" r="r" t="t"/>
              <a:pathLst>
                <a:path extrusionOk="0" h="2050" w="2282">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1" name="Google Shape;17001;p86"/>
            <p:cNvSpPr/>
            <p:nvPr/>
          </p:nvSpPr>
          <p:spPr>
            <a:xfrm>
              <a:off x="6866280" y="1713027"/>
              <a:ext cx="12138" cy="29833"/>
            </a:xfrm>
            <a:custGeom>
              <a:rect b="b" l="l" r="r" t="t"/>
              <a:pathLst>
                <a:path extrusionOk="0" h="1138" w="463">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2" name="Google Shape;17002;p86"/>
            <p:cNvSpPr/>
            <p:nvPr/>
          </p:nvSpPr>
          <p:spPr>
            <a:xfrm>
              <a:off x="6854169" y="1826459"/>
              <a:ext cx="35967" cy="23882"/>
            </a:xfrm>
            <a:custGeom>
              <a:rect b="b" l="l" r="r" t="t"/>
              <a:pathLst>
                <a:path extrusionOk="0" h="911" w="1372">
                  <a:moveTo>
                    <a:pt x="0" y="1"/>
                  </a:moveTo>
                  <a:lnTo>
                    <a:pt x="0"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3" name="Google Shape;17003;p86"/>
            <p:cNvSpPr/>
            <p:nvPr/>
          </p:nvSpPr>
          <p:spPr>
            <a:xfrm>
              <a:off x="6734576" y="1695148"/>
              <a:ext cx="59823" cy="23882"/>
            </a:xfrm>
            <a:custGeom>
              <a:rect b="b" l="l" r="r" t="t"/>
              <a:pathLst>
                <a:path extrusionOk="0" h="911" w="2282">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4" name="Google Shape;17004;p86"/>
            <p:cNvSpPr/>
            <p:nvPr/>
          </p:nvSpPr>
          <p:spPr>
            <a:xfrm>
              <a:off x="6734576" y="1706893"/>
              <a:ext cx="59823" cy="12138"/>
            </a:xfrm>
            <a:custGeom>
              <a:rect b="b" l="l" r="r" t="t"/>
              <a:pathLst>
                <a:path extrusionOk="0" h="463" w="2282">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05" name="Google Shape;17005;p86"/>
          <p:cNvGrpSpPr/>
          <p:nvPr/>
        </p:nvGrpSpPr>
        <p:grpSpPr>
          <a:xfrm>
            <a:off x="6988887" y="1538854"/>
            <a:ext cx="499920" cy="300136"/>
            <a:chOff x="6988887" y="1538854"/>
            <a:chExt cx="499920" cy="300136"/>
          </a:xfrm>
        </p:grpSpPr>
        <p:sp>
          <p:nvSpPr>
            <p:cNvPr id="17006" name="Google Shape;17006;p86"/>
            <p:cNvSpPr/>
            <p:nvPr/>
          </p:nvSpPr>
          <p:spPr>
            <a:xfrm>
              <a:off x="7052826" y="1538854"/>
              <a:ext cx="372777" cy="247155"/>
            </a:xfrm>
            <a:custGeom>
              <a:rect b="b" l="l" r="r" t="t"/>
              <a:pathLst>
                <a:path extrusionOk="0" h="9428" w="1422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7" name="Google Shape;17007;p86"/>
            <p:cNvSpPr/>
            <p:nvPr/>
          </p:nvSpPr>
          <p:spPr>
            <a:xfrm>
              <a:off x="6988887" y="1773872"/>
              <a:ext cx="499920" cy="33319"/>
            </a:xfrm>
            <a:custGeom>
              <a:rect b="b" l="l" r="r" t="t"/>
              <a:pathLst>
                <a:path extrusionOk="0" h="1271" w="19070">
                  <a:moveTo>
                    <a:pt x="2425" y="0"/>
                  </a:moveTo>
                  <a:lnTo>
                    <a:pt x="0" y="924"/>
                  </a:lnTo>
                  <a:lnTo>
                    <a:pt x="0" y="1271"/>
                  </a:lnTo>
                  <a:lnTo>
                    <a:pt x="19069" y="1271"/>
                  </a:lnTo>
                  <a:lnTo>
                    <a:pt x="19069" y="924"/>
                  </a:lnTo>
                  <a:lnTo>
                    <a:pt x="166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8" name="Google Shape;17008;p86"/>
            <p:cNvSpPr/>
            <p:nvPr/>
          </p:nvSpPr>
          <p:spPr>
            <a:xfrm>
              <a:off x="6988887" y="1798095"/>
              <a:ext cx="499920" cy="40895"/>
            </a:xfrm>
            <a:custGeom>
              <a:rect b="b" l="l" r="r" t="t"/>
              <a:pathLst>
                <a:path extrusionOk="0" h="1560" w="1907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9" name="Google Shape;17009;p86"/>
            <p:cNvSpPr/>
            <p:nvPr/>
          </p:nvSpPr>
          <p:spPr>
            <a:xfrm>
              <a:off x="7149323" y="1798095"/>
              <a:ext cx="180543" cy="29544"/>
            </a:xfrm>
            <a:custGeom>
              <a:rect b="b" l="l" r="r" t="t"/>
              <a:pathLst>
                <a:path extrusionOk="0" h="1127" w="6887">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0" name="Google Shape;17010;p86"/>
            <p:cNvSpPr/>
            <p:nvPr/>
          </p:nvSpPr>
          <p:spPr>
            <a:xfrm>
              <a:off x="7052826" y="1562317"/>
              <a:ext cx="372777" cy="188119"/>
            </a:xfrm>
            <a:custGeom>
              <a:rect b="b" l="l" r="r" t="t"/>
              <a:pathLst>
                <a:path extrusionOk="0" h="7176" w="14220">
                  <a:moveTo>
                    <a:pt x="1" y="1"/>
                  </a:moveTo>
                  <a:lnTo>
                    <a:pt x="1" y="7175"/>
                  </a:lnTo>
                  <a:lnTo>
                    <a:pt x="14220" y="7175"/>
                  </a:lnTo>
                  <a:lnTo>
                    <a:pt x="14220" y="1"/>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1" name="Google Shape;17011;p86"/>
            <p:cNvSpPr/>
            <p:nvPr/>
          </p:nvSpPr>
          <p:spPr>
            <a:xfrm>
              <a:off x="7052826" y="1562317"/>
              <a:ext cx="139674" cy="188119"/>
            </a:xfrm>
            <a:custGeom>
              <a:rect b="b" l="l" r="r" t="t"/>
              <a:pathLst>
                <a:path extrusionOk="0" h="7176" w="5328">
                  <a:moveTo>
                    <a:pt x="1" y="1"/>
                  </a:moveTo>
                  <a:lnTo>
                    <a:pt x="1" y="7175"/>
                  </a:lnTo>
                  <a:lnTo>
                    <a:pt x="5327" y="7175"/>
                  </a:lnTo>
                  <a:lnTo>
                    <a:pt x="532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2" name="Google Shape;17012;p86"/>
            <p:cNvSpPr/>
            <p:nvPr/>
          </p:nvSpPr>
          <p:spPr>
            <a:xfrm>
              <a:off x="7087639" y="1601692"/>
              <a:ext cx="44697" cy="25376"/>
            </a:xfrm>
            <a:custGeom>
              <a:rect b="b" l="l" r="r" t="t"/>
              <a:pathLst>
                <a:path extrusionOk="0" h="968" w="1705">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3" name="Google Shape;17013;p86"/>
            <p:cNvSpPr/>
            <p:nvPr/>
          </p:nvSpPr>
          <p:spPr>
            <a:xfrm>
              <a:off x="7077442" y="1642561"/>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4" name="Google Shape;17014;p86"/>
            <p:cNvSpPr/>
            <p:nvPr/>
          </p:nvSpPr>
          <p:spPr>
            <a:xfrm>
              <a:off x="7122846" y="1671686"/>
              <a:ext cx="44670" cy="25769"/>
            </a:xfrm>
            <a:custGeom>
              <a:rect b="b" l="l" r="r" t="t"/>
              <a:pathLst>
                <a:path extrusionOk="0" h="983" w="1704">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5" name="Google Shape;17015;p86"/>
            <p:cNvSpPr/>
            <p:nvPr/>
          </p:nvSpPr>
          <p:spPr>
            <a:xfrm>
              <a:off x="7077442" y="1712948"/>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6" name="Google Shape;17016;p86"/>
            <p:cNvSpPr/>
            <p:nvPr/>
          </p:nvSpPr>
          <p:spPr>
            <a:xfrm>
              <a:off x="7228807" y="1623922"/>
              <a:ext cx="51041" cy="79589"/>
            </a:xfrm>
            <a:custGeom>
              <a:rect b="b" l="l" r="r" t="t"/>
              <a:pathLst>
                <a:path extrusionOk="0" h="3036" w="1947">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7" name="Google Shape;17017;p86"/>
            <p:cNvSpPr/>
            <p:nvPr/>
          </p:nvSpPr>
          <p:spPr>
            <a:xfrm>
              <a:off x="7342449" y="1624079"/>
              <a:ext cx="50988" cy="79431"/>
            </a:xfrm>
            <a:custGeom>
              <a:rect b="b" l="l" r="r" t="t"/>
              <a:pathLst>
                <a:path extrusionOk="0" h="3030" w="1945">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8" name="Google Shape;17018;p86"/>
            <p:cNvSpPr/>
            <p:nvPr/>
          </p:nvSpPr>
          <p:spPr>
            <a:xfrm>
              <a:off x="7287450" y="1614485"/>
              <a:ext cx="48734" cy="98490"/>
            </a:xfrm>
            <a:custGeom>
              <a:rect b="b" l="l" r="r" t="t"/>
              <a:pathLst>
                <a:path extrusionOk="0" h="3757" w="1859">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19" name="Google Shape;17019;p86"/>
          <p:cNvGrpSpPr/>
          <p:nvPr/>
        </p:nvGrpSpPr>
        <p:grpSpPr>
          <a:xfrm>
            <a:off x="8050359" y="1520687"/>
            <a:ext cx="279321" cy="336837"/>
            <a:chOff x="8050359" y="1520687"/>
            <a:chExt cx="279321" cy="336837"/>
          </a:xfrm>
        </p:grpSpPr>
        <p:sp>
          <p:nvSpPr>
            <p:cNvPr id="17020" name="Google Shape;17020;p86"/>
            <p:cNvSpPr/>
            <p:nvPr/>
          </p:nvSpPr>
          <p:spPr>
            <a:xfrm>
              <a:off x="8153305" y="1520687"/>
              <a:ext cx="68500" cy="45064"/>
            </a:xfrm>
            <a:custGeom>
              <a:rect b="b" l="l" r="r" t="t"/>
              <a:pathLst>
                <a:path extrusionOk="0" h="1719" w="2613">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1" name="Google Shape;17021;p86"/>
            <p:cNvSpPr/>
            <p:nvPr/>
          </p:nvSpPr>
          <p:spPr>
            <a:xfrm>
              <a:off x="8084045" y="1599411"/>
              <a:ext cx="206653" cy="258113"/>
            </a:xfrm>
            <a:custGeom>
              <a:rect b="b" l="l" r="r" t="t"/>
              <a:pathLst>
                <a:path extrusionOk="0" h="9846" w="7883">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2" name="Google Shape;17022;p86"/>
            <p:cNvSpPr/>
            <p:nvPr/>
          </p:nvSpPr>
          <p:spPr>
            <a:xfrm>
              <a:off x="8097284" y="1599411"/>
              <a:ext cx="193781" cy="258113"/>
            </a:xfrm>
            <a:custGeom>
              <a:rect b="b" l="l" r="r" t="t"/>
              <a:pathLst>
                <a:path extrusionOk="0" h="9846" w="7392">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3" name="Google Shape;17023;p86"/>
            <p:cNvSpPr/>
            <p:nvPr/>
          </p:nvSpPr>
          <p:spPr>
            <a:xfrm>
              <a:off x="8084045" y="1553613"/>
              <a:ext cx="206260" cy="42809"/>
            </a:xfrm>
            <a:custGeom>
              <a:rect b="b" l="l" r="r" t="t"/>
              <a:pathLst>
                <a:path extrusionOk="0" h="1633" w="7868">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4" name="Google Shape;17024;p86"/>
            <p:cNvSpPr/>
            <p:nvPr/>
          </p:nvSpPr>
          <p:spPr>
            <a:xfrm>
              <a:off x="8204372" y="1553613"/>
              <a:ext cx="86326" cy="42809"/>
            </a:xfrm>
            <a:custGeom>
              <a:rect b="b" l="l" r="r" t="t"/>
              <a:pathLst>
                <a:path extrusionOk="0" h="1633" w="3293">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5" name="Google Shape;17025;p86"/>
            <p:cNvSpPr/>
            <p:nvPr/>
          </p:nvSpPr>
          <p:spPr>
            <a:xfrm>
              <a:off x="8050752" y="1578963"/>
              <a:ext cx="273606" cy="30698"/>
            </a:xfrm>
            <a:custGeom>
              <a:rect b="b" l="l" r="r" t="t"/>
              <a:pathLst>
                <a:path extrusionOk="0" h="1171" w="10437">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6" name="Google Shape;17026;p86"/>
            <p:cNvSpPr/>
            <p:nvPr/>
          </p:nvSpPr>
          <p:spPr>
            <a:xfrm>
              <a:off x="8050359" y="1578963"/>
              <a:ext cx="279321" cy="30698"/>
            </a:xfrm>
            <a:custGeom>
              <a:rect b="b" l="l" r="r" t="t"/>
              <a:pathLst>
                <a:path extrusionOk="0" h="1171" w="10655">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7" name="Google Shape;17027;p86"/>
            <p:cNvSpPr/>
            <p:nvPr/>
          </p:nvSpPr>
          <p:spPr>
            <a:xfrm>
              <a:off x="8177895" y="1640647"/>
              <a:ext cx="19320" cy="165417"/>
            </a:xfrm>
            <a:custGeom>
              <a:rect b="b" l="l" r="r" t="t"/>
              <a:pathLst>
                <a:path extrusionOk="0" h="6310" w="737">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8" name="Google Shape;17028;p86"/>
            <p:cNvSpPr/>
            <p:nvPr/>
          </p:nvSpPr>
          <p:spPr>
            <a:xfrm>
              <a:off x="8231819" y="1640647"/>
              <a:ext cx="23305" cy="165076"/>
            </a:xfrm>
            <a:custGeom>
              <a:rect b="b" l="l" r="r" t="t"/>
              <a:pathLst>
                <a:path extrusionOk="0" h="6297" w="889">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9" name="Google Shape;17029;p86"/>
            <p:cNvSpPr/>
            <p:nvPr/>
          </p:nvSpPr>
          <p:spPr>
            <a:xfrm>
              <a:off x="8119986" y="1640647"/>
              <a:ext cx="23305" cy="165076"/>
            </a:xfrm>
            <a:custGeom>
              <a:rect b="b" l="l" r="r" t="t"/>
              <a:pathLst>
                <a:path extrusionOk="0" h="6297" w="889">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0" name="Google Shape;17030;p86"/>
            <p:cNvSpPr/>
            <p:nvPr/>
          </p:nvSpPr>
          <p:spPr>
            <a:xfrm>
              <a:off x="8179022" y="1640647"/>
              <a:ext cx="17826" cy="165023"/>
            </a:xfrm>
            <a:custGeom>
              <a:rect b="b" l="l" r="r" t="t"/>
              <a:pathLst>
                <a:path extrusionOk="0" h="6295" w="68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1" name="Google Shape;17031;p86"/>
            <p:cNvSpPr/>
            <p:nvPr/>
          </p:nvSpPr>
          <p:spPr>
            <a:xfrm>
              <a:off x="8232763" y="1640647"/>
              <a:ext cx="22361" cy="164919"/>
            </a:xfrm>
            <a:custGeom>
              <a:rect b="b" l="l" r="r" t="t"/>
              <a:pathLst>
                <a:path extrusionOk="0" h="6291" w="853">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2" name="Google Shape;17032;p86"/>
            <p:cNvSpPr/>
            <p:nvPr/>
          </p:nvSpPr>
          <p:spPr>
            <a:xfrm>
              <a:off x="8124914" y="1640647"/>
              <a:ext cx="18403" cy="164683"/>
            </a:xfrm>
            <a:custGeom>
              <a:rect b="b" l="l" r="r" t="t"/>
              <a:pathLst>
                <a:path extrusionOk="0" h="6282" w="702">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33" name="Google Shape;17033;p86"/>
          <p:cNvGrpSpPr/>
          <p:nvPr/>
        </p:nvGrpSpPr>
        <p:grpSpPr>
          <a:xfrm>
            <a:off x="6093907" y="2461832"/>
            <a:ext cx="364441" cy="339091"/>
            <a:chOff x="6093907" y="2461832"/>
            <a:chExt cx="364441" cy="339091"/>
          </a:xfrm>
        </p:grpSpPr>
        <p:sp>
          <p:nvSpPr>
            <p:cNvPr id="17034" name="Google Shape;17034;p86"/>
            <p:cNvSpPr/>
            <p:nvPr/>
          </p:nvSpPr>
          <p:spPr>
            <a:xfrm>
              <a:off x="6094668" y="2515573"/>
              <a:ext cx="283070" cy="233890"/>
            </a:xfrm>
            <a:custGeom>
              <a:rect b="b" l="l" r="r" t="t"/>
              <a:pathLst>
                <a:path extrusionOk="0" h="8922" w="10798">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5" name="Google Shape;17035;p86"/>
            <p:cNvSpPr/>
            <p:nvPr/>
          </p:nvSpPr>
          <p:spPr>
            <a:xfrm>
              <a:off x="6234682" y="2576497"/>
              <a:ext cx="143055" cy="172967"/>
            </a:xfrm>
            <a:custGeom>
              <a:rect b="b" l="l" r="r" t="t"/>
              <a:pathLst>
                <a:path extrusionOk="0" h="6598" w="5457">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6" name="Google Shape;17036;p86"/>
            <p:cNvSpPr/>
            <p:nvPr/>
          </p:nvSpPr>
          <p:spPr>
            <a:xfrm>
              <a:off x="6094274" y="2515573"/>
              <a:ext cx="283463" cy="65118"/>
            </a:xfrm>
            <a:custGeom>
              <a:rect b="b" l="l" r="r" t="t"/>
              <a:pathLst>
                <a:path extrusionOk="0" h="2484" w="10813">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7" name="Google Shape;17037;p86"/>
            <p:cNvSpPr/>
            <p:nvPr/>
          </p:nvSpPr>
          <p:spPr>
            <a:xfrm>
              <a:off x="6094668" y="2612070"/>
              <a:ext cx="283070" cy="137393"/>
            </a:xfrm>
            <a:custGeom>
              <a:rect b="b" l="l" r="r" t="t"/>
              <a:pathLst>
                <a:path extrusionOk="0" h="5241" w="10798">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8" name="Google Shape;17038;p86"/>
            <p:cNvSpPr/>
            <p:nvPr/>
          </p:nvSpPr>
          <p:spPr>
            <a:xfrm>
              <a:off x="6234682" y="2612070"/>
              <a:ext cx="143055" cy="137393"/>
            </a:xfrm>
            <a:custGeom>
              <a:rect b="b" l="l" r="r" t="t"/>
              <a:pathLst>
                <a:path extrusionOk="0" h="5241" w="5457">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9" name="Google Shape;17039;p86"/>
            <p:cNvSpPr/>
            <p:nvPr/>
          </p:nvSpPr>
          <p:spPr>
            <a:xfrm>
              <a:off x="6093907" y="2612070"/>
              <a:ext cx="283830" cy="66245"/>
            </a:xfrm>
            <a:custGeom>
              <a:rect b="b" l="l" r="r" t="t"/>
              <a:pathLst>
                <a:path extrusionOk="0" h="2527" w="10827">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0" name="Google Shape;17040;p86"/>
            <p:cNvSpPr/>
            <p:nvPr/>
          </p:nvSpPr>
          <p:spPr>
            <a:xfrm>
              <a:off x="6094668" y="2461832"/>
              <a:ext cx="283070" cy="107875"/>
            </a:xfrm>
            <a:custGeom>
              <a:rect b="b" l="l" r="r" t="t"/>
              <a:pathLst>
                <a:path extrusionOk="0" h="4115" w="10798">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1" name="Google Shape;17041;p86"/>
            <p:cNvSpPr/>
            <p:nvPr/>
          </p:nvSpPr>
          <p:spPr>
            <a:xfrm>
              <a:off x="6247160" y="2587848"/>
              <a:ext cx="211188" cy="213076"/>
            </a:xfrm>
            <a:custGeom>
              <a:rect b="b" l="l" r="r" t="t"/>
              <a:pathLst>
                <a:path extrusionOk="0" h="8128" w="8056">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2" name="Google Shape;17042;p86"/>
            <p:cNvSpPr/>
            <p:nvPr/>
          </p:nvSpPr>
          <p:spPr>
            <a:xfrm>
              <a:off x="6300141" y="2654670"/>
              <a:ext cx="91988" cy="78907"/>
            </a:xfrm>
            <a:custGeom>
              <a:rect b="b" l="l" r="r" t="t"/>
              <a:pathLst>
                <a:path extrusionOk="0" h="3010" w="3509">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3" name="Google Shape;17043;p86"/>
            <p:cNvSpPr/>
            <p:nvPr/>
          </p:nvSpPr>
          <p:spPr>
            <a:xfrm>
              <a:off x="6324730" y="2666571"/>
              <a:ext cx="55654" cy="55654"/>
            </a:xfrm>
            <a:custGeom>
              <a:rect b="b" l="l" r="r" t="t"/>
              <a:pathLst>
                <a:path extrusionOk="0" h="2123" w="2123">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44" name="Google Shape;17044;p86"/>
          <p:cNvGrpSpPr/>
          <p:nvPr/>
        </p:nvGrpSpPr>
        <p:grpSpPr>
          <a:xfrm>
            <a:off x="4676331" y="1980866"/>
            <a:ext cx="377680" cy="377680"/>
            <a:chOff x="4676331" y="1980866"/>
            <a:chExt cx="377680" cy="377680"/>
          </a:xfrm>
        </p:grpSpPr>
        <p:sp>
          <p:nvSpPr>
            <p:cNvPr id="17045" name="Google Shape;17045;p86"/>
            <p:cNvSpPr/>
            <p:nvPr/>
          </p:nvSpPr>
          <p:spPr>
            <a:xfrm>
              <a:off x="4676331" y="1980866"/>
              <a:ext cx="377680" cy="377680"/>
            </a:xfrm>
            <a:custGeom>
              <a:rect b="b" l="l" r="r" t="t"/>
              <a:pathLst>
                <a:path extrusionOk="0" h="14407" w="14407">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6" name="Google Shape;17046;p86"/>
            <p:cNvSpPr/>
            <p:nvPr/>
          </p:nvSpPr>
          <p:spPr>
            <a:xfrm>
              <a:off x="5014636" y="1980866"/>
              <a:ext cx="39375" cy="377680"/>
            </a:xfrm>
            <a:custGeom>
              <a:rect b="b" l="l" r="r" t="t"/>
              <a:pathLst>
                <a:path extrusionOk="0" h="14407" w="1502">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7" name="Google Shape;17047;p86"/>
            <p:cNvSpPr/>
            <p:nvPr/>
          </p:nvSpPr>
          <p:spPr>
            <a:xfrm>
              <a:off x="4911689" y="2080378"/>
              <a:ext cx="110155" cy="100692"/>
            </a:xfrm>
            <a:custGeom>
              <a:rect b="b" l="l" r="r" t="t"/>
              <a:pathLst>
                <a:path extrusionOk="0" h="3841" w="4202">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8" name="Google Shape;17048;p86"/>
            <p:cNvSpPr/>
            <p:nvPr/>
          </p:nvSpPr>
          <p:spPr>
            <a:xfrm>
              <a:off x="4911689" y="2222279"/>
              <a:ext cx="110155" cy="100692"/>
            </a:xfrm>
            <a:custGeom>
              <a:rect b="b" l="l" r="r" t="t"/>
              <a:pathLst>
                <a:path extrusionOk="0" h="3841" w="4202">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9" name="Google Shape;17049;p86"/>
            <p:cNvSpPr/>
            <p:nvPr/>
          </p:nvSpPr>
          <p:spPr>
            <a:xfrm>
              <a:off x="4982077" y="2080378"/>
              <a:ext cx="39768" cy="100692"/>
            </a:xfrm>
            <a:custGeom>
              <a:rect b="b" l="l" r="r" t="t"/>
              <a:pathLst>
                <a:path extrusionOk="0" h="3841" w="1517">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0" name="Google Shape;17050;p86"/>
            <p:cNvSpPr/>
            <p:nvPr/>
          </p:nvSpPr>
          <p:spPr>
            <a:xfrm>
              <a:off x="4982077" y="2222279"/>
              <a:ext cx="39768" cy="100692"/>
            </a:xfrm>
            <a:custGeom>
              <a:rect b="b" l="l" r="r" t="t"/>
              <a:pathLst>
                <a:path extrusionOk="0" h="3841" w="1517">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1" name="Google Shape;17051;p86"/>
            <p:cNvSpPr/>
            <p:nvPr/>
          </p:nvSpPr>
          <p:spPr>
            <a:xfrm>
              <a:off x="4676331" y="1980866"/>
              <a:ext cx="377680" cy="66245"/>
            </a:xfrm>
            <a:custGeom>
              <a:rect b="b" l="l" r="r" t="t"/>
              <a:pathLst>
                <a:path extrusionOk="0" h="2527" w="14407">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2" name="Google Shape;17052;p86"/>
            <p:cNvSpPr/>
            <p:nvPr/>
          </p:nvSpPr>
          <p:spPr>
            <a:xfrm>
              <a:off x="5014636" y="1980866"/>
              <a:ext cx="39375" cy="66245"/>
            </a:xfrm>
            <a:custGeom>
              <a:rect b="b" l="l" r="r" t="t"/>
              <a:pathLst>
                <a:path extrusionOk="0" h="2527" w="1502">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3" name="Google Shape;17053;p86"/>
            <p:cNvSpPr/>
            <p:nvPr/>
          </p:nvSpPr>
          <p:spPr>
            <a:xfrm>
              <a:off x="4697513"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4" name="Google Shape;17054;p86"/>
            <p:cNvSpPr/>
            <p:nvPr/>
          </p:nvSpPr>
          <p:spPr>
            <a:xfrm>
              <a:off x="4740270" y="2002807"/>
              <a:ext cx="25769" cy="22099"/>
            </a:xfrm>
            <a:custGeom>
              <a:rect b="b" l="l" r="r" t="t"/>
              <a:pathLst>
                <a:path extrusionOk="0" h="843" w="983">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5" name="Google Shape;17055;p86"/>
            <p:cNvSpPr/>
            <p:nvPr/>
          </p:nvSpPr>
          <p:spPr>
            <a:xfrm>
              <a:off x="4782659"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6" name="Google Shape;17056;p86"/>
            <p:cNvSpPr/>
            <p:nvPr/>
          </p:nvSpPr>
          <p:spPr>
            <a:xfrm>
              <a:off x="4704696"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7" name="Google Shape;17057;p86"/>
            <p:cNvSpPr/>
            <p:nvPr/>
          </p:nvSpPr>
          <p:spPr>
            <a:xfrm>
              <a:off x="4747452" y="2002807"/>
              <a:ext cx="18586" cy="22099"/>
            </a:xfrm>
            <a:custGeom>
              <a:rect b="b" l="l" r="r" t="t"/>
              <a:pathLst>
                <a:path extrusionOk="0" h="843" w="709">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8" name="Google Shape;17058;p86"/>
            <p:cNvSpPr/>
            <p:nvPr/>
          </p:nvSpPr>
          <p:spPr>
            <a:xfrm>
              <a:off x="4789842"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9" name="Google Shape;17059;p86"/>
            <p:cNvSpPr/>
            <p:nvPr/>
          </p:nvSpPr>
          <p:spPr>
            <a:xfrm>
              <a:off x="4701288" y="2080378"/>
              <a:ext cx="179022" cy="242594"/>
            </a:xfrm>
            <a:custGeom>
              <a:rect b="b" l="l" r="r" t="t"/>
              <a:pathLst>
                <a:path extrusionOk="0" h="9254" w="6829">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0" name="Google Shape;17060;p86"/>
            <p:cNvSpPr/>
            <p:nvPr/>
          </p:nvSpPr>
          <p:spPr>
            <a:xfrm>
              <a:off x="4839415" y="2080011"/>
              <a:ext cx="40895" cy="242961"/>
            </a:xfrm>
            <a:custGeom>
              <a:rect b="b" l="l" r="r" t="t"/>
              <a:pathLst>
                <a:path extrusionOk="0" h="9268" w="156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1" name="Google Shape;17061;p86"/>
            <p:cNvSpPr/>
            <p:nvPr/>
          </p:nvSpPr>
          <p:spPr>
            <a:xfrm>
              <a:off x="4695625" y="2074715"/>
              <a:ext cx="190373" cy="253578"/>
            </a:xfrm>
            <a:custGeom>
              <a:rect b="b" l="l" r="r" t="t"/>
              <a:pathLst>
                <a:path extrusionOk="0" h="9673" w="7262">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2" name="Google Shape;17062;p86"/>
            <p:cNvSpPr/>
            <p:nvPr/>
          </p:nvSpPr>
          <p:spPr>
            <a:xfrm>
              <a:off x="4913970" y="2083025"/>
              <a:ext cx="105620" cy="95029"/>
            </a:xfrm>
            <a:custGeom>
              <a:rect b="b" l="l" r="r" t="t"/>
              <a:pathLst>
                <a:path extrusionOk="0" h="3625" w="4029">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3" name="Google Shape;17063;p86"/>
            <p:cNvSpPr/>
            <p:nvPr/>
          </p:nvSpPr>
          <p:spPr>
            <a:xfrm>
              <a:off x="4913970" y="2224953"/>
              <a:ext cx="105620" cy="95003"/>
            </a:xfrm>
            <a:custGeom>
              <a:rect b="b" l="l" r="r" t="t"/>
              <a:pathLst>
                <a:path extrusionOk="0" h="3624" w="4029">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64" name="Google Shape;17064;p86"/>
          <p:cNvGrpSpPr/>
          <p:nvPr/>
        </p:nvGrpSpPr>
        <p:grpSpPr>
          <a:xfrm>
            <a:off x="7526242" y="1522968"/>
            <a:ext cx="357651" cy="332275"/>
            <a:chOff x="7526242" y="1522968"/>
            <a:chExt cx="357651" cy="332275"/>
          </a:xfrm>
        </p:grpSpPr>
        <p:sp>
          <p:nvSpPr>
            <p:cNvPr id="17065" name="Google Shape;17065;p86"/>
            <p:cNvSpPr/>
            <p:nvPr/>
          </p:nvSpPr>
          <p:spPr>
            <a:xfrm>
              <a:off x="7589814" y="1531304"/>
              <a:ext cx="187726" cy="323939"/>
            </a:xfrm>
            <a:custGeom>
              <a:rect b="b" l="l" r="r" t="t"/>
              <a:pathLst>
                <a:path extrusionOk="0" h="12357" w="7161">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6" name="Google Shape;17066;p86"/>
            <p:cNvSpPr/>
            <p:nvPr/>
          </p:nvSpPr>
          <p:spPr>
            <a:xfrm>
              <a:off x="7739292" y="1531304"/>
              <a:ext cx="38248" cy="323939"/>
            </a:xfrm>
            <a:custGeom>
              <a:rect b="b" l="l" r="r" t="t"/>
              <a:pathLst>
                <a:path extrusionOk="0" h="12357" w="1459">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7" name="Google Shape;17067;p86"/>
            <p:cNvSpPr/>
            <p:nvPr/>
          </p:nvSpPr>
          <p:spPr>
            <a:xfrm>
              <a:off x="7589814" y="1531304"/>
              <a:ext cx="187726" cy="53741"/>
            </a:xfrm>
            <a:custGeom>
              <a:rect b="b" l="l" r="r" t="t"/>
              <a:pathLst>
                <a:path extrusionOk="0" h="2050" w="7161">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8" name="Google Shape;17068;p86"/>
            <p:cNvSpPr/>
            <p:nvPr/>
          </p:nvSpPr>
          <p:spPr>
            <a:xfrm>
              <a:off x="7739292" y="1531304"/>
              <a:ext cx="38248" cy="53741"/>
            </a:xfrm>
            <a:custGeom>
              <a:rect b="b" l="l" r="r" t="t"/>
              <a:pathLst>
                <a:path extrusionOk="0" h="2050" w="1459">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9" name="Google Shape;17069;p86"/>
            <p:cNvSpPr/>
            <p:nvPr/>
          </p:nvSpPr>
          <p:spPr>
            <a:xfrm>
              <a:off x="7590207" y="1801476"/>
              <a:ext cx="187726" cy="53767"/>
            </a:xfrm>
            <a:custGeom>
              <a:rect b="b" l="l" r="r" t="t"/>
              <a:pathLst>
                <a:path extrusionOk="0" h="2051" w="7161">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0" name="Google Shape;17070;p86"/>
            <p:cNvSpPr/>
            <p:nvPr/>
          </p:nvSpPr>
          <p:spPr>
            <a:xfrm>
              <a:off x="7739292" y="1801476"/>
              <a:ext cx="38248" cy="53767"/>
            </a:xfrm>
            <a:custGeom>
              <a:rect b="b" l="l" r="r" t="t"/>
              <a:pathLst>
                <a:path extrusionOk="0" h="2051" w="1459">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1" name="Google Shape;17071;p86"/>
            <p:cNvSpPr/>
            <p:nvPr/>
          </p:nvSpPr>
          <p:spPr>
            <a:xfrm>
              <a:off x="7678001" y="1625521"/>
              <a:ext cx="205893" cy="135112"/>
            </a:xfrm>
            <a:custGeom>
              <a:rect b="b" l="l" r="r" t="t"/>
              <a:pathLst>
                <a:path extrusionOk="0" h="5154" w="7854">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2" name="Google Shape;17072;p86"/>
            <p:cNvSpPr/>
            <p:nvPr/>
          </p:nvSpPr>
          <p:spPr>
            <a:xfrm>
              <a:off x="7857364" y="1625521"/>
              <a:ext cx="26530" cy="135112"/>
            </a:xfrm>
            <a:custGeom>
              <a:rect b="b" l="l" r="r" t="t"/>
              <a:pathLst>
                <a:path extrusionOk="0" h="5154" w="1012">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3" name="Google Shape;17073;p86"/>
            <p:cNvSpPr/>
            <p:nvPr/>
          </p:nvSpPr>
          <p:spPr>
            <a:xfrm>
              <a:off x="7782809" y="1648223"/>
              <a:ext cx="55287" cy="47266"/>
            </a:xfrm>
            <a:custGeom>
              <a:rect b="b" l="l" r="r" t="t"/>
              <a:pathLst>
                <a:path extrusionOk="0" h="1803" w="2109">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4" name="Google Shape;17074;p86"/>
            <p:cNvSpPr/>
            <p:nvPr/>
          </p:nvSpPr>
          <p:spPr>
            <a:xfrm>
              <a:off x="7807425" y="1648223"/>
              <a:ext cx="55261" cy="47266"/>
            </a:xfrm>
            <a:custGeom>
              <a:rect b="b" l="l" r="r" t="t"/>
              <a:pathLst>
                <a:path extrusionOk="0" h="1803" w="2108">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5" name="Google Shape;17075;p86"/>
            <p:cNvSpPr/>
            <p:nvPr/>
          </p:nvSpPr>
          <p:spPr>
            <a:xfrm>
              <a:off x="7701464" y="1649351"/>
              <a:ext cx="65852" cy="44697"/>
            </a:xfrm>
            <a:custGeom>
              <a:rect b="b" l="l" r="r" t="t"/>
              <a:pathLst>
                <a:path extrusionOk="0" h="1705" w="2512">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6" name="Google Shape;17076;p86"/>
            <p:cNvSpPr/>
            <p:nvPr/>
          </p:nvSpPr>
          <p:spPr>
            <a:xfrm>
              <a:off x="7698056" y="1704245"/>
              <a:ext cx="167278" cy="29544"/>
            </a:xfrm>
            <a:custGeom>
              <a:rect b="b" l="l" r="r" t="t"/>
              <a:pathLst>
                <a:path extrusionOk="0" h="1127" w="6381">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7" name="Google Shape;17077;p86"/>
            <p:cNvSpPr/>
            <p:nvPr/>
          </p:nvSpPr>
          <p:spPr>
            <a:xfrm>
              <a:off x="7678001" y="1608298"/>
              <a:ext cx="9857" cy="169742"/>
            </a:xfrm>
            <a:custGeom>
              <a:rect b="b" l="l" r="r" t="t"/>
              <a:pathLst>
                <a:path extrusionOk="0" h="6475" w="376">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8" name="Google Shape;17078;p86"/>
            <p:cNvSpPr/>
            <p:nvPr/>
          </p:nvSpPr>
          <p:spPr>
            <a:xfrm>
              <a:off x="7526242" y="1522968"/>
              <a:ext cx="114691" cy="98201"/>
            </a:xfrm>
            <a:custGeom>
              <a:rect b="b" l="l" r="r" t="t"/>
              <a:pathLst>
                <a:path extrusionOk="0" h="3746" w="4375">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9" name="Google Shape;17079;p86"/>
            <p:cNvSpPr/>
            <p:nvPr/>
          </p:nvSpPr>
          <p:spPr>
            <a:xfrm>
              <a:off x="7584151" y="1522968"/>
              <a:ext cx="58669" cy="97913"/>
            </a:xfrm>
            <a:custGeom>
              <a:rect b="b" l="l" r="r" t="t"/>
              <a:pathLst>
                <a:path extrusionOk="0" h="3735" w="2238">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0" name="Google Shape;17080;p86"/>
            <p:cNvSpPr/>
            <p:nvPr/>
          </p:nvSpPr>
          <p:spPr>
            <a:xfrm>
              <a:off x="7570467" y="1556471"/>
              <a:ext cx="43255" cy="30488"/>
            </a:xfrm>
            <a:custGeom>
              <a:rect b="b" l="l" r="r" t="t"/>
              <a:pathLst>
                <a:path extrusionOk="0" h="1163" w="165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81" name="Google Shape;17081;p86"/>
          <p:cNvGrpSpPr/>
          <p:nvPr/>
        </p:nvGrpSpPr>
        <p:grpSpPr>
          <a:xfrm>
            <a:off x="3250786" y="1982386"/>
            <a:ext cx="371650" cy="371624"/>
            <a:chOff x="3250786" y="1982386"/>
            <a:chExt cx="371650" cy="371624"/>
          </a:xfrm>
        </p:grpSpPr>
        <p:sp>
          <p:nvSpPr>
            <p:cNvPr id="17082" name="Google Shape;17082;p86"/>
            <p:cNvSpPr/>
            <p:nvPr/>
          </p:nvSpPr>
          <p:spPr>
            <a:xfrm>
              <a:off x="3358634" y="2006215"/>
              <a:ext cx="179782" cy="164263"/>
            </a:xfrm>
            <a:custGeom>
              <a:rect b="b" l="l" r="r" t="t"/>
              <a:pathLst>
                <a:path extrusionOk="0" h="6266" w="6858">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3" name="Google Shape;17083;p86"/>
            <p:cNvSpPr/>
            <p:nvPr/>
          </p:nvSpPr>
          <p:spPr>
            <a:xfrm>
              <a:off x="3358634" y="2006215"/>
              <a:ext cx="167671" cy="119619"/>
            </a:xfrm>
            <a:custGeom>
              <a:rect b="b" l="l" r="r" t="t"/>
              <a:pathLst>
                <a:path extrusionOk="0" h="4563" w="6396">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4" name="Google Shape;17084;p86"/>
            <p:cNvSpPr/>
            <p:nvPr/>
          </p:nvSpPr>
          <p:spPr>
            <a:xfrm>
              <a:off x="3251546" y="2150398"/>
              <a:ext cx="131730" cy="131704"/>
            </a:xfrm>
            <a:custGeom>
              <a:rect b="b" l="l" r="r" t="t"/>
              <a:pathLst>
                <a:path extrusionOk="0" h="5024" w="5025">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5" name="Google Shape;17085;p86"/>
            <p:cNvSpPr/>
            <p:nvPr/>
          </p:nvSpPr>
          <p:spPr>
            <a:xfrm>
              <a:off x="3287487" y="2150398"/>
              <a:ext cx="95790" cy="131704"/>
            </a:xfrm>
            <a:custGeom>
              <a:rect b="b" l="l" r="r" t="t"/>
              <a:pathLst>
                <a:path extrusionOk="0" h="5024" w="3654">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6" name="Google Shape;17086;p86"/>
            <p:cNvSpPr/>
            <p:nvPr/>
          </p:nvSpPr>
          <p:spPr>
            <a:xfrm>
              <a:off x="3251179" y="2249910"/>
              <a:ext cx="131337" cy="104100"/>
            </a:xfrm>
            <a:custGeom>
              <a:rect b="b" l="l" r="r" t="t"/>
              <a:pathLst>
                <a:path extrusionOk="0" h="3971" w="501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7" name="Google Shape;17087;p86"/>
            <p:cNvSpPr/>
            <p:nvPr/>
          </p:nvSpPr>
          <p:spPr>
            <a:xfrm>
              <a:off x="3294303" y="2249910"/>
              <a:ext cx="44697" cy="29544"/>
            </a:xfrm>
            <a:custGeom>
              <a:rect b="b" l="l" r="r" t="t"/>
              <a:pathLst>
                <a:path extrusionOk="0" h="1127" w="1705">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8" name="Google Shape;17088;p86"/>
            <p:cNvSpPr/>
            <p:nvPr/>
          </p:nvSpPr>
          <p:spPr>
            <a:xfrm>
              <a:off x="3251179" y="2288525"/>
              <a:ext cx="131337" cy="65485"/>
            </a:xfrm>
            <a:custGeom>
              <a:rect b="b" l="l" r="r" t="t"/>
              <a:pathLst>
                <a:path extrusionOk="0" h="2498" w="501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9" name="Google Shape;17089;p86"/>
            <p:cNvSpPr/>
            <p:nvPr/>
          </p:nvSpPr>
          <p:spPr>
            <a:xfrm>
              <a:off x="3272728" y="2192604"/>
              <a:ext cx="87820" cy="72091"/>
            </a:xfrm>
            <a:custGeom>
              <a:rect b="b" l="l" r="r" t="t"/>
              <a:pathLst>
                <a:path extrusionOk="0" h="2750" w="335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0" name="Google Shape;17090;p86"/>
            <p:cNvSpPr/>
            <p:nvPr/>
          </p:nvSpPr>
          <p:spPr>
            <a:xfrm>
              <a:off x="3272728" y="2192814"/>
              <a:ext cx="87820" cy="71515"/>
            </a:xfrm>
            <a:custGeom>
              <a:rect b="b" l="l" r="r" t="t"/>
              <a:pathLst>
                <a:path extrusionOk="0" h="2728" w="335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1" name="Google Shape;17091;p86"/>
            <p:cNvSpPr/>
            <p:nvPr/>
          </p:nvSpPr>
          <p:spPr>
            <a:xfrm>
              <a:off x="3250786" y="2303284"/>
              <a:ext cx="29544" cy="50726"/>
            </a:xfrm>
            <a:custGeom>
              <a:rect b="b" l="l" r="r" t="t"/>
              <a:pathLst>
                <a:path extrusionOk="0" h="1935" w="1127">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2" name="Google Shape;17092;p86"/>
            <p:cNvSpPr/>
            <p:nvPr/>
          </p:nvSpPr>
          <p:spPr>
            <a:xfrm>
              <a:off x="3353339" y="2303284"/>
              <a:ext cx="29177" cy="50726"/>
            </a:xfrm>
            <a:custGeom>
              <a:rect b="b" l="l" r="r" t="t"/>
              <a:pathLst>
                <a:path extrusionOk="0" h="1935" w="1113">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3" name="Google Shape;17093;p86"/>
            <p:cNvSpPr/>
            <p:nvPr/>
          </p:nvSpPr>
          <p:spPr>
            <a:xfrm>
              <a:off x="3499802" y="2163636"/>
              <a:ext cx="36360" cy="79117"/>
            </a:xfrm>
            <a:custGeom>
              <a:rect b="b" l="l" r="r" t="t"/>
              <a:pathLst>
                <a:path extrusionOk="0" h="3018" w="1387">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4" name="Google Shape;17094;p86"/>
            <p:cNvSpPr/>
            <p:nvPr/>
          </p:nvSpPr>
          <p:spPr>
            <a:xfrm>
              <a:off x="3514561" y="2156821"/>
              <a:ext cx="85933" cy="85933"/>
            </a:xfrm>
            <a:custGeom>
              <a:rect b="b" l="l" r="r" t="t"/>
              <a:pathLst>
                <a:path extrusionOk="0" h="3278" w="3278">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5" name="Google Shape;17095;p86"/>
            <p:cNvSpPr/>
            <p:nvPr/>
          </p:nvSpPr>
          <p:spPr>
            <a:xfrm>
              <a:off x="3528560" y="2264302"/>
              <a:ext cx="43150" cy="31825"/>
            </a:xfrm>
            <a:custGeom>
              <a:rect b="b" l="l" r="r" t="t"/>
              <a:pathLst>
                <a:path extrusionOk="0" h="1214" w="1646">
                  <a:moveTo>
                    <a:pt x="0" y="0"/>
                  </a:moveTo>
                  <a:lnTo>
                    <a:pt x="0" y="1213"/>
                  </a:lnTo>
                  <a:lnTo>
                    <a:pt x="1646" y="1213"/>
                  </a:lnTo>
                  <a:lnTo>
                    <a:pt x="1646"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6" name="Google Shape;17096;p86"/>
            <p:cNvSpPr/>
            <p:nvPr/>
          </p:nvSpPr>
          <p:spPr>
            <a:xfrm>
              <a:off x="3528560" y="2264302"/>
              <a:ext cx="43150" cy="17538"/>
            </a:xfrm>
            <a:custGeom>
              <a:rect b="b" l="l" r="r" t="t"/>
              <a:pathLst>
                <a:path extrusionOk="0" h="669" w="1646">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7" name="Google Shape;17097;p86"/>
            <p:cNvSpPr/>
            <p:nvPr/>
          </p:nvSpPr>
          <p:spPr>
            <a:xfrm>
              <a:off x="3478594" y="2281709"/>
              <a:ext cx="143842" cy="72301"/>
            </a:xfrm>
            <a:custGeom>
              <a:rect b="b" l="l" r="r" t="t"/>
              <a:pathLst>
                <a:path extrusionOk="0" h="2758" w="5487">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8" name="Google Shape;17098;p86"/>
            <p:cNvSpPr/>
            <p:nvPr/>
          </p:nvSpPr>
          <p:spPr>
            <a:xfrm>
              <a:off x="3542926" y="2296101"/>
              <a:ext cx="14418" cy="57909"/>
            </a:xfrm>
            <a:custGeom>
              <a:rect b="b" l="l" r="r" t="t"/>
              <a:pathLst>
                <a:path extrusionOk="0" h="2209" w="550">
                  <a:moveTo>
                    <a:pt x="145" y="0"/>
                  </a:moveTo>
                  <a:lnTo>
                    <a:pt x="1" y="2209"/>
                  </a:lnTo>
                  <a:lnTo>
                    <a:pt x="549" y="2209"/>
                  </a:lnTo>
                  <a:lnTo>
                    <a:pt x="41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9" name="Google Shape;17099;p86"/>
            <p:cNvSpPr/>
            <p:nvPr/>
          </p:nvSpPr>
          <p:spPr>
            <a:xfrm>
              <a:off x="3507352" y="2192394"/>
              <a:ext cx="85933" cy="79117"/>
            </a:xfrm>
            <a:custGeom>
              <a:rect b="b" l="l" r="r" t="t"/>
              <a:pathLst>
                <a:path extrusionOk="0" h="3018" w="3278">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0" name="Google Shape;17100;p86"/>
            <p:cNvSpPr/>
            <p:nvPr/>
          </p:nvSpPr>
          <p:spPr>
            <a:xfrm>
              <a:off x="3506985" y="2192394"/>
              <a:ext cx="86300" cy="77229"/>
            </a:xfrm>
            <a:custGeom>
              <a:rect b="b" l="l" r="r" t="t"/>
              <a:pathLst>
                <a:path extrusionOk="0" h="2946" w="3292">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1" name="Google Shape;17101;p86"/>
            <p:cNvSpPr/>
            <p:nvPr/>
          </p:nvSpPr>
          <p:spPr>
            <a:xfrm>
              <a:off x="3478594" y="2299876"/>
              <a:ext cx="28784" cy="54134"/>
            </a:xfrm>
            <a:custGeom>
              <a:rect b="b" l="l" r="r" t="t"/>
              <a:pathLst>
                <a:path extrusionOk="0" h="2065" w="1098">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2" name="Google Shape;17102;p86"/>
            <p:cNvSpPr/>
            <p:nvPr/>
          </p:nvSpPr>
          <p:spPr>
            <a:xfrm>
              <a:off x="3593258" y="2299876"/>
              <a:ext cx="28784" cy="54134"/>
            </a:xfrm>
            <a:custGeom>
              <a:rect b="b" l="l" r="r" t="t"/>
              <a:pathLst>
                <a:path extrusionOk="0" h="2065" w="1098">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3" name="Google Shape;17103;p86"/>
            <p:cNvSpPr/>
            <p:nvPr/>
          </p:nvSpPr>
          <p:spPr>
            <a:xfrm>
              <a:off x="3542926" y="2296101"/>
              <a:ext cx="14418" cy="14392"/>
            </a:xfrm>
            <a:custGeom>
              <a:rect b="b" l="l" r="r" t="t"/>
              <a:pathLst>
                <a:path extrusionOk="0" h="549" w="55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4" name="Google Shape;17104;p86"/>
            <p:cNvSpPr/>
            <p:nvPr/>
          </p:nvSpPr>
          <p:spPr>
            <a:xfrm>
              <a:off x="3520984" y="2276125"/>
              <a:ext cx="29544" cy="30226"/>
            </a:xfrm>
            <a:custGeom>
              <a:rect b="b" l="l" r="r" t="t"/>
              <a:pathLst>
                <a:path extrusionOk="0" h="1153" w="1127">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5" name="Google Shape;17105;p86"/>
            <p:cNvSpPr/>
            <p:nvPr/>
          </p:nvSpPr>
          <p:spPr>
            <a:xfrm>
              <a:off x="3550502" y="2276125"/>
              <a:ext cx="29177" cy="30226"/>
            </a:xfrm>
            <a:custGeom>
              <a:rect b="b" l="l" r="r" t="t"/>
              <a:pathLst>
                <a:path extrusionOk="0" h="1153" w="1113">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6" name="Google Shape;17106;p86"/>
            <p:cNvSpPr/>
            <p:nvPr/>
          </p:nvSpPr>
          <p:spPr>
            <a:xfrm>
              <a:off x="3310582" y="1982386"/>
              <a:ext cx="203612" cy="175169"/>
            </a:xfrm>
            <a:custGeom>
              <a:rect b="b" l="l" r="r" t="t"/>
              <a:pathLst>
                <a:path extrusionOk="0" h="6682" w="7767">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7" name="Google Shape;17107;p86"/>
            <p:cNvSpPr/>
            <p:nvPr/>
          </p:nvSpPr>
          <p:spPr>
            <a:xfrm>
              <a:off x="3345396" y="2012192"/>
              <a:ext cx="33844" cy="11875"/>
            </a:xfrm>
            <a:custGeom>
              <a:rect b="b" l="l" r="r" t="t"/>
              <a:pathLst>
                <a:path extrusionOk="0" h="453" w="1291">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8" name="Google Shape;17108;p86"/>
            <p:cNvSpPr/>
            <p:nvPr/>
          </p:nvSpPr>
          <p:spPr>
            <a:xfrm>
              <a:off x="3387025" y="2012192"/>
              <a:ext cx="93640" cy="11875"/>
            </a:xfrm>
            <a:custGeom>
              <a:rect b="b" l="l" r="r" t="t"/>
              <a:pathLst>
                <a:path extrusionOk="0" h="453" w="3572">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9" name="Google Shape;17109;p86"/>
            <p:cNvSpPr/>
            <p:nvPr/>
          </p:nvSpPr>
          <p:spPr>
            <a:xfrm>
              <a:off x="3344111" y="2042104"/>
              <a:ext cx="136554" cy="11849"/>
            </a:xfrm>
            <a:custGeom>
              <a:rect b="b" l="l" r="r" t="t"/>
              <a:pathLst>
                <a:path extrusionOk="0" h="452" w="5209">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0" name="Google Shape;17110;p86"/>
            <p:cNvSpPr/>
            <p:nvPr/>
          </p:nvSpPr>
          <p:spPr>
            <a:xfrm>
              <a:off x="3345396" y="2072041"/>
              <a:ext cx="93640" cy="11797"/>
            </a:xfrm>
            <a:custGeom>
              <a:rect b="b" l="l" r="r" t="t"/>
              <a:pathLst>
                <a:path extrusionOk="0" h="450" w="3572">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1" name="Google Shape;17111;p86"/>
            <p:cNvSpPr/>
            <p:nvPr/>
          </p:nvSpPr>
          <p:spPr>
            <a:xfrm>
              <a:off x="3445904" y="2072041"/>
              <a:ext cx="34761" cy="11797"/>
            </a:xfrm>
            <a:custGeom>
              <a:rect b="b" l="l" r="r" t="t"/>
              <a:pathLst>
                <a:path extrusionOk="0" h="450" w="1326">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12" name="Google Shape;17112;p86"/>
          <p:cNvGrpSpPr/>
          <p:nvPr/>
        </p:nvGrpSpPr>
        <p:grpSpPr>
          <a:xfrm>
            <a:off x="1342386" y="2916322"/>
            <a:ext cx="373538" cy="331515"/>
            <a:chOff x="1342386" y="2916322"/>
            <a:chExt cx="373538" cy="331515"/>
          </a:xfrm>
        </p:grpSpPr>
        <p:sp>
          <p:nvSpPr>
            <p:cNvPr id="17113" name="Google Shape;17113;p86"/>
            <p:cNvSpPr/>
            <p:nvPr/>
          </p:nvSpPr>
          <p:spPr>
            <a:xfrm>
              <a:off x="1499047" y="2916322"/>
              <a:ext cx="216877" cy="180910"/>
            </a:xfrm>
            <a:custGeom>
              <a:rect b="b" l="l" r="r" t="t"/>
              <a:pathLst>
                <a:path extrusionOk="0" h="6901" w="8273">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4" name="Google Shape;17114;p86"/>
            <p:cNvSpPr/>
            <p:nvPr/>
          </p:nvSpPr>
          <p:spPr>
            <a:xfrm>
              <a:off x="1342386" y="3060137"/>
              <a:ext cx="217244" cy="187699"/>
            </a:xfrm>
            <a:custGeom>
              <a:rect b="b" l="l" r="r" t="t"/>
              <a:pathLst>
                <a:path extrusionOk="0" h="7160" w="8287">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5" name="Google Shape;17115;p86"/>
            <p:cNvSpPr/>
            <p:nvPr/>
          </p:nvSpPr>
          <p:spPr>
            <a:xfrm>
              <a:off x="1382128" y="3151706"/>
              <a:ext cx="41262" cy="18193"/>
            </a:xfrm>
            <a:custGeom>
              <a:rect b="b" l="l" r="r" t="t"/>
              <a:pathLst>
                <a:path extrusionOk="0" h="694" w="1574">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6" name="Google Shape;17116;p86"/>
            <p:cNvSpPr/>
            <p:nvPr/>
          </p:nvSpPr>
          <p:spPr>
            <a:xfrm>
              <a:off x="1360186" y="3066927"/>
              <a:ext cx="29911" cy="66272"/>
            </a:xfrm>
            <a:custGeom>
              <a:rect b="b" l="l" r="r" t="t"/>
              <a:pathLst>
                <a:path extrusionOk="0" h="2528" w="1141">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7" name="Google Shape;17117;p86"/>
            <p:cNvSpPr/>
            <p:nvPr/>
          </p:nvSpPr>
          <p:spPr>
            <a:xfrm>
              <a:off x="1372297" y="3060871"/>
              <a:ext cx="72301" cy="72694"/>
            </a:xfrm>
            <a:custGeom>
              <a:rect b="b" l="l" r="r" t="t"/>
              <a:pathLst>
                <a:path extrusionOk="0" h="2773" w="2758">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8" name="Google Shape;17118;p86"/>
            <p:cNvSpPr/>
            <p:nvPr/>
          </p:nvSpPr>
          <p:spPr>
            <a:xfrm>
              <a:off x="1366609" y="3091149"/>
              <a:ext cx="72301" cy="66245"/>
            </a:xfrm>
            <a:custGeom>
              <a:rect b="b" l="l" r="r" t="t"/>
              <a:pathLst>
                <a:path extrusionOk="0" h="2527" w="2758">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9" name="Google Shape;17119;p86"/>
            <p:cNvSpPr/>
            <p:nvPr/>
          </p:nvSpPr>
          <p:spPr>
            <a:xfrm>
              <a:off x="1366242" y="3091149"/>
              <a:ext cx="72301" cy="64751"/>
            </a:xfrm>
            <a:custGeom>
              <a:rect b="b" l="l" r="r" t="t"/>
              <a:pathLst>
                <a:path extrusionOk="0" h="2470" w="2758">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0" name="Google Shape;17120;p86"/>
            <p:cNvSpPr/>
            <p:nvPr/>
          </p:nvSpPr>
          <p:spPr>
            <a:xfrm>
              <a:off x="1342386" y="3086981"/>
              <a:ext cx="198710" cy="160855"/>
            </a:xfrm>
            <a:custGeom>
              <a:rect b="b" l="l" r="r" t="t"/>
              <a:pathLst>
                <a:path extrusionOk="0" h="6136" w="758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1" name="Google Shape;17121;p86"/>
            <p:cNvSpPr/>
            <p:nvPr/>
          </p:nvSpPr>
          <p:spPr>
            <a:xfrm>
              <a:off x="1342386" y="3181591"/>
              <a:ext cx="23882" cy="66245"/>
            </a:xfrm>
            <a:custGeom>
              <a:rect b="b" l="l" r="r" t="t"/>
              <a:pathLst>
                <a:path extrusionOk="0" h="2527" w="911">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2" name="Google Shape;17122;p86"/>
            <p:cNvSpPr/>
            <p:nvPr/>
          </p:nvSpPr>
          <p:spPr>
            <a:xfrm>
              <a:off x="1438517" y="3086981"/>
              <a:ext cx="102579" cy="129083"/>
            </a:xfrm>
            <a:custGeom>
              <a:rect b="b" l="l" r="r" t="t"/>
              <a:pathLst>
                <a:path extrusionOk="0" h="4924" w="3913">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3" name="Google Shape;17123;p86"/>
            <p:cNvSpPr/>
            <p:nvPr/>
          </p:nvSpPr>
          <p:spPr>
            <a:xfrm>
              <a:off x="1515903" y="2943559"/>
              <a:ext cx="178839" cy="114900"/>
            </a:xfrm>
            <a:custGeom>
              <a:rect b="b" l="l" r="r" t="t"/>
              <a:pathLst>
                <a:path extrusionOk="0" h="4383" w="6822">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24" name="Google Shape;17124;p86"/>
          <p:cNvGrpSpPr/>
          <p:nvPr/>
        </p:nvGrpSpPr>
        <p:grpSpPr>
          <a:xfrm>
            <a:off x="2294122" y="2946600"/>
            <a:ext cx="373931" cy="271351"/>
            <a:chOff x="2294122" y="2946600"/>
            <a:chExt cx="373931" cy="271351"/>
          </a:xfrm>
        </p:grpSpPr>
        <p:sp>
          <p:nvSpPr>
            <p:cNvPr id="17125" name="Google Shape;17125;p86"/>
            <p:cNvSpPr/>
            <p:nvPr/>
          </p:nvSpPr>
          <p:spPr>
            <a:xfrm>
              <a:off x="2312289" y="2946600"/>
              <a:ext cx="337597" cy="247129"/>
            </a:xfrm>
            <a:custGeom>
              <a:rect b="b" l="l" r="r" t="t"/>
              <a:pathLst>
                <a:path extrusionOk="0" h="9427" w="12878">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6" name="Google Shape;17126;p86"/>
            <p:cNvSpPr/>
            <p:nvPr/>
          </p:nvSpPr>
          <p:spPr>
            <a:xfrm>
              <a:off x="2336511" y="2970823"/>
              <a:ext cx="289151" cy="192628"/>
            </a:xfrm>
            <a:custGeom>
              <a:rect b="b" l="l" r="r" t="t"/>
              <a:pathLst>
                <a:path extrusionOk="0" h="7348" w="1103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7" name="Google Shape;17127;p86"/>
            <p:cNvSpPr/>
            <p:nvPr/>
          </p:nvSpPr>
          <p:spPr>
            <a:xfrm>
              <a:off x="2336511" y="3127483"/>
              <a:ext cx="168798" cy="35967"/>
            </a:xfrm>
            <a:custGeom>
              <a:rect b="b" l="l" r="r" t="t"/>
              <a:pathLst>
                <a:path extrusionOk="0" h="1372" w="6439">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8" name="Google Shape;17128;p86"/>
            <p:cNvSpPr/>
            <p:nvPr/>
          </p:nvSpPr>
          <p:spPr>
            <a:xfrm>
              <a:off x="2505284" y="2970823"/>
              <a:ext cx="120379" cy="96130"/>
            </a:xfrm>
            <a:custGeom>
              <a:rect b="b" l="l" r="r" t="t"/>
              <a:pathLst>
                <a:path extrusionOk="0" h="3667" w="4592">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9" name="Google Shape;17129;p86"/>
            <p:cNvSpPr/>
            <p:nvPr/>
          </p:nvSpPr>
          <p:spPr>
            <a:xfrm>
              <a:off x="2505284" y="3066927"/>
              <a:ext cx="120379" cy="96524"/>
            </a:xfrm>
            <a:custGeom>
              <a:rect b="b" l="l" r="r" t="t"/>
              <a:pathLst>
                <a:path extrusionOk="0" h="3682" w="4592">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0" name="Google Shape;17130;p86"/>
            <p:cNvSpPr/>
            <p:nvPr/>
          </p:nvSpPr>
          <p:spPr>
            <a:xfrm>
              <a:off x="2294122" y="3187647"/>
              <a:ext cx="373931" cy="30305"/>
            </a:xfrm>
            <a:custGeom>
              <a:rect b="b" l="l" r="r" t="t"/>
              <a:pathLst>
                <a:path extrusionOk="0" h="1156" w="14264">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1" name="Google Shape;17131;p86"/>
            <p:cNvSpPr/>
            <p:nvPr/>
          </p:nvSpPr>
          <p:spPr>
            <a:xfrm>
              <a:off x="2294122" y="3187647"/>
              <a:ext cx="373931" cy="12138"/>
            </a:xfrm>
            <a:custGeom>
              <a:rect b="b" l="l" r="r" t="t"/>
              <a:pathLst>
                <a:path extrusionOk="0" h="463" w="14264">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2" name="Google Shape;17132;p86"/>
            <p:cNvSpPr/>
            <p:nvPr/>
          </p:nvSpPr>
          <p:spPr>
            <a:xfrm>
              <a:off x="2444753" y="3187647"/>
              <a:ext cx="72668" cy="18193"/>
            </a:xfrm>
            <a:custGeom>
              <a:rect b="b" l="l" r="r" t="t"/>
              <a:pathLst>
                <a:path extrusionOk="0" h="694" w="2772">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3" name="Google Shape;17133;p86"/>
            <p:cNvSpPr/>
            <p:nvPr/>
          </p:nvSpPr>
          <p:spPr>
            <a:xfrm>
              <a:off x="2535195" y="3043097"/>
              <a:ext cx="60557" cy="24249"/>
            </a:xfrm>
            <a:custGeom>
              <a:rect b="b" l="l" r="r" t="t"/>
              <a:pathLst>
                <a:path extrusionOk="0" h="925" w="231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4" name="Google Shape;17134;p86"/>
            <p:cNvSpPr/>
            <p:nvPr/>
          </p:nvSpPr>
          <p:spPr>
            <a:xfrm>
              <a:off x="2553362" y="3024930"/>
              <a:ext cx="24223" cy="30305"/>
            </a:xfrm>
            <a:custGeom>
              <a:rect b="b" l="l" r="r" t="t"/>
              <a:pathLst>
                <a:path extrusionOk="0" h="1156" w="924">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5" name="Google Shape;17135;p86"/>
            <p:cNvSpPr/>
            <p:nvPr/>
          </p:nvSpPr>
          <p:spPr>
            <a:xfrm>
              <a:off x="2547306" y="2994652"/>
              <a:ext cx="36334" cy="42416"/>
            </a:xfrm>
            <a:custGeom>
              <a:rect b="b" l="l" r="r" t="t"/>
              <a:pathLst>
                <a:path extrusionOk="0" h="1618" w="1386">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6" name="Google Shape;17136;p86"/>
            <p:cNvSpPr/>
            <p:nvPr/>
          </p:nvSpPr>
          <p:spPr>
            <a:xfrm>
              <a:off x="2547306" y="2994652"/>
              <a:ext cx="24249" cy="42337"/>
            </a:xfrm>
            <a:custGeom>
              <a:rect b="b" l="l" r="r" t="t"/>
              <a:pathLst>
                <a:path extrusionOk="0" h="1615" w="925">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7" name="Google Shape;17137;p86"/>
            <p:cNvSpPr/>
            <p:nvPr/>
          </p:nvSpPr>
          <p:spPr>
            <a:xfrm>
              <a:off x="2547306" y="2994652"/>
              <a:ext cx="36334" cy="18193"/>
            </a:xfrm>
            <a:custGeom>
              <a:rect b="b" l="l" r="r" t="t"/>
              <a:pathLst>
                <a:path extrusionOk="0" h="694" w="1386">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8" name="Google Shape;17138;p86"/>
            <p:cNvSpPr/>
            <p:nvPr/>
          </p:nvSpPr>
          <p:spPr>
            <a:xfrm>
              <a:off x="2547306" y="2994652"/>
              <a:ext cx="24249" cy="15178"/>
            </a:xfrm>
            <a:custGeom>
              <a:rect b="b" l="l" r="r" t="t"/>
              <a:pathLst>
                <a:path extrusionOk="0" h="579" w="925">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9" name="Google Shape;17139;p86"/>
            <p:cNvSpPr/>
            <p:nvPr/>
          </p:nvSpPr>
          <p:spPr>
            <a:xfrm>
              <a:off x="2535195" y="3139595"/>
              <a:ext cx="60557" cy="23856"/>
            </a:xfrm>
            <a:custGeom>
              <a:rect b="b" l="l" r="r" t="t"/>
              <a:pathLst>
                <a:path extrusionOk="0" h="910" w="231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0" name="Google Shape;17140;p86"/>
            <p:cNvSpPr/>
            <p:nvPr/>
          </p:nvSpPr>
          <p:spPr>
            <a:xfrm>
              <a:off x="2553362" y="3121428"/>
              <a:ext cx="24223" cy="29911"/>
            </a:xfrm>
            <a:custGeom>
              <a:rect b="b" l="l" r="r" t="t"/>
              <a:pathLst>
                <a:path extrusionOk="0" h="1141" w="924">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1" name="Google Shape;17141;p86"/>
            <p:cNvSpPr/>
            <p:nvPr/>
          </p:nvSpPr>
          <p:spPr>
            <a:xfrm>
              <a:off x="2547306" y="3091543"/>
              <a:ext cx="36334" cy="42023"/>
            </a:xfrm>
            <a:custGeom>
              <a:rect b="b" l="l" r="r" t="t"/>
              <a:pathLst>
                <a:path extrusionOk="0" h="1603" w="1386">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2" name="Google Shape;17142;p86"/>
            <p:cNvSpPr/>
            <p:nvPr/>
          </p:nvSpPr>
          <p:spPr>
            <a:xfrm>
              <a:off x="2547306" y="3091543"/>
              <a:ext cx="24249" cy="42101"/>
            </a:xfrm>
            <a:custGeom>
              <a:rect b="b" l="l" r="r" t="t"/>
              <a:pathLst>
                <a:path extrusionOk="0" h="1606" w="925">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3" name="Google Shape;17143;p86"/>
            <p:cNvSpPr/>
            <p:nvPr/>
          </p:nvSpPr>
          <p:spPr>
            <a:xfrm>
              <a:off x="2547306" y="3091149"/>
              <a:ext cx="36334" cy="18193"/>
            </a:xfrm>
            <a:custGeom>
              <a:rect b="b" l="l" r="r" t="t"/>
              <a:pathLst>
                <a:path extrusionOk="0" h="694" w="1386">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4" name="Google Shape;17144;p86"/>
            <p:cNvSpPr/>
            <p:nvPr/>
          </p:nvSpPr>
          <p:spPr>
            <a:xfrm>
              <a:off x="2547306" y="3091543"/>
              <a:ext cx="24249" cy="14785"/>
            </a:xfrm>
            <a:custGeom>
              <a:rect b="b" l="l" r="r" t="t"/>
              <a:pathLst>
                <a:path extrusionOk="0" h="564" w="925">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5" name="Google Shape;17145;p86"/>
            <p:cNvSpPr/>
            <p:nvPr/>
          </p:nvSpPr>
          <p:spPr>
            <a:xfrm>
              <a:off x="2384563" y="3049153"/>
              <a:ext cx="72327" cy="90075"/>
            </a:xfrm>
            <a:custGeom>
              <a:rect b="b" l="l" r="r" t="t"/>
              <a:pathLst>
                <a:path extrusionOk="0" h="3436" w="2759">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6" name="Google Shape;17146;p86"/>
            <p:cNvSpPr/>
            <p:nvPr/>
          </p:nvSpPr>
          <p:spPr>
            <a:xfrm>
              <a:off x="2407659" y="3048760"/>
              <a:ext cx="26503" cy="18115"/>
            </a:xfrm>
            <a:custGeom>
              <a:rect b="b" l="l" r="r" t="t"/>
              <a:pathLst>
                <a:path extrusionOk="0" h="691" w="1011">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7" name="Google Shape;17147;p86"/>
            <p:cNvSpPr/>
            <p:nvPr/>
          </p:nvSpPr>
          <p:spPr>
            <a:xfrm>
              <a:off x="2384563" y="3068080"/>
              <a:ext cx="72327" cy="71541"/>
            </a:xfrm>
            <a:custGeom>
              <a:rect b="b" l="l" r="r" t="t"/>
              <a:pathLst>
                <a:path extrusionOk="0" h="2729" w="2759">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8" name="Google Shape;17148;p86"/>
            <p:cNvSpPr/>
            <p:nvPr/>
          </p:nvSpPr>
          <p:spPr>
            <a:xfrm>
              <a:off x="2396675" y="3000708"/>
              <a:ext cx="48105" cy="54527"/>
            </a:xfrm>
            <a:custGeom>
              <a:rect b="b" l="l" r="r" t="t"/>
              <a:pathLst>
                <a:path extrusionOk="0" h="2080" w="1835">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9" name="Google Shape;17149;p86"/>
            <p:cNvSpPr/>
            <p:nvPr/>
          </p:nvSpPr>
          <p:spPr>
            <a:xfrm>
              <a:off x="2396675" y="3000708"/>
              <a:ext cx="33345" cy="54422"/>
            </a:xfrm>
            <a:custGeom>
              <a:rect b="b" l="l" r="r" t="t"/>
              <a:pathLst>
                <a:path extrusionOk="0" h="2076" w="1272">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0" name="Google Shape;17150;p86"/>
            <p:cNvSpPr/>
            <p:nvPr/>
          </p:nvSpPr>
          <p:spPr>
            <a:xfrm>
              <a:off x="2396675" y="3000708"/>
              <a:ext cx="48105" cy="24301"/>
            </a:xfrm>
            <a:custGeom>
              <a:rect b="b" l="l" r="r" t="t"/>
              <a:pathLst>
                <a:path extrusionOk="0" h="927" w="1835">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1" name="Google Shape;17151;p86"/>
            <p:cNvSpPr/>
            <p:nvPr/>
          </p:nvSpPr>
          <p:spPr>
            <a:xfrm>
              <a:off x="2396675" y="3000708"/>
              <a:ext cx="33345" cy="21968"/>
            </a:xfrm>
            <a:custGeom>
              <a:rect b="b" l="l" r="r" t="t"/>
              <a:pathLst>
                <a:path extrusionOk="0" h="838" w="1272">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2" name="Google Shape;17152;p86"/>
            <p:cNvSpPr/>
            <p:nvPr/>
          </p:nvSpPr>
          <p:spPr>
            <a:xfrm>
              <a:off x="2384563" y="3079038"/>
              <a:ext cx="30305" cy="60583"/>
            </a:xfrm>
            <a:custGeom>
              <a:rect b="b" l="l" r="r" t="t"/>
              <a:pathLst>
                <a:path extrusionOk="0" h="2311" w="1156">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3" name="Google Shape;17153;p86"/>
            <p:cNvSpPr/>
            <p:nvPr/>
          </p:nvSpPr>
          <p:spPr>
            <a:xfrm>
              <a:off x="2426953" y="3078671"/>
              <a:ext cx="30305" cy="60557"/>
            </a:xfrm>
            <a:custGeom>
              <a:rect b="b" l="l" r="r" t="t"/>
              <a:pathLst>
                <a:path extrusionOk="0" h="2310" w="1156">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4" name="Google Shape;17154;p86"/>
            <p:cNvSpPr/>
            <p:nvPr/>
          </p:nvSpPr>
          <p:spPr>
            <a:xfrm>
              <a:off x="2408786" y="3127483"/>
              <a:ext cx="24249" cy="11744"/>
            </a:xfrm>
            <a:custGeom>
              <a:rect b="b" l="l" r="r" t="t"/>
              <a:pathLst>
                <a:path extrusionOk="0" h="448" w="925">
                  <a:moveTo>
                    <a:pt x="1" y="1"/>
                  </a:moveTo>
                  <a:lnTo>
                    <a:pt x="1" y="448"/>
                  </a:lnTo>
                  <a:lnTo>
                    <a:pt x="925" y="448"/>
                  </a:lnTo>
                  <a:lnTo>
                    <a:pt x="925"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55" name="Google Shape;17155;p86"/>
          <p:cNvGrpSpPr/>
          <p:nvPr/>
        </p:nvGrpSpPr>
        <p:grpSpPr>
          <a:xfrm>
            <a:off x="2769819" y="2907251"/>
            <a:ext cx="373905" cy="349682"/>
            <a:chOff x="2769819" y="2907251"/>
            <a:chExt cx="373905" cy="349682"/>
          </a:xfrm>
        </p:grpSpPr>
        <p:sp>
          <p:nvSpPr>
            <p:cNvPr id="17156" name="Google Shape;17156;p86"/>
            <p:cNvSpPr/>
            <p:nvPr/>
          </p:nvSpPr>
          <p:spPr>
            <a:xfrm>
              <a:off x="2975292" y="2943559"/>
              <a:ext cx="168431" cy="176532"/>
            </a:xfrm>
            <a:custGeom>
              <a:rect b="b" l="l" r="r" t="t"/>
              <a:pathLst>
                <a:path extrusionOk="0" h="6734" w="6425">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7" name="Google Shape;17157;p86"/>
            <p:cNvSpPr/>
            <p:nvPr/>
          </p:nvSpPr>
          <p:spPr>
            <a:xfrm>
              <a:off x="3035456" y="2943559"/>
              <a:ext cx="48105" cy="114691"/>
            </a:xfrm>
            <a:custGeom>
              <a:rect b="b" l="l" r="r" t="t"/>
              <a:pathLst>
                <a:path extrusionOk="0" h="4375" w="1835">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8" name="Google Shape;17158;p86"/>
            <p:cNvSpPr/>
            <p:nvPr/>
          </p:nvSpPr>
          <p:spPr>
            <a:xfrm>
              <a:off x="3047567" y="2907251"/>
              <a:ext cx="23882" cy="96524"/>
            </a:xfrm>
            <a:custGeom>
              <a:rect b="b" l="l" r="r" t="t"/>
              <a:pathLst>
                <a:path extrusionOk="0" h="3682" w="911">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9" name="Google Shape;17159;p86"/>
            <p:cNvSpPr/>
            <p:nvPr/>
          </p:nvSpPr>
          <p:spPr>
            <a:xfrm>
              <a:off x="3047567" y="3021916"/>
              <a:ext cx="23882" cy="24223"/>
            </a:xfrm>
            <a:custGeom>
              <a:rect b="b" l="l" r="r" t="t"/>
              <a:pathLst>
                <a:path extrusionOk="0" h="924" w="911">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0" name="Google Shape;17160;p86"/>
            <p:cNvSpPr/>
            <p:nvPr/>
          </p:nvSpPr>
          <p:spPr>
            <a:xfrm>
              <a:off x="2769819" y="3172521"/>
              <a:ext cx="205132" cy="84412"/>
            </a:xfrm>
            <a:custGeom>
              <a:rect b="b" l="l" r="r" t="t"/>
              <a:pathLst>
                <a:path extrusionOk="0" h="3220" w="7825">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1" name="Google Shape;17161;p86"/>
            <p:cNvSpPr/>
            <p:nvPr/>
          </p:nvSpPr>
          <p:spPr>
            <a:xfrm>
              <a:off x="2860628" y="3196743"/>
              <a:ext cx="24249" cy="60190"/>
            </a:xfrm>
            <a:custGeom>
              <a:rect b="b" l="l" r="r" t="t"/>
              <a:pathLst>
                <a:path extrusionOk="0" h="2296" w="925">
                  <a:moveTo>
                    <a:pt x="217" y="0"/>
                  </a:moveTo>
                  <a:lnTo>
                    <a:pt x="1" y="2295"/>
                  </a:lnTo>
                  <a:lnTo>
                    <a:pt x="925" y="2295"/>
                  </a:lnTo>
                  <a:lnTo>
                    <a:pt x="694"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2" name="Google Shape;17162;p86"/>
            <p:cNvSpPr/>
            <p:nvPr/>
          </p:nvSpPr>
          <p:spPr>
            <a:xfrm>
              <a:off x="2862148" y="3184632"/>
              <a:ext cx="21208" cy="20448"/>
            </a:xfrm>
            <a:custGeom>
              <a:rect b="b" l="l" r="r" t="t"/>
              <a:pathLst>
                <a:path extrusionOk="0" h="780" w="809">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3" name="Google Shape;17163;p86"/>
            <p:cNvSpPr/>
            <p:nvPr/>
          </p:nvSpPr>
          <p:spPr>
            <a:xfrm>
              <a:off x="2938958" y="3197110"/>
              <a:ext cx="35993" cy="59823"/>
            </a:xfrm>
            <a:custGeom>
              <a:rect b="b" l="l" r="r" t="t"/>
              <a:pathLst>
                <a:path extrusionOk="0" h="2282" w="1373">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4" name="Google Shape;17164;p86"/>
            <p:cNvSpPr/>
            <p:nvPr/>
          </p:nvSpPr>
          <p:spPr>
            <a:xfrm>
              <a:off x="2806520" y="2985582"/>
              <a:ext cx="132464" cy="96130"/>
            </a:xfrm>
            <a:custGeom>
              <a:rect b="b" l="l" r="r" t="t"/>
              <a:pathLst>
                <a:path extrusionOk="0" h="3667" w="5053">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5" name="Google Shape;17165;p86"/>
            <p:cNvSpPr/>
            <p:nvPr/>
          </p:nvSpPr>
          <p:spPr>
            <a:xfrm>
              <a:off x="2836405" y="2985582"/>
              <a:ext cx="102579" cy="96524"/>
            </a:xfrm>
            <a:custGeom>
              <a:rect b="b" l="l" r="r" t="t"/>
              <a:pathLst>
                <a:path extrusionOk="0" h="3682" w="3913">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6" name="Google Shape;17166;p86"/>
            <p:cNvSpPr/>
            <p:nvPr/>
          </p:nvSpPr>
          <p:spPr>
            <a:xfrm>
              <a:off x="2836405" y="3130498"/>
              <a:ext cx="72327" cy="54160"/>
            </a:xfrm>
            <a:custGeom>
              <a:rect b="b" l="l" r="r" t="t"/>
              <a:pathLst>
                <a:path extrusionOk="0" h="2066" w="2759">
                  <a:moveTo>
                    <a:pt x="1" y="1"/>
                  </a:moveTo>
                  <a:lnTo>
                    <a:pt x="1" y="2065"/>
                  </a:lnTo>
                  <a:lnTo>
                    <a:pt x="2758" y="2065"/>
                  </a:lnTo>
                  <a:lnTo>
                    <a:pt x="2758"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7" name="Google Shape;17167;p86"/>
            <p:cNvSpPr/>
            <p:nvPr/>
          </p:nvSpPr>
          <p:spPr>
            <a:xfrm>
              <a:off x="2836405" y="3130498"/>
              <a:ext cx="72327" cy="30121"/>
            </a:xfrm>
            <a:custGeom>
              <a:rect b="b" l="l" r="r" t="t"/>
              <a:pathLst>
                <a:path extrusionOk="0" h="1149" w="2759">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8" name="Google Shape;17168;p86"/>
            <p:cNvSpPr/>
            <p:nvPr/>
          </p:nvSpPr>
          <p:spPr>
            <a:xfrm>
              <a:off x="2824294" y="3162533"/>
              <a:ext cx="48472" cy="43202"/>
            </a:xfrm>
            <a:custGeom>
              <a:rect b="b" l="l" r="r" t="t"/>
              <a:pathLst>
                <a:path extrusionOk="0" h="1648" w="1849">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9" name="Google Shape;17169;p86"/>
            <p:cNvSpPr/>
            <p:nvPr/>
          </p:nvSpPr>
          <p:spPr>
            <a:xfrm>
              <a:off x="2872739" y="3162533"/>
              <a:ext cx="48078" cy="43202"/>
            </a:xfrm>
            <a:custGeom>
              <a:rect b="b" l="l" r="r" t="t"/>
              <a:pathLst>
                <a:path extrusionOk="0" h="1648" w="1834">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0" name="Google Shape;17170;p86"/>
            <p:cNvSpPr/>
            <p:nvPr/>
          </p:nvSpPr>
          <p:spPr>
            <a:xfrm>
              <a:off x="2812576" y="3034709"/>
              <a:ext cx="120746" cy="113616"/>
            </a:xfrm>
            <a:custGeom>
              <a:rect b="b" l="l" r="r" t="t"/>
              <a:pathLst>
                <a:path extrusionOk="0" h="4334" w="4606">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1" name="Google Shape;17171;p86"/>
            <p:cNvSpPr/>
            <p:nvPr/>
          </p:nvSpPr>
          <p:spPr>
            <a:xfrm>
              <a:off x="2812183" y="3034577"/>
              <a:ext cx="108268" cy="113380"/>
            </a:xfrm>
            <a:custGeom>
              <a:rect b="b" l="l" r="r" t="t"/>
              <a:pathLst>
                <a:path extrusionOk="0" h="4325" w="413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2" name="Google Shape;17172;p86"/>
            <p:cNvSpPr/>
            <p:nvPr/>
          </p:nvSpPr>
          <p:spPr>
            <a:xfrm>
              <a:off x="2770186" y="3197110"/>
              <a:ext cx="36360" cy="59823"/>
            </a:xfrm>
            <a:custGeom>
              <a:rect b="b" l="l" r="r" t="t"/>
              <a:pathLst>
                <a:path extrusionOk="0" h="2282" w="1387">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73" name="Google Shape;17173;p86"/>
          <p:cNvGrpSpPr/>
          <p:nvPr/>
        </p:nvGrpSpPr>
        <p:grpSpPr>
          <a:xfrm>
            <a:off x="3246251" y="2895245"/>
            <a:ext cx="375792" cy="373800"/>
            <a:chOff x="3246251" y="2895245"/>
            <a:chExt cx="375792" cy="373800"/>
          </a:xfrm>
        </p:grpSpPr>
        <p:sp>
          <p:nvSpPr>
            <p:cNvPr id="17174" name="Google Shape;17174;p86"/>
            <p:cNvSpPr/>
            <p:nvPr/>
          </p:nvSpPr>
          <p:spPr>
            <a:xfrm>
              <a:off x="3246251" y="2960599"/>
              <a:ext cx="308446" cy="308446"/>
            </a:xfrm>
            <a:custGeom>
              <a:rect b="b" l="l" r="r" t="t"/>
              <a:pathLst>
                <a:path extrusionOk="0" h="11766" w="11766">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5" name="Google Shape;17175;p86"/>
            <p:cNvSpPr/>
            <p:nvPr/>
          </p:nvSpPr>
          <p:spPr>
            <a:xfrm>
              <a:off x="3400264" y="3108556"/>
              <a:ext cx="154039" cy="12531"/>
            </a:xfrm>
            <a:custGeom>
              <a:rect b="b" l="l" r="r" t="t"/>
              <a:pathLst>
                <a:path extrusionOk="0" h="478" w="5876">
                  <a:moveTo>
                    <a:pt x="1" y="1"/>
                  </a:moveTo>
                  <a:lnTo>
                    <a:pt x="1" y="477"/>
                  </a:lnTo>
                  <a:lnTo>
                    <a:pt x="5876" y="477"/>
                  </a:lnTo>
                  <a:lnTo>
                    <a:pt x="5876" y="246"/>
                  </a:lnTo>
                  <a:lnTo>
                    <a:pt x="5876"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6" name="Google Shape;17176;p86"/>
            <p:cNvSpPr/>
            <p:nvPr/>
          </p:nvSpPr>
          <p:spPr>
            <a:xfrm>
              <a:off x="3529687" y="2895245"/>
              <a:ext cx="92355" cy="89970"/>
            </a:xfrm>
            <a:custGeom>
              <a:rect b="b" l="l" r="r" t="t"/>
              <a:pathLst>
                <a:path extrusionOk="0" h="3432" w="3523">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7" name="Google Shape;17177;p86"/>
            <p:cNvSpPr/>
            <p:nvPr/>
          </p:nvSpPr>
          <p:spPr>
            <a:xfrm>
              <a:off x="3529687" y="2895245"/>
              <a:ext cx="62103" cy="89970"/>
            </a:xfrm>
            <a:custGeom>
              <a:rect b="b" l="l" r="r" t="t"/>
              <a:pathLst>
                <a:path extrusionOk="0" h="3432" w="2369">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8" name="Google Shape;17178;p86"/>
            <p:cNvSpPr/>
            <p:nvPr/>
          </p:nvSpPr>
          <p:spPr>
            <a:xfrm>
              <a:off x="3283345" y="2997693"/>
              <a:ext cx="234257" cy="234257"/>
            </a:xfrm>
            <a:custGeom>
              <a:rect b="b" l="l" r="r" t="t"/>
              <a:pathLst>
                <a:path extrusionOk="0" h="8936" w="8936">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9" name="Google Shape;17179;p86"/>
            <p:cNvSpPr/>
            <p:nvPr/>
          </p:nvSpPr>
          <p:spPr>
            <a:xfrm>
              <a:off x="3400264" y="3108556"/>
              <a:ext cx="117338" cy="12531"/>
            </a:xfrm>
            <a:custGeom>
              <a:rect b="b" l="l" r="r" t="t"/>
              <a:pathLst>
                <a:path extrusionOk="0" h="478" w="4476">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0" name="Google Shape;17180;p86"/>
            <p:cNvSpPr/>
            <p:nvPr/>
          </p:nvSpPr>
          <p:spPr>
            <a:xfrm>
              <a:off x="3313990" y="3028338"/>
              <a:ext cx="172573" cy="172967"/>
            </a:xfrm>
            <a:custGeom>
              <a:rect b="b" l="l" r="r" t="t"/>
              <a:pathLst>
                <a:path extrusionOk="0" h="6598" w="6583">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1" name="Google Shape;17181;p86"/>
            <p:cNvSpPr/>
            <p:nvPr/>
          </p:nvSpPr>
          <p:spPr>
            <a:xfrm>
              <a:off x="3400264" y="3108556"/>
              <a:ext cx="86693" cy="12531"/>
            </a:xfrm>
            <a:custGeom>
              <a:rect b="b" l="l" r="r" t="t"/>
              <a:pathLst>
                <a:path extrusionOk="0" h="478" w="3307">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2" name="Google Shape;17182;p86"/>
            <p:cNvSpPr/>
            <p:nvPr/>
          </p:nvSpPr>
          <p:spPr>
            <a:xfrm>
              <a:off x="3351084" y="3065432"/>
              <a:ext cx="98778" cy="98778"/>
            </a:xfrm>
            <a:custGeom>
              <a:rect b="b" l="l" r="r" t="t"/>
              <a:pathLst>
                <a:path extrusionOk="0" h="3768" w="3768">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3" name="Google Shape;17183;p86"/>
            <p:cNvSpPr/>
            <p:nvPr/>
          </p:nvSpPr>
          <p:spPr>
            <a:xfrm>
              <a:off x="3400264" y="3108556"/>
              <a:ext cx="49599" cy="12531"/>
            </a:xfrm>
            <a:custGeom>
              <a:rect b="b" l="l" r="r" t="t"/>
              <a:pathLst>
                <a:path extrusionOk="0" h="478" w="1892">
                  <a:moveTo>
                    <a:pt x="1" y="1"/>
                  </a:moveTo>
                  <a:lnTo>
                    <a:pt x="1" y="477"/>
                  </a:lnTo>
                  <a:lnTo>
                    <a:pt x="1877" y="477"/>
                  </a:lnTo>
                  <a:cubicBezTo>
                    <a:pt x="1892" y="318"/>
                    <a:pt x="1892" y="160"/>
                    <a:pt x="187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4" name="Google Shape;17184;p86"/>
            <p:cNvSpPr/>
            <p:nvPr/>
          </p:nvSpPr>
          <p:spPr>
            <a:xfrm>
              <a:off x="3381730" y="3096445"/>
              <a:ext cx="37120" cy="36753"/>
            </a:xfrm>
            <a:custGeom>
              <a:rect b="b" l="l" r="r" t="t"/>
              <a:pathLst>
                <a:path extrusionOk="0" h="1402" w="1416">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5" name="Google Shape;17185;p86"/>
            <p:cNvSpPr/>
            <p:nvPr/>
          </p:nvSpPr>
          <p:spPr>
            <a:xfrm>
              <a:off x="3400264" y="3108556"/>
              <a:ext cx="18953" cy="12531"/>
            </a:xfrm>
            <a:custGeom>
              <a:rect b="b" l="l" r="r" t="t"/>
              <a:pathLst>
                <a:path extrusionOk="0" h="478" w="723">
                  <a:moveTo>
                    <a:pt x="1" y="1"/>
                  </a:moveTo>
                  <a:lnTo>
                    <a:pt x="1" y="477"/>
                  </a:lnTo>
                  <a:lnTo>
                    <a:pt x="679" y="477"/>
                  </a:lnTo>
                  <a:cubicBezTo>
                    <a:pt x="722" y="318"/>
                    <a:pt x="722" y="160"/>
                    <a:pt x="679"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6" name="Google Shape;17186;p86"/>
            <p:cNvSpPr/>
            <p:nvPr/>
          </p:nvSpPr>
          <p:spPr>
            <a:xfrm>
              <a:off x="3391429" y="3079431"/>
              <a:ext cx="44434" cy="41603"/>
            </a:xfrm>
            <a:custGeom>
              <a:rect b="b" l="l" r="r" t="t"/>
              <a:pathLst>
                <a:path extrusionOk="0" h="1587" w="1695">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7" name="Google Shape;17187;p86"/>
            <p:cNvSpPr/>
            <p:nvPr/>
          </p:nvSpPr>
          <p:spPr>
            <a:xfrm>
              <a:off x="3420056" y="2908038"/>
              <a:ext cx="189718" cy="185052"/>
            </a:xfrm>
            <a:custGeom>
              <a:rect b="b" l="l" r="r" t="t"/>
              <a:pathLst>
                <a:path extrusionOk="0" h="7059" w="7237">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88" name="Google Shape;17188;p86"/>
          <p:cNvGrpSpPr/>
          <p:nvPr/>
        </p:nvGrpSpPr>
        <p:grpSpPr>
          <a:xfrm>
            <a:off x="3791182" y="2895454"/>
            <a:ext cx="234650" cy="373590"/>
            <a:chOff x="3791182" y="2895454"/>
            <a:chExt cx="234650" cy="373590"/>
          </a:xfrm>
        </p:grpSpPr>
        <p:sp>
          <p:nvSpPr>
            <p:cNvPr id="17189" name="Google Shape;17189;p86"/>
            <p:cNvSpPr/>
            <p:nvPr/>
          </p:nvSpPr>
          <p:spPr>
            <a:xfrm>
              <a:off x="3905479" y="2895454"/>
              <a:ext cx="30278" cy="35652"/>
            </a:xfrm>
            <a:custGeom>
              <a:rect b="b" l="l" r="r" t="t"/>
              <a:pathLst>
                <a:path extrusionOk="0" h="1360" w="1155">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0" name="Google Shape;17190;p86"/>
            <p:cNvSpPr/>
            <p:nvPr/>
          </p:nvSpPr>
          <p:spPr>
            <a:xfrm>
              <a:off x="3881623" y="2918969"/>
              <a:ext cx="138520" cy="265689"/>
            </a:xfrm>
            <a:custGeom>
              <a:rect b="b" l="l" r="r" t="t"/>
              <a:pathLst>
                <a:path extrusionOk="0" h="10135" w="5284">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1" name="Google Shape;17191;p86"/>
            <p:cNvSpPr/>
            <p:nvPr/>
          </p:nvSpPr>
          <p:spPr>
            <a:xfrm>
              <a:off x="3791182" y="2940885"/>
              <a:ext cx="223299" cy="255491"/>
            </a:xfrm>
            <a:custGeom>
              <a:rect b="b" l="l" r="r" t="t"/>
              <a:pathLst>
                <a:path extrusionOk="0" h="9746" w="8518">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2" name="Google Shape;17192;p86"/>
            <p:cNvSpPr/>
            <p:nvPr/>
          </p:nvSpPr>
          <p:spPr>
            <a:xfrm>
              <a:off x="3869145" y="2961726"/>
              <a:ext cx="12138" cy="17826"/>
            </a:xfrm>
            <a:custGeom>
              <a:rect b="b" l="l" r="r" t="t"/>
              <a:pathLst>
                <a:path extrusionOk="0" h="680" w="463">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3" name="Google Shape;17193;p86"/>
            <p:cNvSpPr/>
            <p:nvPr/>
          </p:nvSpPr>
          <p:spPr>
            <a:xfrm>
              <a:off x="3793069" y="3004247"/>
              <a:ext cx="155193" cy="186467"/>
            </a:xfrm>
            <a:custGeom>
              <a:rect b="b" l="l" r="r" t="t"/>
              <a:pathLst>
                <a:path extrusionOk="0" h="7113" w="592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4" name="Google Shape;17194;p86"/>
            <p:cNvSpPr/>
            <p:nvPr/>
          </p:nvSpPr>
          <p:spPr>
            <a:xfrm>
              <a:off x="3833178" y="3184632"/>
              <a:ext cx="180936" cy="30305"/>
            </a:xfrm>
            <a:custGeom>
              <a:rect b="b" l="l" r="r" t="t"/>
              <a:pathLst>
                <a:path extrusionOk="0" h="1156" w="6902">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5" name="Google Shape;17195;p86"/>
            <p:cNvSpPr/>
            <p:nvPr/>
          </p:nvSpPr>
          <p:spPr>
            <a:xfrm>
              <a:off x="3833178" y="3184632"/>
              <a:ext cx="60216" cy="30305"/>
            </a:xfrm>
            <a:custGeom>
              <a:rect b="b" l="l" r="r" t="t"/>
              <a:pathLst>
                <a:path extrusionOk="0" h="1156" w="2297">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6" name="Google Shape;17196;p86"/>
            <p:cNvSpPr/>
            <p:nvPr/>
          </p:nvSpPr>
          <p:spPr>
            <a:xfrm>
              <a:off x="3821067" y="3208855"/>
              <a:ext cx="204765" cy="60190"/>
            </a:xfrm>
            <a:custGeom>
              <a:rect b="b" l="l" r="r" t="t"/>
              <a:pathLst>
                <a:path extrusionOk="0" h="2296" w="7811">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7" name="Google Shape;17197;p86"/>
            <p:cNvSpPr/>
            <p:nvPr/>
          </p:nvSpPr>
          <p:spPr>
            <a:xfrm>
              <a:off x="3821067" y="3208855"/>
              <a:ext cx="78383" cy="60190"/>
            </a:xfrm>
            <a:custGeom>
              <a:rect b="b" l="l" r="r" t="t"/>
              <a:pathLst>
                <a:path extrusionOk="0" h="2296" w="299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98" name="Google Shape;17198;p86"/>
          <p:cNvGrpSpPr/>
          <p:nvPr/>
        </p:nvGrpSpPr>
        <p:grpSpPr>
          <a:xfrm>
            <a:off x="7042995" y="2489463"/>
            <a:ext cx="364441" cy="256225"/>
            <a:chOff x="7042995" y="2489463"/>
            <a:chExt cx="364441" cy="256225"/>
          </a:xfrm>
        </p:grpSpPr>
        <p:sp>
          <p:nvSpPr>
            <p:cNvPr id="17199" name="Google Shape;17199;p86"/>
            <p:cNvSpPr/>
            <p:nvPr/>
          </p:nvSpPr>
          <p:spPr>
            <a:xfrm>
              <a:off x="7042995" y="2526164"/>
              <a:ext cx="364441" cy="219524"/>
            </a:xfrm>
            <a:custGeom>
              <a:rect b="b" l="l" r="r" t="t"/>
              <a:pathLst>
                <a:path extrusionOk="0" h="8374" w="13902">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0" name="Google Shape;17200;p86"/>
            <p:cNvSpPr/>
            <p:nvPr/>
          </p:nvSpPr>
          <p:spPr>
            <a:xfrm>
              <a:off x="7042995" y="2526164"/>
              <a:ext cx="200204" cy="219524"/>
            </a:xfrm>
            <a:custGeom>
              <a:rect b="b" l="l" r="r" t="t"/>
              <a:pathLst>
                <a:path extrusionOk="0" h="8374" w="7637">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1" name="Google Shape;17201;p86"/>
            <p:cNvSpPr/>
            <p:nvPr/>
          </p:nvSpPr>
          <p:spPr>
            <a:xfrm>
              <a:off x="7120198" y="2557255"/>
              <a:ext cx="183557" cy="157395"/>
            </a:xfrm>
            <a:custGeom>
              <a:rect b="b" l="l" r="r" t="t"/>
              <a:pathLst>
                <a:path extrusionOk="0" h="6004" w="7002">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2" name="Google Shape;17202;p86"/>
            <p:cNvSpPr/>
            <p:nvPr/>
          </p:nvSpPr>
          <p:spPr>
            <a:xfrm>
              <a:off x="7146308" y="2557622"/>
              <a:ext cx="93876" cy="157002"/>
            </a:xfrm>
            <a:custGeom>
              <a:rect b="b" l="l" r="r" t="t"/>
              <a:pathLst>
                <a:path extrusionOk="0" h="5989" w="3581">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3" name="Google Shape;17203;p86"/>
            <p:cNvSpPr/>
            <p:nvPr/>
          </p:nvSpPr>
          <p:spPr>
            <a:xfrm>
              <a:off x="7172025" y="2596236"/>
              <a:ext cx="92749" cy="79431"/>
            </a:xfrm>
            <a:custGeom>
              <a:rect b="b" l="l" r="r" t="t"/>
              <a:pathLst>
                <a:path extrusionOk="0" h="3030" w="3538">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4" name="Google Shape;17204;p86"/>
            <p:cNvSpPr/>
            <p:nvPr/>
          </p:nvSpPr>
          <p:spPr>
            <a:xfrm>
              <a:off x="7185290" y="2596420"/>
              <a:ext cx="55261" cy="79143"/>
            </a:xfrm>
            <a:custGeom>
              <a:rect b="b" l="l" r="r" t="t"/>
              <a:pathLst>
                <a:path extrusionOk="0" h="3019" w="2108">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5" name="Google Shape;17205;p86"/>
            <p:cNvSpPr/>
            <p:nvPr/>
          </p:nvSpPr>
          <p:spPr>
            <a:xfrm>
              <a:off x="7338360" y="2541159"/>
              <a:ext cx="35574" cy="24747"/>
            </a:xfrm>
            <a:custGeom>
              <a:rect b="b" l="l" r="r" t="t"/>
              <a:pathLst>
                <a:path extrusionOk="0" h="944" w="1357">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6" name="Google Shape;17206;p86"/>
            <p:cNvSpPr/>
            <p:nvPr/>
          </p:nvSpPr>
          <p:spPr>
            <a:xfrm>
              <a:off x="7106567" y="2489463"/>
              <a:ext cx="221648" cy="56415"/>
            </a:xfrm>
            <a:custGeom>
              <a:rect b="b" l="l" r="r" t="t"/>
              <a:pathLst>
                <a:path extrusionOk="0" h="2152" w="8455">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7" name="Google Shape;17207;p86"/>
            <p:cNvSpPr/>
            <p:nvPr/>
          </p:nvSpPr>
          <p:spPr>
            <a:xfrm>
              <a:off x="7234863" y="2598884"/>
              <a:ext cx="32192" cy="27211"/>
            </a:xfrm>
            <a:custGeom>
              <a:rect b="b" l="l" r="r" t="t"/>
              <a:pathLst>
                <a:path extrusionOk="0" h="1038" w="1228">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08" name="Google Shape;17208;p86"/>
          <p:cNvGrpSpPr/>
          <p:nvPr/>
        </p:nvGrpSpPr>
        <p:grpSpPr>
          <a:xfrm>
            <a:off x="7517172" y="2437007"/>
            <a:ext cx="364284" cy="361243"/>
            <a:chOff x="7517172" y="2437007"/>
            <a:chExt cx="364284" cy="361243"/>
          </a:xfrm>
        </p:grpSpPr>
        <p:sp>
          <p:nvSpPr>
            <p:cNvPr id="17209" name="Google Shape;17209;p86"/>
            <p:cNvSpPr/>
            <p:nvPr/>
          </p:nvSpPr>
          <p:spPr>
            <a:xfrm>
              <a:off x="7517172" y="2548499"/>
              <a:ext cx="164997" cy="78724"/>
            </a:xfrm>
            <a:custGeom>
              <a:rect b="b" l="l" r="r" t="t"/>
              <a:pathLst>
                <a:path extrusionOk="0" h="3003" w="6294">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0" name="Google Shape;17210;p86"/>
            <p:cNvSpPr/>
            <p:nvPr/>
          </p:nvSpPr>
          <p:spPr>
            <a:xfrm>
              <a:off x="7690112" y="2635166"/>
              <a:ext cx="79117" cy="163084"/>
            </a:xfrm>
            <a:custGeom>
              <a:rect b="b" l="l" r="r" t="t"/>
              <a:pathLst>
                <a:path extrusionOk="0" h="6221" w="3018">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1" name="Google Shape;17211;p86"/>
            <p:cNvSpPr/>
            <p:nvPr/>
          </p:nvSpPr>
          <p:spPr>
            <a:xfrm>
              <a:off x="7517172" y="2552274"/>
              <a:ext cx="118833" cy="69286"/>
            </a:xfrm>
            <a:custGeom>
              <a:rect b="b" l="l" r="r" t="t"/>
              <a:pathLst>
                <a:path extrusionOk="0" h="2643" w="4533">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2" name="Google Shape;17212;p86"/>
            <p:cNvSpPr/>
            <p:nvPr/>
          </p:nvSpPr>
          <p:spPr>
            <a:xfrm>
              <a:off x="7690112" y="2699864"/>
              <a:ext cx="23095" cy="98385"/>
            </a:xfrm>
            <a:custGeom>
              <a:rect b="b" l="l" r="r" t="t"/>
              <a:pathLst>
                <a:path extrusionOk="0" h="3753" w="881">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3" name="Google Shape;17213;p86"/>
            <p:cNvSpPr/>
            <p:nvPr/>
          </p:nvSpPr>
          <p:spPr>
            <a:xfrm>
              <a:off x="7585646" y="2437138"/>
              <a:ext cx="295128" cy="293608"/>
            </a:xfrm>
            <a:custGeom>
              <a:rect b="b" l="l" r="r" t="t"/>
              <a:pathLst>
                <a:path extrusionOk="0" h="11200" w="11258">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4" name="Google Shape;17214;p86"/>
            <p:cNvSpPr/>
            <p:nvPr/>
          </p:nvSpPr>
          <p:spPr>
            <a:xfrm>
              <a:off x="7585646" y="2437400"/>
              <a:ext cx="295495" cy="219341"/>
            </a:xfrm>
            <a:custGeom>
              <a:rect b="b" l="l" r="r" t="t"/>
              <a:pathLst>
                <a:path extrusionOk="0" h="8367" w="11272">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5" name="Google Shape;17215;p86"/>
            <p:cNvSpPr/>
            <p:nvPr/>
          </p:nvSpPr>
          <p:spPr>
            <a:xfrm>
              <a:off x="7734757" y="2520868"/>
              <a:ext cx="61710" cy="61710"/>
            </a:xfrm>
            <a:custGeom>
              <a:rect b="b" l="l" r="r" t="t"/>
              <a:pathLst>
                <a:path extrusionOk="0" h="2354" w="2354">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6" name="Google Shape;17216;p86"/>
            <p:cNvSpPr/>
            <p:nvPr/>
          </p:nvSpPr>
          <p:spPr>
            <a:xfrm>
              <a:off x="7734757" y="2520790"/>
              <a:ext cx="38248" cy="61867"/>
            </a:xfrm>
            <a:custGeom>
              <a:rect b="b" l="l" r="r" t="t"/>
              <a:pathLst>
                <a:path extrusionOk="0" h="2360" w="1459">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7" name="Google Shape;17217;p86"/>
            <p:cNvSpPr/>
            <p:nvPr/>
          </p:nvSpPr>
          <p:spPr>
            <a:xfrm>
              <a:off x="7578096" y="2659362"/>
              <a:ext cx="79484" cy="78750"/>
            </a:xfrm>
            <a:custGeom>
              <a:rect b="b" l="l" r="r" t="t"/>
              <a:pathLst>
                <a:path extrusionOk="0" h="3004" w="3032">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8" name="Google Shape;17218;p86"/>
            <p:cNvSpPr/>
            <p:nvPr/>
          </p:nvSpPr>
          <p:spPr>
            <a:xfrm>
              <a:off x="7578096" y="2659755"/>
              <a:ext cx="31039" cy="34473"/>
            </a:xfrm>
            <a:custGeom>
              <a:rect b="b" l="l" r="r" t="t"/>
              <a:pathLst>
                <a:path extrusionOk="0" h="1315" w="1184">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9" name="Google Shape;17219;p86"/>
            <p:cNvSpPr/>
            <p:nvPr/>
          </p:nvSpPr>
          <p:spPr>
            <a:xfrm>
              <a:off x="7585646" y="2627196"/>
              <a:ext cx="104493" cy="103549"/>
            </a:xfrm>
            <a:custGeom>
              <a:rect b="b" l="l" r="r" t="t"/>
              <a:pathLst>
                <a:path extrusionOk="0" h="3950" w="3986">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0" name="Google Shape;17220;p86"/>
            <p:cNvSpPr/>
            <p:nvPr/>
          </p:nvSpPr>
          <p:spPr>
            <a:xfrm>
              <a:off x="7585646" y="2627196"/>
              <a:ext cx="28050" cy="29544"/>
            </a:xfrm>
            <a:custGeom>
              <a:rect b="b" l="l" r="r" t="t"/>
              <a:pathLst>
                <a:path extrusionOk="0" h="1127" w="107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1" name="Google Shape;17221;p86"/>
            <p:cNvSpPr/>
            <p:nvPr/>
          </p:nvSpPr>
          <p:spPr>
            <a:xfrm>
              <a:off x="7539874" y="2697505"/>
              <a:ext cx="32480" cy="29544"/>
            </a:xfrm>
            <a:custGeom>
              <a:rect b="b" l="l" r="r" t="t"/>
              <a:pathLst>
                <a:path extrusionOk="0" h="1127" w="1239">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2" name="Google Shape;17222;p86"/>
            <p:cNvSpPr/>
            <p:nvPr/>
          </p:nvSpPr>
          <p:spPr>
            <a:xfrm>
              <a:off x="7558041" y="2715515"/>
              <a:ext cx="32454" cy="29597"/>
            </a:xfrm>
            <a:custGeom>
              <a:rect b="b" l="l" r="r" t="t"/>
              <a:pathLst>
                <a:path extrusionOk="0" h="1129" w="1238">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3" name="Google Shape;17223;p86"/>
            <p:cNvSpPr/>
            <p:nvPr/>
          </p:nvSpPr>
          <p:spPr>
            <a:xfrm>
              <a:off x="7593982" y="2751639"/>
              <a:ext cx="32507" cy="29518"/>
            </a:xfrm>
            <a:custGeom>
              <a:rect b="b" l="l" r="r" t="t"/>
              <a:pathLst>
                <a:path extrusionOk="0" h="1126" w="124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4" name="Google Shape;17224;p86"/>
            <p:cNvSpPr/>
            <p:nvPr/>
          </p:nvSpPr>
          <p:spPr>
            <a:xfrm>
              <a:off x="7576208" y="2733629"/>
              <a:ext cx="32140" cy="29649"/>
            </a:xfrm>
            <a:custGeom>
              <a:rect b="b" l="l" r="r" t="t"/>
              <a:pathLst>
                <a:path extrusionOk="0" h="1131" w="1226">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5" name="Google Shape;17225;p86"/>
            <p:cNvSpPr/>
            <p:nvPr/>
          </p:nvSpPr>
          <p:spPr>
            <a:xfrm>
              <a:off x="7811567" y="2437033"/>
              <a:ext cx="69522" cy="68736"/>
            </a:xfrm>
            <a:custGeom>
              <a:rect b="b" l="l" r="r" t="t"/>
              <a:pathLst>
                <a:path extrusionOk="0" h="2622" w="2652">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6" name="Google Shape;17226;p86"/>
            <p:cNvSpPr/>
            <p:nvPr/>
          </p:nvSpPr>
          <p:spPr>
            <a:xfrm>
              <a:off x="7811567" y="2437007"/>
              <a:ext cx="69889" cy="30147"/>
            </a:xfrm>
            <a:custGeom>
              <a:rect b="b" l="l" r="r" t="t"/>
              <a:pathLst>
                <a:path extrusionOk="0" h="1150" w="2666">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7" name="Google Shape;17227;p86"/>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8" name="Google Shape;17228;p86"/>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9" name="Google Shape;17229;p86"/>
            <p:cNvSpPr/>
            <p:nvPr/>
          </p:nvSpPr>
          <p:spPr>
            <a:xfrm>
              <a:off x="7600798" y="2589080"/>
              <a:ext cx="126409" cy="126330"/>
            </a:xfrm>
            <a:custGeom>
              <a:rect b="b" l="l" r="r" t="t"/>
              <a:pathLst>
                <a:path extrusionOk="0" h="4819" w="4822">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30" name="Google Shape;17230;p86"/>
          <p:cNvGrpSpPr/>
          <p:nvPr/>
        </p:nvGrpSpPr>
        <p:grpSpPr>
          <a:xfrm>
            <a:off x="8006475" y="2436954"/>
            <a:ext cx="335290" cy="361321"/>
            <a:chOff x="8006475" y="2436954"/>
            <a:chExt cx="335290" cy="361321"/>
          </a:xfrm>
        </p:grpSpPr>
        <p:sp>
          <p:nvSpPr>
            <p:cNvPr id="17231" name="Google Shape;17231;p86"/>
            <p:cNvSpPr/>
            <p:nvPr/>
          </p:nvSpPr>
          <p:spPr>
            <a:xfrm>
              <a:off x="8174487" y="2454256"/>
              <a:ext cx="83652" cy="45824"/>
            </a:xfrm>
            <a:custGeom>
              <a:rect b="b" l="l" r="r" t="t"/>
              <a:pathLst>
                <a:path extrusionOk="0" h="1748" w="3191">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2" name="Google Shape;17232;p86"/>
            <p:cNvSpPr/>
            <p:nvPr/>
          </p:nvSpPr>
          <p:spPr>
            <a:xfrm>
              <a:off x="8174487" y="2454256"/>
              <a:ext cx="17066" cy="45824"/>
            </a:xfrm>
            <a:custGeom>
              <a:rect b="b" l="l" r="r" t="t"/>
              <a:pathLst>
                <a:path extrusionOk="0" h="1748" w="651">
                  <a:moveTo>
                    <a:pt x="1" y="1"/>
                  </a:moveTo>
                  <a:lnTo>
                    <a:pt x="1" y="1748"/>
                  </a:lnTo>
                  <a:lnTo>
                    <a:pt x="650" y="1748"/>
                  </a:lnTo>
                  <a:lnTo>
                    <a:pt x="650"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3" name="Google Shape;17233;p86"/>
            <p:cNvSpPr/>
            <p:nvPr/>
          </p:nvSpPr>
          <p:spPr>
            <a:xfrm>
              <a:off x="8168431" y="2436954"/>
              <a:ext cx="11771" cy="258008"/>
            </a:xfrm>
            <a:custGeom>
              <a:rect b="b" l="l" r="r" t="t"/>
              <a:pathLst>
                <a:path extrusionOk="0" h="9842" w="449">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4" name="Google Shape;17234;p86"/>
            <p:cNvSpPr/>
            <p:nvPr/>
          </p:nvSpPr>
          <p:spPr>
            <a:xfrm>
              <a:off x="8076862" y="2643476"/>
              <a:ext cx="45798" cy="103340"/>
            </a:xfrm>
            <a:custGeom>
              <a:rect b="b" l="l" r="r" t="t"/>
              <a:pathLst>
                <a:path extrusionOk="0" h="3942" w="1747">
                  <a:moveTo>
                    <a:pt x="0" y="1"/>
                  </a:moveTo>
                  <a:lnTo>
                    <a:pt x="0" y="3942"/>
                  </a:lnTo>
                  <a:lnTo>
                    <a:pt x="1747" y="3942"/>
                  </a:lnTo>
                  <a:lnTo>
                    <a:pt x="1747"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5" name="Google Shape;17235;p86"/>
            <p:cNvSpPr/>
            <p:nvPr/>
          </p:nvSpPr>
          <p:spPr>
            <a:xfrm>
              <a:off x="8065118" y="2534500"/>
              <a:ext cx="122267" cy="120353"/>
            </a:xfrm>
            <a:custGeom>
              <a:rect b="b" l="l" r="r" t="t"/>
              <a:pathLst>
                <a:path extrusionOk="0" h="4591" w="4664">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6" name="Google Shape;17236;p86"/>
            <p:cNvSpPr/>
            <p:nvPr/>
          </p:nvSpPr>
          <p:spPr>
            <a:xfrm>
              <a:off x="8099932" y="2654827"/>
              <a:ext cx="5715" cy="91988"/>
            </a:xfrm>
            <a:custGeom>
              <a:rect b="b" l="l" r="r" t="t"/>
              <a:pathLst>
                <a:path extrusionOk="0" h="3509" w="218">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7" name="Google Shape;17237;p86"/>
            <p:cNvSpPr/>
            <p:nvPr/>
          </p:nvSpPr>
          <p:spPr>
            <a:xfrm>
              <a:off x="8006475" y="2677450"/>
              <a:ext cx="335290" cy="120825"/>
            </a:xfrm>
            <a:custGeom>
              <a:rect b="b" l="l" r="r" t="t"/>
              <a:pathLst>
                <a:path extrusionOk="0" h="4609" w="1279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8" name="Google Shape;17238;p86"/>
            <p:cNvSpPr/>
            <p:nvPr/>
          </p:nvSpPr>
          <p:spPr>
            <a:xfrm>
              <a:off x="8200283" y="2711163"/>
              <a:ext cx="56336" cy="40188"/>
            </a:xfrm>
            <a:custGeom>
              <a:rect b="b" l="l" r="r" t="t"/>
              <a:pathLst>
                <a:path extrusionOk="0" h="1533" w="2149">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9" name="Google Shape;17239;p86"/>
            <p:cNvSpPr/>
            <p:nvPr/>
          </p:nvSpPr>
          <p:spPr>
            <a:xfrm>
              <a:off x="8177187" y="2694883"/>
              <a:ext cx="22309" cy="15598"/>
            </a:xfrm>
            <a:custGeom>
              <a:rect b="b" l="l" r="r" t="t"/>
              <a:pathLst>
                <a:path extrusionOk="0" h="595" w="851">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0" name="Google Shape;17240;p86"/>
            <p:cNvSpPr/>
            <p:nvPr/>
          </p:nvSpPr>
          <p:spPr>
            <a:xfrm>
              <a:off x="8006475" y="2677398"/>
              <a:ext cx="174461" cy="120877"/>
            </a:xfrm>
            <a:custGeom>
              <a:rect b="b" l="l" r="r" t="t"/>
              <a:pathLst>
                <a:path extrusionOk="0" h="4611" w="6655">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1" name="Google Shape;17241;p86"/>
            <p:cNvSpPr/>
            <p:nvPr/>
          </p:nvSpPr>
          <p:spPr>
            <a:xfrm>
              <a:off x="8088213" y="2534500"/>
              <a:ext cx="23489" cy="17040"/>
            </a:xfrm>
            <a:custGeom>
              <a:rect b="b" l="l" r="r" t="t"/>
              <a:pathLst>
                <a:path extrusionOk="0" h="650" w="896">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2" name="Google Shape;17242;p86"/>
            <p:cNvSpPr/>
            <p:nvPr/>
          </p:nvSpPr>
          <p:spPr>
            <a:xfrm>
              <a:off x="8076862" y="2494391"/>
              <a:ext cx="46191" cy="51486"/>
            </a:xfrm>
            <a:custGeom>
              <a:rect b="b" l="l" r="r" t="t"/>
              <a:pathLst>
                <a:path extrusionOk="0" h="1964" w="1762">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3" name="Google Shape;17243;p86"/>
            <p:cNvSpPr/>
            <p:nvPr/>
          </p:nvSpPr>
          <p:spPr>
            <a:xfrm>
              <a:off x="8076548" y="2494391"/>
              <a:ext cx="31746" cy="51644"/>
            </a:xfrm>
            <a:custGeom>
              <a:rect b="b" l="l" r="r" t="t"/>
              <a:pathLst>
                <a:path extrusionOk="0" h="1970" w="1211">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4" name="Google Shape;17244;p86"/>
            <p:cNvSpPr/>
            <p:nvPr/>
          </p:nvSpPr>
          <p:spPr>
            <a:xfrm>
              <a:off x="8076862" y="2494391"/>
              <a:ext cx="45798" cy="23095"/>
            </a:xfrm>
            <a:custGeom>
              <a:rect b="b" l="l" r="r" t="t"/>
              <a:pathLst>
                <a:path extrusionOk="0" h="881" w="1747">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5" name="Google Shape;17245;p86"/>
            <p:cNvSpPr/>
            <p:nvPr/>
          </p:nvSpPr>
          <p:spPr>
            <a:xfrm>
              <a:off x="8076862" y="2494391"/>
              <a:ext cx="31432" cy="20841"/>
            </a:xfrm>
            <a:custGeom>
              <a:rect b="b" l="l" r="r" t="t"/>
              <a:pathLst>
                <a:path extrusionOk="0" h="795" w="1199">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6" name="Google Shape;17246;p86"/>
            <p:cNvSpPr/>
            <p:nvPr/>
          </p:nvSpPr>
          <p:spPr>
            <a:xfrm>
              <a:off x="8065511" y="2553794"/>
              <a:ext cx="112017" cy="89708"/>
            </a:xfrm>
            <a:custGeom>
              <a:rect b="b" l="l" r="r" t="t"/>
              <a:pathLst>
                <a:path extrusionOk="0" h="3422" w="4273">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7" name="Google Shape;17247;p86"/>
            <p:cNvSpPr/>
            <p:nvPr/>
          </p:nvSpPr>
          <p:spPr>
            <a:xfrm>
              <a:off x="8122634" y="2560977"/>
              <a:ext cx="54527" cy="43176"/>
            </a:xfrm>
            <a:custGeom>
              <a:rect b="b" l="l" r="r" t="t"/>
              <a:pathLst>
                <a:path extrusionOk="0" h="1647" w="208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8" name="Google Shape;17248;p86"/>
            <p:cNvSpPr/>
            <p:nvPr/>
          </p:nvSpPr>
          <p:spPr>
            <a:xfrm>
              <a:off x="8065511" y="2560977"/>
              <a:ext cx="17040" cy="94269"/>
            </a:xfrm>
            <a:custGeom>
              <a:rect b="b" l="l" r="r" t="t"/>
              <a:pathLst>
                <a:path extrusionOk="0" h="3596" w="65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9" name="Google Shape;17249;p86"/>
            <p:cNvSpPr/>
            <p:nvPr/>
          </p:nvSpPr>
          <p:spPr>
            <a:xfrm>
              <a:off x="8071174" y="2654827"/>
              <a:ext cx="11377" cy="11377"/>
            </a:xfrm>
            <a:custGeom>
              <a:rect b="b" l="l" r="r" t="t"/>
              <a:pathLst>
                <a:path extrusionOk="0" h="434" w="434">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50" name="Google Shape;17250;p86"/>
          <p:cNvGrpSpPr/>
          <p:nvPr/>
        </p:nvGrpSpPr>
        <p:grpSpPr>
          <a:xfrm>
            <a:off x="5596661" y="2909139"/>
            <a:ext cx="394326" cy="349682"/>
            <a:chOff x="5596661" y="2909139"/>
            <a:chExt cx="394326" cy="349682"/>
          </a:xfrm>
        </p:grpSpPr>
        <p:sp>
          <p:nvSpPr>
            <p:cNvPr id="17251" name="Google Shape;17251;p86"/>
            <p:cNvSpPr/>
            <p:nvPr/>
          </p:nvSpPr>
          <p:spPr>
            <a:xfrm>
              <a:off x="5762025" y="2909139"/>
              <a:ext cx="228962" cy="190740"/>
            </a:xfrm>
            <a:custGeom>
              <a:rect b="b" l="l" r="r" t="t"/>
              <a:pathLst>
                <a:path extrusionOk="0" h="7276" w="8734">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2" name="Google Shape;17252;p86"/>
            <p:cNvSpPr/>
            <p:nvPr/>
          </p:nvSpPr>
          <p:spPr>
            <a:xfrm>
              <a:off x="5597395" y="3061631"/>
              <a:ext cx="113957" cy="114324"/>
            </a:xfrm>
            <a:custGeom>
              <a:rect b="b" l="l" r="r" t="t"/>
              <a:pathLst>
                <a:path extrusionOk="0" h="4361" w="4347">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3" name="Google Shape;17253;p86"/>
            <p:cNvSpPr/>
            <p:nvPr/>
          </p:nvSpPr>
          <p:spPr>
            <a:xfrm>
              <a:off x="5628434" y="3061631"/>
              <a:ext cx="82918" cy="114324"/>
            </a:xfrm>
            <a:custGeom>
              <a:rect b="b" l="l" r="r" t="t"/>
              <a:pathLst>
                <a:path extrusionOk="0" h="4361" w="3163">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4" name="Google Shape;17254;p86"/>
            <p:cNvSpPr/>
            <p:nvPr/>
          </p:nvSpPr>
          <p:spPr>
            <a:xfrm>
              <a:off x="5596661" y="3067032"/>
              <a:ext cx="216483" cy="191789"/>
            </a:xfrm>
            <a:custGeom>
              <a:rect b="b" l="l" r="r" t="t"/>
              <a:pathLst>
                <a:path extrusionOk="0" h="7316" w="8258">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5" name="Google Shape;17255;p86"/>
            <p:cNvSpPr/>
            <p:nvPr/>
          </p:nvSpPr>
          <p:spPr>
            <a:xfrm>
              <a:off x="5596661" y="3095318"/>
              <a:ext cx="197163" cy="163136"/>
            </a:xfrm>
            <a:custGeom>
              <a:rect b="b" l="l" r="r" t="t"/>
              <a:pathLst>
                <a:path extrusionOk="0" h="6223" w="7521">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6" name="Google Shape;17256;p86"/>
            <p:cNvSpPr/>
            <p:nvPr/>
          </p:nvSpPr>
          <p:spPr>
            <a:xfrm>
              <a:off x="5633362" y="3150946"/>
              <a:ext cx="41262" cy="22361"/>
            </a:xfrm>
            <a:custGeom>
              <a:rect b="b" l="l" r="r" t="t"/>
              <a:pathLst>
                <a:path extrusionOk="0" h="853" w="1574">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7" name="Google Shape;17257;p86"/>
            <p:cNvSpPr/>
            <p:nvPr/>
          </p:nvSpPr>
          <p:spPr>
            <a:xfrm>
              <a:off x="5615562" y="3098149"/>
              <a:ext cx="76469" cy="62654"/>
            </a:xfrm>
            <a:custGeom>
              <a:rect b="b" l="l" r="r" t="t"/>
              <a:pathLst>
                <a:path extrusionOk="0" h="2390" w="2917">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8" name="Google Shape;17258;p86"/>
            <p:cNvSpPr/>
            <p:nvPr/>
          </p:nvSpPr>
          <p:spPr>
            <a:xfrm>
              <a:off x="5615562" y="3098149"/>
              <a:ext cx="76469" cy="61894"/>
            </a:xfrm>
            <a:custGeom>
              <a:rect b="b" l="l" r="r" t="t"/>
              <a:pathLst>
                <a:path extrusionOk="0" h="2361" w="2917">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9" name="Google Shape;17259;p86"/>
            <p:cNvSpPr/>
            <p:nvPr/>
          </p:nvSpPr>
          <p:spPr>
            <a:xfrm>
              <a:off x="5596661" y="3191815"/>
              <a:ext cx="25743" cy="66639"/>
            </a:xfrm>
            <a:custGeom>
              <a:rect b="b" l="l" r="r" t="t"/>
              <a:pathLst>
                <a:path extrusionOk="0" h="2542" w="982">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0" name="Google Shape;17260;p86"/>
            <p:cNvSpPr/>
            <p:nvPr/>
          </p:nvSpPr>
          <p:spPr>
            <a:xfrm>
              <a:off x="5819174" y="2953416"/>
              <a:ext cx="114297" cy="114691"/>
            </a:xfrm>
            <a:custGeom>
              <a:rect b="b" l="l" r="r" t="t"/>
              <a:pathLst>
                <a:path extrusionOk="0" h="4375" w="436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1" name="Google Shape;17261;p86"/>
            <p:cNvSpPr/>
            <p:nvPr/>
          </p:nvSpPr>
          <p:spPr>
            <a:xfrm>
              <a:off x="5838075" y="2972710"/>
              <a:ext cx="76469" cy="76076"/>
            </a:xfrm>
            <a:custGeom>
              <a:rect b="b" l="l" r="r" t="t"/>
              <a:pathLst>
                <a:path extrusionOk="0" h="2902" w="2917">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2" name="Google Shape;17262;p86"/>
            <p:cNvSpPr/>
            <p:nvPr/>
          </p:nvSpPr>
          <p:spPr>
            <a:xfrm>
              <a:off x="5685582" y="3095318"/>
              <a:ext cx="108242" cy="135872"/>
            </a:xfrm>
            <a:custGeom>
              <a:rect b="b" l="l" r="r" t="t"/>
              <a:pathLst>
                <a:path extrusionOk="0" h="5183" w="4129">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3" name="Google Shape;17263;p86"/>
            <p:cNvSpPr/>
            <p:nvPr/>
          </p:nvSpPr>
          <p:spPr>
            <a:xfrm>
              <a:off x="5857396" y="2991637"/>
              <a:ext cx="38248" cy="38248"/>
            </a:xfrm>
            <a:custGeom>
              <a:rect b="b" l="l" r="r" t="t"/>
              <a:pathLst>
                <a:path extrusionOk="0" h="1459" w="1459">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4" name="Google Shape;17264;p86"/>
            <p:cNvSpPr/>
            <p:nvPr/>
          </p:nvSpPr>
          <p:spPr>
            <a:xfrm>
              <a:off x="5867986" y="2934384"/>
              <a:ext cx="87532" cy="82630"/>
            </a:xfrm>
            <a:custGeom>
              <a:rect b="b" l="l" r="r" t="t"/>
              <a:pathLst>
                <a:path extrusionOk="0" h="3152" w="3339">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5" name="Google Shape;17265;p86"/>
            <p:cNvSpPr/>
            <p:nvPr/>
          </p:nvSpPr>
          <p:spPr>
            <a:xfrm>
              <a:off x="5916799" y="2937241"/>
              <a:ext cx="38248" cy="33214"/>
            </a:xfrm>
            <a:custGeom>
              <a:rect b="b" l="l" r="r" t="t"/>
              <a:pathLst>
                <a:path extrusionOk="0" h="1267" w="1459">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6" name="Google Shape;17266;p86"/>
            <p:cNvSpPr/>
            <p:nvPr/>
          </p:nvSpPr>
          <p:spPr>
            <a:xfrm>
              <a:off x="5889430" y="2934384"/>
              <a:ext cx="63729" cy="60635"/>
            </a:xfrm>
            <a:custGeom>
              <a:rect b="b" l="l" r="r" t="t"/>
              <a:pathLst>
                <a:path extrusionOk="0" h="2313" w="2431">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67" name="Google Shape;17267;p86"/>
          <p:cNvGrpSpPr/>
          <p:nvPr/>
        </p:nvGrpSpPr>
        <p:grpSpPr>
          <a:xfrm>
            <a:off x="874658" y="2914408"/>
            <a:ext cx="356891" cy="335709"/>
            <a:chOff x="874658" y="2914408"/>
            <a:chExt cx="356891" cy="335709"/>
          </a:xfrm>
        </p:grpSpPr>
        <p:sp>
          <p:nvSpPr>
            <p:cNvPr id="17268" name="Google Shape;17268;p86"/>
            <p:cNvSpPr/>
            <p:nvPr/>
          </p:nvSpPr>
          <p:spPr>
            <a:xfrm>
              <a:off x="909472" y="2994285"/>
              <a:ext cx="287238" cy="177869"/>
            </a:xfrm>
            <a:custGeom>
              <a:rect b="b" l="l" r="r" t="t"/>
              <a:pathLst>
                <a:path extrusionOk="0" h="6785" w="10957">
                  <a:moveTo>
                    <a:pt x="0" y="0"/>
                  </a:moveTo>
                  <a:lnTo>
                    <a:pt x="0" y="6785"/>
                  </a:lnTo>
                  <a:lnTo>
                    <a:pt x="10957" y="6785"/>
                  </a:lnTo>
                  <a:lnTo>
                    <a:pt x="10957"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9" name="Google Shape;17269;p86"/>
            <p:cNvSpPr/>
            <p:nvPr/>
          </p:nvSpPr>
          <p:spPr>
            <a:xfrm>
              <a:off x="874658" y="2914408"/>
              <a:ext cx="356891" cy="93902"/>
            </a:xfrm>
            <a:custGeom>
              <a:rect b="b" l="l" r="r" t="t"/>
              <a:pathLst>
                <a:path extrusionOk="0" h="3582" w="13614">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0" name="Google Shape;17270;p86"/>
            <p:cNvSpPr/>
            <p:nvPr/>
          </p:nvSpPr>
          <p:spPr>
            <a:xfrm>
              <a:off x="1211442" y="2914434"/>
              <a:ext cx="20107" cy="93876"/>
            </a:xfrm>
            <a:custGeom>
              <a:rect b="b" l="l" r="r" t="t"/>
              <a:pathLst>
                <a:path extrusionOk="0" h="3581" w="767">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1" name="Google Shape;17271;p86"/>
            <p:cNvSpPr/>
            <p:nvPr/>
          </p:nvSpPr>
          <p:spPr>
            <a:xfrm>
              <a:off x="874658" y="2914408"/>
              <a:ext cx="20081" cy="93902"/>
            </a:xfrm>
            <a:custGeom>
              <a:rect b="b" l="l" r="r" t="t"/>
              <a:pathLst>
                <a:path extrusionOk="0" h="3582" w="766">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2" name="Google Shape;17272;p86"/>
            <p:cNvSpPr/>
            <p:nvPr/>
          </p:nvSpPr>
          <p:spPr>
            <a:xfrm>
              <a:off x="1171333" y="2945079"/>
              <a:ext cx="34080" cy="34079"/>
            </a:xfrm>
            <a:custGeom>
              <a:rect b="b" l="l" r="r" t="t"/>
              <a:pathLst>
                <a:path extrusionOk="0" h="1300" w="130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3" name="Google Shape;17273;p86"/>
            <p:cNvSpPr/>
            <p:nvPr/>
          </p:nvSpPr>
          <p:spPr>
            <a:xfrm>
              <a:off x="1113451" y="2945079"/>
              <a:ext cx="34080" cy="34079"/>
            </a:xfrm>
            <a:custGeom>
              <a:rect b="b" l="l" r="r" t="t"/>
              <a:pathLst>
                <a:path extrusionOk="0" h="1300" w="130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4" name="Google Shape;17274;p86"/>
            <p:cNvSpPr/>
            <p:nvPr/>
          </p:nvSpPr>
          <p:spPr>
            <a:xfrm>
              <a:off x="898488" y="2956824"/>
              <a:ext cx="197582" cy="10617"/>
            </a:xfrm>
            <a:custGeom>
              <a:rect b="b" l="l" r="r" t="t"/>
              <a:pathLst>
                <a:path extrusionOk="0" h="405" w="7537">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5" name="Google Shape;17275;p86"/>
            <p:cNvSpPr/>
            <p:nvPr/>
          </p:nvSpPr>
          <p:spPr>
            <a:xfrm>
              <a:off x="874658" y="303515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6" name="Google Shape;17276;p86"/>
            <p:cNvSpPr/>
            <p:nvPr/>
          </p:nvSpPr>
          <p:spPr>
            <a:xfrm>
              <a:off x="1211442" y="303515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7" name="Google Shape;17277;p86"/>
            <p:cNvSpPr/>
            <p:nvPr/>
          </p:nvSpPr>
          <p:spPr>
            <a:xfrm>
              <a:off x="874658" y="303515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8" name="Google Shape;17278;p86"/>
            <p:cNvSpPr/>
            <p:nvPr/>
          </p:nvSpPr>
          <p:spPr>
            <a:xfrm>
              <a:off x="1171333" y="3066167"/>
              <a:ext cx="34080" cy="34106"/>
            </a:xfrm>
            <a:custGeom>
              <a:rect b="b" l="l" r="r" t="t"/>
              <a:pathLst>
                <a:path extrusionOk="0" h="1301" w="130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9" name="Google Shape;17279;p86"/>
            <p:cNvSpPr/>
            <p:nvPr/>
          </p:nvSpPr>
          <p:spPr>
            <a:xfrm>
              <a:off x="1113451" y="3066167"/>
              <a:ext cx="34080" cy="34106"/>
            </a:xfrm>
            <a:custGeom>
              <a:rect b="b" l="l" r="r" t="t"/>
              <a:pathLst>
                <a:path extrusionOk="0" h="1301" w="130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0" name="Google Shape;17280;p86"/>
            <p:cNvSpPr/>
            <p:nvPr/>
          </p:nvSpPr>
          <p:spPr>
            <a:xfrm>
              <a:off x="898488" y="3077544"/>
              <a:ext cx="197582" cy="10984"/>
            </a:xfrm>
            <a:custGeom>
              <a:rect b="b" l="l" r="r" t="t"/>
              <a:pathLst>
                <a:path extrusionOk="0" h="419" w="7537">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1" name="Google Shape;17281;p86"/>
            <p:cNvSpPr/>
            <p:nvPr/>
          </p:nvSpPr>
          <p:spPr>
            <a:xfrm>
              <a:off x="874658" y="315587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2" name="Google Shape;17282;p86"/>
            <p:cNvSpPr/>
            <p:nvPr/>
          </p:nvSpPr>
          <p:spPr>
            <a:xfrm>
              <a:off x="1211442" y="315587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3" name="Google Shape;17283;p86"/>
            <p:cNvSpPr/>
            <p:nvPr/>
          </p:nvSpPr>
          <p:spPr>
            <a:xfrm>
              <a:off x="874658" y="315587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4" name="Google Shape;17284;p86"/>
            <p:cNvSpPr/>
            <p:nvPr/>
          </p:nvSpPr>
          <p:spPr>
            <a:xfrm>
              <a:off x="1171333" y="3186887"/>
              <a:ext cx="34080" cy="34106"/>
            </a:xfrm>
            <a:custGeom>
              <a:rect b="b" l="l" r="r" t="t"/>
              <a:pathLst>
                <a:path extrusionOk="0" h="1301" w="130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5" name="Google Shape;17285;p86"/>
            <p:cNvSpPr/>
            <p:nvPr/>
          </p:nvSpPr>
          <p:spPr>
            <a:xfrm>
              <a:off x="1113451" y="3186887"/>
              <a:ext cx="34080" cy="34106"/>
            </a:xfrm>
            <a:custGeom>
              <a:rect b="b" l="l" r="r" t="t"/>
              <a:pathLst>
                <a:path extrusionOk="0" h="1301" w="130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6" name="Google Shape;17286;p86"/>
            <p:cNvSpPr/>
            <p:nvPr/>
          </p:nvSpPr>
          <p:spPr>
            <a:xfrm>
              <a:off x="898488" y="3198631"/>
              <a:ext cx="197582" cy="10617"/>
            </a:xfrm>
            <a:custGeom>
              <a:rect b="b" l="l" r="r" t="t"/>
              <a:pathLst>
                <a:path extrusionOk="0" h="405" w="7537">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7" name="Google Shape;17287;p86"/>
            <p:cNvSpPr/>
            <p:nvPr/>
          </p:nvSpPr>
          <p:spPr>
            <a:xfrm>
              <a:off x="898488" y="3094924"/>
              <a:ext cx="30305" cy="10643"/>
            </a:xfrm>
            <a:custGeom>
              <a:rect b="b" l="l" r="r" t="t"/>
              <a:pathLst>
                <a:path extrusionOk="0" h="406" w="1156">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88" name="Google Shape;17288;p86"/>
          <p:cNvGrpSpPr/>
          <p:nvPr/>
        </p:nvGrpSpPr>
        <p:grpSpPr>
          <a:xfrm>
            <a:off x="4230912" y="2929193"/>
            <a:ext cx="308813" cy="306165"/>
            <a:chOff x="4230912" y="2929193"/>
            <a:chExt cx="308813" cy="306165"/>
          </a:xfrm>
        </p:grpSpPr>
        <p:sp>
          <p:nvSpPr>
            <p:cNvPr id="17289" name="Google Shape;17289;p86"/>
            <p:cNvSpPr/>
            <p:nvPr/>
          </p:nvSpPr>
          <p:spPr>
            <a:xfrm>
              <a:off x="4425427" y="2976878"/>
              <a:ext cx="114297" cy="258113"/>
            </a:xfrm>
            <a:custGeom>
              <a:rect b="b" l="l" r="r" t="t"/>
              <a:pathLst>
                <a:path extrusionOk="0" h="9846" w="436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0" name="Google Shape;17290;p86"/>
            <p:cNvSpPr/>
            <p:nvPr/>
          </p:nvSpPr>
          <p:spPr>
            <a:xfrm>
              <a:off x="4425427" y="2976878"/>
              <a:ext cx="93116" cy="258480"/>
            </a:xfrm>
            <a:custGeom>
              <a:rect b="b" l="l" r="r" t="t"/>
              <a:pathLst>
                <a:path extrusionOk="0" h="9860" w="3552">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1" name="Google Shape;17291;p86"/>
            <p:cNvSpPr/>
            <p:nvPr/>
          </p:nvSpPr>
          <p:spPr>
            <a:xfrm>
              <a:off x="4404613" y="2962879"/>
              <a:ext cx="100299" cy="272479"/>
            </a:xfrm>
            <a:custGeom>
              <a:rect b="b" l="l" r="r" t="t"/>
              <a:pathLst>
                <a:path extrusionOk="0" h="10394" w="3826">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2" name="Google Shape;17292;p86"/>
            <p:cNvSpPr/>
            <p:nvPr/>
          </p:nvSpPr>
          <p:spPr>
            <a:xfrm>
              <a:off x="4404613" y="2962879"/>
              <a:ext cx="71934" cy="272479"/>
            </a:xfrm>
            <a:custGeom>
              <a:rect b="b" l="l" r="r" t="t"/>
              <a:pathLst>
                <a:path extrusionOk="0" h="10394" w="2744">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3" name="Google Shape;17293;p86"/>
            <p:cNvSpPr/>
            <p:nvPr/>
          </p:nvSpPr>
          <p:spPr>
            <a:xfrm>
              <a:off x="4230912" y="2929193"/>
              <a:ext cx="229722" cy="306165"/>
            </a:xfrm>
            <a:custGeom>
              <a:rect b="b" l="l" r="r" t="t"/>
              <a:pathLst>
                <a:path extrusionOk="0" h="11679" w="8763">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4" name="Google Shape;17294;p86"/>
            <p:cNvSpPr/>
            <p:nvPr/>
          </p:nvSpPr>
          <p:spPr>
            <a:xfrm>
              <a:off x="4443594" y="2950768"/>
              <a:ext cx="17040" cy="284590"/>
            </a:xfrm>
            <a:custGeom>
              <a:rect b="b" l="l" r="r" t="t"/>
              <a:pathLst>
                <a:path extrusionOk="0" h="10856" w="65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5" name="Google Shape;17295;p86"/>
            <p:cNvSpPr/>
            <p:nvPr/>
          </p:nvSpPr>
          <p:spPr>
            <a:xfrm>
              <a:off x="4271021" y="3008651"/>
              <a:ext cx="22361" cy="22361"/>
            </a:xfrm>
            <a:custGeom>
              <a:rect b="b" l="l" r="r" t="t"/>
              <a:pathLst>
                <a:path extrusionOk="0" h="853" w="853">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6" name="Google Shape;17296;p86"/>
            <p:cNvSpPr/>
            <p:nvPr/>
          </p:nvSpPr>
          <p:spPr>
            <a:xfrm>
              <a:off x="4310003" y="302645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7" name="Google Shape;17297;p86"/>
            <p:cNvSpPr/>
            <p:nvPr/>
          </p:nvSpPr>
          <p:spPr>
            <a:xfrm>
              <a:off x="4310003" y="3010538"/>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8" name="Google Shape;17298;p86"/>
            <p:cNvSpPr/>
            <p:nvPr/>
          </p:nvSpPr>
          <p:spPr>
            <a:xfrm>
              <a:off x="4271021" y="3082079"/>
              <a:ext cx="22361" cy="22335"/>
            </a:xfrm>
            <a:custGeom>
              <a:rect b="b" l="l" r="r" t="t"/>
              <a:pathLst>
                <a:path extrusionOk="0" h="852" w="853">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9" name="Google Shape;17299;p86"/>
            <p:cNvSpPr/>
            <p:nvPr/>
          </p:nvSpPr>
          <p:spPr>
            <a:xfrm>
              <a:off x="4310003" y="3099853"/>
              <a:ext cx="114691" cy="9490"/>
            </a:xfrm>
            <a:custGeom>
              <a:rect b="b" l="l" r="r" t="t"/>
              <a:pathLst>
                <a:path extrusionOk="0" h="362" w="4375">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0" name="Google Shape;17300;p86"/>
            <p:cNvSpPr/>
            <p:nvPr/>
          </p:nvSpPr>
          <p:spPr>
            <a:xfrm>
              <a:off x="4310003" y="3084334"/>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1" name="Google Shape;17301;p86"/>
            <p:cNvSpPr/>
            <p:nvPr/>
          </p:nvSpPr>
          <p:spPr>
            <a:xfrm>
              <a:off x="4271021" y="3155874"/>
              <a:ext cx="22361" cy="21968"/>
            </a:xfrm>
            <a:custGeom>
              <a:rect b="b" l="l" r="r" t="t"/>
              <a:pathLst>
                <a:path extrusionOk="0" h="838" w="853">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2" name="Google Shape;17302;p86"/>
            <p:cNvSpPr/>
            <p:nvPr/>
          </p:nvSpPr>
          <p:spPr>
            <a:xfrm>
              <a:off x="4310003" y="317328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3" name="Google Shape;17303;p86"/>
            <p:cNvSpPr/>
            <p:nvPr/>
          </p:nvSpPr>
          <p:spPr>
            <a:xfrm>
              <a:off x="4310003" y="3157762"/>
              <a:ext cx="37120" cy="9490"/>
            </a:xfrm>
            <a:custGeom>
              <a:rect b="b" l="l" r="r" t="t"/>
              <a:pathLst>
                <a:path extrusionOk="0" h="362" w="1416">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04" name="Google Shape;17304;p86"/>
          <p:cNvGrpSpPr/>
          <p:nvPr/>
        </p:nvGrpSpPr>
        <p:grpSpPr>
          <a:xfrm>
            <a:off x="4627886" y="3401089"/>
            <a:ext cx="409111" cy="267944"/>
            <a:chOff x="4627886" y="3401089"/>
            <a:chExt cx="409111" cy="267944"/>
          </a:xfrm>
        </p:grpSpPr>
        <p:sp>
          <p:nvSpPr>
            <p:cNvPr id="17305" name="Google Shape;17305;p86"/>
            <p:cNvSpPr/>
            <p:nvPr/>
          </p:nvSpPr>
          <p:spPr>
            <a:xfrm>
              <a:off x="4627886" y="3401089"/>
              <a:ext cx="409111" cy="267944"/>
            </a:xfrm>
            <a:custGeom>
              <a:rect b="b" l="l" r="r" t="t"/>
              <a:pathLst>
                <a:path extrusionOk="0" h="10221" w="15606">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6" name="Google Shape;17306;p86"/>
            <p:cNvSpPr/>
            <p:nvPr/>
          </p:nvSpPr>
          <p:spPr>
            <a:xfrm>
              <a:off x="4670276" y="3422271"/>
              <a:ext cx="324332" cy="225580"/>
            </a:xfrm>
            <a:custGeom>
              <a:rect b="b" l="l" r="r" t="t"/>
              <a:pathLst>
                <a:path extrusionOk="0" h="8605" w="12372">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7" name="Google Shape;17307;p86"/>
            <p:cNvSpPr/>
            <p:nvPr/>
          </p:nvSpPr>
          <p:spPr>
            <a:xfrm>
              <a:off x="4642252" y="3520761"/>
              <a:ext cx="14025" cy="28312"/>
            </a:xfrm>
            <a:custGeom>
              <a:rect b="b" l="l" r="r" t="t"/>
              <a:pathLst>
                <a:path extrusionOk="0" h="1080" w="535">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8" name="Google Shape;17308;p86"/>
            <p:cNvSpPr/>
            <p:nvPr/>
          </p:nvSpPr>
          <p:spPr>
            <a:xfrm>
              <a:off x="5008947" y="3513578"/>
              <a:ext cx="14025" cy="42678"/>
            </a:xfrm>
            <a:custGeom>
              <a:rect b="b" l="l" r="r" t="t"/>
              <a:pathLst>
                <a:path extrusionOk="0" h="1628" w="535">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9" name="Google Shape;17309;p86"/>
            <p:cNvSpPr/>
            <p:nvPr/>
          </p:nvSpPr>
          <p:spPr>
            <a:xfrm>
              <a:off x="5006299" y="3421904"/>
              <a:ext cx="18953" cy="14392"/>
            </a:xfrm>
            <a:custGeom>
              <a:rect b="b" l="l" r="r" t="t"/>
              <a:pathLst>
                <a:path extrusionOk="0" h="549" w="723">
                  <a:moveTo>
                    <a:pt x="362" y="0"/>
                  </a:moveTo>
                  <a:cubicBezTo>
                    <a:pt x="1" y="0"/>
                    <a:pt x="1" y="549"/>
                    <a:pt x="362" y="549"/>
                  </a:cubicBezTo>
                  <a:cubicBezTo>
                    <a:pt x="723" y="549"/>
                    <a:pt x="723" y="0"/>
                    <a:pt x="362"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0" name="Google Shape;17310;p86"/>
            <p:cNvSpPr/>
            <p:nvPr/>
          </p:nvSpPr>
          <p:spPr>
            <a:xfrm>
              <a:off x="4642252" y="3485554"/>
              <a:ext cx="14025" cy="21129"/>
            </a:xfrm>
            <a:custGeom>
              <a:rect b="b" l="l" r="r" t="t"/>
              <a:pathLst>
                <a:path extrusionOk="0" h="806" w="535">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1" name="Google Shape;17311;p86"/>
            <p:cNvSpPr/>
            <p:nvPr/>
          </p:nvSpPr>
          <p:spPr>
            <a:xfrm>
              <a:off x="4642252" y="3563150"/>
              <a:ext cx="14025" cy="21103"/>
            </a:xfrm>
            <a:custGeom>
              <a:rect b="b" l="l" r="r" t="t"/>
              <a:pathLst>
                <a:path extrusionOk="0" h="805" w="535">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2" name="Google Shape;17312;p86"/>
            <p:cNvSpPr/>
            <p:nvPr/>
          </p:nvSpPr>
          <p:spPr>
            <a:xfrm>
              <a:off x="4761845" y="3457478"/>
              <a:ext cx="141561" cy="113170"/>
            </a:xfrm>
            <a:custGeom>
              <a:rect b="b" l="l" r="r" t="t"/>
              <a:pathLst>
                <a:path extrusionOk="0" h="4317" w="540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3" name="Google Shape;17313;p86"/>
            <p:cNvSpPr/>
            <p:nvPr/>
          </p:nvSpPr>
          <p:spPr>
            <a:xfrm>
              <a:off x="4691457" y="3598619"/>
              <a:ext cx="281942" cy="14025"/>
            </a:xfrm>
            <a:custGeom>
              <a:rect b="b" l="l" r="r" t="t"/>
              <a:pathLst>
                <a:path extrusionOk="0" h="535" w="10755">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4" name="Google Shape;17314;p86"/>
            <p:cNvSpPr/>
            <p:nvPr/>
          </p:nvSpPr>
          <p:spPr>
            <a:xfrm>
              <a:off x="4691457" y="3598619"/>
              <a:ext cx="63598" cy="14025"/>
            </a:xfrm>
            <a:custGeom>
              <a:rect b="b" l="l" r="r" t="t"/>
              <a:pathLst>
                <a:path extrusionOk="0" h="535" w="2426">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5" name="Google Shape;17315;p86"/>
            <p:cNvSpPr/>
            <p:nvPr/>
          </p:nvSpPr>
          <p:spPr>
            <a:xfrm>
              <a:off x="4741030" y="3591436"/>
              <a:ext cx="28024" cy="28024"/>
            </a:xfrm>
            <a:custGeom>
              <a:rect b="b" l="l" r="r" t="t"/>
              <a:pathLst>
                <a:path extrusionOk="0" h="1069" w="1069">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16" name="Google Shape;17316;p86"/>
          <p:cNvGrpSpPr/>
          <p:nvPr/>
        </p:nvGrpSpPr>
        <p:grpSpPr>
          <a:xfrm>
            <a:off x="4652476" y="2898915"/>
            <a:ext cx="386016" cy="384495"/>
            <a:chOff x="4652476" y="2898915"/>
            <a:chExt cx="386016" cy="384495"/>
          </a:xfrm>
        </p:grpSpPr>
        <p:sp>
          <p:nvSpPr>
            <p:cNvPr id="17317" name="Google Shape;17317;p86"/>
            <p:cNvSpPr/>
            <p:nvPr/>
          </p:nvSpPr>
          <p:spPr>
            <a:xfrm>
              <a:off x="4842456" y="3088895"/>
              <a:ext cx="60190" cy="60190"/>
            </a:xfrm>
            <a:custGeom>
              <a:rect b="b" l="l" r="r" t="t"/>
              <a:pathLst>
                <a:path extrusionOk="0" h="2296" w="2296">
                  <a:moveTo>
                    <a:pt x="592" y="0"/>
                  </a:moveTo>
                  <a:lnTo>
                    <a:pt x="0" y="592"/>
                  </a:lnTo>
                  <a:lnTo>
                    <a:pt x="1704" y="2295"/>
                  </a:lnTo>
                  <a:lnTo>
                    <a:pt x="2295" y="1703"/>
                  </a:lnTo>
                  <a:lnTo>
                    <a:pt x="592"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8" name="Google Shape;17318;p86"/>
            <p:cNvSpPr/>
            <p:nvPr/>
          </p:nvSpPr>
          <p:spPr>
            <a:xfrm>
              <a:off x="4652476" y="2898915"/>
              <a:ext cx="247889" cy="247889"/>
            </a:xfrm>
            <a:custGeom>
              <a:rect b="b" l="l" r="r" t="t"/>
              <a:pathLst>
                <a:path extrusionOk="0" h="9456" w="9456">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9" name="Google Shape;17319;p86"/>
            <p:cNvSpPr/>
            <p:nvPr/>
          </p:nvSpPr>
          <p:spPr>
            <a:xfrm>
              <a:off x="4680866" y="2927306"/>
              <a:ext cx="191134" cy="191134"/>
            </a:xfrm>
            <a:custGeom>
              <a:rect b="b" l="l" r="r" t="t"/>
              <a:pathLst>
                <a:path extrusionOk="0" h="7291" w="7291">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0" name="Google Shape;17320;p86"/>
            <p:cNvSpPr/>
            <p:nvPr/>
          </p:nvSpPr>
          <p:spPr>
            <a:xfrm>
              <a:off x="4869693" y="3117653"/>
              <a:ext cx="168798" cy="165757"/>
            </a:xfrm>
            <a:custGeom>
              <a:rect b="b" l="l" r="r" t="t"/>
              <a:pathLst>
                <a:path extrusionOk="0" h="6323" w="6439">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1" name="Google Shape;17321;p86"/>
            <p:cNvSpPr/>
            <p:nvPr/>
          </p:nvSpPr>
          <p:spPr>
            <a:xfrm>
              <a:off x="4881437" y="3118020"/>
              <a:ext cx="157054" cy="155560"/>
            </a:xfrm>
            <a:custGeom>
              <a:rect b="b" l="l" r="r" t="t"/>
              <a:pathLst>
                <a:path extrusionOk="0" h="5934" w="5991">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2" name="Google Shape;17322;p86"/>
            <p:cNvSpPr/>
            <p:nvPr/>
          </p:nvSpPr>
          <p:spPr>
            <a:xfrm>
              <a:off x="4952952" y="3199391"/>
              <a:ext cx="54134" cy="54134"/>
            </a:xfrm>
            <a:custGeom>
              <a:rect b="b" l="l" r="r" t="t"/>
              <a:pathLst>
                <a:path extrusionOk="0" h="2065" w="2065">
                  <a:moveTo>
                    <a:pt x="1458" y="0"/>
                  </a:moveTo>
                  <a:lnTo>
                    <a:pt x="0" y="1473"/>
                  </a:lnTo>
                  <a:lnTo>
                    <a:pt x="592" y="2064"/>
                  </a:lnTo>
                  <a:lnTo>
                    <a:pt x="2065" y="607"/>
                  </a:lnTo>
                  <a:lnTo>
                    <a:pt x="14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3" name="Google Shape;17323;p86"/>
            <p:cNvSpPr/>
            <p:nvPr/>
          </p:nvSpPr>
          <p:spPr>
            <a:xfrm>
              <a:off x="4931377" y="3179232"/>
              <a:ext cx="55209" cy="50464"/>
            </a:xfrm>
            <a:custGeom>
              <a:rect b="b" l="l" r="r" t="t"/>
              <a:pathLst>
                <a:path extrusionOk="0" h="1925" w="2106">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4" name="Google Shape;17324;p86"/>
            <p:cNvSpPr/>
            <p:nvPr/>
          </p:nvSpPr>
          <p:spPr>
            <a:xfrm>
              <a:off x="4736101" y="2955670"/>
              <a:ext cx="87453" cy="95396"/>
            </a:xfrm>
            <a:custGeom>
              <a:rect b="b" l="l" r="r" t="t"/>
              <a:pathLst>
                <a:path extrusionOk="0" h="3639" w="3336">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5" name="Google Shape;17325;p86"/>
            <p:cNvSpPr/>
            <p:nvPr/>
          </p:nvSpPr>
          <p:spPr>
            <a:xfrm>
              <a:off x="4762972" y="3064279"/>
              <a:ext cx="26897" cy="28050"/>
            </a:xfrm>
            <a:custGeom>
              <a:rect b="b" l="l" r="r" t="t"/>
              <a:pathLst>
                <a:path extrusionOk="0" h="1070" w="1026">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26" name="Google Shape;17326;p86"/>
          <p:cNvGrpSpPr/>
          <p:nvPr/>
        </p:nvGrpSpPr>
        <p:grpSpPr>
          <a:xfrm>
            <a:off x="5156931" y="2922194"/>
            <a:ext cx="324699" cy="347611"/>
            <a:chOff x="5156931" y="2922194"/>
            <a:chExt cx="324699" cy="347611"/>
          </a:xfrm>
        </p:grpSpPr>
        <p:sp>
          <p:nvSpPr>
            <p:cNvPr id="17327" name="Google Shape;17327;p86"/>
            <p:cNvSpPr/>
            <p:nvPr/>
          </p:nvSpPr>
          <p:spPr>
            <a:xfrm>
              <a:off x="5160706" y="3072982"/>
              <a:ext cx="317149" cy="43543"/>
            </a:xfrm>
            <a:custGeom>
              <a:rect b="b" l="l" r="r" t="t"/>
              <a:pathLst>
                <a:path extrusionOk="0" h="1661" w="12098">
                  <a:moveTo>
                    <a:pt x="15" y="1"/>
                  </a:moveTo>
                  <a:lnTo>
                    <a:pt x="0" y="1661"/>
                  </a:lnTo>
                  <a:lnTo>
                    <a:pt x="12097" y="1661"/>
                  </a:lnTo>
                  <a:lnTo>
                    <a:pt x="1208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8" name="Google Shape;17328;p86"/>
            <p:cNvSpPr/>
            <p:nvPr/>
          </p:nvSpPr>
          <p:spPr>
            <a:xfrm>
              <a:off x="5258330" y="2922194"/>
              <a:ext cx="128689" cy="62261"/>
            </a:xfrm>
            <a:custGeom>
              <a:rect b="b" l="l" r="r" t="t"/>
              <a:pathLst>
                <a:path extrusionOk="0" h="2375" w="4909">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9" name="Google Shape;17329;p86"/>
            <p:cNvSpPr/>
            <p:nvPr/>
          </p:nvSpPr>
          <p:spPr>
            <a:xfrm>
              <a:off x="5258330" y="2957951"/>
              <a:ext cx="128689" cy="26503"/>
            </a:xfrm>
            <a:custGeom>
              <a:rect b="b" l="l" r="r" t="t"/>
              <a:pathLst>
                <a:path extrusionOk="0" h="1011" w="4909">
                  <a:moveTo>
                    <a:pt x="997" y="0"/>
                  </a:moveTo>
                  <a:lnTo>
                    <a:pt x="1" y="1011"/>
                  </a:lnTo>
                  <a:lnTo>
                    <a:pt x="4909" y="1011"/>
                  </a:lnTo>
                  <a:lnTo>
                    <a:pt x="391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0" name="Google Shape;17330;p86"/>
            <p:cNvSpPr/>
            <p:nvPr/>
          </p:nvSpPr>
          <p:spPr>
            <a:xfrm>
              <a:off x="5180000" y="2975358"/>
              <a:ext cx="278561" cy="260761"/>
            </a:xfrm>
            <a:custGeom>
              <a:rect b="b" l="l" r="r" t="t"/>
              <a:pathLst>
                <a:path extrusionOk="0" h="9947" w="10626">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1" name="Google Shape;17331;p86"/>
            <p:cNvSpPr/>
            <p:nvPr/>
          </p:nvSpPr>
          <p:spPr>
            <a:xfrm>
              <a:off x="5438847" y="2975358"/>
              <a:ext cx="19714" cy="260761"/>
            </a:xfrm>
            <a:custGeom>
              <a:rect b="b" l="l" r="r" t="t"/>
              <a:pathLst>
                <a:path extrusionOk="0" h="9947" w="752">
                  <a:moveTo>
                    <a:pt x="1" y="0"/>
                  </a:moveTo>
                  <a:lnTo>
                    <a:pt x="1" y="9946"/>
                  </a:lnTo>
                  <a:lnTo>
                    <a:pt x="751" y="9946"/>
                  </a:lnTo>
                  <a:lnTo>
                    <a:pt x="751" y="217"/>
                  </a:lnTo>
                  <a:cubicBezTo>
                    <a:pt x="751" y="102"/>
                    <a:pt x="650" y="0"/>
                    <a:pt x="535"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2" name="Google Shape;17332;p86"/>
            <p:cNvSpPr/>
            <p:nvPr/>
          </p:nvSpPr>
          <p:spPr>
            <a:xfrm>
              <a:off x="5180000" y="3062785"/>
              <a:ext cx="278561" cy="172967"/>
            </a:xfrm>
            <a:custGeom>
              <a:rect b="b" l="l" r="r" t="t"/>
              <a:pathLst>
                <a:path extrusionOk="0" h="6598" w="10626">
                  <a:moveTo>
                    <a:pt x="1" y="0"/>
                  </a:moveTo>
                  <a:lnTo>
                    <a:pt x="1" y="6597"/>
                  </a:lnTo>
                  <a:lnTo>
                    <a:pt x="10625" y="6597"/>
                  </a:lnTo>
                  <a:lnTo>
                    <a:pt x="10625" y="0"/>
                  </a:lnTo>
                  <a:lnTo>
                    <a:pt x="5313" y="3797"/>
                  </a:lnTo>
                  <a:lnTo>
                    <a:pt x="1"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3" name="Google Shape;17333;p86"/>
            <p:cNvSpPr/>
            <p:nvPr/>
          </p:nvSpPr>
          <p:spPr>
            <a:xfrm>
              <a:off x="5221262" y="3114192"/>
              <a:ext cx="196953" cy="10329"/>
            </a:xfrm>
            <a:custGeom>
              <a:rect b="b" l="l" r="r" t="t"/>
              <a:pathLst>
                <a:path extrusionOk="0" h="394" w="7513">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4" name="Google Shape;17334;p86"/>
            <p:cNvSpPr/>
            <p:nvPr/>
          </p:nvSpPr>
          <p:spPr>
            <a:xfrm>
              <a:off x="5254031" y="3136528"/>
              <a:ext cx="129581" cy="10696"/>
            </a:xfrm>
            <a:custGeom>
              <a:rect b="b" l="l" r="r" t="t"/>
              <a:pathLst>
                <a:path extrusionOk="0" h="408" w="4943">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5" name="Google Shape;17335;p86"/>
            <p:cNvSpPr/>
            <p:nvPr/>
          </p:nvSpPr>
          <p:spPr>
            <a:xfrm>
              <a:off x="5284074" y="3159282"/>
              <a:ext cx="68893" cy="10617"/>
            </a:xfrm>
            <a:custGeom>
              <a:rect b="b" l="l" r="r" t="t"/>
              <a:pathLst>
                <a:path extrusionOk="0" h="405" w="2628">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6" name="Google Shape;17336;p86"/>
            <p:cNvSpPr/>
            <p:nvPr/>
          </p:nvSpPr>
          <p:spPr>
            <a:xfrm>
              <a:off x="5156931" y="3073009"/>
              <a:ext cx="324699" cy="196796"/>
            </a:xfrm>
            <a:custGeom>
              <a:rect b="b" l="l" r="r" t="t"/>
              <a:pathLst>
                <a:path extrusionOk="0" h="7507" w="12386">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7" name="Google Shape;17337;p86"/>
            <p:cNvSpPr/>
            <p:nvPr/>
          </p:nvSpPr>
          <p:spPr>
            <a:xfrm>
              <a:off x="5464197" y="3072694"/>
              <a:ext cx="17433" cy="197111"/>
            </a:xfrm>
            <a:custGeom>
              <a:rect b="b" l="l" r="r" t="t"/>
              <a:pathLst>
                <a:path extrusionOk="0" h="7519" w="665">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8" name="Google Shape;17338;p86"/>
            <p:cNvSpPr/>
            <p:nvPr/>
          </p:nvSpPr>
          <p:spPr>
            <a:xfrm>
              <a:off x="5217461" y="3013579"/>
              <a:ext cx="32585" cy="32952"/>
            </a:xfrm>
            <a:custGeom>
              <a:rect b="b" l="l" r="r" t="t"/>
              <a:pathLst>
                <a:path extrusionOk="0" h="1257" w="1243">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9" name="Google Shape;17339;p86"/>
            <p:cNvSpPr/>
            <p:nvPr/>
          </p:nvSpPr>
          <p:spPr>
            <a:xfrm>
              <a:off x="5271595" y="3008258"/>
              <a:ext cx="36491" cy="10670"/>
            </a:xfrm>
            <a:custGeom>
              <a:rect b="b" l="l" r="r" t="t"/>
              <a:pathLst>
                <a:path extrusionOk="0" h="407" w="1392">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0" name="Google Shape;17340;p86"/>
            <p:cNvSpPr/>
            <p:nvPr/>
          </p:nvSpPr>
          <p:spPr>
            <a:xfrm>
              <a:off x="5270206" y="3036255"/>
              <a:ext cx="113406" cy="10670"/>
            </a:xfrm>
            <a:custGeom>
              <a:rect b="b" l="l" r="r" t="t"/>
              <a:pathLst>
                <a:path extrusionOk="0" h="407" w="4326">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1" name="Google Shape;17341;p86"/>
            <p:cNvSpPr/>
            <p:nvPr/>
          </p:nvSpPr>
          <p:spPr>
            <a:xfrm>
              <a:off x="5223517" y="3080532"/>
              <a:ext cx="69915" cy="10670"/>
            </a:xfrm>
            <a:custGeom>
              <a:rect b="b" l="l" r="r" t="t"/>
              <a:pathLst>
                <a:path extrusionOk="0" h="407" w="2667">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2" name="Google Shape;17342;p86"/>
            <p:cNvSpPr/>
            <p:nvPr/>
          </p:nvSpPr>
          <p:spPr>
            <a:xfrm>
              <a:off x="5183251" y="3234152"/>
              <a:ext cx="56939" cy="10696"/>
            </a:xfrm>
            <a:custGeom>
              <a:rect b="b" l="l" r="r" t="t"/>
              <a:pathLst>
                <a:path extrusionOk="0" h="408" w="2172">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43" name="Google Shape;17343;p86"/>
          <p:cNvGrpSpPr/>
          <p:nvPr/>
        </p:nvGrpSpPr>
        <p:grpSpPr>
          <a:xfrm>
            <a:off x="6086331" y="2905337"/>
            <a:ext cx="364441" cy="364834"/>
            <a:chOff x="6086331" y="2905337"/>
            <a:chExt cx="364441" cy="364834"/>
          </a:xfrm>
        </p:grpSpPr>
        <p:sp>
          <p:nvSpPr>
            <p:cNvPr id="17344" name="Google Shape;17344;p86"/>
            <p:cNvSpPr/>
            <p:nvPr/>
          </p:nvSpPr>
          <p:spPr>
            <a:xfrm>
              <a:off x="6086331" y="2905337"/>
              <a:ext cx="277407" cy="277433"/>
            </a:xfrm>
            <a:custGeom>
              <a:rect b="b" l="l" r="r" t="t"/>
              <a:pathLst>
                <a:path extrusionOk="0" h="10583" w="10582">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5" name="Google Shape;17345;p86"/>
            <p:cNvSpPr/>
            <p:nvPr/>
          </p:nvSpPr>
          <p:spPr>
            <a:xfrm>
              <a:off x="6143480" y="2983301"/>
              <a:ext cx="142321" cy="121821"/>
            </a:xfrm>
            <a:custGeom>
              <a:rect b="b" l="l" r="r" t="t"/>
              <a:pathLst>
                <a:path extrusionOk="0" h="4647" w="5429">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6" name="Google Shape;17346;p86"/>
            <p:cNvSpPr/>
            <p:nvPr/>
          </p:nvSpPr>
          <p:spPr>
            <a:xfrm>
              <a:off x="6184349" y="3013946"/>
              <a:ext cx="70781" cy="60557"/>
            </a:xfrm>
            <a:custGeom>
              <a:rect b="b" l="l" r="r" t="t"/>
              <a:pathLst>
                <a:path extrusionOk="0" h="2310" w="270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7" name="Google Shape;17347;p86"/>
            <p:cNvSpPr/>
            <p:nvPr/>
          </p:nvSpPr>
          <p:spPr>
            <a:xfrm>
              <a:off x="6268368" y="3087374"/>
              <a:ext cx="182404" cy="182797"/>
            </a:xfrm>
            <a:custGeom>
              <a:rect b="b" l="l" r="r" t="t"/>
              <a:pathLst>
                <a:path extrusionOk="0" h="6973" w="6958">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8" name="Google Shape;17348;p86"/>
            <p:cNvSpPr/>
            <p:nvPr/>
          </p:nvSpPr>
          <p:spPr>
            <a:xfrm>
              <a:off x="6298620" y="3133172"/>
              <a:ext cx="106747" cy="91412"/>
            </a:xfrm>
            <a:custGeom>
              <a:rect b="b" l="l" r="r" t="t"/>
              <a:pathLst>
                <a:path extrusionOk="0" h="3487" w="4072">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9" name="Google Shape;17349;p86"/>
            <p:cNvSpPr/>
            <p:nvPr/>
          </p:nvSpPr>
          <p:spPr>
            <a:xfrm>
              <a:off x="6322843" y="3151706"/>
              <a:ext cx="63991" cy="54527"/>
            </a:xfrm>
            <a:custGeom>
              <a:rect b="b" l="l" r="r" t="t"/>
              <a:pathLst>
                <a:path extrusionOk="0" h="2080" w="2441">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50" name="Google Shape;17350;p86"/>
          <p:cNvGrpSpPr/>
          <p:nvPr/>
        </p:nvGrpSpPr>
        <p:grpSpPr>
          <a:xfrm>
            <a:off x="6554059" y="2907251"/>
            <a:ext cx="377706" cy="377680"/>
            <a:chOff x="6554059" y="2907251"/>
            <a:chExt cx="377706" cy="377680"/>
          </a:xfrm>
        </p:grpSpPr>
        <p:sp>
          <p:nvSpPr>
            <p:cNvPr id="17351" name="Google Shape;17351;p86"/>
            <p:cNvSpPr/>
            <p:nvPr/>
          </p:nvSpPr>
          <p:spPr>
            <a:xfrm>
              <a:off x="6635064" y="2907251"/>
              <a:ext cx="215723" cy="377680"/>
            </a:xfrm>
            <a:custGeom>
              <a:rect b="b" l="l" r="r" t="t"/>
              <a:pathLst>
                <a:path extrusionOk="0" h="14407" w="8229">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2" name="Google Shape;17352;p86"/>
            <p:cNvSpPr/>
            <p:nvPr/>
          </p:nvSpPr>
          <p:spPr>
            <a:xfrm>
              <a:off x="6805330" y="2907251"/>
              <a:ext cx="45457" cy="377680"/>
            </a:xfrm>
            <a:custGeom>
              <a:rect b="b" l="l" r="r" t="t"/>
              <a:pathLst>
                <a:path extrusionOk="0" h="14407" w="1734">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3" name="Google Shape;17353;p86"/>
            <p:cNvSpPr/>
            <p:nvPr/>
          </p:nvSpPr>
          <p:spPr>
            <a:xfrm>
              <a:off x="6635064" y="3227389"/>
              <a:ext cx="215723" cy="22728"/>
            </a:xfrm>
            <a:custGeom>
              <a:rect b="b" l="l" r="r" t="t"/>
              <a:pathLst>
                <a:path extrusionOk="0" h="867" w="8229">
                  <a:moveTo>
                    <a:pt x="0" y="0"/>
                  </a:moveTo>
                  <a:lnTo>
                    <a:pt x="0" y="867"/>
                  </a:lnTo>
                  <a:lnTo>
                    <a:pt x="8228" y="867"/>
                  </a:lnTo>
                  <a:lnTo>
                    <a:pt x="8228" y="0"/>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4" name="Google Shape;17354;p86"/>
            <p:cNvSpPr/>
            <p:nvPr/>
          </p:nvSpPr>
          <p:spPr>
            <a:xfrm>
              <a:off x="6828058" y="3227389"/>
              <a:ext cx="22728" cy="22728"/>
            </a:xfrm>
            <a:custGeom>
              <a:rect b="b" l="l" r="r" t="t"/>
              <a:pathLst>
                <a:path extrusionOk="0" h="867" w="867">
                  <a:moveTo>
                    <a:pt x="0" y="0"/>
                  </a:moveTo>
                  <a:lnTo>
                    <a:pt x="0" y="867"/>
                  </a:lnTo>
                  <a:lnTo>
                    <a:pt x="866" y="867"/>
                  </a:lnTo>
                  <a:lnTo>
                    <a:pt x="866"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5" name="Google Shape;17355;p86"/>
            <p:cNvSpPr/>
            <p:nvPr/>
          </p:nvSpPr>
          <p:spPr>
            <a:xfrm>
              <a:off x="6635064" y="3250091"/>
              <a:ext cx="215723" cy="34840"/>
            </a:xfrm>
            <a:custGeom>
              <a:rect b="b" l="l" r="r" t="t"/>
              <a:pathLst>
                <a:path extrusionOk="0" h="1329" w="8229">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6" name="Google Shape;17356;p86"/>
            <p:cNvSpPr/>
            <p:nvPr/>
          </p:nvSpPr>
          <p:spPr>
            <a:xfrm>
              <a:off x="6805330" y="3250091"/>
              <a:ext cx="45457" cy="34840"/>
            </a:xfrm>
            <a:custGeom>
              <a:rect b="b" l="l" r="r" t="t"/>
              <a:pathLst>
                <a:path extrusionOk="0" h="1329" w="1734">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7" name="Google Shape;17357;p86"/>
            <p:cNvSpPr/>
            <p:nvPr/>
          </p:nvSpPr>
          <p:spPr>
            <a:xfrm>
              <a:off x="6635064" y="2907251"/>
              <a:ext cx="216090" cy="35207"/>
            </a:xfrm>
            <a:custGeom>
              <a:rect b="b" l="l" r="r" t="t"/>
              <a:pathLst>
                <a:path extrusionOk="0" h="1343" w="8243">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8" name="Google Shape;17358;p86"/>
            <p:cNvSpPr/>
            <p:nvPr/>
          </p:nvSpPr>
          <p:spPr>
            <a:xfrm>
              <a:off x="6805330" y="2907251"/>
              <a:ext cx="45457" cy="35207"/>
            </a:xfrm>
            <a:custGeom>
              <a:rect b="b" l="l" r="r" t="t"/>
              <a:pathLst>
                <a:path extrusionOk="0" h="1343" w="1734">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9" name="Google Shape;17359;p86"/>
            <p:cNvSpPr/>
            <p:nvPr/>
          </p:nvSpPr>
          <p:spPr>
            <a:xfrm>
              <a:off x="6720577" y="3262202"/>
              <a:ext cx="45064" cy="11010"/>
            </a:xfrm>
            <a:custGeom>
              <a:rect b="b" l="l" r="r" t="t"/>
              <a:pathLst>
                <a:path extrusionOk="0" h="420" w="1719">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0" name="Google Shape;17360;p86"/>
            <p:cNvSpPr/>
            <p:nvPr/>
          </p:nvSpPr>
          <p:spPr>
            <a:xfrm>
              <a:off x="6554059" y="2962879"/>
              <a:ext cx="149137" cy="163765"/>
            </a:xfrm>
            <a:custGeom>
              <a:rect b="b" l="l" r="r" t="t"/>
              <a:pathLst>
                <a:path extrusionOk="0" h="6247" w="5689">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1" name="Google Shape;17361;p86"/>
            <p:cNvSpPr/>
            <p:nvPr/>
          </p:nvSpPr>
          <p:spPr>
            <a:xfrm>
              <a:off x="6650950" y="2962879"/>
              <a:ext cx="52246" cy="129056"/>
            </a:xfrm>
            <a:custGeom>
              <a:rect b="b" l="l" r="r" t="t"/>
              <a:pathLst>
                <a:path extrusionOk="0" h="4923" w="1993">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2" name="Google Shape;17362;p86"/>
            <p:cNvSpPr/>
            <p:nvPr/>
          </p:nvSpPr>
          <p:spPr>
            <a:xfrm>
              <a:off x="6596842" y="2999580"/>
              <a:ext cx="64358" cy="53295"/>
            </a:xfrm>
            <a:custGeom>
              <a:rect b="b" l="l" r="r" t="t"/>
              <a:pathLst>
                <a:path extrusionOk="0" h="2033" w="2455">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3" name="Google Shape;17363;p86"/>
            <p:cNvSpPr/>
            <p:nvPr/>
          </p:nvSpPr>
          <p:spPr>
            <a:xfrm>
              <a:off x="6782628" y="3055576"/>
              <a:ext cx="149137" cy="163765"/>
            </a:xfrm>
            <a:custGeom>
              <a:rect b="b" l="l" r="r" t="t"/>
              <a:pathLst>
                <a:path extrusionOk="0" h="6247" w="5689">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4" name="Google Shape;17364;p86"/>
            <p:cNvSpPr/>
            <p:nvPr/>
          </p:nvSpPr>
          <p:spPr>
            <a:xfrm>
              <a:off x="6879885" y="3055576"/>
              <a:ext cx="51879" cy="129083"/>
            </a:xfrm>
            <a:custGeom>
              <a:rect b="b" l="l" r="r" t="t"/>
              <a:pathLst>
                <a:path extrusionOk="0" h="4924" w="1979">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5" name="Google Shape;17365;p86"/>
            <p:cNvSpPr/>
            <p:nvPr/>
          </p:nvSpPr>
          <p:spPr>
            <a:xfrm>
              <a:off x="6841297" y="3080926"/>
              <a:ext cx="31799" cy="32192"/>
            </a:xfrm>
            <a:custGeom>
              <a:rect b="b" l="l" r="r" t="t"/>
              <a:pathLst>
                <a:path extrusionOk="0" h="1228" w="1213">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6" name="Google Shape;17366;p86"/>
            <p:cNvSpPr/>
            <p:nvPr/>
          </p:nvSpPr>
          <p:spPr>
            <a:xfrm>
              <a:off x="6830706" y="3113091"/>
              <a:ext cx="53374" cy="31825"/>
            </a:xfrm>
            <a:custGeom>
              <a:rect b="b" l="l" r="r" t="t"/>
              <a:pathLst>
                <a:path extrusionOk="0" h="1214" w="2036">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7" name="Google Shape;17367;p86"/>
            <p:cNvSpPr/>
            <p:nvPr/>
          </p:nvSpPr>
          <p:spPr>
            <a:xfrm>
              <a:off x="6725112" y="2972343"/>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8" name="Google Shape;17368;p86"/>
            <p:cNvSpPr/>
            <p:nvPr/>
          </p:nvSpPr>
          <p:spPr>
            <a:xfrm>
              <a:off x="6725112" y="2995045"/>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9" name="Google Shape;17369;p86"/>
            <p:cNvSpPr/>
            <p:nvPr/>
          </p:nvSpPr>
          <p:spPr>
            <a:xfrm>
              <a:off x="6725112" y="3017747"/>
              <a:ext cx="95396" cy="11377"/>
            </a:xfrm>
            <a:custGeom>
              <a:rect b="b" l="l" r="r" t="t"/>
              <a:pathLst>
                <a:path extrusionOk="0" h="434" w="3639">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0" name="Google Shape;17370;p86"/>
            <p:cNvSpPr/>
            <p:nvPr/>
          </p:nvSpPr>
          <p:spPr>
            <a:xfrm>
              <a:off x="6664949" y="3138467"/>
              <a:ext cx="91595" cy="23095"/>
            </a:xfrm>
            <a:custGeom>
              <a:rect b="b" l="l" r="r" t="t"/>
              <a:pathLst>
                <a:path extrusionOk="0" h="881" w="3494">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1" name="Google Shape;17371;p86"/>
            <p:cNvSpPr/>
            <p:nvPr/>
          </p:nvSpPr>
          <p:spPr>
            <a:xfrm>
              <a:off x="6663428" y="3178576"/>
              <a:ext cx="95003" cy="11377"/>
            </a:xfrm>
            <a:custGeom>
              <a:rect b="b" l="l" r="r" t="t"/>
              <a:pathLst>
                <a:path extrusionOk="0" h="434" w="3624">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72" name="Google Shape;17372;p86"/>
          <p:cNvGrpSpPr/>
          <p:nvPr/>
        </p:nvGrpSpPr>
        <p:grpSpPr>
          <a:xfrm>
            <a:off x="7491796" y="2945446"/>
            <a:ext cx="400801" cy="317542"/>
            <a:chOff x="7491796" y="2945446"/>
            <a:chExt cx="400801" cy="317542"/>
          </a:xfrm>
        </p:grpSpPr>
        <p:sp>
          <p:nvSpPr>
            <p:cNvPr id="17373" name="Google Shape;17373;p86"/>
            <p:cNvSpPr/>
            <p:nvPr/>
          </p:nvSpPr>
          <p:spPr>
            <a:xfrm>
              <a:off x="7491796" y="2998453"/>
              <a:ext cx="340611" cy="264536"/>
            </a:xfrm>
            <a:custGeom>
              <a:rect b="b" l="l" r="r" t="t"/>
              <a:pathLst>
                <a:path extrusionOk="0" h="10091" w="12993">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4" name="Google Shape;17374;p86"/>
            <p:cNvSpPr/>
            <p:nvPr/>
          </p:nvSpPr>
          <p:spPr>
            <a:xfrm>
              <a:off x="7491796" y="2998453"/>
              <a:ext cx="24249" cy="264536"/>
            </a:xfrm>
            <a:custGeom>
              <a:rect b="b" l="l" r="r" t="t"/>
              <a:pathLst>
                <a:path extrusionOk="0" h="10091" w="925">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5" name="Google Shape;17375;p86"/>
            <p:cNvSpPr/>
            <p:nvPr/>
          </p:nvSpPr>
          <p:spPr>
            <a:xfrm>
              <a:off x="7541002" y="2945473"/>
              <a:ext cx="291406" cy="58669"/>
            </a:xfrm>
            <a:custGeom>
              <a:rect b="b" l="l" r="r" t="t"/>
              <a:pathLst>
                <a:path extrusionOk="0" h="2238" w="11116">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6" name="Google Shape;17376;p86"/>
            <p:cNvSpPr/>
            <p:nvPr/>
          </p:nvSpPr>
          <p:spPr>
            <a:xfrm>
              <a:off x="7491796" y="2945473"/>
              <a:ext cx="56415" cy="58669"/>
            </a:xfrm>
            <a:custGeom>
              <a:rect b="b" l="l" r="r" t="t"/>
              <a:pathLst>
                <a:path extrusionOk="0" h="2238" w="2152">
                  <a:moveTo>
                    <a:pt x="319" y="0"/>
                  </a:moveTo>
                  <a:cubicBezTo>
                    <a:pt x="145" y="0"/>
                    <a:pt x="1" y="144"/>
                    <a:pt x="1" y="318"/>
                  </a:cubicBezTo>
                  <a:lnTo>
                    <a:pt x="1" y="2238"/>
                  </a:lnTo>
                  <a:lnTo>
                    <a:pt x="2152" y="2238"/>
                  </a:lnTo>
                  <a:lnTo>
                    <a:pt x="2152"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7" name="Google Shape;17377;p86"/>
            <p:cNvSpPr/>
            <p:nvPr/>
          </p:nvSpPr>
          <p:spPr>
            <a:xfrm>
              <a:off x="7491796" y="2945446"/>
              <a:ext cx="24642" cy="58695"/>
            </a:xfrm>
            <a:custGeom>
              <a:rect b="b" l="l" r="r" t="t"/>
              <a:pathLst>
                <a:path extrusionOk="0" h="2239" w="94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8" name="Google Shape;17378;p86"/>
            <p:cNvSpPr/>
            <p:nvPr/>
          </p:nvSpPr>
          <p:spPr>
            <a:xfrm>
              <a:off x="7568632" y="2968542"/>
              <a:ext cx="228962" cy="12138"/>
            </a:xfrm>
            <a:custGeom>
              <a:rect b="b" l="l" r="r" t="t"/>
              <a:pathLst>
                <a:path extrusionOk="0" h="463" w="8734">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9" name="Google Shape;17379;p86"/>
            <p:cNvSpPr/>
            <p:nvPr/>
          </p:nvSpPr>
          <p:spPr>
            <a:xfrm>
              <a:off x="7656793" y="3073402"/>
              <a:ext cx="225947" cy="122450"/>
            </a:xfrm>
            <a:custGeom>
              <a:rect b="b" l="l" r="r" t="t"/>
              <a:pathLst>
                <a:path extrusionOk="0" h="4671" w="8619">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0" name="Google Shape;17380;p86"/>
            <p:cNvSpPr/>
            <p:nvPr/>
          </p:nvSpPr>
          <p:spPr>
            <a:xfrm>
              <a:off x="7649610" y="3172888"/>
              <a:ext cx="32952" cy="32952"/>
            </a:xfrm>
            <a:custGeom>
              <a:rect b="b" l="l" r="r" t="t"/>
              <a:pathLst>
                <a:path extrusionOk="0" h="1257" w="1257">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1" name="Google Shape;17381;p86"/>
            <p:cNvSpPr/>
            <p:nvPr/>
          </p:nvSpPr>
          <p:spPr>
            <a:xfrm>
              <a:off x="7778273" y="3164184"/>
              <a:ext cx="32952" cy="33345"/>
            </a:xfrm>
            <a:custGeom>
              <a:rect b="b" l="l" r="r" t="t"/>
              <a:pathLst>
                <a:path extrusionOk="0" h="1272" w="1257">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2" name="Google Shape;17382;p86"/>
            <p:cNvSpPr/>
            <p:nvPr/>
          </p:nvSpPr>
          <p:spPr>
            <a:xfrm>
              <a:off x="7859252" y="3062785"/>
              <a:ext cx="33345" cy="33319"/>
            </a:xfrm>
            <a:custGeom>
              <a:rect b="b" l="l" r="r" t="t"/>
              <a:pathLst>
                <a:path extrusionOk="0" h="1271" w="1272">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3" name="Google Shape;17383;p86"/>
            <p:cNvSpPr/>
            <p:nvPr/>
          </p:nvSpPr>
          <p:spPr>
            <a:xfrm>
              <a:off x="7713942" y="3112724"/>
              <a:ext cx="32952" cy="33319"/>
            </a:xfrm>
            <a:custGeom>
              <a:rect b="b" l="l" r="r" t="t"/>
              <a:pathLst>
                <a:path extrusionOk="0" h="1271" w="1257">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4" name="Google Shape;17384;p86"/>
            <p:cNvSpPr/>
            <p:nvPr/>
          </p:nvSpPr>
          <p:spPr>
            <a:xfrm>
              <a:off x="7649610" y="3172704"/>
              <a:ext cx="24616" cy="33319"/>
            </a:xfrm>
            <a:custGeom>
              <a:rect b="b" l="l" r="r" t="t"/>
              <a:pathLst>
                <a:path extrusionOk="0" h="1271" w="939">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5" name="Google Shape;17385;p86"/>
            <p:cNvSpPr/>
            <p:nvPr/>
          </p:nvSpPr>
          <p:spPr>
            <a:xfrm>
              <a:off x="7778273" y="316423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6" name="Google Shape;17386;p86"/>
            <p:cNvSpPr/>
            <p:nvPr/>
          </p:nvSpPr>
          <p:spPr>
            <a:xfrm>
              <a:off x="7859252" y="3062968"/>
              <a:ext cx="24642" cy="33083"/>
            </a:xfrm>
            <a:custGeom>
              <a:rect b="b" l="l" r="r" t="t"/>
              <a:pathLst>
                <a:path extrusionOk="0" h="1262" w="94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7" name="Google Shape;17387;p86"/>
            <p:cNvSpPr/>
            <p:nvPr/>
          </p:nvSpPr>
          <p:spPr>
            <a:xfrm>
              <a:off x="7713942" y="311277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8" name="Google Shape;17388;p86"/>
            <p:cNvSpPr/>
            <p:nvPr/>
          </p:nvSpPr>
          <p:spPr>
            <a:xfrm>
              <a:off x="7530411" y="3104021"/>
              <a:ext cx="101452" cy="12138"/>
            </a:xfrm>
            <a:custGeom>
              <a:rect b="b" l="l" r="r" t="t"/>
              <a:pathLst>
                <a:path extrusionOk="0" h="463" w="387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9" name="Google Shape;17389;p86"/>
            <p:cNvSpPr/>
            <p:nvPr/>
          </p:nvSpPr>
          <p:spPr>
            <a:xfrm>
              <a:off x="7530411" y="3133539"/>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0" name="Google Shape;17390;p86"/>
            <p:cNvSpPr/>
            <p:nvPr/>
          </p:nvSpPr>
          <p:spPr>
            <a:xfrm>
              <a:off x="7530411" y="3163057"/>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1" name="Google Shape;17391;p86"/>
            <p:cNvSpPr/>
            <p:nvPr/>
          </p:nvSpPr>
          <p:spPr>
            <a:xfrm>
              <a:off x="7530411" y="3192575"/>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2" name="Google Shape;17392;p86"/>
            <p:cNvSpPr/>
            <p:nvPr/>
          </p:nvSpPr>
          <p:spPr>
            <a:xfrm>
              <a:off x="7530411" y="3222093"/>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3" name="Google Shape;17393;p86"/>
            <p:cNvSpPr/>
            <p:nvPr/>
          </p:nvSpPr>
          <p:spPr>
            <a:xfrm>
              <a:off x="7538354" y="3035521"/>
              <a:ext cx="247522" cy="44303"/>
            </a:xfrm>
            <a:custGeom>
              <a:rect b="b" l="l" r="r" t="t"/>
              <a:pathLst>
                <a:path extrusionOk="0" h="1690" w="9442">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4" name="Google Shape;17394;p86"/>
            <p:cNvSpPr/>
            <p:nvPr/>
          </p:nvSpPr>
          <p:spPr>
            <a:xfrm>
              <a:off x="7538721" y="3054081"/>
              <a:ext cx="246762" cy="25743"/>
            </a:xfrm>
            <a:custGeom>
              <a:rect b="b" l="l" r="r" t="t"/>
              <a:pathLst>
                <a:path extrusionOk="0" h="982" w="9413">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95" name="Google Shape;17395;p86"/>
          <p:cNvGrpSpPr/>
          <p:nvPr/>
        </p:nvGrpSpPr>
        <p:grpSpPr>
          <a:xfrm>
            <a:off x="7045643" y="2907723"/>
            <a:ext cx="345304" cy="365857"/>
            <a:chOff x="7045643" y="2907723"/>
            <a:chExt cx="345304" cy="365857"/>
          </a:xfrm>
        </p:grpSpPr>
        <p:sp>
          <p:nvSpPr>
            <p:cNvPr id="17396" name="Google Shape;17396;p86"/>
            <p:cNvSpPr/>
            <p:nvPr/>
          </p:nvSpPr>
          <p:spPr>
            <a:xfrm>
              <a:off x="7101638" y="2970429"/>
              <a:ext cx="231636" cy="284223"/>
            </a:xfrm>
            <a:custGeom>
              <a:rect b="b" l="l" r="r" t="t"/>
              <a:pathLst>
                <a:path extrusionOk="0" h="10842" w="8836">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7" name="Google Shape;17397;p86"/>
            <p:cNvSpPr/>
            <p:nvPr/>
          </p:nvSpPr>
          <p:spPr>
            <a:xfrm>
              <a:off x="7129269" y="2989357"/>
              <a:ext cx="176768" cy="177135"/>
            </a:xfrm>
            <a:custGeom>
              <a:rect b="b" l="l" r="r" t="t"/>
              <a:pathLst>
                <a:path extrusionOk="0" h="6757" w="6743">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8" name="Google Shape;17398;p86"/>
            <p:cNvSpPr/>
            <p:nvPr/>
          </p:nvSpPr>
          <p:spPr>
            <a:xfrm>
              <a:off x="7148196" y="3008284"/>
              <a:ext cx="138913" cy="139280"/>
            </a:xfrm>
            <a:custGeom>
              <a:rect b="b" l="l" r="r" t="t"/>
              <a:pathLst>
                <a:path extrusionOk="0" h="5313" w="5299">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9" name="Google Shape;17399;p86"/>
            <p:cNvSpPr/>
            <p:nvPr/>
          </p:nvSpPr>
          <p:spPr>
            <a:xfrm>
              <a:off x="7198529" y="3248570"/>
              <a:ext cx="37854" cy="25009"/>
            </a:xfrm>
            <a:custGeom>
              <a:rect b="b" l="l" r="r" t="t"/>
              <a:pathLst>
                <a:path extrusionOk="0" h="954" w="1444">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0" name="Google Shape;17400;p86"/>
            <p:cNvSpPr/>
            <p:nvPr/>
          </p:nvSpPr>
          <p:spPr>
            <a:xfrm>
              <a:off x="7342711" y="3071436"/>
              <a:ext cx="48236" cy="12950"/>
            </a:xfrm>
            <a:custGeom>
              <a:rect b="b" l="l" r="r" t="t"/>
              <a:pathLst>
                <a:path extrusionOk="0" h="494" w="184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1" name="Google Shape;17401;p86"/>
            <p:cNvSpPr/>
            <p:nvPr/>
          </p:nvSpPr>
          <p:spPr>
            <a:xfrm>
              <a:off x="7045643" y="3071436"/>
              <a:ext cx="54658" cy="12950"/>
            </a:xfrm>
            <a:custGeom>
              <a:rect b="b" l="l" r="r" t="t"/>
              <a:pathLst>
                <a:path extrusionOk="0" h="494" w="2085">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2" name="Google Shape;17402;p86"/>
            <p:cNvSpPr/>
            <p:nvPr/>
          </p:nvSpPr>
          <p:spPr>
            <a:xfrm>
              <a:off x="7211400" y="2907723"/>
              <a:ext cx="12505" cy="43831"/>
            </a:xfrm>
            <a:custGeom>
              <a:rect b="b" l="l" r="r" t="t"/>
              <a:pathLst>
                <a:path extrusionOk="0" h="1672" w="477">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3" name="Google Shape;17403;p86"/>
            <p:cNvSpPr/>
            <p:nvPr/>
          </p:nvSpPr>
          <p:spPr>
            <a:xfrm>
              <a:off x="7204951" y="3014706"/>
              <a:ext cx="25009" cy="107508"/>
            </a:xfrm>
            <a:custGeom>
              <a:rect b="b" l="l" r="r" t="t"/>
              <a:pathLst>
                <a:path extrusionOk="0" h="4101" w="954">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4" name="Google Shape;17404;p86"/>
            <p:cNvSpPr/>
            <p:nvPr/>
          </p:nvSpPr>
          <p:spPr>
            <a:xfrm>
              <a:off x="7207992" y="3134666"/>
              <a:ext cx="18953" cy="18953"/>
            </a:xfrm>
            <a:custGeom>
              <a:rect b="b" l="l" r="r" t="t"/>
              <a:pathLst>
                <a:path extrusionOk="0" h="723" w="723">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5" name="Google Shape;17405;p86"/>
            <p:cNvSpPr/>
            <p:nvPr/>
          </p:nvSpPr>
          <p:spPr>
            <a:xfrm>
              <a:off x="7276099" y="2940754"/>
              <a:ext cx="25088" cy="28574"/>
            </a:xfrm>
            <a:custGeom>
              <a:rect b="b" l="l" r="r" t="t"/>
              <a:pathLst>
                <a:path extrusionOk="0" h="1090" w="957">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6" name="Google Shape;17406;p86"/>
            <p:cNvSpPr/>
            <p:nvPr/>
          </p:nvSpPr>
          <p:spPr>
            <a:xfrm>
              <a:off x="7133804" y="3185812"/>
              <a:ext cx="26372" cy="29859"/>
            </a:xfrm>
            <a:custGeom>
              <a:rect b="b" l="l" r="r" t="t"/>
              <a:pathLst>
                <a:path extrusionOk="0" h="1139" w="1006">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7" name="Google Shape;17407;p86"/>
            <p:cNvSpPr/>
            <p:nvPr/>
          </p:nvSpPr>
          <p:spPr>
            <a:xfrm>
              <a:off x="7132886" y="2939758"/>
              <a:ext cx="26320" cy="29571"/>
            </a:xfrm>
            <a:custGeom>
              <a:rect b="b" l="l" r="r" t="t"/>
              <a:pathLst>
                <a:path extrusionOk="0" h="1128" w="1004">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8" name="Google Shape;17408;p86"/>
            <p:cNvSpPr/>
            <p:nvPr/>
          </p:nvSpPr>
          <p:spPr>
            <a:xfrm>
              <a:off x="7276020" y="3186729"/>
              <a:ext cx="25062" cy="28941"/>
            </a:xfrm>
            <a:custGeom>
              <a:rect b="b" l="l" r="r" t="t"/>
              <a:pathLst>
                <a:path extrusionOk="0" h="1104" w="956">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9" name="Google Shape;17409;p86"/>
            <p:cNvSpPr/>
            <p:nvPr/>
          </p:nvSpPr>
          <p:spPr>
            <a:xfrm>
              <a:off x="7322185" y="3137550"/>
              <a:ext cx="35312" cy="22886"/>
            </a:xfrm>
            <a:custGeom>
              <a:rect b="b" l="l" r="r" t="t"/>
              <a:pathLst>
                <a:path extrusionOk="0" h="873" w="1347">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0" name="Google Shape;17410;p86"/>
            <p:cNvSpPr/>
            <p:nvPr/>
          </p:nvSpPr>
          <p:spPr>
            <a:xfrm>
              <a:off x="7077599" y="2995858"/>
              <a:ext cx="33922" cy="21916"/>
            </a:xfrm>
            <a:custGeom>
              <a:rect b="b" l="l" r="r" t="t"/>
              <a:pathLst>
                <a:path extrusionOk="0" h="836" w="1294">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1" name="Google Shape;17411;p86"/>
            <p:cNvSpPr/>
            <p:nvPr/>
          </p:nvSpPr>
          <p:spPr>
            <a:xfrm>
              <a:off x="7323784" y="2995255"/>
              <a:ext cx="35312" cy="22519"/>
            </a:xfrm>
            <a:custGeom>
              <a:rect b="b" l="l" r="r" t="t"/>
              <a:pathLst>
                <a:path extrusionOk="0" h="859" w="1347">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2" name="Google Shape;17412;p86"/>
            <p:cNvSpPr/>
            <p:nvPr/>
          </p:nvSpPr>
          <p:spPr>
            <a:xfrm>
              <a:off x="7077809" y="3137550"/>
              <a:ext cx="34945" cy="22886"/>
            </a:xfrm>
            <a:custGeom>
              <a:rect b="b" l="l" r="r" t="t"/>
              <a:pathLst>
                <a:path extrusionOk="0" h="873" w="1333">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3" name="Google Shape;17413;p86"/>
            <p:cNvSpPr/>
            <p:nvPr/>
          </p:nvSpPr>
          <p:spPr>
            <a:xfrm>
              <a:off x="7186050" y="3210742"/>
              <a:ext cx="63204" cy="44303"/>
            </a:xfrm>
            <a:custGeom>
              <a:rect b="b" l="l" r="r" t="t"/>
              <a:pathLst>
                <a:path extrusionOk="0" h="1690" w="2411">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4" name="Google Shape;17414;p86"/>
            <p:cNvSpPr/>
            <p:nvPr/>
          </p:nvSpPr>
          <p:spPr>
            <a:xfrm>
              <a:off x="7179602" y="3210349"/>
              <a:ext cx="76102" cy="12898"/>
            </a:xfrm>
            <a:custGeom>
              <a:rect b="b" l="l" r="r" t="t"/>
              <a:pathLst>
                <a:path extrusionOk="0" h="492" w="2903">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15" name="Google Shape;17415;p86"/>
          <p:cNvGrpSpPr/>
          <p:nvPr/>
        </p:nvGrpSpPr>
        <p:grpSpPr>
          <a:xfrm>
            <a:off x="7992843" y="2907251"/>
            <a:ext cx="347794" cy="366328"/>
            <a:chOff x="7992843" y="2907251"/>
            <a:chExt cx="347794" cy="366328"/>
          </a:xfrm>
        </p:grpSpPr>
        <p:sp>
          <p:nvSpPr>
            <p:cNvPr id="17416" name="Google Shape;17416;p86"/>
            <p:cNvSpPr/>
            <p:nvPr/>
          </p:nvSpPr>
          <p:spPr>
            <a:xfrm>
              <a:off x="7992843" y="2907251"/>
              <a:ext cx="347794" cy="238032"/>
            </a:xfrm>
            <a:custGeom>
              <a:rect b="b" l="l" r="r" t="t"/>
              <a:pathLst>
                <a:path extrusionOk="0" h="9080" w="13267">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7" name="Google Shape;17417;p86"/>
            <p:cNvSpPr/>
            <p:nvPr/>
          </p:nvSpPr>
          <p:spPr>
            <a:xfrm>
              <a:off x="7993210" y="2907251"/>
              <a:ext cx="26897" cy="238032"/>
            </a:xfrm>
            <a:custGeom>
              <a:rect b="b" l="l" r="r" t="t"/>
              <a:pathLst>
                <a:path extrusionOk="0" h="9080" w="1026">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8" name="Google Shape;17418;p86"/>
            <p:cNvSpPr/>
            <p:nvPr/>
          </p:nvSpPr>
          <p:spPr>
            <a:xfrm>
              <a:off x="8018586" y="2935590"/>
              <a:ext cx="296334" cy="207439"/>
            </a:xfrm>
            <a:custGeom>
              <a:rect b="b" l="l" r="r" t="t"/>
              <a:pathLst>
                <a:path extrusionOk="0" h="7913" w="11304">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9" name="Google Shape;17419;p86"/>
            <p:cNvSpPr/>
            <p:nvPr/>
          </p:nvSpPr>
          <p:spPr>
            <a:xfrm>
              <a:off x="8018586" y="2935249"/>
              <a:ext cx="22335" cy="207387"/>
            </a:xfrm>
            <a:custGeom>
              <a:rect b="b" l="l" r="r" t="t"/>
              <a:pathLst>
                <a:path extrusionOk="0" h="7911" w="852">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0" name="Google Shape;17420;p86"/>
            <p:cNvSpPr/>
            <p:nvPr/>
          </p:nvSpPr>
          <p:spPr>
            <a:xfrm>
              <a:off x="8137393" y="3051801"/>
              <a:ext cx="27657" cy="91595"/>
            </a:xfrm>
            <a:custGeom>
              <a:rect b="b" l="l" r="r" t="t"/>
              <a:pathLst>
                <a:path extrusionOk="0" h="3494" w="1055">
                  <a:moveTo>
                    <a:pt x="1" y="0"/>
                  </a:moveTo>
                  <a:lnTo>
                    <a:pt x="1" y="3494"/>
                  </a:lnTo>
                  <a:lnTo>
                    <a:pt x="1055" y="3494"/>
                  </a:lnTo>
                  <a:lnTo>
                    <a:pt x="105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1" name="Google Shape;17421;p86"/>
            <p:cNvSpPr/>
            <p:nvPr/>
          </p:nvSpPr>
          <p:spPr>
            <a:xfrm>
              <a:off x="8137393" y="3051801"/>
              <a:ext cx="14785" cy="91595"/>
            </a:xfrm>
            <a:custGeom>
              <a:rect b="b" l="l" r="r" t="t"/>
              <a:pathLst>
                <a:path extrusionOk="0" h="3494" w="564">
                  <a:moveTo>
                    <a:pt x="1" y="0"/>
                  </a:moveTo>
                  <a:lnTo>
                    <a:pt x="1" y="3494"/>
                  </a:lnTo>
                  <a:lnTo>
                    <a:pt x="564" y="3494"/>
                  </a:lnTo>
                  <a:lnTo>
                    <a:pt x="56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2" name="Google Shape;17422;p86"/>
            <p:cNvSpPr/>
            <p:nvPr/>
          </p:nvSpPr>
          <p:spPr>
            <a:xfrm>
              <a:off x="8216116" y="2961726"/>
              <a:ext cx="54134" cy="182430"/>
            </a:xfrm>
            <a:custGeom>
              <a:rect b="b" l="l" r="r" t="t"/>
              <a:pathLst>
                <a:path extrusionOk="0" h="6959" w="2065">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3" name="Google Shape;17423;p86"/>
            <p:cNvSpPr/>
            <p:nvPr/>
          </p:nvSpPr>
          <p:spPr>
            <a:xfrm>
              <a:off x="8216116" y="2961726"/>
              <a:ext cx="17800" cy="182430"/>
            </a:xfrm>
            <a:custGeom>
              <a:rect b="b" l="l" r="r" t="t"/>
              <a:pathLst>
                <a:path extrusionOk="0" h="6959" w="679">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4" name="Google Shape;17424;p86"/>
            <p:cNvSpPr/>
            <p:nvPr/>
          </p:nvSpPr>
          <p:spPr>
            <a:xfrm>
              <a:off x="8137393" y="2998637"/>
              <a:ext cx="54160" cy="53190"/>
            </a:xfrm>
            <a:custGeom>
              <a:rect b="b" l="l" r="r" t="t"/>
              <a:pathLst>
                <a:path extrusionOk="0" h="2029" w="2066">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5" name="Google Shape;17425;p86"/>
            <p:cNvSpPr/>
            <p:nvPr/>
          </p:nvSpPr>
          <p:spPr>
            <a:xfrm>
              <a:off x="8137393" y="2998637"/>
              <a:ext cx="34473" cy="53190"/>
            </a:xfrm>
            <a:custGeom>
              <a:rect b="b" l="l" r="r" t="t"/>
              <a:pathLst>
                <a:path extrusionOk="0" h="2029" w="1315">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6" name="Google Shape;17426;p86"/>
            <p:cNvSpPr/>
            <p:nvPr/>
          </p:nvSpPr>
          <p:spPr>
            <a:xfrm>
              <a:off x="8147617" y="2998060"/>
              <a:ext cx="34079" cy="32585"/>
            </a:xfrm>
            <a:custGeom>
              <a:rect b="b" l="l" r="r" t="t"/>
              <a:pathLst>
                <a:path extrusionOk="0" h="1243" w="130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7" name="Google Shape;17427;p86"/>
            <p:cNvSpPr/>
            <p:nvPr/>
          </p:nvSpPr>
          <p:spPr>
            <a:xfrm>
              <a:off x="8148010" y="2998479"/>
              <a:ext cx="23856" cy="32166"/>
            </a:xfrm>
            <a:custGeom>
              <a:rect b="b" l="l" r="r" t="t"/>
              <a:pathLst>
                <a:path extrusionOk="0" h="1227" w="91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8" name="Google Shape;17428;p86"/>
            <p:cNvSpPr/>
            <p:nvPr/>
          </p:nvSpPr>
          <p:spPr>
            <a:xfrm>
              <a:off x="8076102" y="3071488"/>
              <a:ext cx="29544" cy="29544"/>
            </a:xfrm>
            <a:custGeom>
              <a:rect b="b" l="l" r="r" t="t"/>
              <a:pathLst>
                <a:path extrusionOk="0" h="1127" w="1127">
                  <a:moveTo>
                    <a:pt x="0" y="0"/>
                  </a:moveTo>
                  <a:lnTo>
                    <a:pt x="0" y="1126"/>
                  </a:lnTo>
                  <a:lnTo>
                    <a:pt x="1126" y="1126"/>
                  </a:lnTo>
                  <a:lnTo>
                    <a:pt x="1126"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9" name="Google Shape;17429;p86"/>
            <p:cNvSpPr/>
            <p:nvPr/>
          </p:nvSpPr>
          <p:spPr>
            <a:xfrm>
              <a:off x="8076102" y="3071488"/>
              <a:ext cx="14785" cy="29544"/>
            </a:xfrm>
            <a:custGeom>
              <a:rect b="b" l="l" r="r" t="t"/>
              <a:pathLst>
                <a:path extrusionOk="0" h="1127" w="564">
                  <a:moveTo>
                    <a:pt x="0" y="0"/>
                  </a:moveTo>
                  <a:lnTo>
                    <a:pt x="0" y="1126"/>
                  </a:lnTo>
                  <a:lnTo>
                    <a:pt x="563" y="1126"/>
                  </a:ln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0" name="Google Shape;17430;p86"/>
            <p:cNvSpPr/>
            <p:nvPr/>
          </p:nvSpPr>
          <p:spPr>
            <a:xfrm>
              <a:off x="8068526" y="3098726"/>
              <a:ext cx="44670" cy="44670"/>
            </a:xfrm>
            <a:custGeom>
              <a:rect b="b" l="l" r="r" t="t"/>
              <a:pathLst>
                <a:path extrusionOk="0" h="1704" w="1704">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1" name="Google Shape;17431;p86"/>
            <p:cNvSpPr/>
            <p:nvPr/>
          </p:nvSpPr>
          <p:spPr>
            <a:xfrm>
              <a:off x="8068526" y="3098726"/>
              <a:ext cx="23122" cy="44670"/>
            </a:xfrm>
            <a:custGeom>
              <a:rect b="b" l="l" r="r" t="t"/>
              <a:pathLst>
                <a:path extrusionOk="0" h="1704" w="882">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2" name="Google Shape;17432;p86"/>
            <p:cNvSpPr/>
            <p:nvPr/>
          </p:nvSpPr>
          <p:spPr>
            <a:xfrm>
              <a:off x="8250170" y="3065773"/>
              <a:ext cx="20081" cy="11037"/>
            </a:xfrm>
            <a:custGeom>
              <a:rect b="b" l="l" r="r" t="t"/>
              <a:pathLst>
                <a:path extrusionOk="0" h="421" w="766">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3" name="Google Shape;17433;p86"/>
            <p:cNvSpPr/>
            <p:nvPr/>
          </p:nvSpPr>
          <p:spPr>
            <a:xfrm>
              <a:off x="8247758" y="3102107"/>
              <a:ext cx="22492" cy="11063"/>
            </a:xfrm>
            <a:custGeom>
              <a:rect b="b" l="l" r="r" t="t"/>
              <a:pathLst>
                <a:path extrusionOk="0" h="422" w="858">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4" name="Google Shape;17434;p86"/>
            <p:cNvSpPr/>
            <p:nvPr/>
          </p:nvSpPr>
          <p:spPr>
            <a:xfrm>
              <a:off x="8250170" y="2992397"/>
              <a:ext cx="20081" cy="11377"/>
            </a:xfrm>
            <a:custGeom>
              <a:rect b="b" l="l" r="r" t="t"/>
              <a:pathLst>
                <a:path extrusionOk="0" h="434" w="766">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5" name="Google Shape;17435;p86"/>
            <p:cNvSpPr/>
            <p:nvPr/>
          </p:nvSpPr>
          <p:spPr>
            <a:xfrm>
              <a:off x="8250170" y="3029098"/>
              <a:ext cx="20081" cy="10984"/>
            </a:xfrm>
            <a:custGeom>
              <a:rect b="b" l="l" r="r" t="t"/>
              <a:pathLst>
                <a:path extrusionOk="0" h="419" w="766">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6" name="Google Shape;17436;p86"/>
            <p:cNvSpPr/>
            <p:nvPr/>
          </p:nvSpPr>
          <p:spPr>
            <a:xfrm>
              <a:off x="8059062" y="2981597"/>
              <a:ext cx="63231" cy="74765"/>
            </a:xfrm>
            <a:custGeom>
              <a:rect b="b" l="l" r="r" t="t"/>
              <a:pathLst>
                <a:path extrusionOk="0" h="2852" w="2412">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7" name="Google Shape;17437;p86"/>
            <p:cNvSpPr/>
            <p:nvPr/>
          </p:nvSpPr>
          <p:spPr>
            <a:xfrm>
              <a:off x="8059062" y="2981309"/>
              <a:ext cx="39008" cy="75054"/>
            </a:xfrm>
            <a:custGeom>
              <a:rect b="b" l="l" r="r" t="t"/>
              <a:pathLst>
                <a:path extrusionOk="0" h="2863" w="1488">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8" name="Google Shape;17438;p86"/>
            <p:cNvSpPr/>
            <p:nvPr/>
          </p:nvSpPr>
          <p:spPr>
            <a:xfrm>
              <a:off x="8079510" y="2981597"/>
              <a:ext cx="21968" cy="50176"/>
            </a:xfrm>
            <a:custGeom>
              <a:rect b="b" l="l" r="r" t="t"/>
              <a:pathLst>
                <a:path extrusionOk="0" h="1914" w="838">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9" name="Google Shape;17439;p86"/>
            <p:cNvSpPr/>
            <p:nvPr/>
          </p:nvSpPr>
          <p:spPr>
            <a:xfrm>
              <a:off x="8065511" y="3055969"/>
              <a:ext cx="50726" cy="17040"/>
            </a:xfrm>
            <a:custGeom>
              <a:rect b="b" l="l" r="r" t="t"/>
              <a:pathLst>
                <a:path extrusionOk="0" h="650" w="1935">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0" name="Google Shape;17440;p86"/>
            <p:cNvSpPr/>
            <p:nvPr/>
          </p:nvSpPr>
          <p:spPr>
            <a:xfrm>
              <a:off x="8065511" y="3058617"/>
              <a:ext cx="50726" cy="14392"/>
            </a:xfrm>
            <a:custGeom>
              <a:rect b="b" l="l" r="r" t="t"/>
              <a:pathLst>
                <a:path extrusionOk="0" h="549" w="1935">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1" name="Google Shape;17441;p86"/>
            <p:cNvSpPr/>
            <p:nvPr/>
          </p:nvSpPr>
          <p:spPr>
            <a:xfrm>
              <a:off x="8164656" y="3051801"/>
              <a:ext cx="26897" cy="91595"/>
            </a:xfrm>
            <a:custGeom>
              <a:rect b="b" l="l" r="r" t="t"/>
              <a:pathLst>
                <a:path extrusionOk="0" h="3494" w="1026">
                  <a:moveTo>
                    <a:pt x="0" y="0"/>
                  </a:moveTo>
                  <a:lnTo>
                    <a:pt x="0" y="3494"/>
                  </a:lnTo>
                  <a:lnTo>
                    <a:pt x="1025" y="3494"/>
                  </a:lnTo>
                  <a:lnTo>
                    <a:pt x="1025" y="0"/>
                  </a:ln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2" name="Google Shape;17442;p86"/>
            <p:cNvSpPr/>
            <p:nvPr/>
          </p:nvSpPr>
          <p:spPr>
            <a:xfrm>
              <a:off x="8130577" y="3199391"/>
              <a:ext cx="68919" cy="47711"/>
            </a:xfrm>
            <a:custGeom>
              <a:rect b="b" l="l" r="r" t="t"/>
              <a:pathLst>
                <a:path extrusionOk="0" h="1820" w="2629">
                  <a:moveTo>
                    <a:pt x="1" y="0"/>
                  </a:moveTo>
                  <a:lnTo>
                    <a:pt x="1" y="1819"/>
                  </a:lnTo>
                  <a:lnTo>
                    <a:pt x="2628" y="1819"/>
                  </a:lnTo>
                  <a:lnTo>
                    <a:pt x="2628"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3" name="Google Shape;17443;p86"/>
            <p:cNvSpPr/>
            <p:nvPr/>
          </p:nvSpPr>
          <p:spPr>
            <a:xfrm>
              <a:off x="8130577" y="3199391"/>
              <a:ext cx="14785" cy="47711"/>
            </a:xfrm>
            <a:custGeom>
              <a:rect b="b" l="l" r="r" t="t"/>
              <a:pathLst>
                <a:path extrusionOk="0" h="1820" w="564">
                  <a:moveTo>
                    <a:pt x="1" y="0"/>
                  </a:moveTo>
                  <a:lnTo>
                    <a:pt x="1" y="1819"/>
                  </a:lnTo>
                  <a:lnTo>
                    <a:pt x="564" y="1819"/>
                  </a:lnTo>
                  <a:lnTo>
                    <a:pt x="564"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4" name="Google Shape;17444;p86"/>
            <p:cNvSpPr/>
            <p:nvPr/>
          </p:nvSpPr>
          <p:spPr>
            <a:xfrm>
              <a:off x="8096917" y="3245556"/>
              <a:ext cx="136633" cy="28024"/>
            </a:xfrm>
            <a:custGeom>
              <a:rect b="b" l="l" r="r" t="t"/>
              <a:pathLst>
                <a:path extrusionOk="0" h="1069" w="5212">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5" name="Google Shape;17445;p86"/>
            <p:cNvSpPr/>
            <p:nvPr/>
          </p:nvSpPr>
          <p:spPr>
            <a:xfrm>
              <a:off x="8096524" y="3252372"/>
              <a:ext cx="137026" cy="21208"/>
            </a:xfrm>
            <a:custGeom>
              <a:rect b="b" l="l" r="r" t="t"/>
              <a:pathLst>
                <a:path extrusionOk="0" h="809" w="5227">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6" name="Google Shape;17446;p86"/>
            <p:cNvSpPr/>
            <p:nvPr/>
          </p:nvSpPr>
          <p:spPr>
            <a:xfrm>
              <a:off x="7992843" y="3143003"/>
              <a:ext cx="347794" cy="59823"/>
            </a:xfrm>
            <a:custGeom>
              <a:rect b="b" l="l" r="r" t="t"/>
              <a:pathLst>
                <a:path extrusionOk="0" h="2282" w="13267">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7" name="Google Shape;17447;p86"/>
            <p:cNvSpPr/>
            <p:nvPr/>
          </p:nvSpPr>
          <p:spPr>
            <a:xfrm>
              <a:off x="7992843" y="3143003"/>
              <a:ext cx="27264" cy="59823"/>
            </a:xfrm>
            <a:custGeom>
              <a:rect b="b" l="l" r="r" t="t"/>
              <a:pathLst>
                <a:path extrusionOk="0" h="2282" w="104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8" name="Google Shape;17448;p86"/>
            <p:cNvSpPr/>
            <p:nvPr/>
          </p:nvSpPr>
          <p:spPr>
            <a:xfrm>
              <a:off x="8157447" y="3167225"/>
              <a:ext cx="18586" cy="11377"/>
            </a:xfrm>
            <a:custGeom>
              <a:rect b="b" l="l" r="r" t="t"/>
              <a:pathLst>
                <a:path extrusionOk="0" h="434" w="709">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49" name="Google Shape;17449;p86"/>
          <p:cNvGrpSpPr/>
          <p:nvPr/>
        </p:nvGrpSpPr>
        <p:grpSpPr>
          <a:xfrm>
            <a:off x="873898" y="1512377"/>
            <a:ext cx="398127" cy="353457"/>
            <a:chOff x="873898" y="1512377"/>
            <a:chExt cx="398127" cy="353457"/>
          </a:xfrm>
        </p:grpSpPr>
        <p:sp>
          <p:nvSpPr>
            <p:cNvPr id="17450" name="Google Shape;17450;p86"/>
            <p:cNvSpPr/>
            <p:nvPr/>
          </p:nvSpPr>
          <p:spPr>
            <a:xfrm>
              <a:off x="944652" y="1531671"/>
              <a:ext cx="76862" cy="64358"/>
            </a:xfrm>
            <a:custGeom>
              <a:rect b="b" l="l" r="r" t="t"/>
              <a:pathLst>
                <a:path extrusionOk="0" h="2455" w="2932">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1" name="Google Shape;17451;p86"/>
            <p:cNvSpPr/>
            <p:nvPr/>
          </p:nvSpPr>
          <p:spPr>
            <a:xfrm>
              <a:off x="944285" y="1531671"/>
              <a:ext cx="51879" cy="64358"/>
            </a:xfrm>
            <a:custGeom>
              <a:rect b="b" l="l" r="r" t="t"/>
              <a:pathLst>
                <a:path extrusionOk="0" h="2455" w="1979">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2" name="Google Shape;17452;p86"/>
            <p:cNvSpPr/>
            <p:nvPr/>
          </p:nvSpPr>
          <p:spPr>
            <a:xfrm>
              <a:off x="899641" y="1563837"/>
              <a:ext cx="166911" cy="166911"/>
            </a:xfrm>
            <a:custGeom>
              <a:rect b="b" l="l" r="r" t="t"/>
              <a:pathLst>
                <a:path extrusionOk="0" h="6367" w="6367">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3" name="Google Shape;17453;p86"/>
            <p:cNvSpPr/>
            <p:nvPr/>
          </p:nvSpPr>
          <p:spPr>
            <a:xfrm>
              <a:off x="933301" y="1563837"/>
              <a:ext cx="133618" cy="166911"/>
            </a:xfrm>
            <a:custGeom>
              <a:rect b="b" l="l" r="r" t="t"/>
              <a:pathLst>
                <a:path extrusionOk="0" h="6367" w="5097">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4" name="Google Shape;17454;p86"/>
            <p:cNvSpPr/>
            <p:nvPr/>
          </p:nvSpPr>
          <p:spPr>
            <a:xfrm>
              <a:off x="873898" y="1737145"/>
              <a:ext cx="218371" cy="128689"/>
            </a:xfrm>
            <a:custGeom>
              <a:rect b="b" l="l" r="r" t="t"/>
              <a:pathLst>
                <a:path extrusionOk="0" h="4909" w="833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5" name="Google Shape;17455;p86"/>
            <p:cNvSpPr/>
            <p:nvPr/>
          </p:nvSpPr>
          <p:spPr>
            <a:xfrm>
              <a:off x="873898" y="1783702"/>
              <a:ext cx="218371" cy="82132"/>
            </a:xfrm>
            <a:custGeom>
              <a:rect b="b" l="l" r="r" t="t"/>
              <a:pathLst>
                <a:path extrusionOk="0" h="3133" w="833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6" name="Google Shape;17456;p86"/>
            <p:cNvSpPr/>
            <p:nvPr/>
          </p:nvSpPr>
          <p:spPr>
            <a:xfrm>
              <a:off x="951101" y="1737145"/>
              <a:ext cx="63965" cy="25769"/>
            </a:xfrm>
            <a:custGeom>
              <a:rect b="b" l="l" r="r" t="t"/>
              <a:pathLst>
                <a:path extrusionOk="0" h="983" w="244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7" name="Google Shape;17457;p86"/>
            <p:cNvSpPr/>
            <p:nvPr/>
          </p:nvSpPr>
          <p:spPr>
            <a:xfrm>
              <a:off x="918542" y="1629191"/>
              <a:ext cx="128689" cy="120982"/>
            </a:xfrm>
            <a:custGeom>
              <a:rect b="b" l="l" r="r" t="t"/>
              <a:pathLst>
                <a:path extrusionOk="0" h="4615" w="4909">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8" name="Google Shape;17458;p86"/>
            <p:cNvSpPr/>
            <p:nvPr/>
          </p:nvSpPr>
          <p:spPr>
            <a:xfrm>
              <a:off x="918542" y="1629191"/>
              <a:ext cx="126042" cy="120484"/>
            </a:xfrm>
            <a:custGeom>
              <a:rect b="b" l="l" r="r" t="t"/>
              <a:pathLst>
                <a:path extrusionOk="0" h="4596" w="4808">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9" name="Google Shape;17459;p86"/>
            <p:cNvSpPr/>
            <p:nvPr/>
          </p:nvSpPr>
          <p:spPr>
            <a:xfrm>
              <a:off x="873898" y="1804884"/>
              <a:ext cx="45064" cy="60950"/>
            </a:xfrm>
            <a:custGeom>
              <a:rect b="b" l="l" r="r" t="t"/>
              <a:pathLst>
                <a:path extrusionOk="0" h="2325" w="1719">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0" name="Google Shape;17460;p86"/>
            <p:cNvSpPr/>
            <p:nvPr/>
          </p:nvSpPr>
          <p:spPr>
            <a:xfrm>
              <a:off x="1047205" y="1804884"/>
              <a:ext cx="45064" cy="60950"/>
            </a:xfrm>
            <a:custGeom>
              <a:rect b="b" l="l" r="r" t="t"/>
              <a:pathLst>
                <a:path extrusionOk="0" h="2325" w="1719">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1" name="Google Shape;17461;p86"/>
            <p:cNvSpPr/>
            <p:nvPr/>
          </p:nvSpPr>
          <p:spPr>
            <a:xfrm>
              <a:off x="1092243" y="1531671"/>
              <a:ext cx="179782" cy="188224"/>
            </a:xfrm>
            <a:custGeom>
              <a:rect b="b" l="l" r="r" t="t"/>
              <a:pathLst>
                <a:path extrusionOk="0" h="7180" w="6858">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2" name="Google Shape;17462;p86"/>
            <p:cNvSpPr/>
            <p:nvPr/>
          </p:nvSpPr>
          <p:spPr>
            <a:xfrm>
              <a:off x="1117986" y="1531671"/>
              <a:ext cx="141168" cy="96497"/>
            </a:xfrm>
            <a:custGeom>
              <a:rect b="b" l="l" r="r" t="t"/>
              <a:pathLst>
                <a:path extrusionOk="0" h="3681" w="5385">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3" name="Google Shape;17463;p86"/>
            <p:cNvSpPr/>
            <p:nvPr/>
          </p:nvSpPr>
          <p:spPr>
            <a:xfrm>
              <a:off x="1175501" y="1628064"/>
              <a:ext cx="13265" cy="25874"/>
            </a:xfrm>
            <a:custGeom>
              <a:rect b="b" l="l" r="r" t="t"/>
              <a:pathLst>
                <a:path extrusionOk="0" h="987" w="506">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4" name="Google Shape;17464;p86"/>
            <p:cNvSpPr/>
            <p:nvPr/>
          </p:nvSpPr>
          <p:spPr>
            <a:xfrm>
              <a:off x="1130857" y="1512377"/>
              <a:ext cx="102579" cy="102946"/>
            </a:xfrm>
            <a:custGeom>
              <a:rect b="b" l="l" r="r" t="t"/>
              <a:pathLst>
                <a:path extrusionOk="0" h="3927" w="3913">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5" name="Google Shape;17465;p86"/>
            <p:cNvSpPr/>
            <p:nvPr/>
          </p:nvSpPr>
          <p:spPr>
            <a:xfrm>
              <a:off x="1143729" y="1525249"/>
              <a:ext cx="77203" cy="77203"/>
            </a:xfrm>
            <a:custGeom>
              <a:rect b="b" l="l" r="r" t="t"/>
              <a:pathLst>
                <a:path extrusionOk="0" h="2945" w="2945">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6" name="Google Shape;17466;p86"/>
            <p:cNvSpPr/>
            <p:nvPr/>
          </p:nvSpPr>
          <p:spPr>
            <a:xfrm>
              <a:off x="1155919" y="1557257"/>
              <a:ext cx="52535" cy="58066"/>
            </a:xfrm>
            <a:custGeom>
              <a:rect b="b" l="l" r="r" t="t"/>
              <a:pathLst>
                <a:path extrusionOk="0" h="2215" w="2004">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7" name="Google Shape;17467;p86"/>
            <p:cNvSpPr/>
            <p:nvPr/>
          </p:nvSpPr>
          <p:spPr>
            <a:xfrm>
              <a:off x="1163023" y="1611522"/>
              <a:ext cx="38615" cy="29544"/>
            </a:xfrm>
            <a:custGeom>
              <a:rect b="b" l="l" r="r" t="t"/>
              <a:pathLst>
                <a:path extrusionOk="0" h="1127" w="1473">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8" name="Google Shape;17468;p86"/>
            <p:cNvSpPr/>
            <p:nvPr/>
          </p:nvSpPr>
          <p:spPr>
            <a:xfrm>
              <a:off x="1163023" y="1611522"/>
              <a:ext cx="19320" cy="29544"/>
            </a:xfrm>
            <a:custGeom>
              <a:rect b="b" l="l" r="r" t="t"/>
              <a:pathLst>
                <a:path extrusionOk="0" h="1127" w="737">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69" name="Google Shape;17469;p86"/>
          <p:cNvGrpSpPr/>
          <p:nvPr/>
        </p:nvGrpSpPr>
        <p:grpSpPr>
          <a:xfrm>
            <a:off x="1424125" y="1515680"/>
            <a:ext cx="246762" cy="347139"/>
            <a:chOff x="1424125" y="1515680"/>
            <a:chExt cx="246762" cy="347139"/>
          </a:xfrm>
        </p:grpSpPr>
        <p:sp>
          <p:nvSpPr>
            <p:cNvPr id="17470" name="Google Shape;17470;p86"/>
            <p:cNvSpPr/>
            <p:nvPr/>
          </p:nvSpPr>
          <p:spPr>
            <a:xfrm>
              <a:off x="1424125" y="1537727"/>
              <a:ext cx="246762" cy="325092"/>
            </a:xfrm>
            <a:custGeom>
              <a:rect b="b" l="l" r="r" t="t"/>
              <a:pathLst>
                <a:path extrusionOk="0" h="12401" w="9413">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1" name="Google Shape;17471;p86"/>
            <p:cNvSpPr/>
            <p:nvPr/>
          </p:nvSpPr>
          <p:spPr>
            <a:xfrm>
              <a:off x="1435109" y="1537727"/>
              <a:ext cx="224060" cy="302757"/>
            </a:xfrm>
            <a:custGeom>
              <a:rect b="b" l="l" r="r" t="t"/>
              <a:pathLst>
                <a:path extrusionOk="0" h="11549" w="8547">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2" name="Google Shape;17472;p86"/>
            <p:cNvSpPr/>
            <p:nvPr/>
          </p:nvSpPr>
          <p:spPr>
            <a:xfrm>
              <a:off x="1446460" y="1560429"/>
              <a:ext cx="201724" cy="268704"/>
            </a:xfrm>
            <a:custGeom>
              <a:rect b="b" l="l" r="r" t="t"/>
              <a:pathLst>
                <a:path extrusionOk="0" h="10250" w="7695">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3" name="Google Shape;17473;p86"/>
            <p:cNvSpPr/>
            <p:nvPr/>
          </p:nvSpPr>
          <p:spPr>
            <a:xfrm>
              <a:off x="1496792" y="1515680"/>
              <a:ext cx="100692" cy="50464"/>
            </a:xfrm>
            <a:custGeom>
              <a:rect b="b" l="l" r="r" t="t"/>
              <a:pathLst>
                <a:path extrusionOk="0" h="1925" w="3841">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4" name="Google Shape;17474;p86"/>
            <p:cNvSpPr/>
            <p:nvPr/>
          </p:nvSpPr>
          <p:spPr>
            <a:xfrm>
              <a:off x="1477498" y="1669431"/>
              <a:ext cx="28024" cy="28024"/>
            </a:xfrm>
            <a:custGeom>
              <a:rect b="b" l="l" r="r" t="t"/>
              <a:pathLst>
                <a:path extrusionOk="0" h="1069" w="1069">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5" name="Google Shape;17475;p86"/>
            <p:cNvSpPr/>
            <p:nvPr/>
          </p:nvSpPr>
          <p:spPr>
            <a:xfrm>
              <a:off x="1477498" y="1719738"/>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6" name="Google Shape;17476;p86"/>
            <p:cNvSpPr/>
            <p:nvPr/>
          </p:nvSpPr>
          <p:spPr>
            <a:xfrm>
              <a:off x="1477498" y="1770071"/>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7" name="Google Shape;17477;p86"/>
            <p:cNvSpPr/>
            <p:nvPr/>
          </p:nvSpPr>
          <p:spPr>
            <a:xfrm>
              <a:off x="1517607" y="1666784"/>
              <a:ext cx="65118" cy="10984"/>
            </a:xfrm>
            <a:custGeom>
              <a:rect b="b" l="l" r="r" t="t"/>
              <a:pathLst>
                <a:path extrusionOk="0" h="419" w="2484">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8" name="Google Shape;17478;p86"/>
            <p:cNvSpPr/>
            <p:nvPr/>
          </p:nvSpPr>
          <p:spPr>
            <a:xfrm>
              <a:off x="1517607" y="1689093"/>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9" name="Google Shape;17479;p86"/>
            <p:cNvSpPr/>
            <p:nvPr/>
          </p:nvSpPr>
          <p:spPr>
            <a:xfrm>
              <a:off x="1517607" y="1717090"/>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0" name="Google Shape;17480;p86"/>
            <p:cNvSpPr/>
            <p:nvPr/>
          </p:nvSpPr>
          <p:spPr>
            <a:xfrm>
              <a:off x="1517607" y="1739425"/>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1" name="Google Shape;17481;p86"/>
            <p:cNvSpPr/>
            <p:nvPr/>
          </p:nvSpPr>
          <p:spPr>
            <a:xfrm>
              <a:off x="1517607" y="1767423"/>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2" name="Google Shape;17482;p86"/>
            <p:cNvSpPr/>
            <p:nvPr/>
          </p:nvSpPr>
          <p:spPr>
            <a:xfrm>
              <a:off x="1517607" y="1789758"/>
              <a:ext cx="104467" cy="11377"/>
            </a:xfrm>
            <a:custGeom>
              <a:rect b="b" l="l" r="r" t="t"/>
              <a:pathLst>
                <a:path extrusionOk="0" h="434" w="3985">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3" name="Google Shape;17483;p86"/>
            <p:cNvSpPr/>
            <p:nvPr/>
          </p:nvSpPr>
          <p:spPr>
            <a:xfrm>
              <a:off x="1517607" y="1582765"/>
              <a:ext cx="98778" cy="11377"/>
            </a:xfrm>
            <a:custGeom>
              <a:rect b="b" l="l" r="r" t="t"/>
              <a:pathLst>
                <a:path extrusionOk="0" h="434" w="3768">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4" name="Google Shape;17484;p86"/>
            <p:cNvSpPr/>
            <p:nvPr/>
          </p:nvSpPr>
          <p:spPr>
            <a:xfrm>
              <a:off x="1472570" y="1633097"/>
              <a:ext cx="149504" cy="11377"/>
            </a:xfrm>
            <a:custGeom>
              <a:rect b="b" l="l" r="r" t="t"/>
              <a:pathLst>
                <a:path extrusionOk="0" h="434" w="5703">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5" name="Google Shape;17485;p86"/>
            <p:cNvSpPr/>
            <p:nvPr/>
          </p:nvSpPr>
          <p:spPr>
            <a:xfrm>
              <a:off x="1517607" y="1605100"/>
              <a:ext cx="26136" cy="11377"/>
            </a:xfrm>
            <a:custGeom>
              <a:rect b="b" l="l" r="r" t="t"/>
              <a:pathLst>
                <a:path extrusionOk="0" h="434" w="997">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6" name="Google Shape;17486;p86"/>
            <p:cNvSpPr/>
            <p:nvPr/>
          </p:nvSpPr>
          <p:spPr>
            <a:xfrm>
              <a:off x="1550900" y="1605100"/>
              <a:ext cx="37487" cy="11377"/>
            </a:xfrm>
            <a:custGeom>
              <a:rect b="b" l="l" r="r" t="t"/>
              <a:pathLst>
                <a:path extrusionOk="0" h="434" w="143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7" name="Google Shape;17487;p86"/>
            <p:cNvSpPr/>
            <p:nvPr/>
          </p:nvSpPr>
          <p:spPr>
            <a:xfrm>
              <a:off x="1474457" y="1582765"/>
              <a:ext cx="33712" cy="33712"/>
            </a:xfrm>
            <a:custGeom>
              <a:rect b="b" l="l" r="r" t="t"/>
              <a:pathLst>
                <a:path extrusionOk="0" h="1286" w="1286">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8" name="Google Shape;17488;p86"/>
            <p:cNvSpPr/>
            <p:nvPr/>
          </p:nvSpPr>
          <p:spPr>
            <a:xfrm>
              <a:off x="1496792" y="1555134"/>
              <a:ext cx="100692" cy="11010"/>
            </a:xfrm>
            <a:custGeom>
              <a:rect b="b" l="l" r="r" t="t"/>
              <a:pathLst>
                <a:path extrusionOk="0" h="420" w="3841">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9" name="Google Shape;17489;p86"/>
            <p:cNvSpPr/>
            <p:nvPr/>
          </p:nvSpPr>
          <p:spPr>
            <a:xfrm>
              <a:off x="1482794" y="1591075"/>
              <a:ext cx="17040" cy="17066"/>
            </a:xfrm>
            <a:custGeom>
              <a:rect b="b" l="l" r="r" t="t"/>
              <a:pathLst>
                <a:path extrusionOk="0" h="651" w="65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90" name="Google Shape;17490;p86"/>
          <p:cNvGrpSpPr/>
          <p:nvPr/>
        </p:nvGrpSpPr>
        <p:grpSpPr>
          <a:xfrm>
            <a:off x="2319498" y="1512744"/>
            <a:ext cx="352697" cy="352723"/>
            <a:chOff x="2319498" y="1512744"/>
            <a:chExt cx="352697" cy="352723"/>
          </a:xfrm>
        </p:grpSpPr>
        <p:sp>
          <p:nvSpPr>
            <p:cNvPr id="17491" name="Google Shape;17491;p86"/>
            <p:cNvSpPr/>
            <p:nvPr/>
          </p:nvSpPr>
          <p:spPr>
            <a:xfrm>
              <a:off x="2319498" y="1512744"/>
              <a:ext cx="352697" cy="352723"/>
            </a:xfrm>
            <a:custGeom>
              <a:rect b="b" l="l" r="r" t="t"/>
              <a:pathLst>
                <a:path extrusionOk="0" h="13455" w="13454">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2" name="Google Shape;17492;p86"/>
            <p:cNvSpPr/>
            <p:nvPr/>
          </p:nvSpPr>
          <p:spPr>
            <a:xfrm>
              <a:off x="2345975" y="1539248"/>
              <a:ext cx="299742" cy="299742"/>
            </a:xfrm>
            <a:custGeom>
              <a:rect b="b" l="l" r="r" t="t"/>
              <a:pathLst>
                <a:path extrusionOk="0" h="11434" w="11434">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3" name="Google Shape;17493;p86"/>
            <p:cNvSpPr/>
            <p:nvPr/>
          </p:nvSpPr>
          <p:spPr>
            <a:xfrm>
              <a:off x="2490524" y="1560534"/>
              <a:ext cx="11010" cy="133880"/>
            </a:xfrm>
            <a:custGeom>
              <a:rect b="b" l="l" r="r" t="t"/>
              <a:pathLst>
                <a:path extrusionOk="0" h="5107" w="42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4" name="Google Shape;17494;p86"/>
            <p:cNvSpPr/>
            <p:nvPr/>
          </p:nvSpPr>
          <p:spPr>
            <a:xfrm>
              <a:off x="2489397" y="1683771"/>
              <a:ext cx="137917" cy="10696"/>
            </a:xfrm>
            <a:custGeom>
              <a:rect b="b" l="l" r="r" t="t"/>
              <a:pathLst>
                <a:path extrusionOk="0" h="408" w="5261">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5" name="Google Shape;17495;p86"/>
            <p:cNvSpPr/>
            <p:nvPr/>
          </p:nvSpPr>
          <p:spPr>
            <a:xfrm>
              <a:off x="2383069" y="1576316"/>
              <a:ext cx="280422" cy="262753"/>
            </a:xfrm>
            <a:custGeom>
              <a:rect b="b" l="l" r="r" t="t"/>
              <a:pathLst>
                <a:path extrusionOk="0" h="10023" w="10697">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6" name="Google Shape;17496;p86"/>
            <p:cNvSpPr/>
            <p:nvPr/>
          </p:nvSpPr>
          <p:spPr>
            <a:xfrm>
              <a:off x="2365662" y="1683771"/>
              <a:ext cx="21732" cy="10696"/>
            </a:xfrm>
            <a:custGeom>
              <a:rect b="b" l="l" r="r" t="t"/>
              <a:pathLst>
                <a:path extrusionOk="0" h="408" w="829">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7" name="Google Shape;17497;p86"/>
            <p:cNvSpPr/>
            <p:nvPr/>
          </p:nvSpPr>
          <p:spPr>
            <a:xfrm>
              <a:off x="2490524" y="1799589"/>
              <a:ext cx="11377" cy="18613"/>
            </a:xfrm>
            <a:custGeom>
              <a:rect b="b" l="l" r="r" t="t"/>
              <a:pathLst>
                <a:path extrusionOk="0" h="710" w="434">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8" name="Google Shape;17498;p86"/>
            <p:cNvSpPr/>
            <p:nvPr/>
          </p:nvSpPr>
          <p:spPr>
            <a:xfrm>
              <a:off x="2401393" y="1596554"/>
              <a:ext cx="19163" cy="15755"/>
            </a:xfrm>
            <a:custGeom>
              <a:rect b="b" l="l" r="r" t="t"/>
              <a:pathLst>
                <a:path extrusionOk="0" h="601" w="731">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9" name="Google Shape;17499;p86"/>
            <p:cNvSpPr/>
            <p:nvPr/>
          </p:nvSpPr>
          <p:spPr>
            <a:xfrm>
              <a:off x="2569563" y="1765378"/>
              <a:ext cx="20893" cy="16830"/>
            </a:xfrm>
            <a:custGeom>
              <a:rect b="b" l="l" r="r" t="t"/>
              <a:pathLst>
                <a:path extrusionOk="0" h="642" w="797">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0" name="Google Shape;17500;p86"/>
            <p:cNvSpPr/>
            <p:nvPr/>
          </p:nvSpPr>
          <p:spPr>
            <a:xfrm>
              <a:off x="2571136" y="1595610"/>
              <a:ext cx="20841" cy="16699"/>
            </a:xfrm>
            <a:custGeom>
              <a:rect b="b" l="l" r="r" t="t"/>
              <a:pathLst>
                <a:path extrusionOk="0" h="637" w="795">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1" name="Google Shape;17501;p86"/>
            <p:cNvSpPr/>
            <p:nvPr/>
          </p:nvSpPr>
          <p:spPr>
            <a:xfrm>
              <a:off x="2401236" y="1766296"/>
              <a:ext cx="19583" cy="15913"/>
            </a:xfrm>
            <a:custGeom>
              <a:rect b="b" l="l" r="r" t="t"/>
              <a:pathLst>
                <a:path extrusionOk="0" h="607" w="747">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2" name="Google Shape;17502;p86"/>
            <p:cNvSpPr/>
            <p:nvPr/>
          </p:nvSpPr>
          <p:spPr>
            <a:xfrm>
              <a:off x="2373160" y="1634985"/>
              <a:ext cx="23174" cy="14025"/>
            </a:xfrm>
            <a:custGeom>
              <a:rect b="b" l="l" r="r" t="t"/>
              <a:pathLst>
                <a:path extrusionOk="0" h="535" w="884">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3" name="Google Shape;17503;p86"/>
            <p:cNvSpPr/>
            <p:nvPr/>
          </p:nvSpPr>
          <p:spPr>
            <a:xfrm>
              <a:off x="2595516" y="1729333"/>
              <a:ext cx="21811" cy="13527"/>
            </a:xfrm>
            <a:custGeom>
              <a:rect b="b" l="l" r="r" t="t"/>
              <a:pathLst>
                <a:path extrusionOk="0" h="516" w="832">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4" name="Google Shape;17504;p86"/>
            <p:cNvSpPr/>
            <p:nvPr/>
          </p:nvSpPr>
          <p:spPr>
            <a:xfrm>
              <a:off x="2535195" y="1570129"/>
              <a:ext cx="15650" cy="17197"/>
            </a:xfrm>
            <a:custGeom>
              <a:rect b="b" l="l" r="r" t="t"/>
              <a:pathLst>
                <a:path extrusionOk="0" h="656" w="597">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5" name="Google Shape;17505;p86"/>
            <p:cNvSpPr/>
            <p:nvPr/>
          </p:nvSpPr>
          <p:spPr>
            <a:xfrm>
              <a:off x="2441345" y="1790099"/>
              <a:ext cx="16463" cy="18219"/>
            </a:xfrm>
            <a:custGeom>
              <a:rect b="b" l="l" r="r" t="t"/>
              <a:pathLst>
                <a:path extrusionOk="0" h="695" w="628">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6" name="Google Shape;17506;p86"/>
            <p:cNvSpPr/>
            <p:nvPr/>
          </p:nvSpPr>
          <p:spPr>
            <a:xfrm>
              <a:off x="2443521" y="1569290"/>
              <a:ext cx="15624" cy="17276"/>
            </a:xfrm>
            <a:custGeom>
              <a:rect b="b" l="l" r="r" t="t"/>
              <a:pathLst>
                <a:path extrusionOk="0" h="659" w="596">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7" name="Google Shape;17507;p86"/>
            <p:cNvSpPr/>
            <p:nvPr/>
          </p:nvSpPr>
          <p:spPr>
            <a:xfrm>
              <a:off x="2532416" y="1791121"/>
              <a:ext cx="16411" cy="18351"/>
            </a:xfrm>
            <a:custGeom>
              <a:rect b="b" l="l" r="r" t="t"/>
              <a:pathLst>
                <a:path extrusionOk="0" h="700" w="626">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8" name="Google Shape;17508;p86"/>
            <p:cNvSpPr/>
            <p:nvPr/>
          </p:nvSpPr>
          <p:spPr>
            <a:xfrm>
              <a:off x="2596486" y="1637370"/>
              <a:ext cx="21785" cy="13527"/>
            </a:xfrm>
            <a:custGeom>
              <a:rect b="b" l="l" r="r" t="t"/>
              <a:pathLst>
                <a:path extrusionOk="0" h="516" w="831">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9" name="Google Shape;17509;p86"/>
            <p:cNvSpPr/>
            <p:nvPr/>
          </p:nvSpPr>
          <p:spPr>
            <a:xfrm>
              <a:off x="2373606" y="1727052"/>
              <a:ext cx="22859" cy="13920"/>
            </a:xfrm>
            <a:custGeom>
              <a:rect b="b" l="l" r="r" t="t"/>
              <a:pathLst>
                <a:path extrusionOk="0" h="531" w="872">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10" name="Google Shape;17510;p86"/>
          <p:cNvGrpSpPr/>
          <p:nvPr/>
        </p:nvGrpSpPr>
        <p:grpSpPr>
          <a:xfrm>
            <a:off x="4236601" y="1512666"/>
            <a:ext cx="312981" cy="352697"/>
            <a:chOff x="4236601" y="1512666"/>
            <a:chExt cx="312981" cy="352697"/>
          </a:xfrm>
        </p:grpSpPr>
        <p:sp>
          <p:nvSpPr>
            <p:cNvPr id="17511" name="Google Shape;17511;p86"/>
            <p:cNvSpPr/>
            <p:nvPr/>
          </p:nvSpPr>
          <p:spPr>
            <a:xfrm>
              <a:off x="4236601" y="1512666"/>
              <a:ext cx="312981" cy="352697"/>
            </a:xfrm>
            <a:custGeom>
              <a:rect b="b" l="l" r="r" t="t"/>
              <a:pathLst>
                <a:path extrusionOk="0" h="13454" w="11939">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2" name="Google Shape;17512;p86"/>
            <p:cNvSpPr/>
            <p:nvPr/>
          </p:nvSpPr>
          <p:spPr>
            <a:xfrm>
              <a:off x="4383798" y="1561557"/>
              <a:ext cx="165784" cy="303806"/>
            </a:xfrm>
            <a:custGeom>
              <a:rect b="b" l="l" r="r" t="t"/>
              <a:pathLst>
                <a:path extrusionOk="0" h="11589" w="6324">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3" name="Google Shape;17513;p86"/>
            <p:cNvSpPr/>
            <p:nvPr/>
          </p:nvSpPr>
          <p:spPr>
            <a:xfrm>
              <a:off x="4267246" y="1546326"/>
              <a:ext cx="251664" cy="283856"/>
            </a:xfrm>
            <a:custGeom>
              <a:rect b="b" l="l" r="r" t="t"/>
              <a:pathLst>
                <a:path extrusionOk="0" h="10828" w="960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4" name="Google Shape;17514;p86"/>
            <p:cNvSpPr/>
            <p:nvPr/>
          </p:nvSpPr>
          <p:spPr>
            <a:xfrm>
              <a:off x="4388726" y="1585019"/>
              <a:ext cx="130184" cy="245163"/>
            </a:xfrm>
            <a:custGeom>
              <a:rect b="b" l="l" r="r" t="t"/>
              <a:pathLst>
                <a:path extrusionOk="0" h="9352" w="4966">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5" name="Google Shape;17515;p86"/>
            <p:cNvSpPr/>
            <p:nvPr/>
          </p:nvSpPr>
          <p:spPr>
            <a:xfrm>
              <a:off x="4330817" y="1674727"/>
              <a:ext cx="124521" cy="84019"/>
            </a:xfrm>
            <a:custGeom>
              <a:rect b="b" l="l" r="r" t="t"/>
              <a:pathLst>
                <a:path extrusionOk="0" h="3205" w="475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6" name="Google Shape;17516;p86"/>
            <p:cNvSpPr/>
            <p:nvPr/>
          </p:nvSpPr>
          <p:spPr>
            <a:xfrm>
              <a:off x="4383798" y="1674727"/>
              <a:ext cx="71934" cy="84019"/>
            </a:xfrm>
            <a:custGeom>
              <a:rect b="b" l="l" r="r" t="t"/>
              <a:pathLst>
                <a:path extrusionOk="0" h="3205" w="2744">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7" name="Google Shape;17517;p86"/>
            <p:cNvSpPr/>
            <p:nvPr/>
          </p:nvSpPr>
          <p:spPr>
            <a:xfrm>
              <a:off x="4379263" y="1679917"/>
              <a:ext cx="27657" cy="16017"/>
            </a:xfrm>
            <a:custGeom>
              <a:rect b="b" l="l" r="r" t="t"/>
              <a:pathLst>
                <a:path extrusionOk="0" h="611" w="1055">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8" name="Google Shape;17518;p86"/>
            <p:cNvSpPr/>
            <p:nvPr/>
          </p:nvSpPr>
          <p:spPr>
            <a:xfrm>
              <a:off x="4372814" y="1689486"/>
              <a:ext cx="40528" cy="58564"/>
            </a:xfrm>
            <a:custGeom>
              <a:rect b="b" l="l" r="r" t="t"/>
              <a:pathLst>
                <a:path extrusionOk="0" h="2234" w="1546">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9" name="Google Shape;17519;p86"/>
            <p:cNvSpPr/>
            <p:nvPr/>
          </p:nvSpPr>
          <p:spPr>
            <a:xfrm>
              <a:off x="4383431" y="1689486"/>
              <a:ext cx="29911" cy="58564"/>
            </a:xfrm>
            <a:custGeom>
              <a:rect b="b" l="l" r="r" t="t"/>
              <a:pathLst>
                <a:path extrusionOk="0" h="2234" w="1141">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0" name="Google Shape;17520;p86"/>
            <p:cNvSpPr/>
            <p:nvPr/>
          </p:nvSpPr>
          <p:spPr>
            <a:xfrm>
              <a:off x="4372054" y="1674727"/>
              <a:ext cx="42416" cy="21208"/>
            </a:xfrm>
            <a:custGeom>
              <a:rect b="b" l="l" r="r" t="t"/>
              <a:pathLst>
                <a:path extrusionOk="0" h="809" w="1618">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1" name="Google Shape;17521;p86"/>
            <p:cNvSpPr/>
            <p:nvPr/>
          </p:nvSpPr>
          <p:spPr>
            <a:xfrm>
              <a:off x="4389460" y="1675094"/>
              <a:ext cx="24642" cy="20841"/>
            </a:xfrm>
            <a:custGeom>
              <a:rect b="b" l="l" r="r" t="t"/>
              <a:pathLst>
                <a:path extrusionOk="0" h="795" w="940">
                  <a:moveTo>
                    <a:pt x="405" y="1"/>
                  </a:moveTo>
                  <a:lnTo>
                    <a:pt x="1" y="795"/>
                  </a:lnTo>
                  <a:lnTo>
                    <a:pt x="607" y="795"/>
                  </a:lnTo>
                  <a:lnTo>
                    <a:pt x="939" y="130"/>
                  </a:lnTo>
                  <a:cubicBezTo>
                    <a:pt x="766" y="58"/>
                    <a:pt x="578" y="15"/>
                    <a:pt x="405" y="1"/>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2" name="Google Shape;17522;p86"/>
            <p:cNvSpPr/>
            <p:nvPr/>
          </p:nvSpPr>
          <p:spPr>
            <a:xfrm>
              <a:off x="4360703" y="1596396"/>
              <a:ext cx="64751" cy="88947"/>
            </a:xfrm>
            <a:custGeom>
              <a:rect b="b" l="l" r="r" t="t"/>
              <a:pathLst>
                <a:path extrusionOk="0" h="3393" w="247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3" name="Google Shape;17523;p86"/>
            <p:cNvSpPr/>
            <p:nvPr/>
          </p:nvSpPr>
          <p:spPr>
            <a:xfrm>
              <a:off x="4383431" y="1596396"/>
              <a:ext cx="42023" cy="88947"/>
            </a:xfrm>
            <a:custGeom>
              <a:rect b="b" l="l" r="r" t="t"/>
              <a:pathLst>
                <a:path extrusionOk="0" h="3393" w="1603">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4" name="Google Shape;17524;p86"/>
            <p:cNvSpPr/>
            <p:nvPr/>
          </p:nvSpPr>
          <p:spPr>
            <a:xfrm>
              <a:off x="4360336" y="1597891"/>
              <a:ext cx="65118" cy="42783"/>
            </a:xfrm>
            <a:custGeom>
              <a:rect b="b" l="l" r="r" t="t"/>
              <a:pathLst>
                <a:path extrusionOk="0" h="1632" w="2484">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25" name="Google Shape;17525;p86"/>
          <p:cNvGrpSpPr/>
          <p:nvPr/>
        </p:nvGrpSpPr>
        <p:grpSpPr>
          <a:xfrm>
            <a:off x="849675" y="3347716"/>
            <a:ext cx="346300" cy="375818"/>
            <a:chOff x="849675" y="3347716"/>
            <a:chExt cx="346300" cy="375818"/>
          </a:xfrm>
        </p:grpSpPr>
        <p:sp>
          <p:nvSpPr>
            <p:cNvPr id="17526" name="Google Shape;17526;p86"/>
            <p:cNvSpPr/>
            <p:nvPr/>
          </p:nvSpPr>
          <p:spPr>
            <a:xfrm>
              <a:off x="880714" y="3347716"/>
              <a:ext cx="315262" cy="314895"/>
            </a:xfrm>
            <a:custGeom>
              <a:rect b="b" l="l" r="r" t="t"/>
              <a:pathLst>
                <a:path extrusionOk="0" h="12012" w="12026">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7" name="Google Shape;17527;p86"/>
            <p:cNvSpPr/>
            <p:nvPr/>
          </p:nvSpPr>
          <p:spPr>
            <a:xfrm>
              <a:off x="849675" y="3351124"/>
              <a:ext cx="299742" cy="311801"/>
            </a:xfrm>
            <a:custGeom>
              <a:rect b="b" l="l" r="r" t="t"/>
              <a:pathLst>
                <a:path extrusionOk="0" h="11894" w="11434">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8" name="Google Shape;17528;p86"/>
            <p:cNvSpPr/>
            <p:nvPr/>
          </p:nvSpPr>
          <p:spPr>
            <a:xfrm>
              <a:off x="881081" y="3347716"/>
              <a:ext cx="314501" cy="314895"/>
            </a:xfrm>
            <a:custGeom>
              <a:rect b="b" l="l" r="r" t="t"/>
              <a:pathLst>
                <a:path extrusionOk="0" h="12012" w="11997">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9" name="Google Shape;17529;p86"/>
            <p:cNvSpPr/>
            <p:nvPr/>
          </p:nvSpPr>
          <p:spPr>
            <a:xfrm>
              <a:off x="881081" y="3351124"/>
              <a:ext cx="237298" cy="311487"/>
            </a:xfrm>
            <a:custGeom>
              <a:rect b="b" l="l" r="r" t="t"/>
              <a:pathLst>
                <a:path extrusionOk="0" h="11882" w="9052">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0" name="Google Shape;17530;p86"/>
            <p:cNvSpPr/>
            <p:nvPr/>
          </p:nvSpPr>
          <p:spPr>
            <a:xfrm>
              <a:off x="935582" y="3650473"/>
              <a:ext cx="205893" cy="72668"/>
            </a:xfrm>
            <a:custGeom>
              <a:rect b="b" l="l" r="r" t="t"/>
              <a:pathLst>
                <a:path extrusionOk="0" h="2772" w="7854">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1" name="Google Shape;17531;p86"/>
            <p:cNvSpPr/>
            <p:nvPr/>
          </p:nvSpPr>
          <p:spPr>
            <a:xfrm>
              <a:off x="1026024" y="3675062"/>
              <a:ext cx="24616" cy="48472"/>
            </a:xfrm>
            <a:custGeom>
              <a:rect b="b" l="l" r="r" t="t"/>
              <a:pathLst>
                <a:path extrusionOk="0" h="1849" w="939">
                  <a:moveTo>
                    <a:pt x="232" y="0"/>
                  </a:moveTo>
                  <a:lnTo>
                    <a:pt x="1" y="1848"/>
                  </a:lnTo>
                  <a:lnTo>
                    <a:pt x="939" y="1848"/>
                  </a:lnTo>
                  <a:lnTo>
                    <a:pt x="708"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2" name="Google Shape;17532;p86"/>
            <p:cNvSpPr/>
            <p:nvPr/>
          </p:nvSpPr>
          <p:spPr>
            <a:xfrm>
              <a:off x="1027544" y="3662584"/>
              <a:ext cx="21601" cy="20841"/>
            </a:xfrm>
            <a:custGeom>
              <a:rect b="b" l="l" r="r" t="t"/>
              <a:pathLst>
                <a:path extrusionOk="0" h="795" w="824">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3" name="Google Shape;17533;p86"/>
            <p:cNvSpPr/>
            <p:nvPr/>
          </p:nvSpPr>
          <p:spPr>
            <a:xfrm>
              <a:off x="1104747" y="3675429"/>
              <a:ext cx="36727" cy="47711"/>
            </a:xfrm>
            <a:custGeom>
              <a:rect b="b" l="l" r="r" t="t"/>
              <a:pathLst>
                <a:path extrusionOk="0" h="1820" w="1401">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4" name="Google Shape;17534;p86"/>
            <p:cNvSpPr/>
            <p:nvPr/>
          </p:nvSpPr>
          <p:spPr>
            <a:xfrm>
              <a:off x="971523" y="3463140"/>
              <a:ext cx="133251" cy="96524"/>
            </a:xfrm>
            <a:custGeom>
              <a:rect b="b" l="l" r="r" t="t"/>
              <a:pathLst>
                <a:path extrusionOk="0" h="3682" w="5083">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5" name="Google Shape;17535;p86"/>
            <p:cNvSpPr/>
            <p:nvPr/>
          </p:nvSpPr>
          <p:spPr>
            <a:xfrm>
              <a:off x="1001801" y="3463140"/>
              <a:ext cx="103340" cy="96524"/>
            </a:xfrm>
            <a:custGeom>
              <a:rect b="b" l="l" r="r" t="t"/>
              <a:pathLst>
                <a:path extrusionOk="0" h="3682" w="3942">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6" name="Google Shape;17536;p86"/>
            <p:cNvSpPr/>
            <p:nvPr/>
          </p:nvSpPr>
          <p:spPr>
            <a:xfrm>
              <a:off x="1001801" y="3608083"/>
              <a:ext cx="73061" cy="54527"/>
            </a:xfrm>
            <a:custGeom>
              <a:rect b="b" l="l" r="r" t="t"/>
              <a:pathLst>
                <a:path extrusionOk="0" h="2080" w="2787">
                  <a:moveTo>
                    <a:pt x="1" y="0"/>
                  </a:moveTo>
                  <a:lnTo>
                    <a:pt x="1" y="2079"/>
                  </a:lnTo>
                  <a:lnTo>
                    <a:pt x="2787" y="2079"/>
                  </a:lnTo>
                  <a:lnTo>
                    <a:pt x="2787"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7" name="Google Shape;17537;p86"/>
            <p:cNvSpPr/>
            <p:nvPr/>
          </p:nvSpPr>
          <p:spPr>
            <a:xfrm>
              <a:off x="1001801" y="3608083"/>
              <a:ext cx="73061" cy="30383"/>
            </a:xfrm>
            <a:custGeom>
              <a:rect b="b" l="l" r="r" t="t"/>
              <a:pathLst>
                <a:path extrusionOk="0" h="1159" w="2787">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8" name="Google Shape;17538;p86"/>
            <p:cNvSpPr/>
            <p:nvPr/>
          </p:nvSpPr>
          <p:spPr>
            <a:xfrm>
              <a:off x="990083" y="3640459"/>
              <a:ext cx="48445" cy="43596"/>
            </a:xfrm>
            <a:custGeom>
              <a:rect b="b" l="l" r="r" t="t"/>
              <a:pathLst>
                <a:path extrusionOk="0" h="1663" w="1848">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9" name="Google Shape;17539;p86"/>
            <p:cNvSpPr/>
            <p:nvPr/>
          </p:nvSpPr>
          <p:spPr>
            <a:xfrm>
              <a:off x="1038502" y="3640459"/>
              <a:ext cx="48105" cy="43438"/>
            </a:xfrm>
            <a:custGeom>
              <a:rect b="b" l="l" r="r" t="t"/>
              <a:pathLst>
                <a:path extrusionOk="0" h="1657" w="1835">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0" name="Google Shape;17540;p86"/>
            <p:cNvSpPr/>
            <p:nvPr/>
          </p:nvSpPr>
          <p:spPr>
            <a:xfrm>
              <a:off x="977971" y="3511926"/>
              <a:ext cx="120746" cy="114350"/>
            </a:xfrm>
            <a:custGeom>
              <a:rect b="b" l="l" r="r" t="t"/>
              <a:pathLst>
                <a:path extrusionOk="0" h="4362" w="4606">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1" name="Google Shape;17541;p86"/>
            <p:cNvSpPr/>
            <p:nvPr/>
          </p:nvSpPr>
          <p:spPr>
            <a:xfrm>
              <a:off x="977578" y="3511926"/>
              <a:ext cx="109028" cy="113957"/>
            </a:xfrm>
            <a:custGeom>
              <a:rect b="b" l="l" r="r" t="t"/>
              <a:pathLst>
                <a:path extrusionOk="0" h="4347" w="4159">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2" name="Google Shape;17542;p86"/>
            <p:cNvSpPr/>
            <p:nvPr/>
          </p:nvSpPr>
          <p:spPr>
            <a:xfrm>
              <a:off x="935215" y="3675429"/>
              <a:ext cx="36334" cy="47711"/>
            </a:xfrm>
            <a:custGeom>
              <a:rect b="b" l="l" r="r" t="t"/>
              <a:pathLst>
                <a:path extrusionOk="0" h="1820" w="1386">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43" name="Google Shape;17543;p86"/>
          <p:cNvGrpSpPr/>
          <p:nvPr/>
        </p:nvGrpSpPr>
        <p:grpSpPr>
          <a:xfrm>
            <a:off x="1324219" y="3399202"/>
            <a:ext cx="376578" cy="272846"/>
            <a:chOff x="1324219" y="3399202"/>
            <a:chExt cx="376578" cy="272846"/>
          </a:xfrm>
        </p:grpSpPr>
        <p:sp>
          <p:nvSpPr>
            <p:cNvPr id="17544" name="Google Shape;17544;p86"/>
            <p:cNvSpPr/>
            <p:nvPr/>
          </p:nvSpPr>
          <p:spPr>
            <a:xfrm>
              <a:off x="1597458" y="3496066"/>
              <a:ext cx="30278" cy="66639"/>
            </a:xfrm>
            <a:custGeom>
              <a:rect b="b" l="l" r="r" t="t"/>
              <a:pathLst>
                <a:path extrusionOk="0" h="2542" w="1155">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5" name="Google Shape;17545;p86"/>
            <p:cNvSpPr/>
            <p:nvPr/>
          </p:nvSpPr>
          <p:spPr>
            <a:xfrm>
              <a:off x="1609569" y="3490011"/>
              <a:ext cx="72668" cy="72694"/>
            </a:xfrm>
            <a:custGeom>
              <a:rect b="b" l="l" r="r" t="t"/>
              <a:pathLst>
                <a:path extrusionOk="0" h="2773" w="2772">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6" name="Google Shape;17546;p86"/>
            <p:cNvSpPr/>
            <p:nvPr/>
          </p:nvSpPr>
          <p:spPr>
            <a:xfrm>
              <a:off x="1621681" y="3580846"/>
              <a:ext cx="36334" cy="26870"/>
            </a:xfrm>
            <a:custGeom>
              <a:rect b="b" l="l" r="r" t="t"/>
              <a:pathLst>
                <a:path extrusionOk="0" h="1025" w="1386">
                  <a:moveTo>
                    <a:pt x="0" y="0"/>
                  </a:moveTo>
                  <a:lnTo>
                    <a:pt x="0" y="1025"/>
                  </a:lnTo>
                  <a:lnTo>
                    <a:pt x="1386" y="1025"/>
                  </a:lnTo>
                  <a:lnTo>
                    <a:pt x="1386"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7" name="Google Shape;17547;p86"/>
            <p:cNvSpPr/>
            <p:nvPr/>
          </p:nvSpPr>
          <p:spPr>
            <a:xfrm>
              <a:off x="1621681" y="3580846"/>
              <a:ext cx="36334" cy="14785"/>
            </a:xfrm>
            <a:custGeom>
              <a:rect b="b" l="l" r="r" t="t"/>
              <a:pathLst>
                <a:path extrusionOk="0" h="564" w="1386">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8" name="Google Shape;17548;p86"/>
            <p:cNvSpPr/>
            <p:nvPr/>
          </p:nvSpPr>
          <p:spPr>
            <a:xfrm>
              <a:off x="1579291" y="3595605"/>
              <a:ext cx="121507" cy="76443"/>
            </a:xfrm>
            <a:custGeom>
              <a:rect b="b" l="l" r="r" t="t"/>
              <a:pathLst>
                <a:path extrusionOk="0" h="2916" w="4635">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9" name="Google Shape;17549;p86"/>
            <p:cNvSpPr/>
            <p:nvPr/>
          </p:nvSpPr>
          <p:spPr>
            <a:xfrm>
              <a:off x="1633766" y="3607690"/>
              <a:ext cx="12138" cy="64358"/>
            </a:xfrm>
            <a:custGeom>
              <a:rect b="b" l="l" r="r" t="t"/>
              <a:pathLst>
                <a:path extrusionOk="0" h="2455" w="463">
                  <a:moveTo>
                    <a:pt x="116" y="1"/>
                  </a:moveTo>
                  <a:lnTo>
                    <a:pt x="1" y="2455"/>
                  </a:lnTo>
                  <a:lnTo>
                    <a:pt x="463" y="2455"/>
                  </a:lnTo>
                  <a:lnTo>
                    <a:pt x="347"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0" name="Google Shape;17550;p86"/>
            <p:cNvSpPr/>
            <p:nvPr/>
          </p:nvSpPr>
          <p:spPr>
            <a:xfrm>
              <a:off x="1603514" y="3520289"/>
              <a:ext cx="72668" cy="66639"/>
            </a:xfrm>
            <a:custGeom>
              <a:rect b="b" l="l" r="r" t="t"/>
              <a:pathLst>
                <a:path extrusionOk="0" h="2542" w="2772">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1" name="Google Shape;17551;p86"/>
            <p:cNvSpPr/>
            <p:nvPr/>
          </p:nvSpPr>
          <p:spPr>
            <a:xfrm>
              <a:off x="1603514" y="3520289"/>
              <a:ext cx="72668" cy="65118"/>
            </a:xfrm>
            <a:custGeom>
              <a:rect b="b" l="l" r="r" t="t"/>
              <a:pathLst>
                <a:path extrusionOk="0" h="2484" w="2772">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2" name="Google Shape;17552;p86"/>
            <p:cNvSpPr/>
            <p:nvPr/>
          </p:nvSpPr>
          <p:spPr>
            <a:xfrm>
              <a:off x="1676156" y="3611098"/>
              <a:ext cx="24249" cy="60583"/>
            </a:xfrm>
            <a:custGeom>
              <a:rect b="b" l="l" r="r" t="t"/>
              <a:pathLst>
                <a:path extrusionOk="0" h="2311" w="925">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3" name="Google Shape;17553;p86"/>
            <p:cNvSpPr/>
            <p:nvPr/>
          </p:nvSpPr>
          <p:spPr>
            <a:xfrm>
              <a:off x="1633766" y="3607690"/>
              <a:ext cx="12138" cy="12138"/>
            </a:xfrm>
            <a:custGeom>
              <a:rect b="b" l="l" r="r" t="t"/>
              <a:pathLst>
                <a:path extrusionOk="0" h="463" w="463">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4" name="Google Shape;17554;p86"/>
            <p:cNvSpPr/>
            <p:nvPr/>
          </p:nvSpPr>
          <p:spPr>
            <a:xfrm>
              <a:off x="1614865" y="3590755"/>
              <a:ext cx="24983" cy="25560"/>
            </a:xfrm>
            <a:custGeom>
              <a:rect b="b" l="l" r="r" t="t"/>
              <a:pathLst>
                <a:path extrusionOk="0" h="975" w="953">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5" name="Google Shape;17555;p86"/>
            <p:cNvSpPr/>
            <p:nvPr/>
          </p:nvSpPr>
          <p:spPr>
            <a:xfrm>
              <a:off x="1639822" y="3590755"/>
              <a:ext cx="25009" cy="25560"/>
            </a:xfrm>
            <a:custGeom>
              <a:rect b="b" l="l" r="r" t="t"/>
              <a:pathLst>
                <a:path extrusionOk="0" h="975" w="954">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6" name="Google Shape;17556;p86"/>
            <p:cNvSpPr/>
            <p:nvPr/>
          </p:nvSpPr>
          <p:spPr>
            <a:xfrm>
              <a:off x="1325373" y="3492291"/>
              <a:ext cx="109002" cy="109395"/>
            </a:xfrm>
            <a:custGeom>
              <a:rect b="b" l="l" r="r" t="t"/>
              <a:pathLst>
                <a:path extrusionOk="0" h="4173" w="4158">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7" name="Google Shape;17557;p86"/>
            <p:cNvSpPr/>
            <p:nvPr/>
          </p:nvSpPr>
          <p:spPr>
            <a:xfrm>
              <a:off x="1355258" y="3492291"/>
              <a:ext cx="79117" cy="109002"/>
            </a:xfrm>
            <a:custGeom>
              <a:rect b="b" l="l" r="r" t="t"/>
              <a:pathLst>
                <a:path extrusionOk="0" h="4158" w="3018">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8" name="Google Shape;17558;p86"/>
            <p:cNvSpPr/>
            <p:nvPr/>
          </p:nvSpPr>
          <p:spPr>
            <a:xfrm>
              <a:off x="1324612" y="3574790"/>
              <a:ext cx="109002" cy="97258"/>
            </a:xfrm>
            <a:custGeom>
              <a:rect b="b" l="l" r="r" t="t"/>
              <a:pathLst>
                <a:path extrusionOk="0" h="3710" w="4158">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9" name="Google Shape;17559;p86"/>
            <p:cNvSpPr/>
            <p:nvPr/>
          </p:nvSpPr>
          <p:spPr>
            <a:xfrm>
              <a:off x="1360553" y="3574790"/>
              <a:ext cx="37120" cy="24223"/>
            </a:xfrm>
            <a:custGeom>
              <a:rect b="b" l="l" r="r" t="t"/>
              <a:pathLst>
                <a:path extrusionOk="0" h="924" w="1416">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0" name="Google Shape;17560;p86"/>
            <p:cNvSpPr/>
            <p:nvPr/>
          </p:nvSpPr>
          <p:spPr>
            <a:xfrm>
              <a:off x="1324219" y="3606563"/>
              <a:ext cx="109395" cy="65485"/>
            </a:xfrm>
            <a:custGeom>
              <a:rect b="b" l="l" r="r" t="t"/>
              <a:pathLst>
                <a:path extrusionOk="0" h="2498" w="4173">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1" name="Google Shape;17561;p86"/>
            <p:cNvSpPr/>
            <p:nvPr/>
          </p:nvSpPr>
          <p:spPr>
            <a:xfrm>
              <a:off x="1342779" y="3527393"/>
              <a:ext cx="72668" cy="59534"/>
            </a:xfrm>
            <a:custGeom>
              <a:rect b="b" l="l" r="r" t="t"/>
              <a:pathLst>
                <a:path extrusionOk="0" h="2271" w="2772">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2" name="Google Shape;17562;p86"/>
            <p:cNvSpPr/>
            <p:nvPr/>
          </p:nvSpPr>
          <p:spPr>
            <a:xfrm>
              <a:off x="1342779" y="3527393"/>
              <a:ext cx="73061" cy="59141"/>
            </a:xfrm>
            <a:custGeom>
              <a:rect b="b" l="l" r="r" t="t"/>
              <a:pathLst>
                <a:path extrusionOk="0" h="2256" w="2787">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3" name="Google Shape;17563;p86"/>
            <p:cNvSpPr/>
            <p:nvPr/>
          </p:nvSpPr>
          <p:spPr>
            <a:xfrm>
              <a:off x="1324612" y="3619067"/>
              <a:ext cx="24249" cy="52981"/>
            </a:xfrm>
            <a:custGeom>
              <a:rect b="b" l="l" r="r" t="t"/>
              <a:pathLst>
                <a:path extrusionOk="0" h="2021" w="925">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4" name="Google Shape;17564;p86"/>
            <p:cNvSpPr/>
            <p:nvPr/>
          </p:nvSpPr>
          <p:spPr>
            <a:xfrm>
              <a:off x="1409365" y="3586901"/>
              <a:ext cx="206286" cy="85146"/>
            </a:xfrm>
            <a:custGeom>
              <a:rect b="b" l="l" r="r" t="t"/>
              <a:pathLst>
                <a:path extrusionOk="0" h="3248" w="7869">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5" name="Google Shape;17565;p86"/>
            <p:cNvSpPr/>
            <p:nvPr/>
          </p:nvSpPr>
          <p:spPr>
            <a:xfrm>
              <a:off x="1500567" y="3611098"/>
              <a:ext cx="24249" cy="60950"/>
            </a:xfrm>
            <a:custGeom>
              <a:rect b="b" l="l" r="r" t="t"/>
              <a:pathLst>
                <a:path extrusionOk="0" h="2325" w="925">
                  <a:moveTo>
                    <a:pt x="217" y="1"/>
                  </a:moveTo>
                  <a:lnTo>
                    <a:pt x="1" y="2325"/>
                  </a:lnTo>
                  <a:lnTo>
                    <a:pt x="925" y="2325"/>
                  </a:lnTo>
                  <a:lnTo>
                    <a:pt x="708"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6" name="Google Shape;17566;p86"/>
            <p:cNvSpPr/>
            <p:nvPr/>
          </p:nvSpPr>
          <p:spPr>
            <a:xfrm>
              <a:off x="1502088" y="3598986"/>
              <a:ext cx="21208" cy="20474"/>
            </a:xfrm>
            <a:custGeom>
              <a:rect b="b" l="l" r="r" t="t"/>
              <a:pathLst>
                <a:path extrusionOk="0" h="781" w="809">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7" name="Google Shape;17567;p86"/>
            <p:cNvSpPr/>
            <p:nvPr/>
          </p:nvSpPr>
          <p:spPr>
            <a:xfrm>
              <a:off x="1579291" y="3611858"/>
              <a:ext cx="36360" cy="60190"/>
            </a:xfrm>
            <a:custGeom>
              <a:rect b="b" l="l" r="r" t="t"/>
              <a:pathLst>
                <a:path extrusionOk="0" h="2296" w="1387">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8" name="Google Shape;17568;p86"/>
            <p:cNvSpPr/>
            <p:nvPr/>
          </p:nvSpPr>
          <p:spPr>
            <a:xfrm>
              <a:off x="1446066" y="3399202"/>
              <a:ext cx="133251" cy="96891"/>
            </a:xfrm>
            <a:custGeom>
              <a:rect b="b" l="l" r="r" t="t"/>
              <a:pathLst>
                <a:path extrusionOk="0" h="3696" w="5083">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9" name="Google Shape;17569;p86"/>
            <p:cNvSpPr/>
            <p:nvPr/>
          </p:nvSpPr>
          <p:spPr>
            <a:xfrm>
              <a:off x="1476345" y="3399202"/>
              <a:ext cx="102973" cy="96891"/>
            </a:xfrm>
            <a:custGeom>
              <a:rect b="b" l="l" r="r" t="t"/>
              <a:pathLst>
                <a:path extrusionOk="0" h="3696" w="3928">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0" name="Google Shape;17570;p86"/>
            <p:cNvSpPr/>
            <p:nvPr/>
          </p:nvSpPr>
          <p:spPr>
            <a:xfrm>
              <a:off x="1476345" y="3544512"/>
              <a:ext cx="72694" cy="54501"/>
            </a:xfrm>
            <a:custGeom>
              <a:rect b="b" l="l" r="r" t="t"/>
              <a:pathLst>
                <a:path extrusionOk="0" h="2079" w="2773">
                  <a:moveTo>
                    <a:pt x="1" y="0"/>
                  </a:moveTo>
                  <a:lnTo>
                    <a:pt x="1" y="2079"/>
                  </a:lnTo>
                  <a:lnTo>
                    <a:pt x="2772" y="2079"/>
                  </a:ln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1" name="Google Shape;17571;p86"/>
            <p:cNvSpPr/>
            <p:nvPr/>
          </p:nvSpPr>
          <p:spPr>
            <a:xfrm>
              <a:off x="1476345" y="3544512"/>
              <a:ext cx="72694" cy="30383"/>
            </a:xfrm>
            <a:custGeom>
              <a:rect b="b" l="l" r="r" t="t"/>
              <a:pathLst>
                <a:path extrusionOk="0" h="1159" w="2773">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2" name="Google Shape;17572;p86"/>
            <p:cNvSpPr/>
            <p:nvPr/>
          </p:nvSpPr>
          <p:spPr>
            <a:xfrm>
              <a:off x="1464233" y="3576887"/>
              <a:ext cx="48472" cy="43438"/>
            </a:xfrm>
            <a:custGeom>
              <a:rect b="b" l="l" r="r" t="t"/>
              <a:pathLst>
                <a:path extrusionOk="0" h="1657" w="1849">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3" name="Google Shape;17573;p86"/>
            <p:cNvSpPr/>
            <p:nvPr/>
          </p:nvSpPr>
          <p:spPr>
            <a:xfrm>
              <a:off x="1512679" y="3576887"/>
              <a:ext cx="48472" cy="43438"/>
            </a:xfrm>
            <a:custGeom>
              <a:rect b="b" l="l" r="r" t="t"/>
              <a:pathLst>
                <a:path extrusionOk="0" h="1657" w="1849">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4" name="Google Shape;17574;p86"/>
            <p:cNvSpPr/>
            <p:nvPr/>
          </p:nvSpPr>
          <p:spPr>
            <a:xfrm>
              <a:off x="1452122" y="3448171"/>
              <a:ext cx="121140" cy="114533"/>
            </a:xfrm>
            <a:custGeom>
              <a:rect b="b" l="l" r="r" t="t"/>
              <a:pathLst>
                <a:path extrusionOk="0" h="4369" w="4621">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5" name="Google Shape;17575;p86"/>
            <p:cNvSpPr/>
            <p:nvPr/>
          </p:nvSpPr>
          <p:spPr>
            <a:xfrm>
              <a:off x="1452122" y="3448355"/>
              <a:ext cx="109028" cy="113957"/>
            </a:xfrm>
            <a:custGeom>
              <a:rect b="b" l="l" r="r" t="t"/>
              <a:pathLst>
                <a:path extrusionOk="0" h="4347" w="4159">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6" name="Google Shape;17576;p86"/>
            <p:cNvSpPr/>
            <p:nvPr/>
          </p:nvSpPr>
          <p:spPr>
            <a:xfrm>
              <a:off x="1409759" y="3611858"/>
              <a:ext cx="36334" cy="60190"/>
            </a:xfrm>
            <a:custGeom>
              <a:rect b="b" l="l" r="r" t="t"/>
              <a:pathLst>
                <a:path extrusionOk="0" h="2296" w="1386">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77" name="Google Shape;17577;p86"/>
          <p:cNvGrpSpPr/>
          <p:nvPr/>
        </p:nvGrpSpPr>
        <p:grpSpPr>
          <a:xfrm>
            <a:off x="1798763" y="3395401"/>
            <a:ext cx="376185" cy="280448"/>
            <a:chOff x="1798763" y="3395401"/>
            <a:chExt cx="376185" cy="280448"/>
          </a:xfrm>
        </p:grpSpPr>
        <p:sp>
          <p:nvSpPr>
            <p:cNvPr id="17578" name="Google Shape;17578;p86"/>
            <p:cNvSpPr/>
            <p:nvPr/>
          </p:nvSpPr>
          <p:spPr>
            <a:xfrm>
              <a:off x="2097352" y="3478660"/>
              <a:ext cx="47711" cy="42023"/>
            </a:xfrm>
            <a:custGeom>
              <a:rect b="b" l="l" r="r" t="t"/>
              <a:pathLst>
                <a:path extrusionOk="0" h="1603" w="182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9" name="Google Shape;17579;p86"/>
            <p:cNvSpPr/>
            <p:nvPr/>
          </p:nvSpPr>
          <p:spPr>
            <a:xfrm>
              <a:off x="2097352" y="3478660"/>
              <a:ext cx="32559" cy="42023"/>
            </a:xfrm>
            <a:custGeom>
              <a:rect b="b" l="l" r="r" t="t"/>
              <a:pathLst>
                <a:path extrusionOk="0" h="1603" w="1242">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0" name="Google Shape;17580;p86"/>
            <p:cNvSpPr/>
            <p:nvPr/>
          </p:nvSpPr>
          <p:spPr>
            <a:xfrm>
              <a:off x="2067441" y="3580452"/>
              <a:ext cx="107508" cy="95396"/>
            </a:xfrm>
            <a:custGeom>
              <a:rect b="b" l="l" r="r" t="t"/>
              <a:pathLst>
                <a:path extrusionOk="0" h="3639" w="4101">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1" name="Google Shape;17581;p86"/>
            <p:cNvSpPr/>
            <p:nvPr/>
          </p:nvSpPr>
          <p:spPr>
            <a:xfrm>
              <a:off x="2103014" y="3580085"/>
              <a:ext cx="36360" cy="23856"/>
            </a:xfrm>
            <a:custGeom>
              <a:rect b="b" l="l" r="r" t="t"/>
              <a:pathLst>
                <a:path extrusionOk="0" h="910" w="1387">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2" name="Google Shape;17582;p86"/>
            <p:cNvSpPr/>
            <p:nvPr/>
          </p:nvSpPr>
          <p:spPr>
            <a:xfrm>
              <a:off x="2067441" y="3611491"/>
              <a:ext cx="107141" cy="64358"/>
            </a:xfrm>
            <a:custGeom>
              <a:rect b="b" l="l" r="r" t="t"/>
              <a:pathLst>
                <a:path extrusionOk="0" h="2455" w="4087">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3" name="Google Shape;17583;p86"/>
            <p:cNvSpPr/>
            <p:nvPr/>
          </p:nvSpPr>
          <p:spPr>
            <a:xfrm>
              <a:off x="2079185" y="3496827"/>
              <a:ext cx="83652" cy="83285"/>
            </a:xfrm>
            <a:custGeom>
              <a:rect b="b" l="l" r="r" t="t"/>
              <a:pathLst>
                <a:path extrusionOk="0" h="3177" w="3191">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4" name="Google Shape;17584;p86"/>
            <p:cNvSpPr/>
            <p:nvPr/>
          </p:nvSpPr>
          <p:spPr>
            <a:xfrm>
              <a:off x="2095071" y="3496827"/>
              <a:ext cx="69653" cy="75342"/>
            </a:xfrm>
            <a:custGeom>
              <a:rect b="b" l="l" r="r" t="t"/>
              <a:pathLst>
                <a:path extrusionOk="0" h="2874" w="2657">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5" name="Google Shape;17585;p86"/>
            <p:cNvSpPr/>
            <p:nvPr/>
          </p:nvSpPr>
          <p:spPr>
            <a:xfrm>
              <a:off x="2085241" y="3533449"/>
              <a:ext cx="71541" cy="58774"/>
            </a:xfrm>
            <a:custGeom>
              <a:rect b="b" l="l" r="r" t="t"/>
              <a:pathLst>
                <a:path extrusionOk="0" h="2242" w="2729">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6" name="Google Shape;17586;p86"/>
            <p:cNvSpPr/>
            <p:nvPr/>
          </p:nvSpPr>
          <p:spPr>
            <a:xfrm>
              <a:off x="2085608" y="3533449"/>
              <a:ext cx="71567" cy="58381"/>
            </a:xfrm>
            <a:custGeom>
              <a:rect b="b" l="l" r="r" t="t"/>
              <a:pathLst>
                <a:path extrusionOk="0" h="2227" w="273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7" name="Google Shape;17587;p86"/>
            <p:cNvSpPr/>
            <p:nvPr/>
          </p:nvSpPr>
          <p:spPr>
            <a:xfrm>
              <a:off x="2150699" y="3623969"/>
              <a:ext cx="24249" cy="51879"/>
            </a:xfrm>
            <a:custGeom>
              <a:rect b="b" l="l" r="r" t="t"/>
              <a:pathLst>
                <a:path extrusionOk="0" h="1979" w="925">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8" name="Google Shape;17588;p86"/>
            <p:cNvSpPr/>
            <p:nvPr/>
          </p:nvSpPr>
          <p:spPr>
            <a:xfrm>
              <a:off x="1816930" y="3502882"/>
              <a:ext cx="29938" cy="65485"/>
            </a:xfrm>
            <a:custGeom>
              <a:rect b="b" l="l" r="r" t="t"/>
              <a:pathLst>
                <a:path extrusionOk="0" h="2498" w="1142">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9" name="Google Shape;17589;p86"/>
            <p:cNvSpPr/>
            <p:nvPr/>
          </p:nvSpPr>
          <p:spPr>
            <a:xfrm>
              <a:off x="1828674" y="3496827"/>
              <a:ext cx="71541" cy="71541"/>
            </a:xfrm>
            <a:custGeom>
              <a:rect b="b" l="l" r="r" t="t"/>
              <a:pathLst>
                <a:path extrusionOk="0" h="2729" w="2729">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0" name="Google Shape;17590;p86"/>
            <p:cNvSpPr/>
            <p:nvPr/>
          </p:nvSpPr>
          <p:spPr>
            <a:xfrm>
              <a:off x="1840786" y="3586141"/>
              <a:ext cx="35967" cy="26503"/>
            </a:xfrm>
            <a:custGeom>
              <a:rect b="b" l="l" r="r" t="t"/>
              <a:pathLst>
                <a:path extrusionOk="0" h="1011" w="1372">
                  <a:moveTo>
                    <a:pt x="0" y="0"/>
                  </a:moveTo>
                  <a:lnTo>
                    <a:pt x="0" y="1011"/>
                  </a:lnTo>
                  <a:lnTo>
                    <a:pt x="1372" y="1011"/>
                  </a:lnTo>
                  <a:lnTo>
                    <a:pt x="13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1" name="Google Shape;17591;p86"/>
            <p:cNvSpPr/>
            <p:nvPr/>
          </p:nvSpPr>
          <p:spPr>
            <a:xfrm>
              <a:off x="1840786" y="3586141"/>
              <a:ext cx="35967" cy="14392"/>
            </a:xfrm>
            <a:custGeom>
              <a:rect b="b" l="l" r="r" t="t"/>
              <a:pathLst>
                <a:path extrusionOk="0" h="549" w="1372">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2" name="Google Shape;17592;p86"/>
            <p:cNvSpPr/>
            <p:nvPr/>
          </p:nvSpPr>
          <p:spPr>
            <a:xfrm>
              <a:off x="1799156" y="3600507"/>
              <a:ext cx="119226" cy="75342"/>
            </a:xfrm>
            <a:custGeom>
              <a:rect b="b" l="l" r="r" t="t"/>
              <a:pathLst>
                <a:path extrusionOk="0" h="2874" w="4548">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3" name="Google Shape;17593;p86"/>
            <p:cNvSpPr/>
            <p:nvPr/>
          </p:nvSpPr>
          <p:spPr>
            <a:xfrm>
              <a:off x="1852897" y="3612618"/>
              <a:ext cx="11744" cy="63231"/>
            </a:xfrm>
            <a:custGeom>
              <a:rect b="b" l="l" r="r" t="t"/>
              <a:pathLst>
                <a:path extrusionOk="0" h="2412" w="448">
                  <a:moveTo>
                    <a:pt x="101" y="1"/>
                  </a:moveTo>
                  <a:lnTo>
                    <a:pt x="0" y="2411"/>
                  </a:lnTo>
                  <a:lnTo>
                    <a:pt x="448" y="2411"/>
                  </a:lnTo>
                  <a:lnTo>
                    <a:pt x="332"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4" name="Google Shape;17594;p86"/>
            <p:cNvSpPr/>
            <p:nvPr/>
          </p:nvSpPr>
          <p:spPr>
            <a:xfrm>
              <a:off x="1822986" y="3526712"/>
              <a:ext cx="71541" cy="65511"/>
            </a:xfrm>
            <a:custGeom>
              <a:rect b="b" l="l" r="r" t="t"/>
              <a:pathLst>
                <a:path extrusionOk="0" h="2499" w="2729">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5" name="Google Shape;17595;p86"/>
            <p:cNvSpPr/>
            <p:nvPr/>
          </p:nvSpPr>
          <p:spPr>
            <a:xfrm>
              <a:off x="1822986" y="3526712"/>
              <a:ext cx="71174" cy="63991"/>
            </a:xfrm>
            <a:custGeom>
              <a:rect b="b" l="l" r="r" t="t"/>
              <a:pathLst>
                <a:path extrusionOk="0" h="2441" w="2715">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6" name="Google Shape;17596;p86"/>
            <p:cNvSpPr/>
            <p:nvPr/>
          </p:nvSpPr>
          <p:spPr>
            <a:xfrm>
              <a:off x="1798763" y="3616026"/>
              <a:ext cx="24249" cy="59823"/>
            </a:xfrm>
            <a:custGeom>
              <a:rect b="b" l="l" r="r" t="t"/>
              <a:pathLst>
                <a:path extrusionOk="0" h="2282" w="925">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7" name="Google Shape;17597;p86"/>
            <p:cNvSpPr/>
            <p:nvPr/>
          </p:nvSpPr>
          <p:spPr>
            <a:xfrm>
              <a:off x="1852504" y="3612618"/>
              <a:ext cx="12138" cy="11771"/>
            </a:xfrm>
            <a:custGeom>
              <a:rect b="b" l="l" r="r" t="t"/>
              <a:pathLst>
                <a:path extrusionOk="0" h="449" w="463">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8" name="Google Shape;17598;p86"/>
            <p:cNvSpPr/>
            <p:nvPr/>
          </p:nvSpPr>
          <p:spPr>
            <a:xfrm>
              <a:off x="1834337" y="3595919"/>
              <a:ext cx="24249" cy="25114"/>
            </a:xfrm>
            <a:custGeom>
              <a:rect b="b" l="l" r="r" t="t"/>
              <a:pathLst>
                <a:path extrusionOk="0" h="958" w="925">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9" name="Google Shape;17599;p86"/>
            <p:cNvSpPr/>
            <p:nvPr/>
          </p:nvSpPr>
          <p:spPr>
            <a:xfrm>
              <a:off x="1858559" y="3595919"/>
              <a:ext cx="24616" cy="25114"/>
            </a:xfrm>
            <a:custGeom>
              <a:rect b="b" l="l" r="r" t="t"/>
              <a:pathLst>
                <a:path extrusionOk="0" h="958" w="939">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0" name="Google Shape;17600;p86"/>
            <p:cNvSpPr/>
            <p:nvPr/>
          </p:nvSpPr>
          <p:spPr>
            <a:xfrm>
              <a:off x="1900556" y="3395401"/>
              <a:ext cx="178288" cy="208540"/>
            </a:xfrm>
            <a:custGeom>
              <a:rect b="b" l="l" r="r" t="t"/>
              <a:pathLst>
                <a:path extrusionOk="0" h="7955" w="6801">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1" name="Google Shape;17601;p86"/>
            <p:cNvSpPr/>
            <p:nvPr/>
          </p:nvSpPr>
          <p:spPr>
            <a:xfrm>
              <a:off x="1942579" y="3395401"/>
              <a:ext cx="136266" cy="208593"/>
            </a:xfrm>
            <a:custGeom>
              <a:rect b="b" l="l" r="r" t="t"/>
              <a:pathLst>
                <a:path extrusionOk="0" h="7957" w="5198">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2" name="Google Shape;17602;p86"/>
            <p:cNvSpPr/>
            <p:nvPr/>
          </p:nvSpPr>
          <p:spPr>
            <a:xfrm>
              <a:off x="1888471" y="3556230"/>
              <a:ext cx="202852" cy="119619"/>
            </a:xfrm>
            <a:custGeom>
              <a:rect b="b" l="l" r="r" t="t"/>
              <a:pathLst>
                <a:path extrusionOk="0" h="4563" w="7738">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3" name="Google Shape;17603;p86"/>
            <p:cNvSpPr/>
            <p:nvPr/>
          </p:nvSpPr>
          <p:spPr>
            <a:xfrm>
              <a:off x="1888471" y="3599380"/>
              <a:ext cx="202852" cy="76469"/>
            </a:xfrm>
            <a:custGeom>
              <a:rect b="b" l="l" r="r" t="t"/>
              <a:pathLst>
                <a:path extrusionOk="0" h="2917" w="7738">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4" name="Google Shape;17604;p86"/>
            <p:cNvSpPr/>
            <p:nvPr/>
          </p:nvSpPr>
          <p:spPr>
            <a:xfrm>
              <a:off x="1959985" y="3556230"/>
              <a:ext cx="59823" cy="23961"/>
            </a:xfrm>
            <a:custGeom>
              <a:rect b="b" l="l" r="r" t="t"/>
              <a:pathLst>
                <a:path extrusionOk="0" h="914" w="2282">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5" name="Google Shape;17605;p86"/>
            <p:cNvSpPr/>
            <p:nvPr/>
          </p:nvSpPr>
          <p:spPr>
            <a:xfrm>
              <a:off x="1929707" y="3456062"/>
              <a:ext cx="119619" cy="112069"/>
            </a:xfrm>
            <a:custGeom>
              <a:rect b="b" l="l" r="r" t="t"/>
              <a:pathLst>
                <a:path extrusionOk="0" h="4275" w="4563">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6" name="Google Shape;17606;p86"/>
            <p:cNvSpPr/>
            <p:nvPr/>
          </p:nvSpPr>
          <p:spPr>
            <a:xfrm>
              <a:off x="1929707" y="3456062"/>
              <a:ext cx="116971" cy="111938"/>
            </a:xfrm>
            <a:custGeom>
              <a:rect b="b" l="l" r="r" t="t"/>
              <a:pathLst>
                <a:path extrusionOk="0" h="4270" w="4462">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7" name="Google Shape;17607;p86"/>
            <p:cNvSpPr/>
            <p:nvPr/>
          </p:nvSpPr>
          <p:spPr>
            <a:xfrm>
              <a:off x="1888471" y="3619067"/>
              <a:ext cx="41629" cy="56782"/>
            </a:xfrm>
            <a:custGeom>
              <a:rect b="b" l="l" r="r" t="t"/>
              <a:pathLst>
                <a:path extrusionOk="0" h="2166" w="1588">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8" name="Google Shape;17608;p86"/>
            <p:cNvSpPr/>
            <p:nvPr/>
          </p:nvSpPr>
          <p:spPr>
            <a:xfrm>
              <a:off x="2049667" y="3619067"/>
              <a:ext cx="41656" cy="56782"/>
            </a:xfrm>
            <a:custGeom>
              <a:rect b="b" l="l" r="r" t="t"/>
              <a:pathLst>
                <a:path extrusionOk="0" h="2166" w="1589">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09" name="Google Shape;17609;p86"/>
          <p:cNvGrpSpPr/>
          <p:nvPr/>
        </p:nvGrpSpPr>
        <p:grpSpPr>
          <a:xfrm>
            <a:off x="2273307" y="3378754"/>
            <a:ext cx="375818" cy="313374"/>
            <a:chOff x="2273307" y="3378754"/>
            <a:chExt cx="375818" cy="313374"/>
          </a:xfrm>
        </p:grpSpPr>
        <p:sp>
          <p:nvSpPr>
            <p:cNvPr id="17610" name="Google Shape;17610;p86"/>
            <p:cNvSpPr/>
            <p:nvPr/>
          </p:nvSpPr>
          <p:spPr>
            <a:xfrm>
              <a:off x="2448528" y="3429087"/>
              <a:ext cx="25009" cy="25009"/>
            </a:xfrm>
            <a:custGeom>
              <a:rect b="b" l="l" r="r" t="t"/>
              <a:pathLst>
                <a:path extrusionOk="0" h="954" w="954">
                  <a:moveTo>
                    <a:pt x="0" y="1"/>
                  </a:moveTo>
                  <a:lnTo>
                    <a:pt x="0"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1" name="Google Shape;17611;p86"/>
            <p:cNvSpPr/>
            <p:nvPr/>
          </p:nvSpPr>
          <p:spPr>
            <a:xfrm>
              <a:off x="2447401" y="3429087"/>
              <a:ext cx="27631" cy="18849"/>
            </a:xfrm>
            <a:custGeom>
              <a:rect b="b" l="l" r="r" t="t"/>
              <a:pathLst>
                <a:path extrusionOk="0" h="719" w="1054">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2" name="Google Shape;17612;p86"/>
            <p:cNvSpPr/>
            <p:nvPr/>
          </p:nvSpPr>
          <p:spPr>
            <a:xfrm>
              <a:off x="2423545" y="3448774"/>
              <a:ext cx="74949" cy="93116"/>
            </a:xfrm>
            <a:custGeom>
              <a:rect b="b" l="l" r="r" t="t"/>
              <a:pathLst>
                <a:path extrusionOk="0" h="3552" w="2859">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3" name="Google Shape;17613;p86"/>
            <p:cNvSpPr/>
            <p:nvPr/>
          </p:nvSpPr>
          <p:spPr>
            <a:xfrm>
              <a:off x="2436050" y="3541864"/>
              <a:ext cx="50359" cy="106354"/>
            </a:xfrm>
            <a:custGeom>
              <a:rect b="b" l="l" r="r" t="t"/>
              <a:pathLst>
                <a:path extrusionOk="0" h="4057" w="1921">
                  <a:moveTo>
                    <a:pt x="0" y="0"/>
                  </a:moveTo>
                  <a:lnTo>
                    <a:pt x="0" y="4057"/>
                  </a:lnTo>
                  <a:lnTo>
                    <a:pt x="1920" y="4057"/>
                  </a:lnTo>
                  <a:lnTo>
                    <a:pt x="1920"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4" name="Google Shape;17614;p86"/>
            <p:cNvSpPr/>
            <p:nvPr/>
          </p:nvSpPr>
          <p:spPr>
            <a:xfrm>
              <a:off x="2423545" y="3458972"/>
              <a:ext cx="12531" cy="82918"/>
            </a:xfrm>
            <a:custGeom>
              <a:rect b="b" l="l" r="r" t="t"/>
              <a:pathLst>
                <a:path extrusionOk="0" h="3163" w="478">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5" name="Google Shape;17615;p86"/>
            <p:cNvSpPr/>
            <p:nvPr/>
          </p:nvSpPr>
          <p:spPr>
            <a:xfrm>
              <a:off x="2485989" y="3458972"/>
              <a:ext cx="12505" cy="82918"/>
            </a:xfrm>
            <a:custGeom>
              <a:rect b="b" l="l" r="r" t="t"/>
              <a:pathLst>
                <a:path extrusionOk="0" h="3163" w="477">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6" name="Google Shape;17616;p86"/>
            <p:cNvSpPr/>
            <p:nvPr/>
          </p:nvSpPr>
          <p:spPr>
            <a:xfrm>
              <a:off x="2442105" y="3441670"/>
              <a:ext cx="38248" cy="100220"/>
            </a:xfrm>
            <a:custGeom>
              <a:rect b="b" l="l" r="r" t="t"/>
              <a:pathLst>
                <a:path extrusionOk="0" h="3823" w="1459">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7" name="Google Shape;17617;p86"/>
            <p:cNvSpPr/>
            <p:nvPr/>
          </p:nvSpPr>
          <p:spPr>
            <a:xfrm>
              <a:off x="2457992" y="3554342"/>
              <a:ext cx="6449" cy="93876"/>
            </a:xfrm>
            <a:custGeom>
              <a:rect b="b" l="l" r="r" t="t"/>
              <a:pathLst>
                <a:path extrusionOk="0" h="3581" w="246">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8" name="Google Shape;17618;p86"/>
            <p:cNvSpPr/>
            <p:nvPr/>
          </p:nvSpPr>
          <p:spPr>
            <a:xfrm>
              <a:off x="2436050" y="3378754"/>
              <a:ext cx="50359" cy="56782"/>
            </a:xfrm>
            <a:custGeom>
              <a:rect b="b" l="l" r="r" t="t"/>
              <a:pathLst>
                <a:path extrusionOk="0" h="2166" w="1921">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9" name="Google Shape;17619;p86"/>
            <p:cNvSpPr/>
            <p:nvPr/>
          </p:nvSpPr>
          <p:spPr>
            <a:xfrm>
              <a:off x="2436050" y="3379147"/>
              <a:ext cx="34447" cy="56441"/>
            </a:xfrm>
            <a:custGeom>
              <a:rect b="b" l="l" r="r" t="t"/>
              <a:pathLst>
                <a:path extrusionOk="0" h="2153" w="1314">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0" name="Google Shape;17620;p86"/>
            <p:cNvSpPr/>
            <p:nvPr/>
          </p:nvSpPr>
          <p:spPr>
            <a:xfrm>
              <a:off x="2435656" y="3378754"/>
              <a:ext cx="50359" cy="25429"/>
            </a:xfrm>
            <a:custGeom>
              <a:rect b="b" l="l" r="r" t="t"/>
              <a:pathLst>
                <a:path extrusionOk="0" h="970" w="1921">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1" name="Google Shape;17621;p86"/>
            <p:cNvSpPr/>
            <p:nvPr/>
          </p:nvSpPr>
          <p:spPr>
            <a:xfrm>
              <a:off x="2436050" y="3379147"/>
              <a:ext cx="34447" cy="22728"/>
            </a:xfrm>
            <a:custGeom>
              <a:rect b="b" l="l" r="r" t="t"/>
              <a:pathLst>
                <a:path extrusionOk="0" h="867" w="1314">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2" name="Google Shape;17622;p86"/>
            <p:cNvSpPr/>
            <p:nvPr/>
          </p:nvSpPr>
          <p:spPr>
            <a:xfrm>
              <a:off x="2548800" y="3429087"/>
              <a:ext cx="25009" cy="25009"/>
            </a:xfrm>
            <a:custGeom>
              <a:rect b="b" l="l" r="r" t="t"/>
              <a:pathLst>
                <a:path extrusionOk="0" h="954" w="954">
                  <a:moveTo>
                    <a:pt x="1" y="1"/>
                  </a:moveTo>
                  <a:lnTo>
                    <a:pt x="1" y="953"/>
                  </a:lnTo>
                  <a:lnTo>
                    <a:pt x="954" y="953"/>
                  </a:lnTo>
                  <a:lnTo>
                    <a:pt x="954"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3" name="Google Shape;17623;p86"/>
            <p:cNvSpPr/>
            <p:nvPr/>
          </p:nvSpPr>
          <p:spPr>
            <a:xfrm>
              <a:off x="2547673" y="3429087"/>
              <a:ext cx="27264" cy="18849"/>
            </a:xfrm>
            <a:custGeom>
              <a:rect b="b" l="l" r="r" t="t"/>
              <a:pathLst>
                <a:path extrusionOk="0" h="719" w="104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4" name="Google Shape;17624;p86"/>
            <p:cNvSpPr/>
            <p:nvPr/>
          </p:nvSpPr>
          <p:spPr>
            <a:xfrm>
              <a:off x="2523844" y="3448774"/>
              <a:ext cx="75316" cy="93116"/>
            </a:xfrm>
            <a:custGeom>
              <a:rect b="b" l="l" r="r" t="t"/>
              <a:pathLst>
                <a:path extrusionOk="0" h="3552" w="2873">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5" name="Google Shape;17625;p86"/>
            <p:cNvSpPr/>
            <p:nvPr/>
          </p:nvSpPr>
          <p:spPr>
            <a:xfrm>
              <a:off x="2536322" y="3541864"/>
              <a:ext cx="49992" cy="106354"/>
            </a:xfrm>
            <a:custGeom>
              <a:rect b="b" l="l" r="r" t="t"/>
              <a:pathLst>
                <a:path extrusionOk="0" h="4057" w="1907">
                  <a:moveTo>
                    <a:pt x="1" y="0"/>
                  </a:moveTo>
                  <a:lnTo>
                    <a:pt x="1" y="4057"/>
                  </a:lnTo>
                  <a:lnTo>
                    <a:pt x="1906" y="4057"/>
                  </a:lnTo>
                  <a:lnTo>
                    <a:pt x="1906"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6" name="Google Shape;17626;p86"/>
            <p:cNvSpPr/>
            <p:nvPr/>
          </p:nvSpPr>
          <p:spPr>
            <a:xfrm>
              <a:off x="2523844" y="3458972"/>
              <a:ext cx="12505" cy="82918"/>
            </a:xfrm>
            <a:custGeom>
              <a:rect b="b" l="l" r="r" t="t"/>
              <a:pathLst>
                <a:path extrusionOk="0" h="3163" w="477">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7" name="Google Shape;17627;p86"/>
            <p:cNvSpPr/>
            <p:nvPr/>
          </p:nvSpPr>
          <p:spPr>
            <a:xfrm>
              <a:off x="2586288" y="3458972"/>
              <a:ext cx="12505" cy="82918"/>
            </a:xfrm>
            <a:custGeom>
              <a:rect b="b" l="l" r="r" t="t"/>
              <a:pathLst>
                <a:path extrusionOk="0" h="3163" w="477">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8" name="Google Shape;17628;p86"/>
            <p:cNvSpPr/>
            <p:nvPr/>
          </p:nvSpPr>
          <p:spPr>
            <a:xfrm>
              <a:off x="2542011" y="3441670"/>
              <a:ext cx="38615" cy="100220"/>
            </a:xfrm>
            <a:custGeom>
              <a:rect b="b" l="l" r="r" t="t"/>
              <a:pathLst>
                <a:path extrusionOk="0" h="3823" w="1473">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9" name="Google Shape;17629;p86"/>
            <p:cNvSpPr/>
            <p:nvPr/>
          </p:nvSpPr>
          <p:spPr>
            <a:xfrm>
              <a:off x="2558264" y="3554342"/>
              <a:ext cx="6475" cy="93876"/>
            </a:xfrm>
            <a:custGeom>
              <a:rect b="b" l="l" r="r" t="t"/>
              <a:pathLst>
                <a:path extrusionOk="0" h="3581" w="247">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0" name="Google Shape;17630;p86"/>
            <p:cNvSpPr/>
            <p:nvPr/>
          </p:nvSpPr>
          <p:spPr>
            <a:xfrm>
              <a:off x="2536322" y="3378754"/>
              <a:ext cx="50359" cy="56782"/>
            </a:xfrm>
            <a:custGeom>
              <a:rect b="b" l="l" r="r" t="t"/>
              <a:pathLst>
                <a:path extrusionOk="0" h="2166" w="1921">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1" name="Google Shape;17631;p86"/>
            <p:cNvSpPr/>
            <p:nvPr/>
          </p:nvSpPr>
          <p:spPr>
            <a:xfrm>
              <a:off x="2536008" y="3379147"/>
              <a:ext cx="34787" cy="56441"/>
            </a:xfrm>
            <a:custGeom>
              <a:rect b="b" l="l" r="r" t="t"/>
              <a:pathLst>
                <a:path extrusionOk="0" h="2153" w="1327">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2" name="Google Shape;17632;p86"/>
            <p:cNvSpPr/>
            <p:nvPr/>
          </p:nvSpPr>
          <p:spPr>
            <a:xfrm>
              <a:off x="2536322" y="3378754"/>
              <a:ext cx="49992" cy="25429"/>
            </a:xfrm>
            <a:custGeom>
              <a:rect b="b" l="l" r="r" t="t"/>
              <a:pathLst>
                <a:path extrusionOk="0" h="970" w="1907">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3" name="Google Shape;17633;p86"/>
            <p:cNvSpPr/>
            <p:nvPr/>
          </p:nvSpPr>
          <p:spPr>
            <a:xfrm>
              <a:off x="2536322" y="3379147"/>
              <a:ext cx="34473" cy="22728"/>
            </a:xfrm>
            <a:custGeom>
              <a:rect b="b" l="l" r="r" t="t"/>
              <a:pathLst>
                <a:path extrusionOk="0" h="867" w="1315">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4" name="Google Shape;17634;p86"/>
            <p:cNvSpPr/>
            <p:nvPr/>
          </p:nvSpPr>
          <p:spPr>
            <a:xfrm>
              <a:off x="2348623" y="3429087"/>
              <a:ext cx="25009" cy="25009"/>
            </a:xfrm>
            <a:custGeom>
              <a:rect b="b" l="l" r="r" t="t"/>
              <a:pathLst>
                <a:path extrusionOk="0" h="954" w="954">
                  <a:moveTo>
                    <a:pt x="1" y="1"/>
                  </a:moveTo>
                  <a:lnTo>
                    <a:pt x="1"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5" name="Google Shape;17635;p86"/>
            <p:cNvSpPr/>
            <p:nvPr/>
          </p:nvSpPr>
          <p:spPr>
            <a:xfrm>
              <a:off x="2347102" y="3429087"/>
              <a:ext cx="27657" cy="18849"/>
            </a:xfrm>
            <a:custGeom>
              <a:rect b="b" l="l" r="r" t="t"/>
              <a:pathLst>
                <a:path extrusionOk="0" h="719" w="1055">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6" name="Google Shape;17636;p86"/>
            <p:cNvSpPr/>
            <p:nvPr/>
          </p:nvSpPr>
          <p:spPr>
            <a:xfrm>
              <a:off x="2323273" y="3448774"/>
              <a:ext cx="75342" cy="93116"/>
            </a:xfrm>
            <a:custGeom>
              <a:rect b="b" l="l" r="r" t="t"/>
              <a:pathLst>
                <a:path extrusionOk="0" h="3552" w="2874">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7" name="Google Shape;17637;p86"/>
            <p:cNvSpPr/>
            <p:nvPr/>
          </p:nvSpPr>
          <p:spPr>
            <a:xfrm>
              <a:off x="2335751" y="3541864"/>
              <a:ext cx="50359" cy="106354"/>
            </a:xfrm>
            <a:custGeom>
              <a:rect b="b" l="l" r="r" t="t"/>
              <a:pathLst>
                <a:path extrusionOk="0" h="4057" w="1921">
                  <a:moveTo>
                    <a:pt x="1" y="0"/>
                  </a:moveTo>
                  <a:lnTo>
                    <a:pt x="1" y="4057"/>
                  </a:lnTo>
                  <a:lnTo>
                    <a:pt x="1921" y="4057"/>
                  </a:lnTo>
                  <a:lnTo>
                    <a:pt x="1921"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8" name="Google Shape;17638;p86"/>
            <p:cNvSpPr/>
            <p:nvPr/>
          </p:nvSpPr>
          <p:spPr>
            <a:xfrm>
              <a:off x="2323273" y="3458972"/>
              <a:ext cx="12505" cy="82918"/>
            </a:xfrm>
            <a:custGeom>
              <a:rect b="b" l="l" r="r" t="t"/>
              <a:pathLst>
                <a:path extrusionOk="0" h="3163" w="477">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9" name="Google Shape;17639;p86"/>
            <p:cNvSpPr/>
            <p:nvPr/>
          </p:nvSpPr>
          <p:spPr>
            <a:xfrm>
              <a:off x="2386084" y="3458972"/>
              <a:ext cx="12531" cy="82918"/>
            </a:xfrm>
            <a:custGeom>
              <a:rect b="b" l="l" r="r" t="t"/>
              <a:pathLst>
                <a:path extrusionOk="0" h="3163" w="478">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0" name="Google Shape;17640;p86"/>
            <p:cNvSpPr/>
            <p:nvPr/>
          </p:nvSpPr>
          <p:spPr>
            <a:xfrm>
              <a:off x="2341807" y="3441670"/>
              <a:ext cx="38248" cy="100220"/>
            </a:xfrm>
            <a:custGeom>
              <a:rect b="b" l="l" r="r" t="t"/>
              <a:pathLst>
                <a:path extrusionOk="0" h="3823" w="1459">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1" name="Google Shape;17641;p86"/>
            <p:cNvSpPr/>
            <p:nvPr/>
          </p:nvSpPr>
          <p:spPr>
            <a:xfrm>
              <a:off x="2357693" y="3554342"/>
              <a:ext cx="6475" cy="93876"/>
            </a:xfrm>
            <a:custGeom>
              <a:rect b="b" l="l" r="r" t="t"/>
              <a:pathLst>
                <a:path extrusionOk="0" h="3581" w="247">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2" name="Google Shape;17642;p86"/>
            <p:cNvSpPr/>
            <p:nvPr/>
          </p:nvSpPr>
          <p:spPr>
            <a:xfrm>
              <a:off x="2335751" y="3378754"/>
              <a:ext cx="50752" cy="56782"/>
            </a:xfrm>
            <a:custGeom>
              <a:rect b="b" l="l" r="r" t="t"/>
              <a:pathLst>
                <a:path extrusionOk="0" h="2166" w="1936">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3" name="Google Shape;17643;p86"/>
            <p:cNvSpPr/>
            <p:nvPr/>
          </p:nvSpPr>
          <p:spPr>
            <a:xfrm>
              <a:off x="2335751" y="3379147"/>
              <a:ext cx="34473" cy="56441"/>
            </a:xfrm>
            <a:custGeom>
              <a:rect b="b" l="l" r="r" t="t"/>
              <a:pathLst>
                <a:path extrusionOk="0" h="2153" w="1315">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4" name="Google Shape;17644;p86"/>
            <p:cNvSpPr/>
            <p:nvPr/>
          </p:nvSpPr>
          <p:spPr>
            <a:xfrm>
              <a:off x="2335751" y="3378754"/>
              <a:ext cx="50359" cy="25429"/>
            </a:xfrm>
            <a:custGeom>
              <a:rect b="b" l="l" r="r" t="t"/>
              <a:pathLst>
                <a:path extrusionOk="0" h="970" w="1921">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5" name="Google Shape;17645;p86"/>
            <p:cNvSpPr/>
            <p:nvPr/>
          </p:nvSpPr>
          <p:spPr>
            <a:xfrm>
              <a:off x="2335751" y="3379147"/>
              <a:ext cx="34473" cy="22728"/>
            </a:xfrm>
            <a:custGeom>
              <a:rect b="b" l="l" r="r" t="t"/>
              <a:pathLst>
                <a:path extrusionOk="0" h="867" w="1315">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6" name="Google Shape;17646;p86"/>
            <p:cNvSpPr/>
            <p:nvPr/>
          </p:nvSpPr>
          <p:spPr>
            <a:xfrm>
              <a:off x="2298290" y="3535415"/>
              <a:ext cx="25009" cy="25009"/>
            </a:xfrm>
            <a:custGeom>
              <a:rect b="b" l="l" r="r" t="t"/>
              <a:pathLst>
                <a:path extrusionOk="0" h="954" w="954">
                  <a:moveTo>
                    <a:pt x="1" y="1"/>
                  </a:moveTo>
                  <a:lnTo>
                    <a:pt x="1"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7" name="Google Shape;17647;p86"/>
            <p:cNvSpPr/>
            <p:nvPr/>
          </p:nvSpPr>
          <p:spPr>
            <a:xfrm>
              <a:off x="2297163" y="3535415"/>
              <a:ext cx="27657" cy="18849"/>
            </a:xfrm>
            <a:custGeom>
              <a:rect b="b" l="l" r="r" t="t"/>
              <a:pathLst>
                <a:path extrusionOk="0" h="719" w="1055">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8" name="Google Shape;17648;p86"/>
            <p:cNvSpPr/>
            <p:nvPr/>
          </p:nvSpPr>
          <p:spPr>
            <a:xfrm>
              <a:off x="2273307" y="3555102"/>
              <a:ext cx="74975" cy="93116"/>
            </a:xfrm>
            <a:custGeom>
              <a:rect b="b" l="l" r="r" t="t"/>
              <a:pathLst>
                <a:path extrusionOk="0" h="3552" w="286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9" name="Google Shape;17649;p86"/>
            <p:cNvSpPr/>
            <p:nvPr/>
          </p:nvSpPr>
          <p:spPr>
            <a:xfrm>
              <a:off x="2285812" y="3648192"/>
              <a:ext cx="49966" cy="43936"/>
            </a:xfrm>
            <a:custGeom>
              <a:rect b="b" l="l" r="r" t="t"/>
              <a:pathLst>
                <a:path extrusionOk="0" h="1676" w="1906">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0" name="Google Shape;17650;p86"/>
            <p:cNvSpPr/>
            <p:nvPr/>
          </p:nvSpPr>
          <p:spPr>
            <a:xfrm>
              <a:off x="2273307" y="3565693"/>
              <a:ext cx="12531" cy="82525"/>
            </a:xfrm>
            <a:custGeom>
              <a:rect b="b" l="l" r="r" t="t"/>
              <a:pathLst>
                <a:path extrusionOk="0" h="3148" w="478">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1" name="Google Shape;17651;p86"/>
            <p:cNvSpPr/>
            <p:nvPr/>
          </p:nvSpPr>
          <p:spPr>
            <a:xfrm>
              <a:off x="2335751" y="3565693"/>
              <a:ext cx="12898" cy="82525"/>
            </a:xfrm>
            <a:custGeom>
              <a:rect b="b" l="l" r="r" t="t"/>
              <a:pathLst>
                <a:path extrusionOk="0" h="3148" w="492">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2" name="Google Shape;17652;p86"/>
            <p:cNvSpPr/>
            <p:nvPr/>
          </p:nvSpPr>
          <p:spPr>
            <a:xfrm>
              <a:off x="2291867" y="3547998"/>
              <a:ext cx="38248" cy="100220"/>
            </a:xfrm>
            <a:custGeom>
              <a:rect b="b" l="l" r="r" t="t"/>
              <a:pathLst>
                <a:path extrusionOk="0" h="3823" w="1459">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3" name="Google Shape;17653;p86"/>
            <p:cNvSpPr/>
            <p:nvPr/>
          </p:nvSpPr>
          <p:spPr>
            <a:xfrm>
              <a:off x="2307754" y="3660670"/>
              <a:ext cx="6449" cy="31458"/>
            </a:xfrm>
            <a:custGeom>
              <a:rect b="b" l="l" r="r" t="t"/>
              <a:pathLst>
                <a:path extrusionOk="0" h="1200" w="246">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4" name="Google Shape;17654;p86"/>
            <p:cNvSpPr/>
            <p:nvPr/>
          </p:nvSpPr>
          <p:spPr>
            <a:xfrm>
              <a:off x="2285812" y="3485475"/>
              <a:ext cx="50359" cy="56415"/>
            </a:xfrm>
            <a:custGeom>
              <a:rect b="b" l="l" r="r" t="t"/>
              <a:pathLst>
                <a:path extrusionOk="0" h="2152" w="1921">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5" name="Google Shape;17655;p86"/>
            <p:cNvSpPr/>
            <p:nvPr/>
          </p:nvSpPr>
          <p:spPr>
            <a:xfrm>
              <a:off x="2285812"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6" name="Google Shape;17656;p86"/>
            <p:cNvSpPr/>
            <p:nvPr/>
          </p:nvSpPr>
          <p:spPr>
            <a:xfrm>
              <a:off x="2285418" y="3485082"/>
              <a:ext cx="50359" cy="25429"/>
            </a:xfrm>
            <a:custGeom>
              <a:rect b="b" l="l" r="r" t="t"/>
              <a:pathLst>
                <a:path extrusionOk="0" h="970" w="1921">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7" name="Google Shape;17657;p86"/>
            <p:cNvSpPr/>
            <p:nvPr/>
          </p:nvSpPr>
          <p:spPr>
            <a:xfrm>
              <a:off x="2285812" y="3485475"/>
              <a:ext cx="34447" cy="23095"/>
            </a:xfrm>
            <a:custGeom>
              <a:rect b="b" l="l" r="r" t="t"/>
              <a:pathLst>
                <a:path extrusionOk="0" h="881" w="1314">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8" name="Google Shape;17658;p86"/>
            <p:cNvSpPr/>
            <p:nvPr/>
          </p:nvSpPr>
          <p:spPr>
            <a:xfrm>
              <a:off x="2398588" y="3535415"/>
              <a:ext cx="24983" cy="25009"/>
            </a:xfrm>
            <a:custGeom>
              <a:rect b="b" l="l" r="r" t="t"/>
              <a:pathLst>
                <a:path extrusionOk="0" h="954" w="953">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9" name="Google Shape;17659;p86"/>
            <p:cNvSpPr/>
            <p:nvPr/>
          </p:nvSpPr>
          <p:spPr>
            <a:xfrm>
              <a:off x="2397435" y="3535415"/>
              <a:ext cx="27290" cy="18849"/>
            </a:xfrm>
            <a:custGeom>
              <a:rect b="b" l="l" r="r" t="t"/>
              <a:pathLst>
                <a:path extrusionOk="0" h="719" w="1041">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0" name="Google Shape;17660;p86"/>
            <p:cNvSpPr/>
            <p:nvPr/>
          </p:nvSpPr>
          <p:spPr>
            <a:xfrm>
              <a:off x="2373606" y="3555102"/>
              <a:ext cx="75316" cy="93116"/>
            </a:xfrm>
            <a:custGeom>
              <a:rect b="b" l="l" r="r" t="t"/>
              <a:pathLst>
                <a:path extrusionOk="0" h="3552" w="2873">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1" name="Google Shape;17661;p86"/>
            <p:cNvSpPr/>
            <p:nvPr/>
          </p:nvSpPr>
          <p:spPr>
            <a:xfrm>
              <a:off x="2386084" y="3485475"/>
              <a:ext cx="50359" cy="56415"/>
            </a:xfrm>
            <a:custGeom>
              <a:rect b="b" l="l" r="r" t="t"/>
              <a:pathLst>
                <a:path extrusionOk="0" h="2152" w="1921">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2" name="Google Shape;17662;p86"/>
            <p:cNvSpPr/>
            <p:nvPr/>
          </p:nvSpPr>
          <p:spPr>
            <a:xfrm>
              <a:off x="2385717" y="3485475"/>
              <a:ext cx="34840" cy="56441"/>
            </a:xfrm>
            <a:custGeom>
              <a:rect b="b" l="l" r="r" t="t"/>
              <a:pathLst>
                <a:path extrusionOk="0" h="2153" w="1329">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3" name="Google Shape;17663;p86"/>
            <p:cNvSpPr/>
            <p:nvPr/>
          </p:nvSpPr>
          <p:spPr>
            <a:xfrm>
              <a:off x="2386084" y="3648192"/>
              <a:ext cx="49992" cy="43936"/>
            </a:xfrm>
            <a:custGeom>
              <a:rect b="b" l="l" r="r" t="t"/>
              <a:pathLst>
                <a:path extrusionOk="0" h="1676" w="1907">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4" name="Google Shape;17664;p86"/>
            <p:cNvSpPr/>
            <p:nvPr/>
          </p:nvSpPr>
          <p:spPr>
            <a:xfrm>
              <a:off x="2373606" y="3565693"/>
              <a:ext cx="12505" cy="82525"/>
            </a:xfrm>
            <a:custGeom>
              <a:rect b="b" l="l" r="r" t="t"/>
              <a:pathLst>
                <a:path extrusionOk="0" h="3148" w="477">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5" name="Google Shape;17665;p86"/>
            <p:cNvSpPr/>
            <p:nvPr/>
          </p:nvSpPr>
          <p:spPr>
            <a:xfrm>
              <a:off x="2436050" y="3565693"/>
              <a:ext cx="12505" cy="82525"/>
            </a:xfrm>
            <a:custGeom>
              <a:rect b="b" l="l" r="r" t="t"/>
              <a:pathLst>
                <a:path extrusionOk="0" h="3148" w="477">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6" name="Google Shape;17666;p86"/>
            <p:cNvSpPr/>
            <p:nvPr/>
          </p:nvSpPr>
          <p:spPr>
            <a:xfrm>
              <a:off x="2391773" y="3548103"/>
              <a:ext cx="38615" cy="100115"/>
            </a:xfrm>
            <a:custGeom>
              <a:rect b="b" l="l" r="r" t="t"/>
              <a:pathLst>
                <a:path extrusionOk="0" h="3819" w="1473">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7" name="Google Shape;17667;p86"/>
            <p:cNvSpPr/>
            <p:nvPr/>
          </p:nvSpPr>
          <p:spPr>
            <a:xfrm>
              <a:off x="2408026" y="3660670"/>
              <a:ext cx="6082" cy="31458"/>
            </a:xfrm>
            <a:custGeom>
              <a:rect b="b" l="l" r="r" t="t"/>
              <a:pathLst>
                <a:path extrusionOk="0" h="1200" w="232">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8" name="Google Shape;17668;p86"/>
            <p:cNvSpPr/>
            <p:nvPr/>
          </p:nvSpPr>
          <p:spPr>
            <a:xfrm>
              <a:off x="2385717" y="3485082"/>
              <a:ext cx="50359" cy="25429"/>
            </a:xfrm>
            <a:custGeom>
              <a:rect b="b" l="l" r="r" t="t"/>
              <a:pathLst>
                <a:path extrusionOk="0" h="970" w="1921">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9" name="Google Shape;17669;p86"/>
            <p:cNvSpPr/>
            <p:nvPr/>
          </p:nvSpPr>
          <p:spPr>
            <a:xfrm>
              <a:off x="2385717" y="3485475"/>
              <a:ext cx="34840" cy="23095"/>
            </a:xfrm>
            <a:custGeom>
              <a:rect b="b" l="l" r="r" t="t"/>
              <a:pathLst>
                <a:path extrusionOk="0" h="881" w="1329">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0" name="Google Shape;17670;p86"/>
            <p:cNvSpPr/>
            <p:nvPr/>
          </p:nvSpPr>
          <p:spPr>
            <a:xfrm>
              <a:off x="2498861"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1" name="Google Shape;17671;p86"/>
            <p:cNvSpPr/>
            <p:nvPr/>
          </p:nvSpPr>
          <p:spPr>
            <a:xfrm>
              <a:off x="2497340" y="3535415"/>
              <a:ext cx="27657" cy="18849"/>
            </a:xfrm>
            <a:custGeom>
              <a:rect b="b" l="l" r="r" t="t"/>
              <a:pathLst>
                <a:path extrusionOk="0" h="719" w="1055">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2" name="Google Shape;17672;p86"/>
            <p:cNvSpPr/>
            <p:nvPr/>
          </p:nvSpPr>
          <p:spPr>
            <a:xfrm>
              <a:off x="2473878" y="3555102"/>
              <a:ext cx="74949" cy="93116"/>
            </a:xfrm>
            <a:custGeom>
              <a:rect b="b" l="l" r="r" t="t"/>
              <a:pathLst>
                <a:path extrusionOk="0" h="3552" w="2859">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3" name="Google Shape;17673;p86"/>
            <p:cNvSpPr/>
            <p:nvPr/>
          </p:nvSpPr>
          <p:spPr>
            <a:xfrm>
              <a:off x="2485989" y="3648192"/>
              <a:ext cx="49992" cy="43936"/>
            </a:xfrm>
            <a:custGeom>
              <a:rect b="b" l="l" r="r" t="t"/>
              <a:pathLst>
                <a:path extrusionOk="0" h="1676" w="1907">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4" name="Google Shape;17674;p86"/>
            <p:cNvSpPr/>
            <p:nvPr/>
          </p:nvSpPr>
          <p:spPr>
            <a:xfrm>
              <a:off x="2473511" y="3565693"/>
              <a:ext cx="12505" cy="82525"/>
            </a:xfrm>
            <a:custGeom>
              <a:rect b="b" l="l" r="r" t="t"/>
              <a:pathLst>
                <a:path extrusionOk="0" h="3148" w="477">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5" name="Google Shape;17675;p86"/>
            <p:cNvSpPr/>
            <p:nvPr/>
          </p:nvSpPr>
          <p:spPr>
            <a:xfrm>
              <a:off x="2536322" y="3565693"/>
              <a:ext cx="12505" cy="82525"/>
            </a:xfrm>
            <a:custGeom>
              <a:rect b="b" l="l" r="r" t="t"/>
              <a:pathLst>
                <a:path extrusionOk="0" h="3148" w="477">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6" name="Google Shape;17676;p86"/>
            <p:cNvSpPr/>
            <p:nvPr/>
          </p:nvSpPr>
          <p:spPr>
            <a:xfrm>
              <a:off x="2492045" y="3548103"/>
              <a:ext cx="38615" cy="100115"/>
            </a:xfrm>
            <a:custGeom>
              <a:rect b="b" l="l" r="r" t="t"/>
              <a:pathLst>
                <a:path extrusionOk="0" h="3819" w="1473">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7" name="Google Shape;17677;p86"/>
            <p:cNvSpPr/>
            <p:nvPr/>
          </p:nvSpPr>
          <p:spPr>
            <a:xfrm>
              <a:off x="2507931" y="3660670"/>
              <a:ext cx="6475" cy="31458"/>
            </a:xfrm>
            <a:custGeom>
              <a:rect b="b" l="l" r="r" t="t"/>
              <a:pathLst>
                <a:path extrusionOk="0" h="1200" w="247">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8" name="Google Shape;17678;p86"/>
            <p:cNvSpPr/>
            <p:nvPr/>
          </p:nvSpPr>
          <p:spPr>
            <a:xfrm>
              <a:off x="2486383" y="3485475"/>
              <a:ext cx="50333" cy="56415"/>
            </a:xfrm>
            <a:custGeom>
              <a:rect b="b" l="l" r="r" t="t"/>
              <a:pathLst>
                <a:path extrusionOk="0" h="2152" w="192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9" name="Google Shape;17679;p86"/>
            <p:cNvSpPr/>
            <p:nvPr/>
          </p:nvSpPr>
          <p:spPr>
            <a:xfrm>
              <a:off x="2485989" y="3485475"/>
              <a:ext cx="34473" cy="56441"/>
            </a:xfrm>
            <a:custGeom>
              <a:rect b="b" l="l" r="r" t="t"/>
              <a:pathLst>
                <a:path extrusionOk="0" h="2153" w="1315">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0" name="Google Shape;17680;p86"/>
            <p:cNvSpPr/>
            <p:nvPr/>
          </p:nvSpPr>
          <p:spPr>
            <a:xfrm>
              <a:off x="2485989" y="3485082"/>
              <a:ext cx="50359" cy="25429"/>
            </a:xfrm>
            <a:custGeom>
              <a:rect b="b" l="l" r="r" t="t"/>
              <a:pathLst>
                <a:path extrusionOk="0" h="970" w="1921">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1" name="Google Shape;17681;p86"/>
            <p:cNvSpPr/>
            <p:nvPr/>
          </p:nvSpPr>
          <p:spPr>
            <a:xfrm>
              <a:off x="2485989" y="3485475"/>
              <a:ext cx="34473" cy="23095"/>
            </a:xfrm>
            <a:custGeom>
              <a:rect b="b" l="l" r="r" t="t"/>
              <a:pathLst>
                <a:path extrusionOk="0" h="881" w="1315">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2" name="Google Shape;17682;p86"/>
            <p:cNvSpPr/>
            <p:nvPr/>
          </p:nvSpPr>
          <p:spPr>
            <a:xfrm>
              <a:off x="2598766"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3" name="Google Shape;17683;p86"/>
            <p:cNvSpPr/>
            <p:nvPr/>
          </p:nvSpPr>
          <p:spPr>
            <a:xfrm>
              <a:off x="2597639" y="3535415"/>
              <a:ext cx="27631" cy="18849"/>
            </a:xfrm>
            <a:custGeom>
              <a:rect b="b" l="l" r="r" t="t"/>
              <a:pathLst>
                <a:path extrusionOk="0" h="719" w="1054">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4" name="Google Shape;17684;p86"/>
            <p:cNvSpPr/>
            <p:nvPr/>
          </p:nvSpPr>
          <p:spPr>
            <a:xfrm>
              <a:off x="2573783" y="3555102"/>
              <a:ext cx="74949" cy="93116"/>
            </a:xfrm>
            <a:custGeom>
              <a:rect b="b" l="l" r="r" t="t"/>
              <a:pathLst>
                <a:path extrusionOk="0" h="3552" w="2859">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5" name="Google Shape;17685;p86"/>
            <p:cNvSpPr/>
            <p:nvPr/>
          </p:nvSpPr>
          <p:spPr>
            <a:xfrm>
              <a:off x="2586288" y="3648192"/>
              <a:ext cx="50333" cy="43936"/>
            </a:xfrm>
            <a:custGeom>
              <a:rect b="b" l="l" r="r" t="t"/>
              <a:pathLst>
                <a:path extrusionOk="0" h="1676" w="192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6" name="Google Shape;17686;p86"/>
            <p:cNvSpPr/>
            <p:nvPr/>
          </p:nvSpPr>
          <p:spPr>
            <a:xfrm>
              <a:off x="2573783" y="3565693"/>
              <a:ext cx="12531" cy="82525"/>
            </a:xfrm>
            <a:custGeom>
              <a:rect b="b" l="l" r="r" t="t"/>
              <a:pathLst>
                <a:path extrusionOk="0" h="3148" w="478">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7" name="Google Shape;17687;p86"/>
            <p:cNvSpPr/>
            <p:nvPr/>
          </p:nvSpPr>
          <p:spPr>
            <a:xfrm>
              <a:off x="2636594" y="3565693"/>
              <a:ext cx="12531" cy="82525"/>
            </a:xfrm>
            <a:custGeom>
              <a:rect b="b" l="l" r="r" t="t"/>
              <a:pathLst>
                <a:path extrusionOk="0" h="3148" w="478">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8" name="Google Shape;17688;p86"/>
            <p:cNvSpPr/>
            <p:nvPr/>
          </p:nvSpPr>
          <p:spPr>
            <a:xfrm>
              <a:off x="2592317" y="3548103"/>
              <a:ext cx="38248" cy="100115"/>
            </a:xfrm>
            <a:custGeom>
              <a:rect b="b" l="l" r="r" t="t"/>
              <a:pathLst>
                <a:path extrusionOk="0" h="3819" w="1459">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9" name="Google Shape;17689;p86"/>
            <p:cNvSpPr/>
            <p:nvPr/>
          </p:nvSpPr>
          <p:spPr>
            <a:xfrm>
              <a:off x="2608230" y="3660670"/>
              <a:ext cx="6449" cy="31458"/>
            </a:xfrm>
            <a:custGeom>
              <a:rect b="b" l="l" r="r" t="t"/>
              <a:pathLst>
                <a:path extrusionOk="0" h="1200" w="246">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0" name="Google Shape;17690;p86"/>
            <p:cNvSpPr/>
            <p:nvPr/>
          </p:nvSpPr>
          <p:spPr>
            <a:xfrm>
              <a:off x="2586288" y="3485475"/>
              <a:ext cx="50333" cy="56415"/>
            </a:xfrm>
            <a:custGeom>
              <a:rect b="b" l="l" r="r" t="t"/>
              <a:pathLst>
                <a:path extrusionOk="0" h="2152" w="192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1" name="Google Shape;17691;p86"/>
            <p:cNvSpPr/>
            <p:nvPr/>
          </p:nvSpPr>
          <p:spPr>
            <a:xfrm>
              <a:off x="2586288"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2" name="Google Shape;17692;p86"/>
            <p:cNvSpPr/>
            <p:nvPr/>
          </p:nvSpPr>
          <p:spPr>
            <a:xfrm>
              <a:off x="2586288" y="3485082"/>
              <a:ext cx="50333" cy="25429"/>
            </a:xfrm>
            <a:custGeom>
              <a:rect b="b" l="l" r="r" t="t"/>
              <a:pathLst>
                <a:path extrusionOk="0" h="970" w="192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3" name="Google Shape;17693;p86"/>
            <p:cNvSpPr/>
            <p:nvPr/>
          </p:nvSpPr>
          <p:spPr>
            <a:xfrm>
              <a:off x="2586288" y="3485475"/>
              <a:ext cx="34447" cy="23095"/>
            </a:xfrm>
            <a:custGeom>
              <a:rect b="b" l="l" r="r" t="t"/>
              <a:pathLst>
                <a:path extrusionOk="0" h="881" w="1314">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94" name="Google Shape;17694;p86"/>
          <p:cNvGrpSpPr/>
          <p:nvPr/>
        </p:nvGrpSpPr>
        <p:grpSpPr>
          <a:xfrm>
            <a:off x="2747484" y="3359460"/>
            <a:ext cx="377706" cy="352330"/>
            <a:chOff x="2747484" y="3359460"/>
            <a:chExt cx="377706" cy="352330"/>
          </a:xfrm>
        </p:grpSpPr>
        <p:sp>
          <p:nvSpPr>
            <p:cNvPr id="17695" name="Google Shape;17695;p86"/>
            <p:cNvSpPr/>
            <p:nvPr/>
          </p:nvSpPr>
          <p:spPr>
            <a:xfrm>
              <a:off x="2806520" y="3611858"/>
              <a:ext cx="46951" cy="46951"/>
            </a:xfrm>
            <a:custGeom>
              <a:rect b="b" l="l" r="r" t="t"/>
              <a:pathLst>
                <a:path extrusionOk="0" h="1791" w="1791">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6" name="Google Shape;17696;p86"/>
            <p:cNvSpPr/>
            <p:nvPr/>
          </p:nvSpPr>
          <p:spPr>
            <a:xfrm>
              <a:off x="2960533" y="3488490"/>
              <a:ext cx="110155" cy="94086"/>
            </a:xfrm>
            <a:custGeom>
              <a:rect b="b" l="l" r="r" t="t"/>
              <a:pathLst>
                <a:path extrusionOk="0" h="3589" w="4202">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7" name="Google Shape;17697;p86"/>
            <p:cNvSpPr/>
            <p:nvPr/>
          </p:nvSpPr>
          <p:spPr>
            <a:xfrm>
              <a:off x="2971884" y="3526712"/>
              <a:ext cx="103340" cy="56048"/>
            </a:xfrm>
            <a:custGeom>
              <a:rect b="b" l="l" r="r" t="t"/>
              <a:pathLst>
                <a:path extrusionOk="0" h="2138" w="3942">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8" name="Google Shape;17698;p86"/>
            <p:cNvSpPr/>
            <p:nvPr/>
          </p:nvSpPr>
          <p:spPr>
            <a:xfrm>
              <a:off x="2835645" y="3382817"/>
              <a:ext cx="158601" cy="305457"/>
            </a:xfrm>
            <a:custGeom>
              <a:rect b="b" l="l" r="r" t="t"/>
              <a:pathLst>
                <a:path extrusionOk="0" h="11652" w="605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9" name="Google Shape;17699;p86"/>
            <p:cNvSpPr/>
            <p:nvPr/>
          </p:nvSpPr>
          <p:spPr>
            <a:xfrm>
              <a:off x="2835645" y="3564933"/>
              <a:ext cx="158601" cy="123342"/>
            </a:xfrm>
            <a:custGeom>
              <a:rect b="b" l="l" r="r" t="t"/>
              <a:pathLst>
                <a:path extrusionOk="0" h="4705" w="605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0" name="Google Shape;17700;p86"/>
            <p:cNvSpPr/>
            <p:nvPr/>
          </p:nvSpPr>
          <p:spPr>
            <a:xfrm>
              <a:off x="2982475" y="3359460"/>
              <a:ext cx="46951" cy="352330"/>
            </a:xfrm>
            <a:custGeom>
              <a:rect b="b" l="l" r="r" t="t"/>
              <a:pathLst>
                <a:path extrusionOk="0" h="13440" w="1791">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1" name="Google Shape;17701;p86"/>
            <p:cNvSpPr/>
            <p:nvPr/>
          </p:nvSpPr>
          <p:spPr>
            <a:xfrm>
              <a:off x="2982475" y="3682245"/>
              <a:ext cx="46951" cy="29544"/>
            </a:xfrm>
            <a:custGeom>
              <a:rect b="b" l="l" r="r" t="t"/>
              <a:pathLst>
                <a:path extrusionOk="0" h="1127" w="1791">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2" name="Google Shape;17702;p86"/>
            <p:cNvSpPr/>
            <p:nvPr/>
          </p:nvSpPr>
          <p:spPr>
            <a:xfrm>
              <a:off x="2747851" y="3482828"/>
              <a:ext cx="46951" cy="105594"/>
            </a:xfrm>
            <a:custGeom>
              <a:rect b="b" l="l" r="r" t="t"/>
              <a:pathLst>
                <a:path extrusionOk="0" h="4028" w="1791">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3" name="Google Shape;17703;p86"/>
            <p:cNvSpPr/>
            <p:nvPr/>
          </p:nvSpPr>
          <p:spPr>
            <a:xfrm>
              <a:off x="2747484" y="3488123"/>
              <a:ext cx="47318" cy="100299"/>
            </a:xfrm>
            <a:custGeom>
              <a:rect b="b" l="l" r="r" t="t"/>
              <a:pathLst>
                <a:path extrusionOk="0" h="3826" w="1805">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4" name="Google Shape;17704;p86"/>
            <p:cNvSpPr/>
            <p:nvPr/>
          </p:nvSpPr>
          <p:spPr>
            <a:xfrm>
              <a:off x="2788720" y="3482828"/>
              <a:ext cx="58695" cy="105594"/>
            </a:xfrm>
            <a:custGeom>
              <a:rect b="b" l="l" r="r" t="t"/>
              <a:pathLst>
                <a:path extrusionOk="0" h="4028" w="2239">
                  <a:moveTo>
                    <a:pt x="1" y="0"/>
                  </a:moveTo>
                  <a:lnTo>
                    <a:pt x="1" y="4028"/>
                  </a:lnTo>
                  <a:lnTo>
                    <a:pt x="2238" y="4028"/>
                  </a:lnTo>
                  <a:lnTo>
                    <a:pt x="2238"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5" name="Google Shape;17705;p86"/>
            <p:cNvSpPr/>
            <p:nvPr/>
          </p:nvSpPr>
          <p:spPr>
            <a:xfrm>
              <a:off x="2788720" y="3570622"/>
              <a:ext cx="58695" cy="17800"/>
            </a:xfrm>
            <a:custGeom>
              <a:rect b="b" l="l" r="r" t="t"/>
              <a:pathLst>
                <a:path extrusionOk="0" h="679" w="2239">
                  <a:moveTo>
                    <a:pt x="1" y="0"/>
                  </a:moveTo>
                  <a:lnTo>
                    <a:pt x="1" y="679"/>
                  </a:lnTo>
                  <a:lnTo>
                    <a:pt x="2238" y="679"/>
                  </a:lnTo>
                  <a:lnTo>
                    <a:pt x="2238"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6" name="Google Shape;17706;p86"/>
            <p:cNvSpPr/>
            <p:nvPr/>
          </p:nvSpPr>
          <p:spPr>
            <a:xfrm>
              <a:off x="2788720" y="3588396"/>
              <a:ext cx="59062" cy="93876"/>
            </a:xfrm>
            <a:custGeom>
              <a:rect b="b" l="l" r="r" t="t"/>
              <a:pathLst>
                <a:path extrusionOk="0" h="3581" w="2253">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7" name="Google Shape;17707;p86"/>
            <p:cNvSpPr/>
            <p:nvPr/>
          </p:nvSpPr>
          <p:spPr>
            <a:xfrm>
              <a:off x="3091844" y="3529753"/>
              <a:ext cx="33345" cy="11744"/>
            </a:xfrm>
            <a:custGeom>
              <a:rect b="b" l="l" r="r" t="t"/>
              <a:pathLst>
                <a:path extrusionOk="0" h="448" w="1272">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8" name="Google Shape;17708;p86"/>
            <p:cNvSpPr/>
            <p:nvPr/>
          </p:nvSpPr>
          <p:spPr>
            <a:xfrm>
              <a:off x="3069535" y="3463140"/>
              <a:ext cx="28574" cy="24249"/>
            </a:xfrm>
            <a:custGeom>
              <a:rect b="b" l="l" r="r" t="t"/>
              <a:pathLst>
                <a:path extrusionOk="0" h="925" w="109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9" name="Google Shape;17709;p86"/>
            <p:cNvSpPr/>
            <p:nvPr/>
          </p:nvSpPr>
          <p:spPr>
            <a:xfrm>
              <a:off x="3068958" y="3583467"/>
              <a:ext cx="28601" cy="24249"/>
            </a:xfrm>
            <a:custGeom>
              <a:rect b="b" l="l" r="r" t="t"/>
              <a:pathLst>
                <a:path extrusionOk="0" h="925" w="1091">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10" name="Google Shape;17710;p86"/>
          <p:cNvGrpSpPr/>
          <p:nvPr/>
        </p:nvGrpSpPr>
        <p:grpSpPr>
          <a:xfrm>
            <a:off x="3696205" y="3371938"/>
            <a:ext cx="375792" cy="327373"/>
            <a:chOff x="3696205" y="3371938"/>
            <a:chExt cx="375792" cy="327373"/>
          </a:xfrm>
        </p:grpSpPr>
        <p:sp>
          <p:nvSpPr>
            <p:cNvPr id="17711" name="Google Shape;17711;p86"/>
            <p:cNvSpPr/>
            <p:nvPr/>
          </p:nvSpPr>
          <p:spPr>
            <a:xfrm>
              <a:off x="3696205" y="3456718"/>
              <a:ext cx="375792" cy="242594"/>
            </a:xfrm>
            <a:custGeom>
              <a:rect b="b" l="l" r="r" t="t"/>
              <a:pathLst>
                <a:path extrusionOk="0" h="9254" w="14335">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2" name="Google Shape;17712;p86"/>
            <p:cNvSpPr/>
            <p:nvPr/>
          </p:nvSpPr>
          <p:spPr>
            <a:xfrm>
              <a:off x="3696205" y="3456718"/>
              <a:ext cx="375792" cy="18193"/>
            </a:xfrm>
            <a:custGeom>
              <a:rect b="b" l="l" r="r" t="t"/>
              <a:pathLst>
                <a:path extrusionOk="0" h="694" w="14335">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3" name="Google Shape;17713;p86"/>
            <p:cNvSpPr/>
            <p:nvPr/>
          </p:nvSpPr>
          <p:spPr>
            <a:xfrm>
              <a:off x="3732539" y="3505163"/>
              <a:ext cx="121113" cy="157814"/>
            </a:xfrm>
            <a:custGeom>
              <a:rect b="b" l="l" r="r" t="t"/>
              <a:pathLst>
                <a:path extrusionOk="0" h="6020" w="462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4" name="Google Shape;17714;p86"/>
            <p:cNvSpPr/>
            <p:nvPr/>
          </p:nvSpPr>
          <p:spPr>
            <a:xfrm>
              <a:off x="3883904" y="3505163"/>
              <a:ext cx="151759" cy="30278"/>
            </a:xfrm>
            <a:custGeom>
              <a:rect b="b" l="l" r="r" t="t"/>
              <a:pathLst>
                <a:path extrusionOk="0" h="1155" w="5789">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5" name="Google Shape;17715;p86"/>
            <p:cNvSpPr/>
            <p:nvPr/>
          </p:nvSpPr>
          <p:spPr>
            <a:xfrm>
              <a:off x="3883904" y="3553582"/>
              <a:ext cx="115451" cy="24249"/>
            </a:xfrm>
            <a:custGeom>
              <a:rect b="b" l="l" r="r" t="t"/>
              <a:pathLst>
                <a:path extrusionOk="0" h="925" w="4404">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6" name="Google Shape;17716;p86"/>
            <p:cNvSpPr/>
            <p:nvPr/>
          </p:nvSpPr>
          <p:spPr>
            <a:xfrm>
              <a:off x="3882017" y="3595972"/>
              <a:ext cx="76836" cy="12138"/>
            </a:xfrm>
            <a:custGeom>
              <a:rect b="b" l="l" r="r" t="t"/>
              <a:pathLst>
                <a:path extrusionOk="0" h="463" w="2931">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7" name="Google Shape;17717;p86"/>
            <p:cNvSpPr/>
            <p:nvPr/>
          </p:nvSpPr>
          <p:spPr>
            <a:xfrm>
              <a:off x="3966770" y="3595972"/>
              <a:ext cx="40528" cy="12138"/>
            </a:xfrm>
            <a:custGeom>
              <a:rect b="b" l="l" r="r" t="t"/>
              <a:pathLst>
                <a:path extrusionOk="0" h="463" w="1546">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8" name="Google Shape;17718;p86"/>
            <p:cNvSpPr/>
            <p:nvPr/>
          </p:nvSpPr>
          <p:spPr>
            <a:xfrm>
              <a:off x="3882017" y="3632306"/>
              <a:ext cx="28391" cy="12138"/>
            </a:xfrm>
            <a:custGeom>
              <a:rect b="b" l="l" r="r" t="t"/>
              <a:pathLst>
                <a:path extrusionOk="0" h="463" w="1083">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9" name="Google Shape;17719;p86"/>
            <p:cNvSpPr/>
            <p:nvPr/>
          </p:nvSpPr>
          <p:spPr>
            <a:xfrm>
              <a:off x="3918324" y="3632306"/>
              <a:ext cx="64751" cy="12138"/>
            </a:xfrm>
            <a:custGeom>
              <a:rect b="b" l="l" r="r" t="t"/>
              <a:pathLst>
                <a:path extrusionOk="0" h="463" w="247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0" name="Google Shape;17720;p86"/>
            <p:cNvSpPr/>
            <p:nvPr/>
          </p:nvSpPr>
          <p:spPr>
            <a:xfrm>
              <a:off x="3882017" y="3656895"/>
              <a:ext cx="28391" cy="12138"/>
            </a:xfrm>
            <a:custGeom>
              <a:rect b="b" l="l" r="r" t="t"/>
              <a:pathLst>
                <a:path extrusionOk="0" h="463" w="1083">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1" name="Google Shape;17721;p86"/>
            <p:cNvSpPr/>
            <p:nvPr/>
          </p:nvSpPr>
          <p:spPr>
            <a:xfrm>
              <a:off x="3918324" y="3656895"/>
              <a:ext cx="64751" cy="12138"/>
            </a:xfrm>
            <a:custGeom>
              <a:rect b="b" l="l" r="r" t="t"/>
              <a:pathLst>
                <a:path extrusionOk="0" h="463" w="247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2" name="Google Shape;17722;p86"/>
            <p:cNvSpPr/>
            <p:nvPr/>
          </p:nvSpPr>
          <p:spPr>
            <a:xfrm>
              <a:off x="3853993" y="3371938"/>
              <a:ext cx="59823" cy="109028"/>
            </a:xfrm>
            <a:custGeom>
              <a:rect b="b" l="l" r="r" t="t"/>
              <a:pathLst>
                <a:path extrusionOk="0" h="4159" w="2282">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3" name="Google Shape;17723;p86"/>
            <p:cNvSpPr/>
            <p:nvPr/>
          </p:nvSpPr>
          <p:spPr>
            <a:xfrm>
              <a:off x="3756735" y="3583860"/>
              <a:ext cx="72694" cy="78750"/>
            </a:xfrm>
            <a:custGeom>
              <a:rect b="b" l="l" r="r" t="t"/>
              <a:pathLst>
                <a:path extrusionOk="0" h="3004" w="2773">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4" name="Google Shape;17724;p86"/>
            <p:cNvSpPr/>
            <p:nvPr/>
          </p:nvSpPr>
          <p:spPr>
            <a:xfrm>
              <a:off x="3779831" y="3583860"/>
              <a:ext cx="26503" cy="18193"/>
            </a:xfrm>
            <a:custGeom>
              <a:rect b="b" l="l" r="r" t="t"/>
              <a:pathLst>
                <a:path extrusionOk="0" h="694" w="1011">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5" name="Google Shape;17725;p86"/>
            <p:cNvSpPr/>
            <p:nvPr/>
          </p:nvSpPr>
          <p:spPr>
            <a:xfrm>
              <a:off x="3756735" y="3603155"/>
              <a:ext cx="72694" cy="59456"/>
            </a:xfrm>
            <a:custGeom>
              <a:rect b="b" l="l" r="r" t="t"/>
              <a:pathLst>
                <a:path extrusionOk="0" h="2268" w="2773">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6" name="Google Shape;17726;p86"/>
            <p:cNvSpPr/>
            <p:nvPr/>
          </p:nvSpPr>
          <p:spPr>
            <a:xfrm>
              <a:off x="3756735" y="3614139"/>
              <a:ext cx="18193" cy="48839"/>
            </a:xfrm>
            <a:custGeom>
              <a:rect b="b" l="l" r="r" t="t"/>
              <a:pathLst>
                <a:path extrusionOk="0" h="1863" w="694">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7" name="Google Shape;17727;p86"/>
            <p:cNvSpPr/>
            <p:nvPr/>
          </p:nvSpPr>
          <p:spPr>
            <a:xfrm>
              <a:off x="3811236" y="3614139"/>
              <a:ext cx="18193" cy="48839"/>
            </a:xfrm>
            <a:custGeom>
              <a:rect b="b" l="l" r="r" t="t"/>
              <a:pathLst>
                <a:path extrusionOk="0" h="1863" w="694">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8" name="Google Shape;17728;p86"/>
            <p:cNvSpPr/>
            <p:nvPr/>
          </p:nvSpPr>
          <p:spPr>
            <a:xfrm>
              <a:off x="3768847" y="3535415"/>
              <a:ext cx="48472" cy="54527"/>
            </a:xfrm>
            <a:custGeom>
              <a:rect b="b" l="l" r="r" t="t"/>
              <a:pathLst>
                <a:path extrusionOk="0" h="2080" w="1849">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9" name="Google Shape;17729;p86"/>
            <p:cNvSpPr/>
            <p:nvPr/>
          </p:nvSpPr>
          <p:spPr>
            <a:xfrm>
              <a:off x="3768847" y="3535415"/>
              <a:ext cx="33345" cy="54632"/>
            </a:xfrm>
            <a:custGeom>
              <a:rect b="b" l="l" r="r" t="t"/>
              <a:pathLst>
                <a:path extrusionOk="0" h="2084" w="1272">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0" name="Google Shape;17730;p86"/>
            <p:cNvSpPr/>
            <p:nvPr/>
          </p:nvSpPr>
          <p:spPr>
            <a:xfrm>
              <a:off x="3768847" y="3535415"/>
              <a:ext cx="48472" cy="24301"/>
            </a:xfrm>
            <a:custGeom>
              <a:rect b="b" l="l" r="r" t="t"/>
              <a:pathLst>
                <a:path extrusionOk="0" h="927" w="1849">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1" name="Google Shape;17731;p86"/>
            <p:cNvSpPr/>
            <p:nvPr/>
          </p:nvSpPr>
          <p:spPr>
            <a:xfrm>
              <a:off x="3768847" y="3535415"/>
              <a:ext cx="33345" cy="22361"/>
            </a:xfrm>
            <a:custGeom>
              <a:rect b="b" l="l" r="r" t="t"/>
              <a:pathLst>
                <a:path extrusionOk="0" h="853" w="1272">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2" name="Google Shape;17732;p86"/>
            <p:cNvSpPr/>
            <p:nvPr/>
          </p:nvSpPr>
          <p:spPr>
            <a:xfrm>
              <a:off x="3871793" y="3451029"/>
              <a:ext cx="24249" cy="12138"/>
            </a:xfrm>
            <a:custGeom>
              <a:rect b="b" l="l" r="r" t="t"/>
              <a:pathLst>
                <a:path extrusionOk="0" h="463" w="925">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3" name="Google Shape;17733;p86"/>
            <p:cNvSpPr/>
            <p:nvPr/>
          </p:nvSpPr>
          <p:spPr>
            <a:xfrm>
              <a:off x="3854386" y="3371938"/>
              <a:ext cx="59429" cy="12138"/>
            </a:xfrm>
            <a:custGeom>
              <a:rect b="b" l="l" r="r" t="t"/>
              <a:pathLst>
                <a:path extrusionOk="0" h="463" w="2267">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34" name="Google Shape;17734;p86"/>
          <p:cNvGrpSpPr/>
          <p:nvPr/>
        </p:nvGrpSpPr>
        <p:grpSpPr>
          <a:xfrm>
            <a:off x="6567324" y="2436849"/>
            <a:ext cx="366722" cy="342892"/>
            <a:chOff x="6567324" y="2436849"/>
            <a:chExt cx="366722" cy="342892"/>
          </a:xfrm>
        </p:grpSpPr>
        <p:sp>
          <p:nvSpPr>
            <p:cNvPr id="17735" name="Google Shape;17735;p86"/>
            <p:cNvSpPr/>
            <p:nvPr/>
          </p:nvSpPr>
          <p:spPr>
            <a:xfrm>
              <a:off x="6567324" y="2508390"/>
              <a:ext cx="366722" cy="271351"/>
            </a:xfrm>
            <a:custGeom>
              <a:rect b="b" l="l" r="r" t="t"/>
              <a:pathLst>
                <a:path extrusionOk="0" h="10351" w="13989">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6" name="Google Shape;17736;p86"/>
            <p:cNvSpPr/>
            <p:nvPr/>
          </p:nvSpPr>
          <p:spPr>
            <a:xfrm>
              <a:off x="6567324" y="2508390"/>
              <a:ext cx="183164" cy="271351"/>
            </a:xfrm>
            <a:custGeom>
              <a:rect b="b" l="l" r="r" t="t"/>
              <a:pathLst>
                <a:path extrusionOk="0" h="10351" w="6987">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7" name="Google Shape;17737;p86"/>
            <p:cNvSpPr/>
            <p:nvPr/>
          </p:nvSpPr>
          <p:spPr>
            <a:xfrm>
              <a:off x="6599097" y="2540163"/>
              <a:ext cx="303150" cy="207780"/>
            </a:xfrm>
            <a:custGeom>
              <a:rect b="b" l="l" r="r" t="t"/>
              <a:pathLst>
                <a:path extrusionOk="0" h="7926" w="11564">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8" name="Google Shape;17738;p86"/>
            <p:cNvSpPr/>
            <p:nvPr/>
          </p:nvSpPr>
          <p:spPr>
            <a:xfrm>
              <a:off x="6598730" y="2540556"/>
              <a:ext cx="151759" cy="207780"/>
            </a:xfrm>
            <a:custGeom>
              <a:rect b="b" l="l" r="r" t="t"/>
              <a:pathLst>
                <a:path extrusionOk="0" h="7926" w="5789">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9" name="Google Shape;17739;p86"/>
            <p:cNvSpPr/>
            <p:nvPr/>
          </p:nvSpPr>
          <p:spPr>
            <a:xfrm>
              <a:off x="6678580" y="2436849"/>
              <a:ext cx="144209" cy="120379"/>
            </a:xfrm>
            <a:custGeom>
              <a:rect b="b" l="l" r="r" t="t"/>
              <a:pathLst>
                <a:path extrusionOk="0" h="4592" w="5501">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0" name="Google Shape;17740;p86"/>
            <p:cNvSpPr/>
            <p:nvPr/>
          </p:nvSpPr>
          <p:spPr>
            <a:xfrm>
              <a:off x="6711480" y="2591256"/>
              <a:ext cx="141954" cy="101452"/>
            </a:xfrm>
            <a:custGeom>
              <a:rect b="b" l="l" r="r" t="t"/>
              <a:pathLst>
                <a:path extrusionOk="0" h="3870" w="5415">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1" name="Google Shape;17741;p86"/>
            <p:cNvSpPr/>
            <p:nvPr/>
          </p:nvSpPr>
          <p:spPr>
            <a:xfrm>
              <a:off x="6669117" y="2666178"/>
              <a:ext cx="41656" cy="35652"/>
            </a:xfrm>
            <a:custGeom>
              <a:rect b="b" l="l" r="r" t="t"/>
              <a:pathLst>
                <a:path extrusionOk="0" h="1360" w="1589">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2" name="Google Shape;17742;p86"/>
            <p:cNvSpPr/>
            <p:nvPr/>
          </p:nvSpPr>
          <p:spPr>
            <a:xfrm>
              <a:off x="6630476" y="2582238"/>
              <a:ext cx="41682" cy="36413"/>
            </a:xfrm>
            <a:custGeom>
              <a:rect b="b" l="l" r="r" t="t"/>
              <a:pathLst>
                <a:path extrusionOk="0" h="1389" w="159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3" name="Google Shape;17743;p86"/>
            <p:cNvSpPr/>
            <p:nvPr/>
          </p:nvSpPr>
          <p:spPr>
            <a:xfrm>
              <a:off x="6837889" y="2678080"/>
              <a:ext cx="40948" cy="35967"/>
            </a:xfrm>
            <a:custGeom>
              <a:rect b="b" l="l" r="r" t="t"/>
              <a:pathLst>
                <a:path extrusionOk="0" h="1372" w="1562">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4" name="Google Shape;17744;p86"/>
            <p:cNvSpPr/>
            <p:nvPr/>
          </p:nvSpPr>
          <p:spPr>
            <a:xfrm>
              <a:off x="6733868" y="2598124"/>
              <a:ext cx="40895" cy="36124"/>
            </a:xfrm>
            <a:custGeom>
              <a:rect b="b" l="l" r="r" t="t"/>
              <a:pathLst>
                <a:path extrusionOk="0" h="1378" w="156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5" name="Google Shape;17745;p86"/>
            <p:cNvSpPr/>
            <p:nvPr/>
          </p:nvSpPr>
          <p:spPr>
            <a:xfrm>
              <a:off x="6678580" y="2436849"/>
              <a:ext cx="71908" cy="120379"/>
            </a:xfrm>
            <a:custGeom>
              <a:rect b="b" l="l" r="r" t="t"/>
              <a:pathLst>
                <a:path extrusionOk="0" h="4592" w="2743">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6" name="Google Shape;17746;p86"/>
            <p:cNvSpPr/>
            <p:nvPr/>
          </p:nvSpPr>
          <p:spPr>
            <a:xfrm>
              <a:off x="6728913" y="2500578"/>
              <a:ext cx="38221" cy="32795"/>
            </a:xfrm>
            <a:custGeom>
              <a:rect b="b" l="l" r="r" t="t"/>
              <a:pathLst>
                <a:path extrusionOk="0" h="1251" w="1458">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47" name="Google Shape;17747;p86"/>
          <p:cNvGrpSpPr/>
          <p:nvPr/>
        </p:nvGrpSpPr>
        <p:grpSpPr>
          <a:xfrm>
            <a:off x="4208970" y="3361347"/>
            <a:ext cx="299349" cy="348188"/>
            <a:chOff x="4208970" y="3361347"/>
            <a:chExt cx="299349" cy="348188"/>
          </a:xfrm>
        </p:grpSpPr>
        <p:sp>
          <p:nvSpPr>
            <p:cNvPr id="17748" name="Google Shape;17748;p86"/>
            <p:cNvSpPr/>
            <p:nvPr/>
          </p:nvSpPr>
          <p:spPr>
            <a:xfrm>
              <a:off x="4208970" y="3374979"/>
              <a:ext cx="252817" cy="334556"/>
            </a:xfrm>
            <a:custGeom>
              <a:rect b="b" l="l" r="r" t="t"/>
              <a:pathLst>
                <a:path extrusionOk="0" h="12762" w="9644">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9" name="Google Shape;17749;p86"/>
            <p:cNvSpPr/>
            <p:nvPr/>
          </p:nvSpPr>
          <p:spPr>
            <a:xfrm>
              <a:off x="4439059" y="3410920"/>
              <a:ext cx="22728" cy="298615"/>
            </a:xfrm>
            <a:custGeom>
              <a:rect b="b" l="l" r="r" t="t"/>
              <a:pathLst>
                <a:path extrusionOk="0" h="11391" w="867">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0" name="Google Shape;17750;p86"/>
            <p:cNvSpPr/>
            <p:nvPr/>
          </p:nvSpPr>
          <p:spPr>
            <a:xfrm>
              <a:off x="4403092" y="3374979"/>
              <a:ext cx="58695" cy="58669"/>
            </a:xfrm>
            <a:custGeom>
              <a:rect b="b" l="l" r="r" t="t"/>
              <a:pathLst>
                <a:path extrusionOk="0" h="2238" w="2239">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1" name="Google Shape;17751;p86"/>
            <p:cNvSpPr/>
            <p:nvPr/>
          </p:nvSpPr>
          <p:spPr>
            <a:xfrm>
              <a:off x="4289188" y="3457478"/>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2" name="Google Shape;17752;p86"/>
            <p:cNvSpPr/>
            <p:nvPr/>
          </p:nvSpPr>
          <p:spPr>
            <a:xfrm>
              <a:off x="4289188" y="3478293"/>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3" name="Google Shape;17753;p86"/>
            <p:cNvSpPr/>
            <p:nvPr/>
          </p:nvSpPr>
          <p:spPr>
            <a:xfrm>
              <a:off x="4240743" y="3457845"/>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4" name="Google Shape;17754;p86"/>
            <p:cNvSpPr/>
            <p:nvPr/>
          </p:nvSpPr>
          <p:spPr>
            <a:xfrm>
              <a:off x="4289188" y="3544512"/>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5" name="Google Shape;17755;p86"/>
            <p:cNvSpPr/>
            <p:nvPr/>
          </p:nvSpPr>
          <p:spPr>
            <a:xfrm>
              <a:off x="4289188" y="3565326"/>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6" name="Google Shape;17756;p86"/>
            <p:cNvSpPr/>
            <p:nvPr/>
          </p:nvSpPr>
          <p:spPr>
            <a:xfrm>
              <a:off x="4240743" y="3544879"/>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7" name="Google Shape;17757;p86"/>
            <p:cNvSpPr/>
            <p:nvPr/>
          </p:nvSpPr>
          <p:spPr>
            <a:xfrm>
              <a:off x="4289188" y="3631545"/>
              <a:ext cx="141194" cy="10617"/>
            </a:xfrm>
            <a:custGeom>
              <a:rect b="b" l="l" r="r" t="t"/>
              <a:pathLst>
                <a:path extrusionOk="0" h="405" w="5386">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8" name="Google Shape;17758;p86"/>
            <p:cNvSpPr/>
            <p:nvPr/>
          </p:nvSpPr>
          <p:spPr>
            <a:xfrm>
              <a:off x="4289188" y="3652360"/>
              <a:ext cx="141194" cy="10250"/>
            </a:xfrm>
            <a:custGeom>
              <a:rect b="b" l="l" r="r" t="t"/>
              <a:pathLst>
                <a:path extrusionOk="0" h="391"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9" name="Google Shape;17759;p86"/>
            <p:cNvSpPr/>
            <p:nvPr/>
          </p:nvSpPr>
          <p:spPr>
            <a:xfrm>
              <a:off x="4240743" y="3631912"/>
              <a:ext cx="31065" cy="30698"/>
            </a:xfrm>
            <a:custGeom>
              <a:rect b="b" l="l" r="r" t="t"/>
              <a:pathLst>
                <a:path extrusionOk="0" h="1171" w="1185">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0" name="Google Shape;17760;p86"/>
            <p:cNvSpPr/>
            <p:nvPr/>
          </p:nvSpPr>
          <p:spPr>
            <a:xfrm>
              <a:off x="4320227" y="3361347"/>
              <a:ext cx="38248" cy="35967"/>
            </a:xfrm>
            <a:custGeom>
              <a:rect b="b" l="l" r="r" t="t"/>
              <a:pathLst>
                <a:path extrusionOk="0" h="1372" w="1459">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1" name="Google Shape;17761;p86"/>
            <p:cNvSpPr/>
            <p:nvPr/>
          </p:nvSpPr>
          <p:spPr>
            <a:xfrm>
              <a:off x="4405609" y="3596653"/>
              <a:ext cx="102710" cy="101033"/>
            </a:xfrm>
            <a:custGeom>
              <a:rect b="b" l="l" r="r" t="t"/>
              <a:pathLst>
                <a:path extrusionOk="0" h="3854" w="3918">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62" name="Google Shape;17762;p86"/>
          <p:cNvGrpSpPr/>
          <p:nvPr/>
        </p:nvGrpSpPr>
        <p:grpSpPr>
          <a:xfrm>
            <a:off x="2786833" y="1512351"/>
            <a:ext cx="366722" cy="353667"/>
            <a:chOff x="2786833" y="1512351"/>
            <a:chExt cx="366722" cy="353667"/>
          </a:xfrm>
        </p:grpSpPr>
        <p:sp>
          <p:nvSpPr>
            <p:cNvPr id="17763" name="Google Shape;17763;p86"/>
            <p:cNvSpPr/>
            <p:nvPr/>
          </p:nvSpPr>
          <p:spPr>
            <a:xfrm>
              <a:off x="2987797" y="1713315"/>
              <a:ext cx="165757" cy="75106"/>
            </a:xfrm>
            <a:custGeom>
              <a:rect b="b" l="l" r="r" t="t"/>
              <a:pathLst>
                <a:path extrusionOk="0" h="2865" w="6323">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4" name="Google Shape;17764;p86"/>
            <p:cNvSpPr/>
            <p:nvPr/>
          </p:nvSpPr>
          <p:spPr>
            <a:xfrm>
              <a:off x="2786833" y="1767423"/>
              <a:ext cx="177528" cy="98595"/>
            </a:xfrm>
            <a:custGeom>
              <a:rect b="b" l="l" r="r" t="t"/>
              <a:pathLst>
                <a:path extrusionOk="0" h="3761" w="6772">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5" name="Google Shape;17765;p86"/>
            <p:cNvSpPr/>
            <p:nvPr/>
          </p:nvSpPr>
          <p:spPr>
            <a:xfrm>
              <a:off x="2786833" y="1607747"/>
              <a:ext cx="189246" cy="122398"/>
            </a:xfrm>
            <a:custGeom>
              <a:rect b="b" l="l" r="r" t="t"/>
              <a:pathLst>
                <a:path extrusionOk="0" h="4669" w="7219">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6" name="Google Shape;17766;p86"/>
            <p:cNvSpPr/>
            <p:nvPr/>
          </p:nvSpPr>
          <p:spPr>
            <a:xfrm>
              <a:off x="2964334" y="1512351"/>
              <a:ext cx="189220" cy="98595"/>
            </a:xfrm>
            <a:custGeom>
              <a:rect b="b" l="l" r="r" t="t"/>
              <a:pathLst>
                <a:path extrusionOk="0" h="3761" w="7218">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7" name="Google Shape;17767;p86"/>
            <p:cNvSpPr/>
            <p:nvPr/>
          </p:nvSpPr>
          <p:spPr>
            <a:xfrm>
              <a:off x="2991939" y="1529784"/>
              <a:ext cx="39401" cy="12138"/>
            </a:xfrm>
            <a:custGeom>
              <a:rect b="b" l="l" r="r" t="t"/>
              <a:pathLst>
                <a:path extrusionOk="0" h="463" w="1503">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8" name="Google Shape;17768;p86"/>
            <p:cNvSpPr/>
            <p:nvPr/>
          </p:nvSpPr>
          <p:spPr>
            <a:xfrm>
              <a:off x="3098293" y="1553613"/>
              <a:ext cx="27631" cy="11771"/>
            </a:xfrm>
            <a:custGeom>
              <a:rect b="b" l="l" r="r" t="t"/>
              <a:pathLst>
                <a:path extrusionOk="0" h="449" w="1054">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9" name="Google Shape;17769;p86"/>
            <p:cNvSpPr/>
            <p:nvPr/>
          </p:nvSpPr>
          <p:spPr>
            <a:xfrm>
              <a:off x="3039257" y="1529784"/>
              <a:ext cx="84779" cy="12138"/>
            </a:xfrm>
            <a:custGeom>
              <a:rect b="b" l="l" r="r" t="t"/>
              <a:pathLst>
                <a:path extrusionOk="0" h="463" w="3234">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0" name="Google Shape;17770;p86"/>
            <p:cNvSpPr/>
            <p:nvPr/>
          </p:nvSpPr>
          <p:spPr>
            <a:xfrm>
              <a:off x="2991939" y="1553613"/>
              <a:ext cx="98437" cy="11771"/>
            </a:xfrm>
            <a:custGeom>
              <a:rect b="b" l="l" r="r" t="t"/>
              <a:pathLst>
                <a:path extrusionOk="0" h="449" w="3755">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1" name="Google Shape;17771;p86"/>
            <p:cNvSpPr/>
            <p:nvPr/>
          </p:nvSpPr>
          <p:spPr>
            <a:xfrm>
              <a:off x="2814463" y="1784070"/>
              <a:ext cx="86693" cy="11771"/>
            </a:xfrm>
            <a:custGeom>
              <a:rect b="b" l="l" r="r" t="t"/>
              <a:pathLst>
                <a:path extrusionOk="0" h="449" w="3307">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2" name="Google Shape;17772;p86"/>
            <p:cNvSpPr/>
            <p:nvPr/>
          </p:nvSpPr>
          <p:spPr>
            <a:xfrm>
              <a:off x="2909073" y="1784070"/>
              <a:ext cx="27657" cy="11771"/>
            </a:xfrm>
            <a:custGeom>
              <a:rect b="b" l="l" r="r" t="t"/>
              <a:pathLst>
                <a:path extrusionOk="0" h="449" w="1055">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3" name="Google Shape;17773;p86"/>
            <p:cNvSpPr/>
            <p:nvPr/>
          </p:nvSpPr>
          <p:spPr>
            <a:xfrm>
              <a:off x="2814463" y="1807925"/>
              <a:ext cx="27657" cy="11744"/>
            </a:xfrm>
            <a:custGeom>
              <a:rect b="b" l="l" r="r" t="t"/>
              <a:pathLst>
                <a:path extrusionOk="0" h="448" w="1055">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4" name="Google Shape;17774;p86"/>
            <p:cNvSpPr/>
            <p:nvPr/>
          </p:nvSpPr>
          <p:spPr>
            <a:xfrm>
              <a:off x="2850037" y="1807925"/>
              <a:ext cx="86693" cy="11744"/>
            </a:xfrm>
            <a:custGeom>
              <a:rect b="b" l="l" r="r" t="t"/>
              <a:pathLst>
                <a:path extrusionOk="0" h="448" w="3307">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5" name="Google Shape;17775;p86"/>
            <p:cNvSpPr/>
            <p:nvPr/>
          </p:nvSpPr>
          <p:spPr>
            <a:xfrm>
              <a:off x="3050975" y="1731115"/>
              <a:ext cx="74949" cy="11744"/>
            </a:xfrm>
            <a:custGeom>
              <a:rect b="b" l="l" r="r" t="t"/>
              <a:pathLst>
                <a:path extrusionOk="0" h="448" w="2859">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6" name="Google Shape;17776;p86"/>
            <p:cNvSpPr/>
            <p:nvPr/>
          </p:nvSpPr>
          <p:spPr>
            <a:xfrm>
              <a:off x="3015401" y="1731115"/>
              <a:ext cx="27657" cy="11744"/>
            </a:xfrm>
            <a:custGeom>
              <a:rect b="b" l="l" r="r" t="t"/>
              <a:pathLst>
                <a:path extrusionOk="0" h="448" w="1055">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7" name="Google Shape;17777;p86"/>
            <p:cNvSpPr/>
            <p:nvPr/>
          </p:nvSpPr>
          <p:spPr>
            <a:xfrm>
              <a:off x="2814463" y="1624394"/>
              <a:ext cx="86693" cy="12138"/>
            </a:xfrm>
            <a:custGeom>
              <a:rect b="b" l="l" r="r" t="t"/>
              <a:pathLst>
                <a:path extrusionOk="0" h="463" w="3307">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8" name="Google Shape;17778;p86"/>
            <p:cNvSpPr/>
            <p:nvPr/>
          </p:nvSpPr>
          <p:spPr>
            <a:xfrm>
              <a:off x="2909073" y="1624394"/>
              <a:ext cx="39375" cy="12138"/>
            </a:xfrm>
            <a:custGeom>
              <a:rect b="b" l="l" r="r" t="t"/>
              <a:pathLst>
                <a:path extrusionOk="0" h="463" w="1502">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9" name="Google Shape;17779;p86"/>
            <p:cNvSpPr/>
            <p:nvPr/>
          </p:nvSpPr>
          <p:spPr>
            <a:xfrm>
              <a:off x="2814463" y="1671686"/>
              <a:ext cx="86693" cy="12138"/>
            </a:xfrm>
            <a:custGeom>
              <a:rect b="b" l="l" r="r" t="t"/>
              <a:pathLst>
                <a:path extrusionOk="0" h="463" w="3307">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0" name="Google Shape;17780;p86"/>
            <p:cNvSpPr/>
            <p:nvPr/>
          </p:nvSpPr>
          <p:spPr>
            <a:xfrm>
              <a:off x="2909073" y="1671686"/>
              <a:ext cx="39375" cy="12138"/>
            </a:xfrm>
            <a:custGeom>
              <a:rect b="b" l="l" r="r" t="t"/>
              <a:pathLst>
                <a:path extrusionOk="0" h="463" w="1502">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1" name="Google Shape;17781;p86"/>
            <p:cNvSpPr/>
            <p:nvPr/>
          </p:nvSpPr>
          <p:spPr>
            <a:xfrm>
              <a:off x="2814463" y="1648223"/>
              <a:ext cx="27657" cy="11771"/>
            </a:xfrm>
            <a:custGeom>
              <a:rect b="b" l="l" r="r" t="t"/>
              <a:pathLst>
                <a:path extrusionOk="0" h="449" w="1055">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2" name="Google Shape;17782;p86"/>
            <p:cNvSpPr/>
            <p:nvPr/>
          </p:nvSpPr>
          <p:spPr>
            <a:xfrm>
              <a:off x="2850037" y="1648223"/>
              <a:ext cx="98411" cy="11771"/>
            </a:xfrm>
            <a:custGeom>
              <a:rect b="b" l="l" r="r" t="t"/>
              <a:pathLst>
                <a:path extrusionOk="0" h="449" w="3754">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83" name="Google Shape;17783;p86"/>
          <p:cNvGrpSpPr/>
          <p:nvPr/>
        </p:nvGrpSpPr>
        <p:grpSpPr>
          <a:xfrm>
            <a:off x="1845321" y="1512744"/>
            <a:ext cx="352723" cy="353090"/>
            <a:chOff x="1845321" y="1512744"/>
            <a:chExt cx="352723" cy="353090"/>
          </a:xfrm>
        </p:grpSpPr>
        <p:sp>
          <p:nvSpPr>
            <p:cNvPr id="17784" name="Google Shape;17784;p86"/>
            <p:cNvSpPr/>
            <p:nvPr/>
          </p:nvSpPr>
          <p:spPr>
            <a:xfrm>
              <a:off x="1964888" y="1700444"/>
              <a:ext cx="113563" cy="96917"/>
            </a:xfrm>
            <a:custGeom>
              <a:rect b="b" l="l" r="r" t="t"/>
              <a:pathLst>
                <a:path extrusionOk="0" h="3697" w="4332">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5" name="Google Shape;17785;p86"/>
            <p:cNvSpPr/>
            <p:nvPr/>
          </p:nvSpPr>
          <p:spPr>
            <a:xfrm>
              <a:off x="2001615" y="1700444"/>
              <a:ext cx="39742" cy="17066"/>
            </a:xfrm>
            <a:custGeom>
              <a:rect b="b" l="l" r="r" t="t"/>
              <a:pathLst>
                <a:path extrusionOk="0" h="651" w="1516">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6" name="Google Shape;17786;p86"/>
            <p:cNvSpPr/>
            <p:nvPr/>
          </p:nvSpPr>
          <p:spPr>
            <a:xfrm>
              <a:off x="1964521" y="1715203"/>
              <a:ext cx="113930" cy="82158"/>
            </a:xfrm>
            <a:custGeom>
              <a:rect b="b" l="l" r="r" t="t"/>
              <a:pathLst>
                <a:path extrusionOk="0" h="3134" w="4346">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7" name="Google Shape;17787;p86"/>
            <p:cNvSpPr/>
            <p:nvPr/>
          </p:nvSpPr>
          <p:spPr>
            <a:xfrm>
              <a:off x="1981560" y="1620986"/>
              <a:ext cx="28784" cy="62077"/>
            </a:xfrm>
            <a:custGeom>
              <a:rect b="b" l="l" r="r" t="t"/>
              <a:pathLst>
                <a:path extrusionOk="0" h="2368" w="1098">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8" name="Google Shape;17788;p86"/>
            <p:cNvSpPr/>
            <p:nvPr/>
          </p:nvSpPr>
          <p:spPr>
            <a:xfrm>
              <a:off x="1993278" y="1615297"/>
              <a:ext cx="68159" cy="68159"/>
            </a:xfrm>
            <a:custGeom>
              <a:rect b="b" l="l" r="r" t="t"/>
              <a:pathLst>
                <a:path extrusionOk="0" h="2600" w="260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9" name="Google Shape;17789;p86"/>
            <p:cNvSpPr/>
            <p:nvPr/>
          </p:nvSpPr>
          <p:spPr>
            <a:xfrm>
              <a:off x="1987223" y="1643688"/>
              <a:ext cx="68526" cy="62470"/>
            </a:xfrm>
            <a:custGeom>
              <a:rect b="b" l="l" r="r" t="t"/>
              <a:pathLst>
                <a:path extrusionOk="0" h="2383" w="2614">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0" name="Google Shape;17790;p86"/>
            <p:cNvSpPr/>
            <p:nvPr/>
          </p:nvSpPr>
          <p:spPr>
            <a:xfrm>
              <a:off x="1987223" y="1643688"/>
              <a:ext cx="68526" cy="61317"/>
            </a:xfrm>
            <a:custGeom>
              <a:rect b="b" l="l" r="r" t="t"/>
              <a:pathLst>
                <a:path extrusionOk="0" h="2339" w="2614">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1" name="Google Shape;17791;p86"/>
            <p:cNvSpPr/>
            <p:nvPr/>
          </p:nvSpPr>
          <p:spPr>
            <a:xfrm>
              <a:off x="1964521" y="1729595"/>
              <a:ext cx="23122" cy="67766"/>
            </a:xfrm>
            <a:custGeom>
              <a:rect b="b" l="l" r="r" t="t"/>
              <a:pathLst>
                <a:path extrusionOk="0" h="2585" w="882">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2" name="Google Shape;17792;p86"/>
            <p:cNvSpPr/>
            <p:nvPr/>
          </p:nvSpPr>
          <p:spPr>
            <a:xfrm>
              <a:off x="2055723" y="1729595"/>
              <a:ext cx="22728" cy="67766"/>
            </a:xfrm>
            <a:custGeom>
              <a:rect b="b" l="l" r="r" t="t"/>
              <a:pathLst>
                <a:path extrusionOk="0" h="2585" w="867">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3" name="Google Shape;17793;p86"/>
            <p:cNvSpPr/>
            <p:nvPr/>
          </p:nvSpPr>
          <p:spPr>
            <a:xfrm>
              <a:off x="1845321" y="1512744"/>
              <a:ext cx="352723" cy="353090"/>
            </a:xfrm>
            <a:custGeom>
              <a:rect b="b" l="l" r="r" t="t"/>
              <a:pathLst>
                <a:path extrusionOk="0" h="13469" w="13455">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4" name="Google Shape;17794;p86"/>
            <p:cNvSpPr/>
            <p:nvPr/>
          </p:nvSpPr>
          <p:spPr>
            <a:xfrm>
              <a:off x="1854391" y="1563837"/>
              <a:ext cx="292166" cy="250511"/>
            </a:xfrm>
            <a:custGeom>
              <a:rect b="b" l="l" r="r" t="t"/>
              <a:pathLst>
                <a:path extrusionOk="0" h="9556" w="11145">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95" name="Google Shape;17795;p86"/>
          <p:cNvGrpSpPr/>
          <p:nvPr/>
        </p:nvGrpSpPr>
        <p:grpSpPr>
          <a:xfrm>
            <a:off x="3214452" y="3340533"/>
            <a:ext cx="392465" cy="389896"/>
            <a:chOff x="3214452" y="3340533"/>
            <a:chExt cx="392465" cy="389896"/>
          </a:xfrm>
        </p:grpSpPr>
        <p:sp>
          <p:nvSpPr>
            <p:cNvPr id="17796" name="Google Shape;17796;p86"/>
            <p:cNvSpPr/>
            <p:nvPr/>
          </p:nvSpPr>
          <p:spPr>
            <a:xfrm>
              <a:off x="3214452" y="3340533"/>
              <a:ext cx="289912" cy="97651"/>
            </a:xfrm>
            <a:custGeom>
              <a:rect b="b" l="l" r="r" t="t"/>
              <a:pathLst>
                <a:path extrusionOk="0" h="3725" w="11059">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7" name="Google Shape;17797;p86"/>
            <p:cNvSpPr/>
            <p:nvPr/>
          </p:nvSpPr>
          <p:spPr>
            <a:xfrm>
              <a:off x="3214452" y="3571749"/>
              <a:ext cx="302783" cy="98411"/>
            </a:xfrm>
            <a:custGeom>
              <a:rect b="b" l="l" r="r" t="t"/>
              <a:pathLst>
                <a:path extrusionOk="0" h="3754" w="1155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8" name="Google Shape;17798;p86"/>
            <p:cNvSpPr/>
            <p:nvPr/>
          </p:nvSpPr>
          <p:spPr>
            <a:xfrm>
              <a:off x="3214452" y="3456246"/>
              <a:ext cx="289912" cy="97756"/>
            </a:xfrm>
            <a:custGeom>
              <a:rect b="b" l="l" r="r" t="t"/>
              <a:pathLst>
                <a:path extrusionOk="0" h="3729" w="11059">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9" name="Google Shape;17799;p86"/>
            <p:cNvSpPr/>
            <p:nvPr/>
          </p:nvSpPr>
          <p:spPr>
            <a:xfrm>
              <a:off x="3307410" y="3371912"/>
              <a:ext cx="88476" cy="12950"/>
            </a:xfrm>
            <a:custGeom>
              <a:rect b="b" l="l" r="r" t="t"/>
              <a:pathLst>
                <a:path extrusionOk="0" h="494" w="3375">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0" name="Google Shape;17800;p86"/>
            <p:cNvSpPr/>
            <p:nvPr/>
          </p:nvSpPr>
          <p:spPr>
            <a:xfrm>
              <a:off x="3307410" y="3400303"/>
              <a:ext cx="157605" cy="12557"/>
            </a:xfrm>
            <a:custGeom>
              <a:rect b="b" l="l" r="r" t="t"/>
              <a:pathLst>
                <a:path extrusionOk="0" h="479" w="6012">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1" name="Google Shape;17801;p86"/>
            <p:cNvSpPr/>
            <p:nvPr/>
          </p:nvSpPr>
          <p:spPr>
            <a:xfrm>
              <a:off x="3307410" y="3487704"/>
              <a:ext cx="88476" cy="12950"/>
            </a:xfrm>
            <a:custGeom>
              <a:rect b="b" l="l" r="r" t="t"/>
              <a:pathLst>
                <a:path extrusionOk="0" h="494" w="3375">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2" name="Google Shape;17802;p86"/>
            <p:cNvSpPr/>
            <p:nvPr/>
          </p:nvSpPr>
          <p:spPr>
            <a:xfrm>
              <a:off x="3307410" y="3516068"/>
              <a:ext cx="155691" cy="12609"/>
            </a:xfrm>
            <a:custGeom>
              <a:rect b="b" l="l" r="r" t="t"/>
              <a:pathLst>
                <a:path extrusionOk="0" h="481" w="5939">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3" name="Google Shape;17803;p86"/>
            <p:cNvSpPr/>
            <p:nvPr/>
          </p:nvSpPr>
          <p:spPr>
            <a:xfrm>
              <a:off x="3307410" y="3603522"/>
              <a:ext cx="88476" cy="12950"/>
            </a:xfrm>
            <a:custGeom>
              <a:rect b="b" l="l" r="r" t="t"/>
              <a:pathLst>
                <a:path extrusionOk="0" h="494" w="3375">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4" name="Google Shape;17804;p86"/>
            <p:cNvSpPr/>
            <p:nvPr/>
          </p:nvSpPr>
          <p:spPr>
            <a:xfrm>
              <a:off x="3307410" y="3631519"/>
              <a:ext cx="156215" cy="12950"/>
            </a:xfrm>
            <a:custGeom>
              <a:rect b="b" l="l" r="r" t="t"/>
              <a:pathLst>
                <a:path extrusionOk="0" h="494" w="5959">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5" name="Google Shape;17805;p86"/>
            <p:cNvSpPr/>
            <p:nvPr/>
          </p:nvSpPr>
          <p:spPr>
            <a:xfrm>
              <a:off x="3235660" y="3365070"/>
              <a:ext cx="57175" cy="54973"/>
            </a:xfrm>
            <a:custGeom>
              <a:rect b="b" l="l" r="r" t="t"/>
              <a:pathLst>
                <a:path extrusionOk="0" h="2097" w="2181">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6" name="Google Shape;17806;p86"/>
            <p:cNvSpPr/>
            <p:nvPr/>
          </p:nvSpPr>
          <p:spPr>
            <a:xfrm>
              <a:off x="3248426" y="3364755"/>
              <a:ext cx="55104" cy="40528"/>
            </a:xfrm>
            <a:custGeom>
              <a:rect b="b" l="l" r="r" t="t"/>
              <a:pathLst>
                <a:path extrusionOk="0" h="1546" w="2102">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7" name="Google Shape;17807;p86"/>
            <p:cNvSpPr/>
            <p:nvPr/>
          </p:nvSpPr>
          <p:spPr>
            <a:xfrm>
              <a:off x="3235660" y="3480547"/>
              <a:ext cx="56782" cy="55287"/>
            </a:xfrm>
            <a:custGeom>
              <a:rect b="b" l="l" r="r" t="t"/>
              <a:pathLst>
                <a:path extrusionOk="0" h="2109" w="2166">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8" name="Google Shape;17808;p86"/>
            <p:cNvSpPr/>
            <p:nvPr/>
          </p:nvSpPr>
          <p:spPr>
            <a:xfrm>
              <a:off x="3248400" y="3480573"/>
              <a:ext cx="55130" cy="40502"/>
            </a:xfrm>
            <a:custGeom>
              <a:rect b="b" l="l" r="r" t="t"/>
              <a:pathLst>
                <a:path extrusionOk="0" h="1545" w="2103">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9" name="Google Shape;17809;p86"/>
            <p:cNvSpPr/>
            <p:nvPr/>
          </p:nvSpPr>
          <p:spPr>
            <a:xfrm>
              <a:off x="3235660" y="3596312"/>
              <a:ext cx="56782" cy="55314"/>
            </a:xfrm>
            <a:custGeom>
              <a:rect b="b" l="l" r="r" t="t"/>
              <a:pathLst>
                <a:path extrusionOk="0" h="2110" w="2166">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0" name="Google Shape;17810;p86"/>
            <p:cNvSpPr/>
            <p:nvPr/>
          </p:nvSpPr>
          <p:spPr>
            <a:xfrm>
              <a:off x="3248400" y="3596365"/>
              <a:ext cx="55130" cy="40214"/>
            </a:xfrm>
            <a:custGeom>
              <a:rect b="b" l="l" r="r" t="t"/>
              <a:pathLst>
                <a:path extrusionOk="0" h="1534" w="2103">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1" name="Google Shape;17811;p86"/>
            <p:cNvSpPr/>
            <p:nvPr/>
          </p:nvSpPr>
          <p:spPr>
            <a:xfrm>
              <a:off x="3438878" y="3642136"/>
              <a:ext cx="168038" cy="88292"/>
            </a:xfrm>
            <a:custGeom>
              <a:rect b="b" l="l" r="r" t="t"/>
              <a:pathLst>
                <a:path extrusionOk="0" h="3368" w="641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2" name="Google Shape;17812;p86"/>
            <p:cNvSpPr/>
            <p:nvPr/>
          </p:nvSpPr>
          <p:spPr>
            <a:xfrm>
              <a:off x="3436965" y="3642529"/>
              <a:ext cx="68526" cy="87899"/>
            </a:xfrm>
            <a:custGeom>
              <a:rect b="b" l="l" r="r" t="t"/>
              <a:pathLst>
                <a:path extrusionOk="0" h="3353" w="2614">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3" name="Google Shape;17813;p86"/>
            <p:cNvSpPr/>
            <p:nvPr/>
          </p:nvSpPr>
          <p:spPr>
            <a:xfrm>
              <a:off x="3468003" y="3503249"/>
              <a:ext cx="106354" cy="74975"/>
            </a:xfrm>
            <a:custGeom>
              <a:rect b="b" l="l" r="r" t="t"/>
              <a:pathLst>
                <a:path extrusionOk="0" h="2860" w="4057">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4" name="Google Shape;17814;p86"/>
            <p:cNvSpPr/>
            <p:nvPr/>
          </p:nvSpPr>
          <p:spPr>
            <a:xfrm>
              <a:off x="3468003" y="3502882"/>
              <a:ext cx="57542" cy="74949"/>
            </a:xfrm>
            <a:custGeom>
              <a:rect b="b" l="l" r="r" t="t"/>
              <a:pathLst>
                <a:path extrusionOk="0" h="2859" w="2195">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5" name="Google Shape;17815;p86"/>
            <p:cNvSpPr/>
            <p:nvPr/>
          </p:nvSpPr>
          <p:spPr>
            <a:xfrm>
              <a:off x="3559598" y="3570386"/>
              <a:ext cx="23489" cy="31143"/>
            </a:xfrm>
            <a:custGeom>
              <a:rect b="b" l="l" r="r" t="t"/>
              <a:pathLst>
                <a:path extrusionOk="0" h="1188" w="896">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6" name="Google Shape;17816;p86"/>
            <p:cNvSpPr/>
            <p:nvPr/>
          </p:nvSpPr>
          <p:spPr>
            <a:xfrm>
              <a:off x="3459300" y="3570596"/>
              <a:ext cx="23489" cy="31065"/>
            </a:xfrm>
            <a:custGeom>
              <a:rect b="b" l="l" r="r" t="t"/>
              <a:pathLst>
                <a:path extrusionOk="0" h="1185" w="896">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7" name="Google Shape;17817;p86"/>
            <p:cNvSpPr/>
            <p:nvPr/>
          </p:nvSpPr>
          <p:spPr>
            <a:xfrm>
              <a:off x="3501689" y="3624887"/>
              <a:ext cx="39008" cy="44146"/>
            </a:xfrm>
            <a:custGeom>
              <a:rect b="b" l="l" r="r" t="t"/>
              <a:pathLst>
                <a:path extrusionOk="0" h="1684" w="1488">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8" name="Google Shape;17818;p86"/>
            <p:cNvSpPr/>
            <p:nvPr/>
          </p:nvSpPr>
          <p:spPr>
            <a:xfrm>
              <a:off x="3501689" y="3625385"/>
              <a:ext cx="24249" cy="44015"/>
            </a:xfrm>
            <a:custGeom>
              <a:rect b="b" l="l" r="r" t="t"/>
              <a:pathLst>
                <a:path extrusionOk="0" h="1679" w="925">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9" name="Google Shape;17819;p86"/>
            <p:cNvSpPr/>
            <p:nvPr/>
          </p:nvSpPr>
          <p:spPr>
            <a:xfrm>
              <a:off x="3479354" y="3547133"/>
              <a:ext cx="83652" cy="89367"/>
            </a:xfrm>
            <a:custGeom>
              <a:rect b="b" l="l" r="r" t="t"/>
              <a:pathLst>
                <a:path extrusionOk="0" h="3409" w="3191">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0" name="Google Shape;17820;p86"/>
            <p:cNvSpPr/>
            <p:nvPr/>
          </p:nvSpPr>
          <p:spPr>
            <a:xfrm>
              <a:off x="3479354" y="3547133"/>
              <a:ext cx="60583" cy="89367"/>
            </a:xfrm>
            <a:custGeom>
              <a:rect b="b" l="l" r="r" t="t"/>
              <a:pathLst>
                <a:path extrusionOk="0" h="3409" w="2311">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21" name="Google Shape;17821;p86"/>
          <p:cNvGrpSpPr/>
          <p:nvPr/>
        </p:nvGrpSpPr>
        <p:grpSpPr>
          <a:xfrm>
            <a:off x="3327229" y="1499899"/>
            <a:ext cx="234650" cy="378440"/>
            <a:chOff x="3327229" y="1499899"/>
            <a:chExt cx="234650" cy="378440"/>
          </a:xfrm>
        </p:grpSpPr>
        <p:sp>
          <p:nvSpPr>
            <p:cNvPr id="17822" name="Google Shape;17822;p86"/>
            <p:cNvSpPr/>
            <p:nvPr/>
          </p:nvSpPr>
          <p:spPr>
            <a:xfrm>
              <a:off x="3327229" y="1553613"/>
              <a:ext cx="180543" cy="324725"/>
            </a:xfrm>
            <a:custGeom>
              <a:rect b="b" l="l" r="r" t="t"/>
              <a:pathLst>
                <a:path extrusionOk="0" h="12387" w="6887">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3" name="Google Shape;17823;p86"/>
            <p:cNvSpPr/>
            <p:nvPr/>
          </p:nvSpPr>
          <p:spPr>
            <a:xfrm>
              <a:off x="3327229" y="1553613"/>
              <a:ext cx="42023" cy="324725"/>
            </a:xfrm>
            <a:custGeom>
              <a:rect b="b" l="l" r="r" t="t"/>
              <a:pathLst>
                <a:path extrusionOk="0" h="12387" w="1603">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4" name="Google Shape;17824;p86"/>
            <p:cNvSpPr/>
            <p:nvPr/>
          </p:nvSpPr>
          <p:spPr>
            <a:xfrm>
              <a:off x="3339340" y="1577836"/>
              <a:ext cx="156320" cy="252450"/>
            </a:xfrm>
            <a:custGeom>
              <a:rect b="b" l="l" r="r" t="t"/>
              <a:pathLst>
                <a:path extrusionOk="0" h="9630" w="5963">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5" name="Google Shape;17825;p86"/>
            <p:cNvSpPr/>
            <p:nvPr/>
          </p:nvSpPr>
          <p:spPr>
            <a:xfrm>
              <a:off x="3339340" y="1596187"/>
              <a:ext cx="156320" cy="167960"/>
            </a:xfrm>
            <a:custGeom>
              <a:rect b="b" l="l" r="r" t="t"/>
              <a:pathLst>
                <a:path extrusionOk="0" h="6407" w="5963">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6" name="Google Shape;17826;p86"/>
            <p:cNvSpPr/>
            <p:nvPr/>
          </p:nvSpPr>
          <p:spPr>
            <a:xfrm>
              <a:off x="3441526" y="1776126"/>
              <a:ext cx="35967" cy="35993"/>
            </a:xfrm>
            <a:custGeom>
              <a:rect b="b" l="l" r="r" t="t"/>
              <a:pathLst>
                <a:path extrusionOk="0" h="1373" w="1372">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7" name="Google Shape;17827;p86"/>
            <p:cNvSpPr/>
            <p:nvPr/>
          </p:nvSpPr>
          <p:spPr>
            <a:xfrm>
              <a:off x="3357507" y="1776126"/>
              <a:ext cx="35967" cy="35993"/>
            </a:xfrm>
            <a:custGeom>
              <a:rect b="b" l="l" r="r" t="t"/>
              <a:pathLst>
                <a:path extrusionOk="0" h="1373" w="1372">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8" name="Google Shape;17828;p86"/>
            <p:cNvSpPr/>
            <p:nvPr/>
          </p:nvSpPr>
          <p:spPr>
            <a:xfrm>
              <a:off x="3357507" y="1619859"/>
              <a:ext cx="119986" cy="120353"/>
            </a:xfrm>
            <a:custGeom>
              <a:rect b="b" l="l" r="r" t="t"/>
              <a:pathLst>
                <a:path extrusionOk="0" h="4591" w="4577">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9" name="Google Shape;17829;p86"/>
            <p:cNvSpPr/>
            <p:nvPr/>
          </p:nvSpPr>
          <p:spPr>
            <a:xfrm>
              <a:off x="3366210" y="1846907"/>
              <a:ext cx="24249" cy="14785"/>
            </a:xfrm>
            <a:custGeom>
              <a:rect b="b" l="l" r="r" t="t"/>
              <a:pathLst>
                <a:path extrusionOk="0" h="564" w="925">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0" name="Google Shape;17830;p86"/>
            <p:cNvSpPr/>
            <p:nvPr/>
          </p:nvSpPr>
          <p:spPr>
            <a:xfrm>
              <a:off x="3444174" y="1846907"/>
              <a:ext cx="24616" cy="14785"/>
            </a:xfrm>
            <a:custGeom>
              <a:rect b="b" l="l" r="r" t="t"/>
              <a:pathLst>
                <a:path extrusionOk="0" h="564" w="939">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1" name="Google Shape;17831;p86"/>
            <p:cNvSpPr/>
            <p:nvPr/>
          </p:nvSpPr>
          <p:spPr>
            <a:xfrm>
              <a:off x="3396095" y="1846907"/>
              <a:ext cx="42809" cy="14785"/>
            </a:xfrm>
            <a:custGeom>
              <a:rect b="b" l="l" r="r" t="t"/>
              <a:pathLst>
                <a:path extrusionOk="0" h="564" w="1633">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2" name="Google Shape;17832;p86"/>
            <p:cNvSpPr/>
            <p:nvPr/>
          </p:nvSpPr>
          <p:spPr>
            <a:xfrm>
              <a:off x="3487691" y="1524095"/>
              <a:ext cx="49966" cy="48105"/>
            </a:xfrm>
            <a:custGeom>
              <a:rect b="b" l="l" r="r" t="t"/>
              <a:pathLst>
                <a:path extrusionOk="0" h="1835" w="1906">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3" name="Google Shape;17833;p86"/>
            <p:cNvSpPr/>
            <p:nvPr/>
          </p:nvSpPr>
          <p:spPr>
            <a:xfrm>
              <a:off x="3487691" y="1499899"/>
              <a:ext cx="74188" cy="72301"/>
            </a:xfrm>
            <a:custGeom>
              <a:rect b="b" l="l" r="r" t="t"/>
              <a:pathLst>
                <a:path extrusionOk="0" h="2758" w="283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4" name="Google Shape;17834;p86"/>
            <p:cNvSpPr/>
            <p:nvPr/>
          </p:nvSpPr>
          <p:spPr>
            <a:xfrm>
              <a:off x="3381336" y="1686078"/>
              <a:ext cx="71934" cy="54239"/>
            </a:xfrm>
            <a:custGeom>
              <a:rect b="b" l="l" r="r" t="t"/>
              <a:pathLst>
                <a:path extrusionOk="0" h="2069" w="2744">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5" name="Google Shape;17835;p86"/>
            <p:cNvSpPr/>
            <p:nvPr/>
          </p:nvSpPr>
          <p:spPr>
            <a:xfrm>
              <a:off x="3381336" y="1704979"/>
              <a:ext cx="72327" cy="35338"/>
            </a:xfrm>
            <a:custGeom>
              <a:rect b="b" l="l" r="r" t="t"/>
              <a:pathLst>
                <a:path extrusionOk="0" h="1348" w="2759">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6" name="Google Shape;17836;p86"/>
            <p:cNvSpPr/>
            <p:nvPr/>
          </p:nvSpPr>
          <p:spPr>
            <a:xfrm>
              <a:off x="3404432" y="1686078"/>
              <a:ext cx="26136" cy="18088"/>
            </a:xfrm>
            <a:custGeom>
              <a:rect b="b" l="l" r="r" t="t"/>
              <a:pathLst>
                <a:path extrusionOk="0" h="690" w="997">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7" name="Google Shape;17837;p86"/>
            <p:cNvSpPr/>
            <p:nvPr/>
          </p:nvSpPr>
          <p:spPr>
            <a:xfrm>
              <a:off x="3393448" y="1638000"/>
              <a:ext cx="48105" cy="54160"/>
            </a:xfrm>
            <a:custGeom>
              <a:rect b="b" l="l" r="r" t="t"/>
              <a:pathLst>
                <a:path extrusionOk="0" h="2066" w="1835">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8" name="Google Shape;17838;p86"/>
            <p:cNvSpPr/>
            <p:nvPr/>
          </p:nvSpPr>
          <p:spPr>
            <a:xfrm>
              <a:off x="3393448" y="1638000"/>
              <a:ext cx="32952" cy="54055"/>
            </a:xfrm>
            <a:custGeom>
              <a:rect b="b" l="l" r="r" t="t"/>
              <a:pathLst>
                <a:path extrusionOk="0" h="2062" w="1257">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9" name="Google Shape;17839;p86"/>
            <p:cNvSpPr/>
            <p:nvPr/>
          </p:nvSpPr>
          <p:spPr>
            <a:xfrm>
              <a:off x="3393448" y="1638000"/>
              <a:ext cx="48105" cy="24249"/>
            </a:xfrm>
            <a:custGeom>
              <a:rect b="b" l="l" r="r" t="t"/>
              <a:pathLst>
                <a:path extrusionOk="0" h="925" w="1835">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0" name="Google Shape;17840;p86"/>
            <p:cNvSpPr/>
            <p:nvPr/>
          </p:nvSpPr>
          <p:spPr>
            <a:xfrm>
              <a:off x="3393448" y="1638000"/>
              <a:ext cx="32952" cy="21994"/>
            </a:xfrm>
            <a:custGeom>
              <a:rect b="b" l="l" r="r" t="t"/>
              <a:pathLst>
                <a:path extrusionOk="0" h="839" w="1257">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1" name="Google Shape;17841;p86"/>
            <p:cNvSpPr/>
            <p:nvPr/>
          </p:nvSpPr>
          <p:spPr>
            <a:xfrm>
              <a:off x="3435470" y="1715596"/>
              <a:ext cx="18193" cy="21575"/>
            </a:xfrm>
            <a:custGeom>
              <a:rect b="b" l="l" r="r" t="t"/>
              <a:pathLst>
                <a:path extrusionOk="0" h="823" w="694">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2" name="Google Shape;17842;p86"/>
            <p:cNvSpPr/>
            <p:nvPr/>
          </p:nvSpPr>
          <p:spPr>
            <a:xfrm>
              <a:off x="3381336" y="1715596"/>
              <a:ext cx="18193" cy="21968"/>
            </a:xfrm>
            <a:custGeom>
              <a:rect b="b" l="l" r="r" t="t"/>
              <a:pathLst>
                <a:path extrusionOk="0" h="838" w="694">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43" name="Google Shape;17843;p86"/>
          <p:cNvGrpSpPr/>
          <p:nvPr/>
        </p:nvGrpSpPr>
        <p:grpSpPr>
          <a:xfrm>
            <a:off x="3735553" y="1530151"/>
            <a:ext cx="366722" cy="317962"/>
            <a:chOff x="3735553" y="1530151"/>
            <a:chExt cx="366722" cy="317962"/>
          </a:xfrm>
        </p:grpSpPr>
        <p:sp>
          <p:nvSpPr>
            <p:cNvPr id="17844" name="Google Shape;17844;p86"/>
            <p:cNvSpPr/>
            <p:nvPr/>
          </p:nvSpPr>
          <p:spPr>
            <a:xfrm>
              <a:off x="3770760" y="1565725"/>
              <a:ext cx="331515" cy="282388"/>
            </a:xfrm>
            <a:custGeom>
              <a:rect b="b" l="l" r="r" t="t"/>
              <a:pathLst>
                <a:path extrusionOk="0" h="10772" w="12646">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5" name="Google Shape;17845;p86"/>
            <p:cNvSpPr/>
            <p:nvPr/>
          </p:nvSpPr>
          <p:spPr>
            <a:xfrm>
              <a:off x="3770760" y="1565725"/>
              <a:ext cx="307685" cy="189246"/>
            </a:xfrm>
            <a:custGeom>
              <a:rect b="b" l="l" r="r" t="t"/>
              <a:pathLst>
                <a:path extrusionOk="0" h="7219" w="11737">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6" name="Google Shape;17846;p86"/>
            <p:cNvSpPr/>
            <p:nvPr/>
          </p:nvSpPr>
          <p:spPr>
            <a:xfrm>
              <a:off x="3735553" y="1530151"/>
              <a:ext cx="330781" cy="282073"/>
            </a:xfrm>
            <a:custGeom>
              <a:rect b="b" l="l" r="r" t="t"/>
              <a:pathLst>
                <a:path extrusionOk="0" h="10760" w="12618">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7" name="Google Shape;17847;p86"/>
            <p:cNvSpPr/>
            <p:nvPr/>
          </p:nvSpPr>
          <p:spPr>
            <a:xfrm>
              <a:off x="3779070" y="1629296"/>
              <a:ext cx="250170" cy="14785"/>
            </a:xfrm>
            <a:custGeom>
              <a:rect b="b" l="l" r="r" t="t"/>
              <a:pathLst>
                <a:path extrusionOk="0" h="564" w="9543">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8" name="Google Shape;17848;p86"/>
            <p:cNvSpPr/>
            <p:nvPr/>
          </p:nvSpPr>
          <p:spPr>
            <a:xfrm>
              <a:off x="3779070" y="1599778"/>
              <a:ext cx="167304" cy="14785"/>
            </a:xfrm>
            <a:custGeom>
              <a:rect b="b" l="l" r="r" t="t"/>
              <a:pathLst>
                <a:path extrusionOk="0" h="564" w="6382">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9" name="Google Shape;17849;p86"/>
            <p:cNvSpPr/>
            <p:nvPr/>
          </p:nvSpPr>
          <p:spPr>
            <a:xfrm>
              <a:off x="3950490" y="1599778"/>
              <a:ext cx="78750" cy="14785"/>
            </a:xfrm>
            <a:custGeom>
              <a:rect b="b" l="l" r="r" t="t"/>
              <a:pathLst>
                <a:path extrusionOk="0" h="564" w="3004">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0" name="Google Shape;17850;p86"/>
            <p:cNvSpPr/>
            <p:nvPr/>
          </p:nvSpPr>
          <p:spPr>
            <a:xfrm>
              <a:off x="3779070" y="1658814"/>
              <a:ext cx="96524" cy="14785"/>
            </a:xfrm>
            <a:custGeom>
              <a:rect b="b" l="l" r="r" t="t"/>
              <a:pathLst>
                <a:path extrusionOk="0" h="564" w="3682">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1" name="Google Shape;17851;p86"/>
            <p:cNvSpPr/>
            <p:nvPr/>
          </p:nvSpPr>
          <p:spPr>
            <a:xfrm>
              <a:off x="3891087" y="1658814"/>
              <a:ext cx="138153" cy="14785"/>
            </a:xfrm>
            <a:custGeom>
              <a:rect b="b" l="l" r="r" t="t"/>
              <a:pathLst>
                <a:path extrusionOk="0" h="564" w="527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2" name="Google Shape;17852;p86"/>
            <p:cNvSpPr/>
            <p:nvPr/>
          </p:nvSpPr>
          <p:spPr>
            <a:xfrm>
              <a:off x="3779070" y="1570260"/>
              <a:ext cx="49232" cy="14785"/>
            </a:xfrm>
            <a:custGeom>
              <a:rect b="b" l="l" r="r" t="t"/>
              <a:pathLst>
                <a:path extrusionOk="0" h="564" w="1878">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3" name="Google Shape;17853;p86"/>
            <p:cNvSpPr/>
            <p:nvPr/>
          </p:nvSpPr>
          <p:spPr>
            <a:xfrm>
              <a:off x="3832051" y="1570260"/>
              <a:ext cx="197189" cy="14785"/>
            </a:xfrm>
            <a:custGeom>
              <a:rect b="b" l="l" r="r" t="t"/>
              <a:pathLst>
                <a:path extrusionOk="0" h="564" w="7522">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4" name="Google Shape;17854;p86"/>
            <p:cNvSpPr/>
            <p:nvPr/>
          </p:nvSpPr>
          <p:spPr>
            <a:xfrm>
              <a:off x="3779070" y="1688699"/>
              <a:ext cx="190740" cy="14811"/>
            </a:xfrm>
            <a:custGeom>
              <a:rect b="b" l="l" r="r" t="t"/>
              <a:pathLst>
                <a:path extrusionOk="0" h="565" w="7276">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5" name="Google Shape;17855;p86"/>
            <p:cNvSpPr/>
            <p:nvPr/>
          </p:nvSpPr>
          <p:spPr>
            <a:xfrm>
              <a:off x="3973953" y="1688699"/>
              <a:ext cx="55287" cy="14811"/>
            </a:xfrm>
            <a:custGeom>
              <a:rect b="b" l="l" r="r" t="t"/>
              <a:pathLst>
                <a:path extrusionOk="0" h="565" w="2109">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56" name="Google Shape;17856;p86"/>
          <p:cNvGrpSpPr/>
          <p:nvPr/>
        </p:nvGrpSpPr>
        <p:grpSpPr>
          <a:xfrm>
            <a:off x="866322" y="2469775"/>
            <a:ext cx="379226" cy="322733"/>
            <a:chOff x="866322" y="2469775"/>
            <a:chExt cx="379226" cy="322733"/>
          </a:xfrm>
        </p:grpSpPr>
        <p:sp>
          <p:nvSpPr>
            <p:cNvPr id="17857" name="Google Shape;17857;p86"/>
            <p:cNvSpPr/>
            <p:nvPr/>
          </p:nvSpPr>
          <p:spPr>
            <a:xfrm>
              <a:off x="1050246" y="2469775"/>
              <a:ext cx="175981" cy="171787"/>
            </a:xfrm>
            <a:custGeom>
              <a:rect b="b" l="l" r="r" t="t"/>
              <a:pathLst>
                <a:path extrusionOk="0" h="6553" w="6713">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8" name="Google Shape;17858;p86"/>
            <p:cNvSpPr/>
            <p:nvPr/>
          </p:nvSpPr>
          <p:spPr>
            <a:xfrm>
              <a:off x="1077484" y="2498926"/>
              <a:ext cx="33345" cy="11744"/>
            </a:xfrm>
            <a:custGeom>
              <a:rect b="b" l="l" r="r" t="t"/>
              <a:pathLst>
                <a:path extrusionOk="0" h="448" w="1272">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9" name="Google Shape;17859;p86"/>
            <p:cNvSpPr/>
            <p:nvPr/>
          </p:nvSpPr>
          <p:spPr>
            <a:xfrm>
              <a:off x="1118353" y="2498926"/>
              <a:ext cx="80270" cy="11744"/>
            </a:xfrm>
            <a:custGeom>
              <a:rect b="b" l="l" r="r" t="t"/>
              <a:pathLst>
                <a:path extrusionOk="0" h="448" w="3062">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0" name="Google Shape;17860;p86"/>
            <p:cNvSpPr/>
            <p:nvPr/>
          </p:nvSpPr>
          <p:spPr>
            <a:xfrm>
              <a:off x="1077484" y="2528418"/>
              <a:ext cx="121140" cy="11771"/>
            </a:xfrm>
            <a:custGeom>
              <a:rect b="b" l="l" r="r" t="t"/>
              <a:pathLst>
                <a:path extrusionOk="0" h="449" w="4621">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1" name="Google Shape;17861;p86"/>
            <p:cNvSpPr/>
            <p:nvPr/>
          </p:nvSpPr>
          <p:spPr>
            <a:xfrm>
              <a:off x="1077484" y="2557569"/>
              <a:ext cx="80270" cy="11771"/>
            </a:xfrm>
            <a:custGeom>
              <a:rect b="b" l="l" r="r" t="t"/>
              <a:pathLst>
                <a:path extrusionOk="0" h="449" w="3062">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2" name="Google Shape;17862;p86"/>
            <p:cNvSpPr/>
            <p:nvPr/>
          </p:nvSpPr>
          <p:spPr>
            <a:xfrm>
              <a:off x="1165278" y="2557569"/>
              <a:ext cx="33345" cy="11771"/>
            </a:xfrm>
            <a:custGeom>
              <a:rect b="b" l="l" r="r" t="t"/>
              <a:pathLst>
                <a:path extrusionOk="0" h="449" w="1272">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3" name="Google Shape;17863;p86"/>
            <p:cNvSpPr/>
            <p:nvPr/>
          </p:nvSpPr>
          <p:spPr>
            <a:xfrm>
              <a:off x="886009" y="2733551"/>
              <a:ext cx="340218" cy="17433"/>
            </a:xfrm>
            <a:custGeom>
              <a:rect b="b" l="l" r="r" t="t"/>
              <a:pathLst>
                <a:path extrusionOk="0" h="665" w="12978">
                  <a:moveTo>
                    <a:pt x="0" y="0"/>
                  </a:moveTo>
                  <a:lnTo>
                    <a:pt x="0" y="664"/>
                  </a:lnTo>
                  <a:lnTo>
                    <a:pt x="12978" y="664"/>
                  </a:lnTo>
                  <a:lnTo>
                    <a:pt x="1297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4" name="Google Shape;17864;p86"/>
            <p:cNvSpPr/>
            <p:nvPr/>
          </p:nvSpPr>
          <p:spPr>
            <a:xfrm>
              <a:off x="879954" y="2733551"/>
              <a:ext cx="12138" cy="58958"/>
            </a:xfrm>
            <a:custGeom>
              <a:rect b="b" l="l" r="r" t="t"/>
              <a:pathLst>
                <a:path extrusionOk="0" h="2249" w="463">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5" name="Google Shape;17865;p86"/>
            <p:cNvSpPr/>
            <p:nvPr/>
          </p:nvSpPr>
          <p:spPr>
            <a:xfrm>
              <a:off x="1220146" y="2733551"/>
              <a:ext cx="11771" cy="58958"/>
            </a:xfrm>
            <a:custGeom>
              <a:rect b="b" l="l" r="r" t="t"/>
              <a:pathLst>
                <a:path extrusionOk="0" h="2249" w="449">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6" name="Google Shape;17866;p86"/>
            <p:cNvSpPr/>
            <p:nvPr/>
          </p:nvSpPr>
          <p:spPr>
            <a:xfrm>
              <a:off x="921190" y="2608295"/>
              <a:ext cx="105620" cy="119593"/>
            </a:xfrm>
            <a:custGeom>
              <a:rect b="b" l="l" r="r" t="t"/>
              <a:pathLst>
                <a:path extrusionOk="0" h="4562" w="4029">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7" name="Google Shape;17867;p86"/>
            <p:cNvSpPr/>
            <p:nvPr/>
          </p:nvSpPr>
          <p:spPr>
            <a:xfrm>
              <a:off x="956029" y="2608295"/>
              <a:ext cx="35574" cy="23095"/>
            </a:xfrm>
            <a:custGeom>
              <a:rect b="b" l="l" r="r" t="t"/>
              <a:pathLst>
                <a:path extrusionOk="0" h="881" w="1357">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8" name="Google Shape;17868;p86"/>
            <p:cNvSpPr/>
            <p:nvPr/>
          </p:nvSpPr>
          <p:spPr>
            <a:xfrm>
              <a:off x="920823" y="2638941"/>
              <a:ext cx="105987" cy="88947"/>
            </a:xfrm>
            <a:custGeom>
              <a:rect b="b" l="l" r="r" t="t"/>
              <a:pathLst>
                <a:path extrusionOk="0" h="3393" w="4043">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9" name="Google Shape;17869;p86"/>
            <p:cNvSpPr/>
            <p:nvPr/>
          </p:nvSpPr>
          <p:spPr>
            <a:xfrm>
              <a:off x="1002954" y="2650659"/>
              <a:ext cx="23856" cy="76862"/>
            </a:xfrm>
            <a:custGeom>
              <a:rect b="b" l="l" r="r" t="t"/>
              <a:pathLst>
                <a:path extrusionOk="0" h="2932" w="91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0" name="Google Shape;17870;p86"/>
            <p:cNvSpPr/>
            <p:nvPr/>
          </p:nvSpPr>
          <p:spPr>
            <a:xfrm>
              <a:off x="921190" y="2650659"/>
              <a:ext cx="52640" cy="77229"/>
            </a:xfrm>
            <a:custGeom>
              <a:rect b="b" l="l" r="r" t="t"/>
              <a:pathLst>
                <a:path extrusionOk="0" h="2946" w="2008">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1" name="Google Shape;17871;p86"/>
            <p:cNvSpPr/>
            <p:nvPr/>
          </p:nvSpPr>
          <p:spPr>
            <a:xfrm>
              <a:off x="950341" y="2510644"/>
              <a:ext cx="46951" cy="41289"/>
            </a:xfrm>
            <a:custGeom>
              <a:rect b="b" l="l" r="r" t="t"/>
              <a:pathLst>
                <a:path extrusionOk="0" h="1575" w="1791">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2" name="Google Shape;17872;p86"/>
            <p:cNvSpPr/>
            <p:nvPr/>
          </p:nvSpPr>
          <p:spPr>
            <a:xfrm>
              <a:off x="950341" y="2510644"/>
              <a:ext cx="32192" cy="41289"/>
            </a:xfrm>
            <a:custGeom>
              <a:rect b="b" l="l" r="r" t="t"/>
              <a:pathLst>
                <a:path extrusionOk="0" h="1575" w="1228">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3" name="Google Shape;17873;p86"/>
            <p:cNvSpPr/>
            <p:nvPr/>
          </p:nvSpPr>
          <p:spPr>
            <a:xfrm>
              <a:off x="932567" y="2528444"/>
              <a:ext cx="82499" cy="82132"/>
            </a:xfrm>
            <a:custGeom>
              <a:rect b="b" l="l" r="r" t="t"/>
              <a:pathLst>
                <a:path extrusionOk="0" h="3133" w="3147">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4" name="Google Shape;17874;p86"/>
            <p:cNvSpPr/>
            <p:nvPr/>
          </p:nvSpPr>
          <p:spPr>
            <a:xfrm>
              <a:off x="948060" y="2528051"/>
              <a:ext cx="68526" cy="74215"/>
            </a:xfrm>
            <a:custGeom>
              <a:rect b="b" l="l" r="r" t="t"/>
              <a:pathLst>
                <a:path extrusionOk="0" h="2831" w="2614">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5" name="Google Shape;17875;p86"/>
            <p:cNvSpPr/>
            <p:nvPr/>
          </p:nvSpPr>
          <p:spPr>
            <a:xfrm>
              <a:off x="938596" y="2564542"/>
              <a:ext cx="70413" cy="57778"/>
            </a:xfrm>
            <a:custGeom>
              <a:rect b="b" l="l" r="r" t="t"/>
              <a:pathLst>
                <a:path extrusionOk="0" h="2204" w="2686">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6" name="Google Shape;17876;p86"/>
            <p:cNvSpPr/>
            <p:nvPr/>
          </p:nvSpPr>
          <p:spPr>
            <a:xfrm>
              <a:off x="938596" y="2564542"/>
              <a:ext cx="70413" cy="57018"/>
            </a:xfrm>
            <a:custGeom>
              <a:rect b="b" l="l" r="r" t="t"/>
              <a:pathLst>
                <a:path extrusionOk="0" h="2175" w="2686">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7" name="Google Shape;17877;p86"/>
            <p:cNvSpPr/>
            <p:nvPr/>
          </p:nvSpPr>
          <p:spPr>
            <a:xfrm>
              <a:off x="879954" y="2733551"/>
              <a:ext cx="11744" cy="17433"/>
            </a:xfrm>
            <a:custGeom>
              <a:rect b="b" l="l" r="r" t="t"/>
              <a:pathLst>
                <a:path extrusionOk="0" h="665" w="448">
                  <a:moveTo>
                    <a:pt x="0" y="0"/>
                  </a:moveTo>
                  <a:lnTo>
                    <a:pt x="0"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8" name="Google Shape;17878;p86"/>
            <p:cNvSpPr/>
            <p:nvPr/>
          </p:nvSpPr>
          <p:spPr>
            <a:xfrm>
              <a:off x="1220146" y="2733551"/>
              <a:ext cx="11771" cy="17433"/>
            </a:xfrm>
            <a:custGeom>
              <a:rect b="b" l="l" r="r" t="t"/>
              <a:pathLst>
                <a:path extrusionOk="0" h="665" w="449">
                  <a:moveTo>
                    <a:pt x="1" y="0"/>
                  </a:moveTo>
                  <a:lnTo>
                    <a:pt x="1"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9" name="Google Shape;17879;p86"/>
            <p:cNvSpPr/>
            <p:nvPr/>
          </p:nvSpPr>
          <p:spPr>
            <a:xfrm>
              <a:off x="866322" y="2727495"/>
              <a:ext cx="379226" cy="11744"/>
            </a:xfrm>
            <a:custGeom>
              <a:rect b="b" l="l" r="r" t="t"/>
              <a:pathLst>
                <a:path extrusionOk="0" h="448" w="14466">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0" name="Google Shape;17880;p86"/>
            <p:cNvSpPr/>
            <p:nvPr/>
          </p:nvSpPr>
          <p:spPr>
            <a:xfrm>
              <a:off x="944652" y="2716144"/>
              <a:ext cx="35233" cy="11744"/>
            </a:xfrm>
            <a:custGeom>
              <a:rect b="b" l="l" r="r" t="t"/>
              <a:pathLst>
                <a:path extrusionOk="0" h="448" w="1344">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1" name="Google Shape;17881;p86"/>
            <p:cNvSpPr/>
            <p:nvPr/>
          </p:nvSpPr>
          <p:spPr>
            <a:xfrm>
              <a:off x="968115" y="2669219"/>
              <a:ext cx="82158" cy="58669"/>
            </a:xfrm>
            <a:custGeom>
              <a:rect b="b" l="l" r="r" t="t"/>
              <a:pathLst>
                <a:path extrusionOk="0" h="2238" w="3134">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2" name="Google Shape;17882;p86"/>
            <p:cNvSpPr/>
            <p:nvPr/>
          </p:nvSpPr>
          <p:spPr>
            <a:xfrm>
              <a:off x="995378" y="2692681"/>
              <a:ext cx="27264" cy="11744"/>
            </a:xfrm>
            <a:custGeom>
              <a:rect b="b" l="l" r="r" t="t"/>
              <a:pathLst>
                <a:path extrusionOk="0" h="448" w="104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83" name="Google Shape;17883;p86"/>
          <p:cNvGrpSpPr/>
          <p:nvPr/>
        </p:nvGrpSpPr>
        <p:grpSpPr>
          <a:xfrm>
            <a:off x="1328387" y="2500814"/>
            <a:ext cx="404183" cy="289151"/>
            <a:chOff x="1328387" y="2500814"/>
            <a:chExt cx="404183" cy="289151"/>
          </a:xfrm>
        </p:grpSpPr>
        <p:sp>
          <p:nvSpPr>
            <p:cNvPr id="17884" name="Google Shape;17884;p86"/>
            <p:cNvSpPr/>
            <p:nvPr/>
          </p:nvSpPr>
          <p:spPr>
            <a:xfrm>
              <a:off x="1561491" y="2601479"/>
              <a:ext cx="125281" cy="118859"/>
            </a:xfrm>
            <a:custGeom>
              <a:rect b="b" l="l" r="r" t="t"/>
              <a:pathLst>
                <a:path extrusionOk="0" h="4534" w="4779">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5" name="Google Shape;17885;p86"/>
            <p:cNvSpPr/>
            <p:nvPr/>
          </p:nvSpPr>
          <p:spPr>
            <a:xfrm>
              <a:off x="1561884" y="2620407"/>
              <a:ext cx="125281" cy="99932"/>
            </a:xfrm>
            <a:custGeom>
              <a:rect b="b" l="l" r="r" t="t"/>
              <a:pathLst>
                <a:path extrusionOk="0" h="3812" w="4779">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6" name="Google Shape;17886;p86"/>
            <p:cNvSpPr/>
            <p:nvPr/>
          </p:nvSpPr>
          <p:spPr>
            <a:xfrm>
              <a:off x="1603881" y="2601479"/>
              <a:ext cx="40895" cy="18953"/>
            </a:xfrm>
            <a:custGeom>
              <a:rect b="b" l="l" r="r" t="t"/>
              <a:pathLst>
                <a:path extrusionOk="0" h="723" w="156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7" name="Google Shape;17887;p86"/>
            <p:cNvSpPr/>
            <p:nvPr/>
          </p:nvSpPr>
          <p:spPr>
            <a:xfrm>
              <a:off x="1580785" y="2513685"/>
              <a:ext cx="31458" cy="68893"/>
            </a:xfrm>
            <a:custGeom>
              <a:rect b="b" l="l" r="r" t="t"/>
              <a:pathLst>
                <a:path extrusionOk="0" h="2628" w="120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8" name="Google Shape;17888;p86"/>
            <p:cNvSpPr/>
            <p:nvPr/>
          </p:nvSpPr>
          <p:spPr>
            <a:xfrm>
              <a:off x="1593290" y="2507236"/>
              <a:ext cx="75342" cy="75342"/>
            </a:xfrm>
            <a:custGeom>
              <a:rect b="b" l="l" r="r" t="t"/>
              <a:pathLst>
                <a:path extrusionOk="0" h="2874" w="2874">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9" name="Google Shape;17889;p86"/>
            <p:cNvSpPr/>
            <p:nvPr/>
          </p:nvSpPr>
          <p:spPr>
            <a:xfrm>
              <a:off x="1586841" y="2538668"/>
              <a:ext cx="74975" cy="68893"/>
            </a:xfrm>
            <a:custGeom>
              <a:rect b="b" l="l" r="r" t="t"/>
              <a:pathLst>
                <a:path extrusionOk="0" h="2628" w="286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0" name="Google Shape;17890;p86"/>
            <p:cNvSpPr/>
            <p:nvPr/>
          </p:nvSpPr>
          <p:spPr>
            <a:xfrm>
              <a:off x="1587234" y="2538983"/>
              <a:ext cx="74949" cy="67451"/>
            </a:xfrm>
            <a:custGeom>
              <a:rect b="b" l="l" r="r" t="t"/>
              <a:pathLst>
                <a:path extrusionOk="0" h="2573" w="2859">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1" name="Google Shape;17891;p86"/>
            <p:cNvSpPr/>
            <p:nvPr/>
          </p:nvSpPr>
          <p:spPr>
            <a:xfrm>
              <a:off x="1561884" y="2632518"/>
              <a:ext cx="24983" cy="87820"/>
            </a:xfrm>
            <a:custGeom>
              <a:rect b="b" l="l" r="r" t="t"/>
              <a:pathLst>
                <a:path extrusionOk="0" h="3350" w="953">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2" name="Google Shape;17892;p86"/>
            <p:cNvSpPr/>
            <p:nvPr/>
          </p:nvSpPr>
          <p:spPr>
            <a:xfrm>
              <a:off x="1630751" y="2632518"/>
              <a:ext cx="56415" cy="87820"/>
            </a:xfrm>
            <a:custGeom>
              <a:rect b="b" l="l" r="r" t="t"/>
              <a:pathLst>
                <a:path extrusionOk="0" h="3350" w="2152">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3" name="Google Shape;17893;p86"/>
            <p:cNvSpPr/>
            <p:nvPr/>
          </p:nvSpPr>
          <p:spPr>
            <a:xfrm>
              <a:off x="1348442" y="2726735"/>
              <a:ext cx="364074" cy="18953"/>
            </a:xfrm>
            <a:custGeom>
              <a:rect b="b" l="l" r="r" t="t"/>
              <a:pathLst>
                <a:path extrusionOk="0" h="723" w="13888">
                  <a:moveTo>
                    <a:pt x="1" y="0"/>
                  </a:moveTo>
                  <a:lnTo>
                    <a:pt x="1" y="722"/>
                  </a:lnTo>
                  <a:lnTo>
                    <a:pt x="13888" y="722"/>
                  </a:lnTo>
                  <a:lnTo>
                    <a:pt x="1388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4" name="Google Shape;17894;p86"/>
            <p:cNvSpPr/>
            <p:nvPr/>
          </p:nvSpPr>
          <p:spPr>
            <a:xfrm>
              <a:off x="1342019" y="2726735"/>
              <a:ext cx="13265" cy="63231"/>
            </a:xfrm>
            <a:custGeom>
              <a:rect b="b" l="l" r="r" t="t"/>
              <a:pathLst>
                <a:path extrusionOk="0" h="2412" w="506">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5" name="Google Shape;17895;p86"/>
            <p:cNvSpPr/>
            <p:nvPr/>
          </p:nvSpPr>
          <p:spPr>
            <a:xfrm>
              <a:off x="1705674" y="2726735"/>
              <a:ext cx="13265" cy="63231"/>
            </a:xfrm>
            <a:custGeom>
              <a:rect b="b" l="l" r="r" t="t"/>
              <a:pathLst>
                <a:path extrusionOk="0" h="2412" w="506">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6" name="Google Shape;17896;p86"/>
            <p:cNvSpPr/>
            <p:nvPr/>
          </p:nvSpPr>
          <p:spPr>
            <a:xfrm>
              <a:off x="1342386" y="2726735"/>
              <a:ext cx="12531" cy="18953"/>
            </a:xfrm>
            <a:custGeom>
              <a:rect b="b" l="l" r="r" t="t"/>
              <a:pathLst>
                <a:path extrusionOk="0" h="723" w="478">
                  <a:moveTo>
                    <a:pt x="1" y="0"/>
                  </a:moveTo>
                  <a:lnTo>
                    <a:pt x="1" y="722"/>
                  </a:lnTo>
                  <a:lnTo>
                    <a:pt x="477" y="722"/>
                  </a:lnTo>
                  <a:lnTo>
                    <a:pt x="477"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7" name="Google Shape;17897;p86"/>
            <p:cNvSpPr/>
            <p:nvPr/>
          </p:nvSpPr>
          <p:spPr>
            <a:xfrm>
              <a:off x="1706067" y="2726735"/>
              <a:ext cx="12505" cy="18953"/>
            </a:xfrm>
            <a:custGeom>
              <a:rect b="b" l="l" r="r" t="t"/>
              <a:pathLst>
                <a:path extrusionOk="0" h="723" w="477">
                  <a:moveTo>
                    <a:pt x="0" y="0"/>
                  </a:moveTo>
                  <a:lnTo>
                    <a:pt x="0" y="722"/>
                  </a:lnTo>
                  <a:lnTo>
                    <a:pt x="476" y="722"/>
                  </a:lnTo>
                  <a:lnTo>
                    <a:pt x="47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8" name="Google Shape;17898;p86"/>
            <p:cNvSpPr/>
            <p:nvPr/>
          </p:nvSpPr>
          <p:spPr>
            <a:xfrm>
              <a:off x="1328387" y="2720679"/>
              <a:ext cx="404183" cy="12505"/>
            </a:xfrm>
            <a:custGeom>
              <a:rect b="b" l="l" r="r" t="t"/>
              <a:pathLst>
                <a:path extrusionOk="0" h="477" w="15418">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9" name="Google Shape;17899;p86"/>
            <p:cNvSpPr/>
            <p:nvPr/>
          </p:nvSpPr>
          <p:spPr>
            <a:xfrm>
              <a:off x="1624695" y="2708148"/>
              <a:ext cx="37487" cy="12557"/>
            </a:xfrm>
            <a:custGeom>
              <a:rect b="b" l="l" r="r" t="t"/>
              <a:pathLst>
                <a:path extrusionOk="0" h="479" w="143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0" name="Google Shape;17900;p86"/>
            <p:cNvSpPr/>
            <p:nvPr/>
          </p:nvSpPr>
          <p:spPr>
            <a:xfrm>
              <a:off x="1549380" y="2657868"/>
              <a:ext cx="87820" cy="62837"/>
            </a:xfrm>
            <a:custGeom>
              <a:rect b="b" l="l" r="r" t="t"/>
              <a:pathLst>
                <a:path extrusionOk="0" h="2397" w="335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1" name="Google Shape;17901;p86"/>
            <p:cNvSpPr/>
            <p:nvPr/>
          </p:nvSpPr>
          <p:spPr>
            <a:xfrm>
              <a:off x="1585714" y="2682825"/>
              <a:ext cx="15178" cy="12531"/>
            </a:xfrm>
            <a:custGeom>
              <a:rect b="b" l="l" r="r" t="t"/>
              <a:pathLst>
                <a:path extrusionOk="0" h="478" w="579">
                  <a:moveTo>
                    <a:pt x="289" y="1"/>
                  </a:moveTo>
                  <a:cubicBezTo>
                    <a:pt x="1" y="30"/>
                    <a:pt x="1" y="463"/>
                    <a:pt x="289" y="477"/>
                  </a:cubicBezTo>
                  <a:cubicBezTo>
                    <a:pt x="578" y="463"/>
                    <a:pt x="578" y="30"/>
                    <a:pt x="2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2" name="Google Shape;17902;p86"/>
            <p:cNvSpPr/>
            <p:nvPr/>
          </p:nvSpPr>
          <p:spPr>
            <a:xfrm>
              <a:off x="1386296" y="2607535"/>
              <a:ext cx="125648" cy="113170"/>
            </a:xfrm>
            <a:custGeom>
              <a:rect b="b" l="l" r="r" t="t"/>
              <a:pathLst>
                <a:path extrusionOk="0" h="4317" w="4793">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3" name="Google Shape;17903;p86"/>
            <p:cNvSpPr/>
            <p:nvPr/>
          </p:nvSpPr>
          <p:spPr>
            <a:xfrm>
              <a:off x="1386296" y="2636293"/>
              <a:ext cx="24983" cy="84412"/>
            </a:xfrm>
            <a:custGeom>
              <a:rect b="b" l="l" r="r" t="t"/>
              <a:pathLst>
                <a:path extrusionOk="0" h="3220" w="953">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4" name="Google Shape;17904;p86"/>
            <p:cNvSpPr/>
            <p:nvPr/>
          </p:nvSpPr>
          <p:spPr>
            <a:xfrm>
              <a:off x="1486569" y="2636293"/>
              <a:ext cx="25376" cy="84412"/>
            </a:xfrm>
            <a:custGeom>
              <a:rect b="b" l="l" r="r" t="t"/>
              <a:pathLst>
                <a:path extrusionOk="0" h="3220" w="968">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5" name="Google Shape;17905;p86"/>
            <p:cNvSpPr/>
            <p:nvPr/>
          </p:nvSpPr>
          <p:spPr>
            <a:xfrm>
              <a:off x="1418829" y="2607535"/>
              <a:ext cx="60190" cy="18953"/>
            </a:xfrm>
            <a:custGeom>
              <a:rect b="b" l="l" r="r" t="t"/>
              <a:pathLst>
                <a:path extrusionOk="0" h="723" w="2296">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6" name="Google Shape;17906;p86"/>
            <p:cNvSpPr/>
            <p:nvPr/>
          </p:nvSpPr>
          <p:spPr>
            <a:xfrm>
              <a:off x="1393846" y="2500814"/>
              <a:ext cx="110549" cy="113170"/>
            </a:xfrm>
            <a:custGeom>
              <a:rect b="b" l="l" r="r" t="t"/>
              <a:pathLst>
                <a:path extrusionOk="0" h="4317" w="4217">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7" name="Google Shape;17907;p86"/>
            <p:cNvSpPr/>
            <p:nvPr/>
          </p:nvSpPr>
          <p:spPr>
            <a:xfrm>
              <a:off x="1405197" y="2751718"/>
              <a:ext cx="12531" cy="37854"/>
            </a:xfrm>
            <a:custGeom>
              <a:rect b="b" l="l" r="r" t="t"/>
              <a:pathLst>
                <a:path extrusionOk="0" h="1444" w="478">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8" name="Google Shape;17908;p86"/>
            <p:cNvSpPr/>
            <p:nvPr/>
          </p:nvSpPr>
          <p:spPr>
            <a:xfrm>
              <a:off x="1405197" y="2745662"/>
              <a:ext cx="12531" cy="24983"/>
            </a:xfrm>
            <a:custGeom>
              <a:rect b="b" l="l" r="r" t="t"/>
              <a:pathLst>
                <a:path extrusionOk="0" h="953" w="478">
                  <a:moveTo>
                    <a:pt x="1" y="0"/>
                  </a:moveTo>
                  <a:lnTo>
                    <a:pt x="1" y="953"/>
                  </a:lnTo>
                  <a:lnTo>
                    <a:pt x="477" y="953"/>
                  </a:lnTo>
                  <a:lnTo>
                    <a:pt x="477"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9" name="Google Shape;17909;p86"/>
            <p:cNvSpPr/>
            <p:nvPr/>
          </p:nvSpPr>
          <p:spPr>
            <a:xfrm>
              <a:off x="1480146" y="2751718"/>
              <a:ext cx="12872" cy="37854"/>
            </a:xfrm>
            <a:custGeom>
              <a:rect b="b" l="l" r="r" t="t"/>
              <a:pathLst>
                <a:path extrusionOk="0" h="1444" w="491">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0" name="Google Shape;17910;p86"/>
            <p:cNvSpPr/>
            <p:nvPr/>
          </p:nvSpPr>
          <p:spPr>
            <a:xfrm>
              <a:off x="1480146" y="2745662"/>
              <a:ext cx="12872" cy="24983"/>
            </a:xfrm>
            <a:custGeom>
              <a:rect b="b" l="l" r="r" t="t"/>
              <a:pathLst>
                <a:path extrusionOk="0" h="953" w="491">
                  <a:moveTo>
                    <a:pt x="0" y="0"/>
                  </a:moveTo>
                  <a:lnTo>
                    <a:pt x="0" y="953"/>
                  </a:lnTo>
                  <a:lnTo>
                    <a:pt x="491" y="953"/>
                  </a:lnTo>
                  <a:lnTo>
                    <a:pt x="491"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1" name="Google Shape;17911;p86"/>
            <p:cNvSpPr/>
            <p:nvPr/>
          </p:nvSpPr>
          <p:spPr>
            <a:xfrm>
              <a:off x="1404830" y="2651419"/>
              <a:ext cx="88187" cy="106747"/>
            </a:xfrm>
            <a:custGeom>
              <a:rect b="b" l="l" r="r" t="t"/>
              <a:pathLst>
                <a:path extrusionOk="0" h="4072" w="3364">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2" name="Google Shape;17912;p86"/>
            <p:cNvSpPr/>
            <p:nvPr/>
          </p:nvSpPr>
          <p:spPr>
            <a:xfrm>
              <a:off x="1393846" y="2501181"/>
              <a:ext cx="67399" cy="110916"/>
            </a:xfrm>
            <a:custGeom>
              <a:rect b="b" l="l" r="r" t="t"/>
              <a:pathLst>
                <a:path extrusionOk="0" h="4231" w="2571">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13" name="Google Shape;17913;p86"/>
          <p:cNvGrpSpPr/>
          <p:nvPr/>
        </p:nvGrpSpPr>
        <p:grpSpPr>
          <a:xfrm>
            <a:off x="1821465" y="2495702"/>
            <a:ext cx="365988" cy="270801"/>
            <a:chOff x="1821465" y="2495702"/>
            <a:chExt cx="365988" cy="270801"/>
          </a:xfrm>
        </p:grpSpPr>
        <p:sp>
          <p:nvSpPr>
            <p:cNvPr id="17914" name="Google Shape;17914;p86"/>
            <p:cNvSpPr/>
            <p:nvPr/>
          </p:nvSpPr>
          <p:spPr>
            <a:xfrm>
              <a:off x="1822619" y="2495702"/>
              <a:ext cx="364834" cy="194725"/>
            </a:xfrm>
            <a:custGeom>
              <a:rect b="b" l="l" r="r" t="t"/>
              <a:pathLst>
                <a:path extrusionOk="0" h="7428" w="13917">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5" name="Google Shape;17915;p86"/>
            <p:cNvSpPr/>
            <p:nvPr/>
          </p:nvSpPr>
          <p:spPr>
            <a:xfrm>
              <a:off x="1821465" y="2554922"/>
              <a:ext cx="333062" cy="135138"/>
            </a:xfrm>
            <a:custGeom>
              <a:rect b="b" l="l" r="r" t="t"/>
              <a:pathLst>
                <a:path extrusionOk="0" h="5155" w="12705">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6" name="Google Shape;17916;p86"/>
            <p:cNvSpPr/>
            <p:nvPr/>
          </p:nvSpPr>
          <p:spPr>
            <a:xfrm>
              <a:off x="1940298" y="2589735"/>
              <a:ext cx="129450" cy="176768"/>
            </a:xfrm>
            <a:custGeom>
              <a:rect b="b" l="l" r="r" t="t"/>
              <a:pathLst>
                <a:path extrusionOk="0" h="6743" w="4938">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7" name="Google Shape;17917;p86"/>
            <p:cNvSpPr/>
            <p:nvPr/>
          </p:nvSpPr>
          <p:spPr>
            <a:xfrm>
              <a:off x="1971546" y="2659100"/>
              <a:ext cx="67608" cy="79012"/>
            </a:xfrm>
            <a:custGeom>
              <a:rect b="b" l="l" r="r" t="t"/>
              <a:pathLst>
                <a:path extrusionOk="0" h="3014" w="2579">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8" name="Google Shape;17918;p86"/>
            <p:cNvSpPr/>
            <p:nvPr/>
          </p:nvSpPr>
          <p:spPr>
            <a:xfrm>
              <a:off x="1972464" y="2513292"/>
              <a:ext cx="53767" cy="37120"/>
            </a:xfrm>
            <a:custGeom>
              <a:rect b="b" l="l" r="r" t="t"/>
              <a:pathLst>
                <a:path extrusionOk="0" h="1416" w="2051">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9" name="Google Shape;17919;p86"/>
            <p:cNvSpPr/>
            <p:nvPr/>
          </p:nvSpPr>
          <p:spPr>
            <a:xfrm>
              <a:off x="2065973" y="2549521"/>
              <a:ext cx="43124" cy="36098"/>
            </a:xfrm>
            <a:custGeom>
              <a:rect b="b" l="l" r="r" t="t"/>
              <a:pathLst>
                <a:path extrusionOk="0" h="1377" w="1645">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0" name="Google Shape;17920;p86"/>
            <p:cNvSpPr/>
            <p:nvPr/>
          </p:nvSpPr>
          <p:spPr>
            <a:xfrm>
              <a:off x="2017134" y="2589735"/>
              <a:ext cx="52614" cy="53400"/>
            </a:xfrm>
            <a:custGeom>
              <a:rect b="b" l="l" r="r" t="t"/>
              <a:pathLst>
                <a:path extrusionOk="0" h="2037" w="2007">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21" name="Google Shape;17921;p86"/>
          <p:cNvGrpSpPr/>
          <p:nvPr/>
        </p:nvGrpSpPr>
        <p:grpSpPr>
          <a:xfrm>
            <a:off x="3725723" y="2455776"/>
            <a:ext cx="354977" cy="351202"/>
            <a:chOff x="3725723" y="2455776"/>
            <a:chExt cx="354977" cy="351202"/>
          </a:xfrm>
        </p:grpSpPr>
        <p:sp>
          <p:nvSpPr>
            <p:cNvPr id="17922" name="Google Shape;17922;p86"/>
            <p:cNvSpPr/>
            <p:nvPr/>
          </p:nvSpPr>
          <p:spPr>
            <a:xfrm>
              <a:off x="3979248" y="2643109"/>
              <a:ext cx="40895" cy="40895"/>
            </a:xfrm>
            <a:custGeom>
              <a:rect b="b" l="l" r="r" t="t"/>
              <a:pathLst>
                <a:path extrusionOk="0" h="1560" w="1560">
                  <a:moveTo>
                    <a:pt x="1" y="0"/>
                  </a:moveTo>
                  <a:lnTo>
                    <a:pt x="997" y="1559"/>
                  </a:lnTo>
                  <a:lnTo>
                    <a:pt x="1560" y="1559"/>
                  </a:lnTo>
                  <a:cubicBezTo>
                    <a:pt x="1560" y="693"/>
                    <a:pt x="853" y="0"/>
                    <a:pt x="1" y="0"/>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3" name="Google Shape;17923;p86"/>
            <p:cNvSpPr/>
            <p:nvPr/>
          </p:nvSpPr>
          <p:spPr>
            <a:xfrm>
              <a:off x="3938012" y="2643109"/>
              <a:ext cx="67373" cy="40502"/>
            </a:xfrm>
            <a:custGeom>
              <a:rect b="b" l="l" r="r" t="t"/>
              <a:pathLst>
                <a:path extrusionOk="0" h="1545" w="257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4" name="Google Shape;17924;p86"/>
            <p:cNvSpPr/>
            <p:nvPr/>
          </p:nvSpPr>
          <p:spPr>
            <a:xfrm>
              <a:off x="3978514" y="2575736"/>
              <a:ext cx="22728" cy="45064"/>
            </a:xfrm>
            <a:custGeom>
              <a:rect b="b" l="l" r="r" t="t"/>
              <a:pathLst>
                <a:path extrusionOk="0" h="1719" w="867">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5" name="Google Shape;17925;p86"/>
            <p:cNvSpPr/>
            <p:nvPr/>
          </p:nvSpPr>
          <p:spPr>
            <a:xfrm>
              <a:off x="3827516" y="2643109"/>
              <a:ext cx="41262" cy="40895"/>
            </a:xfrm>
            <a:custGeom>
              <a:rect b="b" l="l" r="r" t="t"/>
              <a:pathLst>
                <a:path extrusionOk="0" h="1560" w="1574">
                  <a:moveTo>
                    <a:pt x="0" y="0"/>
                  </a:moveTo>
                  <a:lnTo>
                    <a:pt x="996" y="1559"/>
                  </a:lnTo>
                  <a:lnTo>
                    <a:pt x="1574" y="1559"/>
                  </a:lnTo>
                  <a:cubicBezTo>
                    <a:pt x="1559" y="693"/>
                    <a:pt x="852" y="0"/>
                    <a:pt x="0" y="0"/>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6" name="Google Shape;17926;p86"/>
            <p:cNvSpPr/>
            <p:nvPr/>
          </p:nvSpPr>
          <p:spPr>
            <a:xfrm>
              <a:off x="3786253" y="2643109"/>
              <a:ext cx="67399" cy="40502"/>
            </a:xfrm>
            <a:custGeom>
              <a:rect b="b" l="l" r="r" t="t"/>
              <a:pathLst>
                <a:path extrusionOk="0" h="1545" w="2571">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7" name="Google Shape;17927;p86"/>
            <p:cNvSpPr/>
            <p:nvPr/>
          </p:nvSpPr>
          <p:spPr>
            <a:xfrm>
              <a:off x="3827122" y="2575736"/>
              <a:ext cx="22361" cy="45064"/>
            </a:xfrm>
            <a:custGeom>
              <a:rect b="b" l="l" r="r" t="t"/>
              <a:pathLst>
                <a:path extrusionOk="0" h="1719" w="853">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8" name="Google Shape;17928;p86"/>
            <p:cNvSpPr/>
            <p:nvPr/>
          </p:nvSpPr>
          <p:spPr>
            <a:xfrm>
              <a:off x="3903198" y="2644996"/>
              <a:ext cx="55261" cy="55261"/>
            </a:xfrm>
            <a:custGeom>
              <a:rect b="b" l="l" r="r" t="t"/>
              <a:pathLst>
                <a:path extrusionOk="0" h="2108" w="2108">
                  <a:moveTo>
                    <a:pt x="0" y="0"/>
                  </a:moveTo>
                  <a:lnTo>
                    <a:pt x="1256" y="2108"/>
                  </a:lnTo>
                  <a:lnTo>
                    <a:pt x="2108" y="2108"/>
                  </a:lnTo>
                  <a:cubicBezTo>
                    <a:pt x="2108" y="953"/>
                    <a:pt x="1170" y="0"/>
                    <a:pt x="0"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9" name="Google Shape;17929;p86"/>
            <p:cNvSpPr/>
            <p:nvPr/>
          </p:nvSpPr>
          <p:spPr>
            <a:xfrm>
              <a:off x="3847937" y="2644996"/>
              <a:ext cx="88213" cy="55261"/>
            </a:xfrm>
            <a:custGeom>
              <a:rect b="b" l="l" r="r" t="t"/>
              <a:pathLst>
                <a:path extrusionOk="0" h="2108" w="3365">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0" name="Google Shape;17930;p86"/>
            <p:cNvSpPr/>
            <p:nvPr/>
          </p:nvSpPr>
          <p:spPr>
            <a:xfrm>
              <a:off x="3903565" y="2561737"/>
              <a:ext cx="30698" cy="60950"/>
            </a:xfrm>
            <a:custGeom>
              <a:rect b="b" l="l" r="r" t="t"/>
              <a:pathLst>
                <a:path extrusionOk="0" h="2325" w="1171">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1" name="Google Shape;17931;p86"/>
            <p:cNvSpPr/>
            <p:nvPr/>
          </p:nvSpPr>
          <p:spPr>
            <a:xfrm>
              <a:off x="3872553" y="2561737"/>
              <a:ext cx="46191" cy="60950"/>
            </a:xfrm>
            <a:custGeom>
              <a:rect b="b" l="l" r="r" t="t"/>
              <a:pathLst>
                <a:path extrusionOk="0" h="2325" w="1762">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2" name="Google Shape;17932;p86"/>
            <p:cNvSpPr/>
            <p:nvPr/>
          </p:nvSpPr>
          <p:spPr>
            <a:xfrm>
              <a:off x="3797237" y="2575736"/>
              <a:ext cx="37120" cy="45064"/>
            </a:xfrm>
            <a:custGeom>
              <a:rect b="b" l="l" r="r" t="t"/>
              <a:pathLst>
                <a:path extrusionOk="0" h="1719" w="1416">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3" name="Google Shape;17933;p86"/>
            <p:cNvSpPr/>
            <p:nvPr/>
          </p:nvSpPr>
          <p:spPr>
            <a:xfrm>
              <a:off x="3948603" y="2575736"/>
              <a:ext cx="37487" cy="45064"/>
            </a:xfrm>
            <a:custGeom>
              <a:rect b="b" l="l" r="r" t="t"/>
              <a:pathLst>
                <a:path extrusionOk="0" h="1719" w="143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4" name="Google Shape;17934;p86"/>
            <p:cNvSpPr/>
            <p:nvPr/>
          </p:nvSpPr>
          <p:spPr>
            <a:xfrm>
              <a:off x="3725723" y="2455776"/>
              <a:ext cx="354977" cy="351202"/>
            </a:xfrm>
            <a:custGeom>
              <a:rect b="b" l="l" r="r" t="t"/>
              <a:pathLst>
                <a:path extrusionOk="0" h="13397" w="13541">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35" name="Google Shape;17935;p86"/>
          <p:cNvGrpSpPr/>
          <p:nvPr/>
        </p:nvGrpSpPr>
        <p:grpSpPr>
          <a:xfrm>
            <a:off x="5226165" y="1977641"/>
            <a:ext cx="230482" cy="388847"/>
            <a:chOff x="5226165" y="1977641"/>
            <a:chExt cx="230482" cy="388847"/>
          </a:xfrm>
        </p:grpSpPr>
        <p:sp>
          <p:nvSpPr>
            <p:cNvPr id="17936" name="Google Shape;17936;p86"/>
            <p:cNvSpPr/>
            <p:nvPr/>
          </p:nvSpPr>
          <p:spPr>
            <a:xfrm>
              <a:off x="5256443" y="2329761"/>
              <a:ext cx="169952" cy="12138"/>
            </a:xfrm>
            <a:custGeom>
              <a:rect b="b" l="l" r="r" t="t"/>
              <a:pathLst>
                <a:path extrusionOk="0" h="463" w="6483">
                  <a:moveTo>
                    <a:pt x="1" y="1"/>
                  </a:moveTo>
                  <a:lnTo>
                    <a:pt x="1" y="463"/>
                  </a:lnTo>
                  <a:lnTo>
                    <a:pt x="6482" y="463"/>
                  </a:lnTo>
                  <a:lnTo>
                    <a:pt x="648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7" name="Google Shape;17937;p86"/>
            <p:cNvSpPr/>
            <p:nvPr/>
          </p:nvSpPr>
          <p:spPr>
            <a:xfrm>
              <a:off x="5335167" y="1977641"/>
              <a:ext cx="12138" cy="388480"/>
            </a:xfrm>
            <a:custGeom>
              <a:rect b="b" l="l" r="r" t="t"/>
              <a:pathLst>
                <a:path extrusionOk="0" h="14819" w="463">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8" name="Google Shape;17938;p86"/>
            <p:cNvSpPr/>
            <p:nvPr/>
          </p:nvSpPr>
          <p:spPr>
            <a:xfrm>
              <a:off x="5243571" y="2226421"/>
              <a:ext cx="37986" cy="139700"/>
            </a:xfrm>
            <a:custGeom>
              <a:rect b="b" l="l" r="r" t="t"/>
              <a:pathLst>
                <a:path extrusionOk="0" h="5329" w="1449">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9" name="Google Shape;17939;p86"/>
            <p:cNvSpPr/>
            <p:nvPr/>
          </p:nvSpPr>
          <p:spPr>
            <a:xfrm>
              <a:off x="5401281" y="2226421"/>
              <a:ext cx="37592" cy="140067"/>
            </a:xfrm>
            <a:custGeom>
              <a:rect b="b" l="l" r="r" t="t"/>
              <a:pathLst>
                <a:path extrusionOk="0" h="5343" w="1434">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0" name="Google Shape;17940;p86"/>
            <p:cNvSpPr/>
            <p:nvPr/>
          </p:nvSpPr>
          <p:spPr>
            <a:xfrm>
              <a:off x="5335167" y="2226448"/>
              <a:ext cx="12138" cy="24249"/>
            </a:xfrm>
            <a:custGeom>
              <a:rect b="b" l="l" r="r" t="t"/>
              <a:pathLst>
                <a:path extrusionOk="0" h="925" w="463">
                  <a:moveTo>
                    <a:pt x="0" y="1"/>
                  </a:moveTo>
                  <a:lnTo>
                    <a:pt x="0" y="925"/>
                  </a:lnTo>
                  <a:lnTo>
                    <a:pt x="462" y="925"/>
                  </a:lnTo>
                  <a:lnTo>
                    <a:pt x="46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1" name="Google Shape;17941;p86"/>
            <p:cNvSpPr/>
            <p:nvPr/>
          </p:nvSpPr>
          <p:spPr>
            <a:xfrm>
              <a:off x="5264779" y="2226421"/>
              <a:ext cx="16280" cy="24275"/>
            </a:xfrm>
            <a:custGeom>
              <a:rect b="b" l="l" r="r" t="t"/>
              <a:pathLst>
                <a:path extrusionOk="0" h="926" w="621">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2" name="Google Shape;17942;p86"/>
            <p:cNvSpPr/>
            <p:nvPr/>
          </p:nvSpPr>
          <p:spPr>
            <a:xfrm>
              <a:off x="5401281" y="2226421"/>
              <a:ext cx="16411" cy="24275"/>
            </a:xfrm>
            <a:custGeom>
              <a:rect b="b" l="l" r="r" t="t"/>
              <a:pathLst>
                <a:path extrusionOk="0" h="926" w="626">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3" name="Google Shape;17943;p86"/>
            <p:cNvSpPr/>
            <p:nvPr/>
          </p:nvSpPr>
          <p:spPr>
            <a:xfrm>
              <a:off x="5238276" y="2020214"/>
              <a:ext cx="206286" cy="218371"/>
            </a:xfrm>
            <a:custGeom>
              <a:rect b="b" l="l" r="r" t="t"/>
              <a:pathLst>
                <a:path extrusionOk="0" h="8330" w="7869">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4" name="Google Shape;17944;p86"/>
            <p:cNvSpPr/>
            <p:nvPr/>
          </p:nvSpPr>
          <p:spPr>
            <a:xfrm>
              <a:off x="5237909" y="2020214"/>
              <a:ext cx="206653" cy="18193"/>
            </a:xfrm>
            <a:custGeom>
              <a:rect b="b" l="l" r="r" t="t"/>
              <a:pathLst>
                <a:path extrusionOk="0" h="694" w="7883">
                  <a:moveTo>
                    <a:pt x="0" y="1"/>
                  </a:moveTo>
                  <a:lnTo>
                    <a:pt x="0" y="694"/>
                  </a:lnTo>
                  <a:lnTo>
                    <a:pt x="7882" y="694"/>
                  </a:lnTo>
                  <a:lnTo>
                    <a:pt x="7882"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5" name="Google Shape;17945;p86"/>
            <p:cNvSpPr/>
            <p:nvPr/>
          </p:nvSpPr>
          <p:spPr>
            <a:xfrm>
              <a:off x="5226165" y="2002047"/>
              <a:ext cx="230482" cy="24249"/>
            </a:xfrm>
            <a:custGeom>
              <a:rect b="b" l="l" r="r" t="t"/>
              <a:pathLst>
                <a:path extrusionOk="0" h="925" w="8792">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6" name="Google Shape;17946;p86"/>
            <p:cNvSpPr/>
            <p:nvPr/>
          </p:nvSpPr>
          <p:spPr>
            <a:xfrm>
              <a:off x="5257754" y="2073195"/>
              <a:ext cx="164080" cy="118597"/>
            </a:xfrm>
            <a:custGeom>
              <a:rect b="b" l="l" r="r" t="t"/>
              <a:pathLst>
                <a:path extrusionOk="0" h="4524" w="6259">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7" name="Google Shape;17947;p86"/>
            <p:cNvSpPr/>
            <p:nvPr/>
          </p:nvSpPr>
          <p:spPr>
            <a:xfrm>
              <a:off x="5226165" y="2014159"/>
              <a:ext cx="230482" cy="12138"/>
            </a:xfrm>
            <a:custGeom>
              <a:rect b="b" l="l" r="r" t="t"/>
              <a:pathLst>
                <a:path extrusionOk="0" h="463" w="8792">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48" name="Google Shape;17948;p86"/>
          <p:cNvGrpSpPr/>
          <p:nvPr/>
        </p:nvGrpSpPr>
        <p:grpSpPr>
          <a:xfrm>
            <a:off x="5632602" y="2025510"/>
            <a:ext cx="370130" cy="287264"/>
            <a:chOff x="5632602" y="2025510"/>
            <a:chExt cx="370130" cy="287264"/>
          </a:xfrm>
        </p:grpSpPr>
        <p:sp>
          <p:nvSpPr>
            <p:cNvPr id="17949" name="Google Shape;17949;p86"/>
            <p:cNvSpPr/>
            <p:nvPr/>
          </p:nvSpPr>
          <p:spPr>
            <a:xfrm>
              <a:off x="5695046" y="2050493"/>
              <a:ext cx="296701" cy="191501"/>
            </a:xfrm>
            <a:custGeom>
              <a:rect b="b" l="l" r="r" t="t"/>
              <a:pathLst>
                <a:path extrusionOk="0" h="7305" w="11318">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0" name="Google Shape;17950;p86"/>
            <p:cNvSpPr/>
            <p:nvPr/>
          </p:nvSpPr>
          <p:spPr>
            <a:xfrm>
              <a:off x="5735522" y="2241967"/>
              <a:ext cx="50359" cy="23882"/>
            </a:xfrm>
            <a:custGeom>
              <a:rect b="b" l="l" r="r" t="t"/>
              <a:pathLst>
                <a:path extrusionOk="0" h="911" w="1921">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1" name="Google Shape;17951;p86"/>
            <p:cNvSpPr/>
            <p:nvPr/>
          </p:nvSpPr>
          <p:spPr>
            <a:xfrm>
              <a:off x="5746899" y="2179156"/>
              <a:ext cx="38982" cy="62470"/>
            </a:xfrm>
            <a:custGeom>
              <a:rect b="b" l="l" r="r" t="t"/>
              <a:pathLst>
                <a:path extrusionOk="0" h="2383" w="1487">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2" name="Google Shape;17952;p86"/>
            <p:cNvSpPr/>
            <p:nvPr/>
          </p:nvSpPr>
          <p:spPr>
            <a:xfrm>
              <a:off x="5698821" y="2168565"/>
              <a:ext cx="42783" cy="26136"/>
            </a:xfrm>
            <a:custGeom>
              <a:rect b="b" l="l" r="r" t="t"/>
              <a:pathLst>
                <a:path extrusionOk="0" h="997" w="1632">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3" name="Google Shape;17953;p86"/>
            <p:cNvSpPr/>
            <p:nvPr/>
          </p:nvSpPr>
          <p:spPr>
            <a:xfrm>
              <a:off x="5695046" y="2050493"/>
              <a:ext cx="9857" cy="118099"/>
            </a:xfrm>
            <a:custGeom>
              <a:rect b="b" l="l" r="r" t="t"/>
              <a:pathLst>
                <a:path extrusionOk="0" h="4505" w="376">
                  <a:moveTo>
                    <a:pt x="0" y="0"/>
                  </a:moveTo>
                  <a:lnTo>
                    <a:pt x="0" y="4504"/>
                  </a:lnTo>
                  <a:lnTo>
                    <a:pt x="376" y="4504"/>
                  </a:lnTo>
                  <a:lnTo>
                    <a:pt x="376"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4" name="Google Shape;17954;p86"/>
            <p:cNvSpPr/>
            <p:nvPr/>
          </p:nvSpPr>
          <p:spPr>
            <a:xfrm>
              <a:off x="5695046" y="2049732"/>
              <a:ext cx="296701" cy="9857"/>
            </a:xfrm>
            <a:custGeom>
              <a:rect b="b" l="l" r="r" t="t"/>
              <a:pathLst>
                <a:path extrusionOk="0" h="376" w="11318">
                  <a:moveTo>
                    <a:pt x="0" y="1"/>
                  </a:moveTo>
                  <a:lnTo>
                    <a:pt x="0" y="376"/>
                  </a:lnTo>
                  <a:lnTo>
                    <a:pt x="11318" y="376"/>
                  </a:lnTo>
                  <a:lnTo>
                    <a:pt x="11318" y="1"/>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5" name="Google Shape;17955;p86"/>
            <p:cNvSpPr/>
            <p:nvPr/>
          </p:nvSpPr>
          <p:spPr>
            <a:xfrm>
              <a:off x="5725324" y="2240473"/>
              <a:ext cx="277014" cy="26503"/>
            </a:xfrm>
            <a:custGeom>
              <a:rect b="b" l="l" r="r" t="t"/>
              <a:pathLst>
                <a:path extrusionOk="0" h="1011" w="10567">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6" name="Google Shape;17956;p86"/>
            <p:cNvSpPr/>
            <p:nvPr/>
          </p:nvSpPr>
          <p:spPr>
            <a:xfrm>
              <a:off x="5684062" y="2025510"/>
              <a:ext cx="318670" cy="26136"/>
            </a:xfrm>
            <a:custGeom>
              <a:rect b="b" l="l" r="r" t="t"/>
              <a:pathLst>
                <a:path extrusionOk="0" h="997" w="12156">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7" name="Google Shape;17957;p86"/>
            <p:cNvSpPr/>
            <p:nvPr/>
          </p:nvSpPr>
          <p:spPr>
            <a:xfrm>
              <a:off x="5804022" y="2150005"/>
              <a:ext cx="25009" cy="58328"/>
            </a:xfrm>
            <a:custGeom>
              <a:rect b="b" l="l" r="r" t="t"/>
              <a:pathLst>
                <a:path extrusionOk="0" h="2225" w="954">
                  <a:moveTo>
                    <a:pt x="1" y="1"/>
                  </a:moveTo>
                  <a:lnTo>
                    <a:pt x="1" y="2224"/>
                  </a:lnTo>
                  <a:lnTo>
                    <a:pt x="953" y="2224"/>
                  </a:lnTo>
                  <a:lnTo>
                    <a:pt x="953"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8" name="Google Shape;17958;p86"/>
            <p:cNvSpPr/>
            <p:nvPr/>
          </p:nvSpPr>
          <p:spPr>
            <a:xfrm>
              <a:off x="5846779" y="2125048"/>
              <a:ext cx="25009" cy="83285"/>
            </a:xfrm>
            <a:custGeom>
              <a:rect b="b" l="l" r="r" t="t"/>
              <a:pathLst>
                <a:path extrusionOk="0" h="3177" w="954">
                  <a:moveTo>
                    <a:pt x="1" y="0"/>
                  </a:moveTo>
                  <a:lnTo>
                    <a:pt x="1" y="3176"/>
                  </a:lnTo>
                  <a:lnTo>
                    <a:pt x="954" y="3176"/>
                  </a:lnTo>
                  <a:lnTo>
                    <a:pt x="954"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9" name="Google Shape;17959;p86"/>
            <p:cNvSpPr/>
            <p:nvPr/>
          </p:nvSpPr>
          <p:spPr>
            <a:xfrm>
              <a:off x="5888408" y="2140174"/>
              <a:ext cx="25009" cy="68159"/>
            </a:xfrm>
            <a:custGeom>
              <a:rect b="b" l="l" r="r" t="t"/>
              <a:pathLst>
                <a:path extrusionOk="0" h="2600" w="954">
                  <a:moveTo>
                    <a:pt x="1" y="1"/>
                  </a:moveTo>
                  <a:lnTo>
                    <a:pt x="1" y="2599"/>
                  </a:lnTo>
                  <a:lnTo>
                    <a:pt x="954" y="2599"/>
                  </a:lnTo>
                  <a:lnTo>
                    <a:pt x="954"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0" name="Google Shape;17960;p86"/>
            <p:cNvSpPr/>
            <p:nvPr/>
          </p:nvSpPr>
          <p:spPr>
            <a:xfrm>
              <a:off x="5932318" y="2090995"/>
              <a:ext cx="25009" cy="117338"/>
            </a:xfrm>
            <a:custGeom>
              <a:rect b="b" l="l" r="r" t="t"/>
              <a:pathLst>
                <a:path extrusionOk="0" h="4476" w="954">
                  <a:moveTo>
                    <a:pt x="0" y="0"/>
                  </a:moveTo>
                  <a:lnTo>
                    <a:pt x="0" y="4475"/>
                  </a:lnTo>
                  <a:lnTo>
                    <a:pt x="953" y="4475"/>
                  </a:lnTo>
                  <a:lnTo>
                    <a:pt x="953"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1" name="Google Shape;17961;p86"/>
            <p:cNvSpPr/>
            <p:nvPr/>
          </p:nvSpPr>
          <p:spPr>
            <a:xfrm>
              <a:off x="5719636" y="2082658"/>
              <a:ext cx="47711" cy="11744"/>
            </a:xfrm>
            <a:custGeom>
              <a:rect b="b" l="l" r="r" t="t"/>
              <a:pathLst>
                <a:path extrusionOk="0" h="448" w="182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2" name="Google Shape;17962;p86"/>
            <p:cNvSpPr/>
            <p:nvPr/>
          </p:nvSpPr>
          <p:spPr>
            <a:xfrm>
              <a:off x="5719636" y="2102346"/>
              <a:ext cx="65118" cy="12138"/>
            </a:xfrm>
            <a:custGeom>
              <a:rect b="b" l="l" r="r" t="t"/>
              <a:pathLst>
                <a:path extrusionOk="0" h="463" w="2484">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3" name="Google Shape;17963;p86"/>
            <p:cNvSpPr/>
            <p:nvPr/>
          </p:nvSpPr>
          <p:spPr>
            <a:xfrm>
              <a:off x="5719636" y="2122374"/>
              <a:ext cx="65118" cy="11771"/>
            </a:xfrm>
            <a:custGeom>
              <a:rect b="b" l="l" r="r" t="t"/>
              <a:pathLst>
                <a:path extrusionOk="0" h="449" w="2484">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4" name="Google Shape;17964;p86"/>
            <p:cNvSpPr/>
            <p:nvPr/>
          </p:nvSpPr>
          <p:spPr>
            <a:xfrm>
              <a:off x="5719636" y="2142062"/>
              <a:ext cx="65118" cy="12138"/>
            </a:xfrm>
            <a:custGeom>
              <a:rect b="b" l="l" r="r" t="t"/>
              <a:pathLst>
                <a:path extrusionOk="0" h="463" w="2484">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5" name="Google Shape;17965;p86"/>
            <p:cNvSpPr/>
            <p:nvPr/>
          </p:nvSpPr>
          <p:spPr>
            <a:xfrm>
              <a:off x="5632602" y="2168172"/>
              <a:ext cx="144576" cy="144602"/>
            </a:xfrm>
            <a:custGeom>
              <a:rect b="b" l="l" r="r" t="t"/>
              <a:pathLst>
                <a:path extrusionOk="0" h="5516" w="5515">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6" name="Google Shape;17966;p86"/>
            <p:cNvSpPr/>
            <p:nvPr/>
          </p:nvSpPr>
          <p:spPr>
            <a:xfrm>
              <a:off x="5669696" y="2213602"/>
              <a:ext cx="29151" cy="54894"/>
            </a:xfrm>
            <a:custGeom>
              <a:rect b="b" l="l" r="r" t="t"/>
              <a:pathLst>
                <a:path extrusionOk="0" h="2094" w="1112">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67" name="Google Shape;17967;p86"/>
          <p:cNvGrpSpPr/>
          <p:nvPr/>
        </p:nvGrpSpPr>
        <p:grpSpPr>
          <a:xfrm>
            <a:off x="4212378" y="2456537"/>
            <a:ext cx="331515" cy="330021"/>
            <a:chOff x="4212378" y="2456537"/>
            <a:chExt cx="331515" cy="330021"/>
          </a:xfrm>
        </p:grpSpPr>
        <p:sp>
          <p:nvSpPr>
            <p:cNvPr id="17968" name="Google Shape;17968;p86"/>
            <p:cNvSpPr/>
            <p:nvPr/>
          </p:nvSpPr>
          <p:spPr>
            <a:xfrm>
              <a:off x="4212378" y="2651026"/>
              <a:ext cx="59796" cy="135532"/>
            </a:xfrm>
            <a:custGeom>
              <a:rect b="b" l="l" r="r" t="t"/>
              <a:pathLst>
                <a:path extrusionOk="0" h="5170" w="2281">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9" name="Google Shape;17969;p86"/>
            <p:cNvSpPr/>
            <p:nvPr/>
          </p:nvSpPr>
          <p:spPr>
            <a:xfrm>
              <a:off x="4212378" y="2651052"/>
              <a:ext cx="28784" cy="135505"/>
            </a:xfrm>
            <a:custGeom>
              <a:rect b="b" l="l" r="r" t="t"/>
              <a:pathLst>
                <a:path extrusionOk="0" h="5169" w="1098">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0" name="Google Shape;17970;p86"/>
            <p:cNvSpPr/>
            <p:nvPr/>
          </p:nvSpPr>
          <p:spPr>
            <a:xfrm>
              <a:off x="4302820" y="2617366"/>
              <a:ext cx="59823" cy="169192"/>
            </a:xfrm>
            <a:custGeom>
              <a:rect b="b" l="l" r="r" t="t"/>
              <a:pathLst>
                <a:path extrusionOk="0" h="6454" w="2282">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1" name="Google Shape;17971;p86"/>
            <p:cNvSpPr/>
            <p:nvPr/>
          </p:nvSpPr>
          <p:spPr>
            <a:xfrm>
              <a:off x="4302820" y="2617366"/>
              <a:ext cx="28391" cy="169192"/>
            </a:xfrm>
            <a:custGeom>
              <a:rect b="b" l="l" r="r" t="t"/>
              <a:pathLst>
                <a:path extrusionOk="0" h="6454" w="1083">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2" name="Google Shape;17972;p86"/>
            <p:cNvSpPr/>
            <p:nvPr/>
          </p:nvSpPr>
          <p:spPr>
            <a:xfrm>
              <a:off x="4393262" y="2583679"/>
              <a:ext cx="59823" cy="202878"/>
            </a:xfrm>
            <a:custGeom>
              <a:rect b="b" l="l" r="r" t="t"/>
              <a:pathLst>
                <a:path extrusionOk="0" h="7739" w="2282">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3" name="Google Shape;17973;p86"/>
            <p:cNvSpPr/>
            <p:nvPr/>
          </p:nvSpPr>
          <p:spPr>
            <a:xfrm>
              <a:off x="4393262" y="2583679"/>
              <a:ext cx="28391" cy="202878"/>
            </a:xfrm>
            <a:custGeom>
              <a:rect b="b" l="l" r="r" t="t"/>
              <a:pathLst>
                <a:path extrusionOk="0" h="7739" w="1083">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4" name="Google Shape;17974;p86"/>
            <p:cNvSpPr/>
            <p:nvPr/>
          </p:nvSpPr>
          <p:spPr>
            <a:xfrm>
              <a:off x="4483703" y="2550386"/>
              <a:ext cx="60190" cy="236171"/>
            </a:xfrm>
            <a:custGeom>
              <a:rect b="b" l="l" r="r" t="t"/>
              <a:pathLst>
                <a:path extrusionOk="0" h="9009" w="2296">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5" name="Google Shape;17975;p86"/>
            <p:cNvSpPr/>
            <p:nvPr/>
          </p:nvSpPr>
          <p:spPr>
            <a:xfrm>
              <a:off x="4483703" y="2550386"/>
              <a:ext cx="28417" cy="236171"/>
            </a:xfrm>
            <a:custGeom>
              <a:rect b="b" l="l" r="r" t="t"/>
              <a:pathLst>
                <a:path extrusionOk="0" h="9009" w="1084">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6" name="Google Shape;17976;p86"/>
            <p:cNvSpPr/>
            <p:nvPr/>
          </p:nvSpPr>
          <p:spPr>
            <a:xfrm>
              <a:off x="4226744" y="2456537"/>
              <a:ext cx="307318" cy="124154"/>
            </a:xfrm>
            <a:custGeom>
              <a:rect b="b" l="l" r="r" t="t"/>
              <a:pathLst>
                <a:path extrusionOk="0" h="4736" w="11723">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77" name="Google Shape;17977;p86"/>
          <p:cNvGrpSpPr/>
          <p:nvPr/>
        </p:nvGrpSpPr>
        <p:grpSpPr>
          <a:xfrm>
            <a:off x="6176013" y="1977825"/>
            <a:ext cx="235411" cy="347427"/>
            <a:chOff x="6176013" y="1977825"/>
            <a:chExt cx="235411" cy="347427"/>
          </a:xfrm>
        </p:grpSpPr>
        <p:sp>
          <p:nvSpPr>
            <p:cNvPr id="17978" name="Google Shape;17978;p86"/>
            <p:cNvSpPr/>
            <p:nvPr/>
          </p:nvSpPr>
          <p:spPr>
            <a:xfrm>
              <a:off x="6268368" y="2084179"/>
              <a:ext cx="50726" cy="50726"/>
            </a:xfrm>
            <a:custGeom>
              <a:rect b="b" l="l" r="r" t="t"/>
              <a:pathLst>
                <a:path extrusionOk="0" h="1935" w="1935">
                  <a:moveTo>
                    <a:pt x="0" y="0"/>
                  </a:moveTo>
                  <a:lnTo>
                    <a:pt x="0" y="1935"/>
                  </a:lnTo>
                  <a:lnTo>
                    <a:pt x="1934" y="1935"/>
                  </a:lnTo>
                  <a:lnTo>
                    <a:pt x="19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9" name="Google Shape;17979;p86"/>
            <p:cNvSpPr/>
            <p:nvPr/>
          </p:nvSpPr>
          <p:spPr>
            <a:xfrm>
              <a:off x="6268368" y="2084179"/>
              <a:ext cx="50726" cy="28024"/>
            </a:xfrm>
            <a:custGeom>
              <a:rect b="b" l="l" r="r" t="t"/>
              <a:pathLst>
                <a:path extrusionOk="0" h="1069" w="1935">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0" name="Google Shape;17980;p86"/>
            <p:cNvSpPr/>
            <p:nvPr/>
          </p:nvSpPr>
          <p:spPr>
            <a:xfrm>
              <a:off x="6243385" y="1977825"/>
              <a:ext cx="101059" cy="78357"/>
            </a:xfrm>
            <a:custGeom>
              <a:rect b="b" l="l" r="r" t="t"/>
              <a:pathLst>
                <a:path extrusionOk="0" h="2989" w="3855">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1" name="Google Shape;17981;p86"/>
            <p:cNvSpPr/>
            <p:nvPr/>
          </p:nvSpPr>
          <p:spPr>
            <a:xfrm>
              <a:off x="6243385" y="1977825"/>
              <a:ext cx="42416" cy="78357"/>
            </a:xfrm>
            <a:custGeom>
              <a:rect b="b" l="l" r="r" t="t"/>
              <a:pathLst>
                <a:path extrusionOk="0" h="2989" w="1618">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2" name="Google Shape;17982;p86"/>
            <p:cNvSpPr/>
            <p:nvPr/>
          </p:nvSpPr>
          <p:spPr>
            <a:xfrm>
              <a:off x="6215388" y="2117839"/>
              <a:ext cx="156687" cy="73061"/>
            </a:xfrm>
            <a:custGeom>
              <a:rect b="b" l="l" r="r" t="t"/>
              <a:pathLst>
                <a:path extrusionOk="0" h="2787" w="5977">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3" name="Google Shape;17983;p86"/>
            <p:cNvSpPr/>
            <p:nvPr/>
          </p:nvSpPr>
          <p:spPr>
            <a:xfrm>
              <a:off x="6285382" y="2140174"/>
              <a:ext cx="16673" cy="50726"/>
            </a:xfrm>
            <a:custGeom>
              <a:rect b="b" l="l" r="r" t="t"/>
              <a:pathLst>
                <a:path extrusionOk="0" h="1935" w="636">
                  <a:moveTo>
                    <a:pt x="159" y="1"/>
                  </a:moveTo>
                  <a:lnTo>
                    <a:pt x="1" y="1935"/>
                  </a:lnTo>
                  <a:lnTo>
                    <a:pt x="636" y="1935"/>
                  </a:lnTo>
                  <a:lnTo>
                    <a:pt x="477"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4" name="Google Shape;17984;p86"/>
            <p:cNvSpPr/>
            <p:nvPr/>
          </p:nvSpPr>
          <p:spPr>
            <a:xfrm>
              <a:off x="6215388" y="2138654"/>
              <a:ext cx="28024" cy="51879"/>
            </a:xfrm>
            <a:custGeom>
              <a:rect b="b" l="l" r="r" t="t"/>
              <a:pathLst>
                <a:path extrusionOk="0" h="1979" w="1069">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5" name="Google Shape;17985;p86"/>
            <p:cNvSpPr/>
            <p:nvPr/>
          </p:nvSpPr>
          <p:spPr>
            <a:xfrm>
              <a:off x="6344051" y="2138654"/>
              <a:ext cx="28391" cy="51879"/>
            </a:xfrm>
            <a:custGeom>
              <a:rect b="b" l="l" r="r" t="t"/>
              <a:pathLst>
                <a:path extrusionOk="0" h="1979" w="1083">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6" name="Google Shape;17986;p86"/>
            <p:cNvSpPr/>
            <p:nvPr/>
          </p:nvSpPr>
          <p:spPr>
            <a:xfrm>
              <a:off x="6285015" y="2134879"/>
              <a:ext cx="17040" cy="13658"/>
            </a:xfrm>
            <a:custGeom>
              <a:rect b="b" l="l" r="r" t="t"/>
              <a:pathLst>
                <a:path extrusionOk="0" h="521" w="65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7" name="Google Shape;17987;p86"/>
            <p:cNvSpPr/>
            <p:nvPr/>
          </p:nvSpPr>
          <p:spPr>
            <a:xfrm>
              <a:off x="6258905" y="2112334"/>
              <a:ext cx="34840" cy="31301"/>
            </a:xfrm>
            <a:custGeom>
              <a:rect b="b" l="l" r="r" t="t"/>
              <a:pathLst>
                <a:path extrusionOk="0" h="1194" w="1329">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8" name="Google Shape;17988;p86"/>
            <p:cNvSpPr/>
            <p:nvPr/>
          </p:nvSpPr>
          <p:spPr>
            <a:xfrm>
              <a:off x="6293718" y="2112334"/>
              <a:ext cx="34840" cy="31301"/>
            </a:xfrm>
            <a:custGeom>
              <a:rect b="b" l="l" r="r" t="t"/>
              <a:pathLst>
                <a:path extrusionOk="0" h="1194" w="1329">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9" name="Google Shape;17989;p86"/>
            <p:cNvSpPr/>
            <p:nvPr/>
          </p:nvSpPr>
          <p:spPr>
            <a:xfrm>
              <a:off x="6248681" y="2016859"/>
              <a:ext cx="90075" cy="84045"/>
            </a:xfrm>
            <a:custGeom>
              <a:rect b="b" l="l" r="r" t="t"/>
              <a:pathLst>
                <a:path extrusionOk="0" h="3206" w="3436">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0" name="Google Shape;17990;p86"/>
            <p:cNvSpPr/>
            <p:nvPr/>
          </p:nvSpPr>
          <p:spPr>
            <a:xfrm>
              <a:off x="6248681" y="2016911"/>
              <a:ext cx="78724" cy="83180"/>
            </a:xfrm>
            <a:custGeom>
              <a:rect b="b" l="l" r="r" t="t"/>
              <a:pathLst>
                <a:path extrusionOk="0" h="3173" w="3003">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1" name="Google Shape;17991;p86"/>
            <p:cNvSpPr/>
            <p:nvPr/>
          </p:nvSpPr>
          <p:spPr>
            <a:xfrm>
              <a:off x="6282367" y="2302891"/>
              <a:ext cx="22728" cy="22361"/>
            </a:xfrm>
            <a:custGeom>
              <a:rect b="b" l="l" r="r" t="t"/>
              <a:pathLst>
                <a:path extrusionOk="0" h="853" w="867">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2" name="Google Shape;17992;p86"/>
            <p:cNvSpPr/>
            <p:nvPr/>
          </p:nvSpPr>
          <p:spPr>
            <a:xfrm>
              <a:off x="6176013" y="2302891"/>
              <a:ext cx="22361" cy="22361"/>
            </a:xfrm>
            <a:custGeom>
              <a:rect b="b" l="l" r="r" t="t"/>
              <a:pathLst>
                <a:path extrusionOk="0" h="853" w="853">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3" name="Google Shape;17993;p86"/>
            <p:cNvSpPr/>
            <p:nvPr/>
          </p:nvSpPr>
          <p:spPr>
            <a:xfrm>
              <a:off x="6389062" y="2302891"/>
              <a:ext cx="22361" cy="22361"/>
            </a:xfrm>
            <a:custGeom>
              <a:rect b="b" l="l" r="r" t="t"/>
              <a:pathLst>
                <a:path extrusionOk="0" h="853" w="853">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4" name="Google Shape;17994;p86"/>
            <p:cNvSpPr/>
            <p:nvPr/>
          </p:nvSpPr>
          <p:spPr>
            <a:xfrm>
              <a:off x="6199528" y="2217954"/>
              <a:ext cx="188381" cy="73769"/>
            </a:xfrm>
            <a:custGeom>
              <a:rect b="b" l="l" r="r" t="t"/>
              <a:pathLst>
                <a:path extrusionOk="0" h="2814" w="7186">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95" name="Google Shape;17995;p86"/>
          <p:cNvGrpSpPr/>
          <p:nvPr/>
        </p:nvGrpSpPr>
        <p:grpSpPr>
          <a:xfrm>
            <a:off x="6652077" y="1977458"/>
            <a:ext cx="235778" cy="347794"/>
            <a:chOff x="6652077" y="1977458"/>
            <a:chExt cx="235778" cy="347794"/>
          </a:xfrm>
        </p:grpSpPr>
        <p:sp>
          <p:nvSpPr>
            <p:cNvPr id="17996" name="Google Shape;17996;p86"/>
            <p:cNvSpPr/>
            <p:nvPr/>
          </p:nvSpPr>
          <p:spPr>
            <a:xfrm>
              <a:off x="6758798" y="2302891"/>
              <a:ext cx="22361" cy="22361"/>
            </a:xfrm>
            <a:custGeom>
              <a:rect b="b" l="l" r="r" t="t"/>
              <a:pathLst>
                <a:path extrusionOk="0" h="853" w="853">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7" name="Google Shape;17997;p86"/>
            <p:cNvSpPr/>
            <p:nvPr/>
          </p:nvSpPr>
          <p:spPr>
            <a:xfrm>
              <a:off x="6652077"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8" name="Google Shape;17998;p86"/>
            <p:cNvSpPr/>
            <p:nvPr/>
          </p:nvSpPr>
          <p:spPr>
            <a:xfrm>
              <a:off x="6865126"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9" name="Google Shape;17999;p86"/>
            <p:cNvSpPr/>
            <p:nvPr/>
          </p:nvSpPr>
          <p:spPr>
            <a:xfrm>
              <a:off x="6675697" y="2219081"/>
              <a:ext cx="188564" cy="72642"/>
            </a:xfrm>
            <a:custGeom>
              <a:rect b="b" l="l" r="r" t="t"/>
              <a:pathLst>
                <a:path extrusionOk="0" h="2771" w="7193">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0" name="Google Shape;18000;p86"/>
            <p:cNvSpPr/>
            <p:nvPr/>
          </p:nvSpPr>
          <p:spPr>
            <a:xfrm>
              <a:off x="6747447" y="2112176"/>
              <a:ext cx="45064" cy="45064"/>
            </a:xfrm>
            <a:custGeom>
              <a:rect b="b" l="l" r="r" t="t"/>
              <a:pathLst>
                <a:path extrusionOk="0" h="1719" w="1719">
                  <a:moveTo>
                    <a:pt x="0" y="0"/>
                  </a:moveTo>
                  <a:lnTo>
                    <a:pt x="0" y="1718"/>
                  </a:lnTo>
                  <a:lnTo>
                    <a:pt x="1718" y="1718"/>
                  </a:lnTo>
                  <a:lnTo>
                    <a:pt x="171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1" name="Google Shape;18001;p86"/>
            <p:cNvSpPr/>
            <p:nvPr/>
          </p:nvSpPr>
          <p:spPr>
            <a:xfrm>
              <a:off x="6747447" y="2112176"/>
              <a:ext cx="45064" cy="22361"/>
            </a:xfrm>
            <a:custGeom>
              <a:rect b="b" l="l" r="r" t="t"/>
              <a:pathLst>
                <a:path extrusionOk="0" h="853" w="1719">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2" name="Google Shape;18002;p86"/>
            <p:cNvSpPr/>
            <p:nvPr/>
          </p:nvSpPr>
          <p:spPr>
            <a:xfrm>
              <a:off x="6741759" y="1977458"/>
              <a:ext cx="56415" cy="45064"/>
            </a:xfrm>
            <a:custGeom>
              <a:rect b="b" l="l" r="r" t="t"/>
              <a:pathLst>
                <a:path extrusionOk="0" h="1719" w="2152">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3" name="Google Shape;18003;p86"/>
            <p:cNvSpPr/>
            <p:nvPr/>
          </p:nvSpPr>
          <p:spPr>
            <a:xfrm>
              <a:off x="6741759" y="1977825"/>
              <a:ext cx="38248" cy="44697"/>
            </a:xfrm>
            <a:custGeom>
              <a:rect b="b" l="l" r="r" t="t"/>
              <a:pathLst>
                <a:path extrusionOk="0" h="1705" w="1459">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4" name="Google Shape;18004;p86"/>
            <p:cNvSpPr/>
            <p:nvPr/>
          </p:nvSpPr>
          <p:spPr>
            <a:xfrm>
              <a:off x="6713761" y="2000160"/>
              <a:ext cx="112410" cy="112043"/>
            </a:xfrm>
            <a:custGeom>
              <a:rect b="b" l="l" r="r" t="t"/>
              <a:pathLst>
                <a:path extrusionOk="0" h="4274" w="4288">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5" name="Google Shape;18005;p86"/>
            <p:cNvSpPr/>
            <p:nvPr/>
          </p:nvSpPr>
          <p:spPr>
            <a:xfrm>
              <a:off x="6740605" y="2000134"/>
              <a:ext cx="88974" cy="110942"/>
            </a:xfrm>
            <a:custGeom>
              <a:rect b="b" l="l" r="r" t="t"/>
              <a:pathLst>
                <a:path extrusionOk="0" h="4232" w="3394">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6" name="Google Shape;18006;p86"/>
            <p:cNvSpPr/>
            <p:nvPr/>
          </p:nvSpPr>
          <p:spPr>
            <a:xfrm>
              <a:off x="6725112" y="2040033"/>
              <a:ext cx="89708" cy="83521"/>
            </a:xfrm>
            <a:custGeom>
              <a:rect b="b" l="l" r="r" t="t"/>
              <a:pathLst>
                <a:path extrusionOk="0" h="3186" w="3422">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7" name="Google Shape;18007;p86"/>
            <p:cNvSpPr/>
            <p:nvPr/>
          </p:nvSpPr>
          <p:spPr>
            <a:xfrm>
              <a:off x="6697481" y="2142822"/>
              <a:ext cx="145362" cy="59062"/>
            </a:xfrm>
            <a:custGeom>
              <a:rect b="b" l="l" r="r" t="t"/>
              <a:pathLst>
                <a:path extrusionOk="0" h="2253" w="5545">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8" name="Google Shape;18008;p86"/>
            <p:cNvSpPr/>
            <p:nvPr/>
          </p:nvSpPr>
          <p:spPr>
            <a:xfrm>
              <a:off x="6697114" y="2161749"/>
              <a:ext cx="28024" cy="40135"/>
            </a:xfrm>
            <a:custGeom>
              <a:rect b="b" l="l" r="r" t="t"/>
              <a:pathLst>
                <a:path extrusionOk="0" h="1531" w="1069">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9" name="Google Shape;18009;p86"/>
            <p:cNvSpPr/>
            <p:nvPr/>
          </p:nvSpPr>
          <p:spPr>
            <a:xfrm>
              <a:off x="6814427" y="2161749"/>
              <a:ext cx="28417" cy="40135"/>
            </a:xfrm>
            <a:custGeom>
              <a:rect b="b" l="l" r="r" t="t"/>
              <a:pathLst>
                <a:path extrusionOk="0" h="1531" w="1084">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0" name="Google Shape;18010;p86"/>
            <p:cNvSpPr/>
            <p:nvPr/>
          </p:nvSpPr>
          <p:spPr>
            <a:xfrm>
              <a:off x="6737617" y="2135849"/>
              <a:ext cx="64358" cy="66036"/>
            </a:xfrm>
            <a:custGeom>
              <a:rect b="b" l="l" r="r" t="t"/>
              <a:pathLst>
                <a:path extrusionOk="0" h="2519" w="2455">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1" name="Google Shape;18011;p86"/>
            <p:cNvSpPr/>
            <p:nvPr/>
          </p:nvSpPr>
          <p:spPr>
            <a:xfrm>
              <a:off x="6725112" y="2040033"/>
              <a:ext cx="90101" cy="82761"/>
            </a:xfrm>
            <a:custGeom>
              <a:rect b="b" l="l" r="r" t="t"/>
              <a:pathLst>
                <a:path extrusionOk="0" h="3157" w="3437">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12" name="Google Shape;18012;p86"/>
          <p:cNvGrpSpPr/>
          <p:nvPr/>
        </p:nvGrpSpPr>
        <p:grpSpPr>
          <a:xfrm>
            <a:off x="7072513" y="1997512"/>
            <a:ext cx="394352" cy="308052"/>
            <a:chOff x="7072513" y="1997512"/>
            <a:chExt cx="394352" cy="308052"/>
          </a:xfrm>
        </p:grpSpPr>
        <p:sp>
          <p:nvSpPr>
            <p:cNvPr id="18013" name="Google Shape;18013;p86"/>
            <p:cNvSpPr/>
            <p:nvPr/>
          </p:nvSpPr>
          <p:spPr>
            <a:xfrm>
              <a:off x="7111862" y="2025903"/>
              <a:ext cx="279321" cy="279662"/>
            </a:xfrm>
            <a:custGeom>
              <a:rect b="b" l="l" r="r" t="t"/>
              <a:pathLst>
                <a:path extrusionOk="0" h="10668" w="10655">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4" name="Google Shape;18014;p86"/>
            <p:cNvSpPr/>
            <p:nvPr/>
          </p:nvSpPr>
          <p:spPr>
            <a:xfrm>
              <a:off x="7250749" y="2106488"/>
              <a:ext cx="74582" cy="97677"/>
            </a:xfrm>
            <a:custGeom>
              <a:rect b="b" l="l" r="r" t="t"/>
              <a:pathLst>
                <a:path extrusionOk="0" h="3726" w="2845">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5" name="Google Shape;18015;p86"/>
            <p:cNvSpPr/>
            <p:nvPr/>
          </p:nvSpPr>
          <p:spPr>
            <a:xfrm>
              <a:off x="7250749" y="2048212"/>
              <a:ext cx="148744" cy="193021"/>
            </a:xfrm>
            <a:custGeom>
              <a:rect b="b" l="l" r="r" t="t"/>
              <a:pathLst>
                <a:path extrusionOk="0" h="7363" w="5674">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6" name="Google Shape;18016;p86"/>
            <p:cNvSpPr/>
            <p:nvPr/>
          </p:nvSpPr>
          <p:spPr>
            <a:xfrm>
              <a:off x="7250382" y="1997512"/>
              <a:ext cx="216483" cy="272872"/>
            </a:xfrm>
            <a:custGeom>
              <a:rect b="b" l="l" r="r" t="t"/>
              <a:pathLst>
                <a:path extrusionOk="0" h="10409" w="8258">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7" name="Google Shape;18017;p86"/>
            <p:cNvSpPr/>
            <p:nvPr/>
          </p:nvSpPr>
          <p:spPr>
            <a:xfrm>
              <a:off x="7114903" y="2025903"/>
              <a:ext cx="137000" cy="140408"/>
            </a:xfrm>
            <a:custGeom>
              <a:rect b="b" l="l" r="r" t="t"/>
              <a:pathLst>
                <a:path extrusionOk="0" h="5356" w="5226">
                  <a:moveTo>
                    <a:pt x="5197" y="0"/>
                  </a:moveTo>
                  <a:cubicBezTo>
                    <a:pt x="2700" y="15"/>
                    <a:pt x="534" y="1747"/>
                    <a:pt x="0" y="4201"/>
                  </a:cubicBezTo>
                  <a:lnTo>
                    <a:pt x="5226" y="5356"/>
                  </a:lnTo>
                  <a:lnTo>
                    <a:pt x="5197"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8" name="Google Shape;18018;p86"/>
            <p:cNvSpPr/>
            <p:nvPr/>
          </p:nvSpPr>
          <p:spPr>
            <a:xfrm>
              <a:off x="7111862" y="2135639"/>
              <a:ext cx="140041" cy="164630"/>
            </a:xfrm>
            <a:custGeom>
              <a:rect b="b" l="l" r="r" t="t"/>
              <a:pathLst>
                <a:path extrusionOk="0" h="6280" w="5342">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9" name="Google Shape;18019;p86"/>
            <p:cNvSpPr/>
            <p:nvPr/>
          </p:nvSpPr>
          <p:spPr>
            <a:xfrm>
              <a:off x="7198529" y="2280188"/>
              <a:ext cx="73821" cy="25376"/>
            </a:xfrm>
            <a:custGeom>
              <a:rect b="b" l="l" r="r" t="t"/>
              <a:pathLst>
                <a:path extrusionOk="0" h="968" w="2816">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0" name="Google Shape;18020;p86"/>
            <p:cNvSpPr/>
            <p:nvPr/>
          </p:nvSpPr>
          <p:spPr>
            <a:xfrm>
              <a:off x="7114903" y="2025903"/>
              <a:ext cx="136239" cy="118833"/>
            </a:xfrm>
            <a:custGeom>
              <a:rect b="b" l="l" r="r" t="t"/>
              <a:pathLst>
                <a:path extrusionOk="0" h="4533" w="5197">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1" name="Google Shape;18021;p86"/>
            <p:cNvSpPr/>
            <p:nvPr/>
          </p:nvSpPr>
          <p:spPr>
            <a:xfrm>
              <a:off x="7072513" y="2004223"/>
              <a:ext cx="136947" cy="105515"/>
            </a:xfrm>
            <a:custGeom>
              <a:rect b="b" l="l" r="r" t="t"/>
              <a:pathLst>
                <a:path extrusionOk="0" h="4025" w="5224">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2" name="Google Shape;18022;p86"/>
            <p:cNvSpPr/>
            <p:nvPr/>
          </p:nvSpPr>
          <p:spPr>
            <a:xfrm>
              <a:off x="7187545" y="2099436"/>
              <a:ext cx="35233" cy="30173"/>
            </a:xfrm>
            <a:custGeom>
              <a:rect b="b" l="l" r="r" t="t"/>
              <a:pathLst>
                <a:path extrusionOk="0" h="1151" w="1344">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3" name="Google Shape;18023;p86"/>
            <p:cNvSpPr/>
            <p:nvPr/>
          </p:nvSpPr>
          <p:spPr>
            <a:xfrm>
              <a:off x="7098990" y="2135246"/>
              <a:ext cx="120379" cy="165023"/>
            </a:xfrm>
            <a:custGeom>
              <a:rect b="b" l="l" r="r" t="t"/>
              <a:pathLst>
                <a:path extrusionOk="0" h="6295" w="4592">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24" name="Google Shape;18024;p86"/>
          <p:cNvGrpSpPr/>
          <p:nvPr/>
        </p:nvGrpSpPr>
        <p:grpSpPr>
          <a:xfrm>
            <a:off x="7576208" y="1977825"/>
            <a:ext cx="292533" cy="347454"/>
            <a:chOff x="7576208" y="1977825"/>
            <a:chExt cx="292533" cy="347454"/>
          </a:xfrm>
        </p:grpSpPr>
        <p:sp>
          <p:nvSpPr>
            <p:cNvPr id="18025" name="Google Shape;18025;p86"/>
            <p:cNvSpPr/>
            <p:nvPr/>
          </p:nvSpPr>
          <p:spPr>
            <a:xfrm>
              <a:off x="7576208" y="1999032"/>
              <a:ext cx="89315" cy="148351"/>
            </a:xfrm>
            <a:custGeom>
              <a:rect b="b" l="l" r="r" t="t"/>
              <a:pathLst>
                <a:path extrusionOk="0" h="5659" w="3407">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6" name="Google Shape;18026;p86"/>
            <p:cNvSpPr/>
            <p:nvPr/>
          </p:nvSpPr>
          <p:spPr>
            <a:xfrm>
              <a:off x="7779034" y="1999032"/>
              <a:ext cx="89708" cy="148351"/>
            </a:xfrm>
            <a:custGeom>
              <a:rect b="b" l="l" r="r" t="t"/>
              <a:pathLst>
                <a:path extrusionOk="0" h="5659" w="3422">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7" name="Google Shape;18027;p86"/>
            <p:cNvSpPr/>
            <p:nvPr/>
          </p:nvSpPr>
          <p:spPr>
            <a:xfrm>
              <a:off x="7710927" y="2175381"/>
              <a:ext cx="22728" cy="103707"/>
            </a:xfrm>
            <a:custGeom>
              <a:rect b="b" l="l" r="r" t="t"/>
              <a:pathLst>
                <a:path extrusionOk="0" h="3956" w="867">
                  <a:moveTo>
                    <a:pt x="0" y="0"/>
                  </a:moveTo>
                  <a:lnTo>
                    <a:pt x="0" y="3955"/>
                  </a:lnTo>
                  <a:lnTo>
                    <a:pt x="866" y="3955"/>
                  </a:lnTo>
                  <a:lnTo>
                    <a:pt x="866" y="0"/>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8" name="Google Shape;18028;p86"/>
            <p:cNvSpPr/>
            <p:nvPr/>
          </p:nvSpPr>
          <p:spPr>
            <a:xfrm>
              <a:off x="7638626" y="1989176"/>
              <a:ext cx="167671" cy="204765"/>
            </a:xfrm>
            <a:custGeom>
              <a:rect b="b" l="l" r="r" t="t"/>
              <a:pathLst>
                <a:path extrusionOk="0" h="7811" w="6396">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9" name="Google Shape;18029;p86"/>
            <p:cNvSpPr/>
            <p:nvPr/>
          </p:nvSpPr>
          <p:spPr>
            <a:xfrm>
              <a:off x="7706759" y="1989176"/>
              <a:ext cx="99538" cy="204765"/>
            </a:xfrm>
            <a:custGeom>
              <a:rect b="b" l="l" r="r" t="t"/>
              <a:pathLst>
                <a:path extrusionOk="0" h="7811" w="3797">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0" name="Google Shape;18030;p86"/>
            <p:cNvSpPr/>
            <p:nvPr/>
          </p:nvSpPr>
          <p:spPr>
            <a:xfrm>
              <a:off x="7628035" y="1977825"/>
              <a:ext cx="189246" cy="22728"/>
            </a:xfrm>
            <a:custGeom>
              <a:rect b="b" l="l" r="r" t="t"/>
              <a:pathLst>
                <a:path extrusionOk="0" h="867" w="7219">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1" name="Google Shape;18031;p86"/>
            <p:cNvSpPr/>
            <p:nvPr/>
          </p:nvSpPr>
          <p:spPr>
            <a:xfrm>
              <a:off x="7785456" y="1977825"/>
              <a:ext cx="31825" cy="22728"/>
            </a:xfrm>
            <a:custGeom>
              <a:rect b="b" l="l" r="r" t="t"/>
              <a:pathLst>
                <a:path extrusionOk="0" h="867" w="1214">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2" name="Google Shape;18032;p86"/>
            <p:cNvSpPr/>
            <p:nvPr/>
          </p:nvSpPr>
          <p:spPr>
            <a:xfrm>
              <a:off x="7681776" y="2039980"/>
              <a:ext cx="82158" cy="78042"/>
            </a:xfrm>
            <a:custGeom>
              <a:rect b="b" l="l" r="r" t="t"/>
              <a:pathLst>
                <a:path extrusionOk="0" h="2977" w="3134">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3" name="Google Shape;18033;p86"/>
            <p:cNvSpPr/>
            <p:nvPr/>
          </p:nvSpPr>
          <p:spPr>
            <a:xfrm>
              <a:off x="7700703" y="2180676"/>
              <a:ext cx="43543" cy="21208"/>
            </a:xfrm>
            <a:custGeom>
              <a:rect b="b" l="l" r="r" t="t"/>
              <a:pathLst>
                <a:path extrusionOk="0" h="809" w="1661">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4" name="Google Shape;18034;p86"/>
            <p:cNvSpPr/>
            <p:nvPr/>
          </p:nvSpPr>
          <p:spPr>
            <a:xfrm>
              <a:off x="7678001" y="2263542"/>
              <a:ext cx="88947" cy="30672"/>
            </a:xfrm>
            <a:custGeom>
              <a:rect b="b" l="l" r="r" t="t"/>
              <a:pathLst>
                <a:path extrusionOk="0" h="1170" w="3393">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5" name="Google Shape;18035;p86"/>
            <p:cNvSpPr/>
            <p:nvPr/>
          </p:nvSpPr>
          <p:spPr>
            <a:xfrm>
              <a:off x="7735517" y="2263542"/>
              <a:ext cx="31432" cy="30672"/>
            </a:xfrm>
            <a:custGeom>
              <a:rect b="b" l="l" r="r" t="t"/>
              <a:pathLst>
                <a:path extrusionOk="0" h="1170" w="1199">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6" name="Google Shape;18036;p86"/>
            <p:cNvSpPr/>
            <p:nvPr/>
          </p:nvSpPr>
          <p:spPr>
            <a:xfrm>
              <a:off x="7645835" y="2286637"/>
              <a:ext cx="152519" cy="38615"/>
            </a:xfrm>
            <a:custGeom>
              <a:rect b="b" l="l" r="r" t="t"/>
              <a:pathLst>
                <a:path extrusionOk="0" h="1473" w="5818">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7" name="Google Shape;18037;p86"/>
            <p:cNvSpPr/>
            <p:nvPr/>
          </p:nvSpPr>
          <p:spPr>
            <a:xfrm>
              <a:off x="7760500" y="2286637"/>
              <a:ext cx="38588" cy="38641"/>
            </a:xfrm>
            <a:custGeom>
              <a:rect b="b" l="l" r="r" t="t"/>
              <a:pathLst>
                <a:path extrusionOk="0" h="1474" w="1472">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38" name="Google Shape;18038;p86"/>
          <p:cNvGrpSpPr/>
          <p:nvPr/>
        </p:nvGrpSpPr>
        <p:grpSpPr>
          <a:xfrm>
            <a:off x="8023882" y="1977458"/>
            <a:ext cx="320557" cy="347794"/>
            <a:chOff x="8023882" y="1977458"/>
            <a:chExt cx="320557" cy="347794"/>
          </a:xfrm>
        </p:grpSpPr>
        <p:sp>
          <p:nvSpPr>
            <p:cNvPr id="18039" name="Google Shape;18039;p86"/>
            <p:cNvSpPr/>
            <p:nvPr/>
          </p:nvSpPr>
          <p:spPr>
            <a:xfrm>
              <a:off x="8053007" y="1977458"/>
              <a:ext cx="291432" cy="291799"/>
            </a:xfrm>
            <a:custGeom>
              <a:rect b="b" l="l" r="r" t="t"/>
              <a:pathLst>
                <a:path extrusionOk="0" h="11131" w="11117">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0" name="Google Shape;18040;p86"/>
            <p:cNvSpPr/>
            <p:nvPr/>
          </p:nvSpPr>
          <p:spPr>
            <a:xfrm>
              <a:off x="8023882" y="1980866"/>
              <a:ext cx="277407" cy="288549"/>
            </a:xfrm>
            <a:custGeom>
              <a:rect b="b" l="l" r="r" t="t"/>
              <a:pathLst>
                <a:path extrusionOk="0" h="11007" w="10582">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1" name="Google Shape;18041;p86"/>
            <p:cNvSpPr/>
            <p:nvPr/>
          </p:nvSpPr>
          <p:spPr>
            <a:xfrm>
              <a:off x="8053007" y="1977825"/>
              <a:ext cx="291432" cy="291039"/>
            </a:xfrm>
            <a:custGeom>
              <a:rect b="b" l="l" r="r" t="t"/>
              <a:pathLst>
                <a:path extrusionOk="0" h="11102" w="11117">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2" name="Google Shape;18042;p86"/>
            <p:cNvSpPr/>
            <p:nvPr/>
          </p:nvSpPr>
          <p:spPr>
            <a:xfrm>
              <a:off x="8052640" y="1981233"/>
              <a:ext cx="220258" cy="288024"/>
            </a:xfrm>
            <a:custGeom>
              <a:rect b="b" l="l" r="r" t="t"/>
              <a:pathLst>
                <a:path extrusionOk="0" h="10987" w="8402">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3" name="Google Shape;18043;p86"/>
            <p:cNvSpPr/>
            <p:nvPr/>
          </p:nvSpPr>
          <p:spPr>
            <a:xfrm>
              <a:off x="8097677"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4" name="Google Shape;18044;p86"/>
            <p:cNvSpPr/>
            <p:nvPr/>
          </p:nvSpPr>
          <p:spPr>
            <a:xfrm>
              <a:off x="8096524" y="2201858"/>
              <a:ext cx="24642" cy="16961"/>
            </a:xfrm>
            <a:custGeom>
              <a:rect b="b" l="l" r="r" t="t"/>
              <a:pathLst>
                <a:path extrusionOk="0" h="647" w="94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5" name="Google Shape;18045;p86"/>
            <p:cNvSpPr/>
            <p:nvPr/>
          </p:nvSpPr>
          <p:spPr>
            <a:xfrm>
              <a:off x="8075342" y="2219658"/>
              <a:ext cx="67373" cy="83259"/>
            </a:xfrm>
            <a:custGeom>
              <a:rect b="b" l="l" r="r" t="t"/>
              <a:pathLst>
                <a:path extrusionOk="0" h="3176" w="257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6" name="Google Shape;18046;p86"/>
            <p:cNvSpPr/>
            <p:nvPr/>
          </p:nvSpPr>
          <p:spPr>
            <a:xfrm>
              <a:off x="8086693" y="2302891"/>
              <a:ext cx="45064" cy="22361"/>
            </a:xfrm>
            <a:custGeom>
              <a:rect b="b" l="l" r="r" t="t"/>
              <a:pathLst>
                <a:path extrusionOk="0" h="853" w="1719">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7" name="Google Shape;18047;p86"/>
            <p:cNvSpPr/>
            <p:nvPr/>
          </p:nvSpPr>
          <p:spPr>
            <a:xfrm>
              <a:off x="8075342" y="2228728"/>
              <a:ext cx="11377" cy="74188"/>
            </a:xfrm>
            <a:custGeom>
              <a:rect b="b" l="l" r="r" t="t"/>
              <a:pathLst>
                <a:path extrusionOk="0" h="2830" w="434">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8" name="Google Shape;18048;p86"/>
            <p:cNvSpPr/>
            <p:nvPr/>
          </p:nvSpPr>
          <p:spPr>
            <a:xfrm>
              <a:off x="8131337" y="2228728"/>
              <a:ext cx="11377" cy="74188"/>
            </a:xfrm>
            <a:custGeom>
              <a:rect b="b" l="l" r="r" t="t"/>
              <a:pathLst>
                <a:path extrusionOk="0" h="2830" w="434">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9" name="Google Shape;18049;p86"/>
            <p:cNvSpPr/>
            <p:nvPr/>
          </p:nvSpPr>
          <p:spPr>
            <a:xfrm>
              <a:off x="8091621"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0" name="Google Shape;18050;p86"/>
            <p:cNvSpPr/>
            <p:nvPr/>
          </p:nvSpPr>
          <p:spPr>
            <a:xfrm>
              <a:off x="8105987" y="2313875"/>
              <a:ext cx="5715" cy="11377"/>
            </a:xfrm>
            <a:custGeom>
              <a:rect b="b" l="l" r="r" t="t"/>
              <a:pathLst>
                <a:path extrusionOk="0" h="434" w="218">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1" name="Google Shape;18051;p86"/>
            <p:cNvSpPr/>
            <p:nvPr/>
          </p:nvSpPr>
          <p:spPr>
            <a:xfrm>
              <a:off x="8086326" y="2156821"/>
              <a:ext cx="45037" cy="50752"/>
            </a:xfrm>
            <a:custGeom>
              <a:rect b="b" l="l" r="r" t="t"/>
              <a:pathLst>
                <a:path extrusionOk="0" h="1936" w="1718">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2" name="Google Shape;18052;p86"/>
            <p:cNvSpPr/>
            <p:nvPr/>
          </p:nvSpPr>
          <p:spPr>
            <a:xfrm>
              <a:off x="8086693" y="2156821"/>
              <a:ext cx="30672" cy="50569"/>
            </a:xfrm>
            <a:custGeom>
              <a:rect b="b" l="l" r="r" t="t"/>
              <a:pathLst>
                <a:path extrusionOk="0" h="1929" w="117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3" name="Google Shape;18053;p86"/>
            <p:cNvSpPr/>
            <p:nvPr/>
          </p:nvSpPr>
          <p:spPr>
            <a:xfrm>
              <a:off x="8086693" y="2156821"/>
              <a:ext cx="45064" cy="22781"/>
            </a:xfrm>
            <a:custGeom>
              <a:rect b="b" l="l" r="r" t="t"/>
              <a:pathLst>
                <a:path extrusionOk="0" h="869" w="1719">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4" name="Google Shape;18054;p86"/>
            <p:cNvSpPr/>
            <p:nvPr/>
          </p:nvSpPr>
          <p:spPr>
            <a:xfrm>
              <a:off x="8086693" y="2156821"/>
              <a:ext cx="30672" cy="20474"/>
            </a:xfrm>
            <a:custGeom>
              <a:rect b="b" l="l" r="r" t="t"/>
              <a:pathLst>
                <a:path extrusionOk="0" h="781" w="117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5" name="Google Shape;18055;p86"/>
            <p:cNvSpPr/>
            <p:nvPr/>
          </p:nvSpPr>
          <p:spPr>
            <a:xfrm>
              <a:off x="8187359"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6" name="Google Shape;18056;p86"/>
            <p:cNvSpPr/>
            <p:nvPr/>
          </p:nvSpPr>
          <p:spPr>
            <a:xfrm>
              <a:off x="8186231" y="2201858"/>
              <a:ext cx="24616" cy="16961"/>
            </a:xfrm>
            <a:custGeom>
              <a:rect b="b" l="l" r="r" t="t"/>
              <a:pathLst>
                <a:path extrusionOk="0" h="647" w="939">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7" name="Google Shape;18057;p86"/>
            <p:cNvSpPr/>
            <p:nvPr/>
          </p:nvSpPr>
          <p:spPr>
            <a:xfrm>
              <a:off x="8165023" y="2219658"/>
              <a:ext cx="67399" cy="83259"/>
            </a:xfrm>
            <a:custGeom>
              <a:rect b="b" l="l" r="r" t="t"/>
              <a:pathLst>
                <a:path extrusionOk="0" h="3176" w="2571">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8" name="Google Shape;18058;p86"/>
            <p:cNvSpPr/>
            <p:nvPr/>
          </p:nvSpPr>
          <p:spPr>
            <a:xfrm>
              <a:off x="8176374" y="2302891"/>
              <a:ext cx="44697" cy="22361"/>
            </a:xfrm>
            <a:custGeom>
              <a:rect b="b" l="l" r="r" t="t"/>
              <a:pathLst>
                <a:path extrusionOk="0" h="853" w="1705">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9" name="Google Shape;18059;p86"/>
            <p:cNvSpPr/>
            <p:nvPr/>
          </p:nvSpPr>
          <p:spPr>
            <a:xfrm>
              <a:off x="8165023" y="2228728"/>
              <a:ext cx="11377" cy="74188"/>
            </a:xfrm>
            <a:custGeom>
              <a:rect b="b" l="l" r="r" t="t"/>
              <a:pathLst>
                <a:path extrusionOk="0" h="2830" w="434">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0" name="Google Shape;18060;p86"/>
            <p:cNvSpPr/>
            <p:nvPr/>
          </p:nvSpPr>
          <p:spPr>
            <a:xfrm>
              <a:off x="8221045" y="2228728"/>
              <a:ext cx="11377" cy="74188"/>
            </a:xfrm>
            <a:custGeom>
              <a:rect b="b" l="l" r="r" t="t"/>
              <a:pathLst>
                <a:path extrusionOk="0" h="2830" w="434">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1" name="Google Shape;18061;p86"/>
            <p:cNvSpPr/>
            <p:nvPr/>
          </p:nvSpPr>
          <p:spPr>
            <a:xfrm>
              <a:off x="8181303"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2" name="Google Shape;18062;p86"/>
            <p:cNvSpPr/>
            <p:nvPr/>
          </p:nvSpPr>
          <p:spPr>
            <a:xfrm>
              <a:off x="8195669" y="2313875"/>
              <a:ext cx="5715" cy="11377"/>
            </a:xfrm>
            <a:custGeom>
              <a:rect b="b" l="l" r="r" t="t"/>
              <a:pathLst>
                <a:path extrusionOk="0" h="434" w="218">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3" name="Google Shape;18063;p86"/>
            <p:cNvSpPr/>
            <p:nvPr/>
          </p:nvSpPr>
          <p:spPr>
            <a:xfrm>
              <a:off x="8176374" y="2156821"/>
              <a:ext cx="44697" cy="50752"/>
            </a:xfrm>
            <a:custGeom>
              <a:rect b="b" l="l" r="r" t="t"/>
              <a:pathLst>
                <a:path extrusionOk="0" h="1936" w="1705">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4" name="Google Shape;18064;p86"/>
            <p:cNvSpPr/>
            <p:nvPr/>
          </p:nvSpPr>
          <p:spPr>
            <a:xfrm>
              <a:off x="8176374" y="2156821"/>
              <a:ext cx="30672" cy="50569"/>
            </a:xfrm>
            <a:custGeom>
              <a:rect b="b" l="l" r="r" t="t"/>
              <a:pathLst>
                <a:path extrusionOk="0" h="1929" w="117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5" name="Google Shape;18065;p86"/>
            <p:cNvSpPr/>
            <p:nvPr/>
          </p:nvSpPr>
          <p:spPr>
            <a:xfrm>
              <a:off x="8176007"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6" name="Google Shape;18066;p86"/>
            <p:cNvSpPr/>
            <p:nvPr/>
          </p:nvSpPr>
          <p:spPr>
            <a:xfrm>
              <a:off x="8176374" y="2156821"/>
              <a:ext cx="30672" cy="20474"/>
            </a:xfrm>
            <a:custGeom>
              <a:rect b="b" l="l" r="r" t="t"/>
              <a:pathLst>
                <a:path extrusionOk="0" h="781" w="117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7" name="Google Shape;18067;p86"/>
            <p:cNvSpPr/>
            <p:nvPr/>
          </p:nvSpPr>
          <p:spPr>
            <a:xfrm>
              <a:off x="8277040" y="2201858"/>
              <a:ext cx="22361" cy="22361"/>
            </a:xfrm>
            <a:custGeom>
              <a:rect b="b" l="l" r="r" t="t"/>
              <a:pathLst>
                <a:path extrusionOk="0" h="853" w="853">
                  <a:moveTo>
                    <a:pt x="1" y="1"/>
                  </a:moveTo>
                  <a:lnTo>
                    <a:pt x="1"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8" name="Google Shape;18068;p86"/>
            <p:cNvSpPr/>
            <p:nvPr/>
          </p:nvSpPr>
          <p:spPr>
            <a:xfrm>
              <a:off x="8275913" y="2201858"/>
              <a:ext cx="24616" cy="16961"/>
            </a:xfrm>
            <a:custGeom>
              <a:rect b="b" l="l" r="r" t="t"/>
              <a:pathLst>
                <a:path extrusionOk="0" h="647" w="939">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9" name="Google Shape;18069;p86"/>
            <p:cNvSpPr/>
            <p:nvPr/>
          </p:nvSpPr>
          <p:spPr>
            <a:xfrm>
              <a:off x="8254705" y="2219658"/>
              <a:ext cx="67399" cy="83259"/>
            </a:xfrm>
            <a:custGeom>
              <a:rect b="b" l="l" r="r" t="t"/>
              <a:pathLst>
                <a:path extrusionOk="0" h="3176" w="2571">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0" name="Google Shape;18070;p86"/>
            <p:cNvSpPr/>
            <p:nvPr/>
          </p:nvSpPr>
          <p:spPr>
            <a:xfrm>
              <a:off x="8266056" y="2302891"/>
              <a:ext cx="44697" cy="22361"/>
            </a:xfrm>
            <a:custGeom>
              <a:rect b="b" l="l" r="r" t="t"/>
              <a:pathLst>
                <a:path extrusionOk="0" h="853" w="1705">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1" name="Google Shape;18071;p86"/>
            <p:cNvSpPr/>
            <p:nvPr/>
          </p:nvSpPr>
          <p:spPr>
            <a:xfrm>
              <a:off x="8254705" y="2228728"/>
              <a:ext cx="11377" cy="74188"/>
            </a:xfrm>
            <a:custGeom>
              <a:rect b="b" l="l" r="r" t="t"/>
              <a:pathLst>
                <a:path extrusionOk="0" h="2830" w="434">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2" name="Google Shape;18072;p86"/>
            <p:cNvSpPr/>
            <p:nvPr/>
          </p:nvSpPr>
          <p:spPr>
            <a:xfrm>
              <a:off x="8310726" y="2228728"/>
              <a:ext cx="11377" cy="74188"/>
            </a:xfrm>
            <a:custGeom>
              <a:rect b="b" l="l" r="r" t="t"/>
              <a:pathLst>
                <a:path extrusionOk="0" h="2830" w="434">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3" name="Google Shape;18073;p86"/>
            <p:cNvSpPr/>
            <p:nvPr/>
          </p:nvSpPr>
          <p:spPr>
            <a:xfrm>
              <a:off x="8270984" y="2213314"/>
              <a:ext cx="34473" cy="89603"/>
            </a:xfrm>
            <a:custGeom>
              <a:rect b="b" l="l" r="r" t="t"/>
              <a:pathLst>
                <a:path extrusionOk="0" h="3418" w="1315">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4" name="Google Shape;18074;p86"/>
            <p:cNvSpPr/>
            <p:nvPr/>
          </p:nvSpPr>
          <p:spPr>
            <a:xfrm>
              <a:off x="8285376" y="2313875"/>
              <a:ext cx="5689" cy="11377"/>
            </a:xfrm>
            <a:custGeom>
              <a:rect b="b" l="l" r="r" t="t"/>
              <a:pathLst>
                <a:path extrusionOk="0" h="434" w="217">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5" name="Google Shape;18075;p86"/>
            <p:cNvSpPr/>
            <p:nvPr/>
          </p:nvSpPr>
          <p:spPr>
            <a:xfrm>
              <a:off x="8266056" y="2156821"/>
              <a:ext cx="44697" cy="50752"/>
            </a:xfrm>
            <a:custGeom>
              <a:rect b="b" l="l" r="r" t="t"/>
              <a:pathLst>
                <a:path extrusionOk="0" h="1936" w="1705">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6" name="Google Shape;18076;p86"/>
            <p:cNvSpPr/>
            <p:nvPr/>
          </p:nvSpPr>
          <p:spPr>
            <a:xfrm>
              <a:off x="8266056" y="2156821"/>
              <a:ext cx="31065" cy="50569"/>
            </a:xfrm>
            <a:custGeom>
              <a:rect b="b" l="l" r="r" t="t"/>
              <a:pathLst>
                <a:path extrusionOk="0" h="1929" w="1185">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7" name="Google Shape;18077;p86"/>
            <p:cNvSpPr/>
            <p:nvPr/>
          </p:nvSpPr>
          <p:spPr>
            <a:xfrm>
              <a:off x="8265689"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8" name="Google Shape;18078;p86"/>
            <p:cNvSpPr/>
            <p:nvPr/>
          </p:nvSpPr>
          <p:spPr>
            <a:xfrm>
              <a:off x="8266056" y="2156821"/>
              <a:ext cx="31065" cy="20474"/>
            </a:xfrm>
            <a:custGeom>
              <a:rect b="b" l="l" r="r" t="t"/>
              <a:pathLst>
                <a:path extrusionOk="0" h="781" w="1185">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79" name="Google Shape;18079;p86"/>
          <p:cNvGrpSpPr/>
          <p:nvPr/>
        </p:nvGrpSpPr>
        <p:grpSpPr>
          <a:xfrm>
            <a:off x="5627674" y="2444819"/>
            <a:ext cx="345147" cy="342630"/>
            <a:chOff x="5627674" y="2444819"/>
            <a:chExt cx="345147" cy="342630"/>
          </a:xfrm>
        </p:grpSpPr>
        <p:sp>
          <p:nvSpPr>
            <p:cNvPr id="18080" name="Google Shape;18080;p86"/>
            <p:cNvSpPr/>
            <p:nvPr/>
          </p:nvSpPr>
          <p:spPr>
            <a:xfrm>
              <a:off x="5755210" y="2444819"/>
              <a:ext cx="217611" cy="217978"/>
            </a:xfrm>
            <a:custGeom>
              <a:rect b="b" l="l" r="r" t="t"/>
              <a:pathLst>
                <a:path extrusionOk="0" h="8315" w="8301">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1" name="Google Shape;18081;p86"/>
            <p:cNvSpPr/>
            <p:nvPr/>
          </p:nvSpPr>
          <p:spPr>
            <a:xfrm>
              <a:off x="5818021" y="2523516"/>
              <a:ext cx="15545" cy="15178"/>
            </a:xfrm>
            <a:custGeom>
              <a:rect b="b" l="l" r="r" t="t"/>
              <a:pathLst>
                <a:path extrusionOk="0" h="579" w="593">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2" name="Google Shape;18082;p86"/>
            <p:cNvSpPr/>
            <p:nvPr/>
          </p:nvSpPr>
          <p:spPr>
            <a:xfrm>
              <a:off x="5894857"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3" name="Google Shape;18083;p86"/>
            <p:cNvSpPr/>
            <p:nvPr/>
          </p:nvSpPr>
          <p:spPr>
            <a:xfrm>
              <a:off x="5856635"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4" name="Google Shape;18084;p86"/>
            <p:cNvSpPr/>
            <p:nvPr/>
          </p:nvSpPr>
          <p:spPr>
            <a:xfrm>
              <a:off x="5627674" y="2523149"/>
              <a:ext cx="266816" cy="264300"/>
            </a:xfrm>
            <a:custGeom>
              <a:rect b="b" l="l" r="r" t="t"/>
              <a:pathLst>
                <a:path extrusionOk="0" h="10082" w="10178">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85" name="Google Shape;18085;p86"/>
          <p:cNvGrpSpPr/>
          <p:nvPr/>
        </p:nvGrpSpPr>
        <p:grpSpPr>
          <a:xfrm>
            <a:off x="4653996" y="2440257"/>
            <a:ext cx="396607" cy="348555"/>
            <a:chOff x="4653996" y="2440257"/>
            <a:chExt cx="396607" cy="348555"/>
          </a:xfrm>
        </p:grpSpPr>
        <p:sp>
          <p:nvSpPr>
            <p:cNvPr id="18086" name="Google Shape;18086;p86"/>
            <p:cNvSpPr/>
            <p:nvPr/>
          </p:nvSpPr>
          <p:spPr>
            <a:xfrm>
              <a:off x="4670643" y="2520108"/>
              <a:ext cx="363707" cy="250930"/>
            </a:xfrm>
            <a:custGeom>
              <a:rect b="b" l="l" r="r" t="t"/>
              <a:pathLst>
                <a:path extrusionOk="0" h="9572" w="13874">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7" name="Google Shape;18087;p86"/>
            <p:cNvSpPr/>
            <p:nvPr/>
          </p:nvSpPr>
          <p:spPr>
            <a:xfrm>
              <a:off x="4981710" y="2520108"/>
              <a:ext cx="52640" cy="250930"/>
            </a:xfrm>
            <a:custGeom>
              <a:rect b="b" l="l" r="r" t="t"/>
              <a:pathLst>
                <a:path extrusionOk="0" h="9572" w="2008">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8" name="Google Shape;18088;p86"/>
            <p:cNvSpPr/>
            <p:nvPr/>
          </p:nvSpPr>
          <p:spPr>
            <a:xfrm>
              <a:off x="4694865" y="2544724"/>
              <a:ext cx="314108" cy="226681"/>
            </a:xfrm>
            <a:custGeom>
              <a:rect b="b" l="l" r="r" t="t"/>
              <a:pathLst>
                <a:path extrusionOk="0" h="8647" w="11982">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9" name="Google Shape;18089;p86"/>
            <p:cNvSpPr/>
            <p:nvPr/>
          </p:nvSpPr>
          <p:spPr>
            <a:xfrm>
              <a:off x="4981710" y="2544724"/>
              <a:ext cx="28024" cy="226314"/>
            </a:xfrm>
            <a:custGeom>
              <a:rect b="b" l="l" r="r" t="t"/>
              <a:pathLst>
                <a:path extrusionOk="0" h="8633" w="1069">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0" name="Google Shape;18090;p86"/>
            <p:cNvSpPr/>
            <p:nvPr/>
          </p:nvSpPr>
          <p:spPr>
            <a:xfrm>
              <a:off x="4775476" y="2618493"/>
              <a:ext cx="69260" cy="30409"/>
            </a:xfrm>
            <a:custGeom>
              <a:rect b="b" l="l" r="r" t="t"/>
              <a:pathLst>
                <a:path extrusionOk="0" h="1160" w="2642">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1" name="Google Shape;18091;p86"/>
            <p:cNvSpPr/>
            <p:nvPr/>
          </p:nvSpPr>
          <p:spPr>
            <a:xfrm>
              <a:off x="4775476" y="2643476"/>
              <a:ext cx="69260" cy="30672"/>
            </a:xfrm>
            <a:custGeom>
              <a:rect b="b" l="l" r="r" t="t"/>
              <a:pathLst>
                <a:path extrusionOk="0" h="1170" w="2642">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2" name="Google Shape;18092;p86"/>
            <p:cNvSpPr/>
            <p:nvPr/>
          </p:nvSpPr>
          <p:spPr>
            <a:xfrm>
              <a:off x="4775476" y="2668459"/>
              <a:ext cx="69260" cy="30672"/>
            </a:xfrm>
            <a:custGeom>
              <a:rect b="b" l="l" r="r" t="t"/>
              <a:pathLst>
                <a:path extrusionOk="0" h="1170" w="2642">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3" name="Google Shape;18093;p86"/>
            <p:cNvSpPr/>
            <p:nvPr/>
          </p:nvSpPr>
          <p:spPr>
            <a:xfrm>
              <a:off x="4860229" y="2618126"/>
              <a:ext cx="68893" cy="30672"/>
            </a:xfrm>
            <a:custGeom>
              <a:rect b="b" l="l" r="r" t="t"/>
              <a:pathLst>
                <a:path extrusionOk="0" h="1170" w="2628">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4" name="Google Shape;18094;p86"/>
            <p:cNvSpPr/>
            <p:nvPr/>
          </p:nvSpPr>
          <p:spPr>
            <a:xfrm>
              <a:off x="4860229" y="2643476"/>
              <a:ext cx="68893" cy="30672"/>
            </a:xfrm>
            <a:custGeom>
              <a:rect b="b" l="l" r="r" t="t"/>
              <a:pathLst>
                <a:path extrusionOk="0" h="1170" w="2628">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5" name="Google Shape;18095;p86"/>
            <p:cNvSpPr/>
            <p:nvPr/>
          </p:nvSpPr>
          <p:spPr>
            <a:xfrm>
              <a:off x="4860229" y="2668354"/>
              <a:ext cx="68893" cy="30776"/>
            </a:xfrm>
            <a:custGeom>
              <a:rect b="b" l="l" r="r" t="t"/>
              <a:pathLst>
                <a:path extrusionOk="0" h="1174" w="2628">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6" name="Google Shape;18096;p86"/>
            <p:cNvSpPr/>
            <p:nvPr/>
          </p:nvSpPr>
          <p:spPr>
            <a:xfrm>
              <a:off x="4825049" y="2584440"/>
              <a:ext cx="54894" cy="33712"/>
            </a:xfrm>
            <a:custGeom>
              <a:rect b="b" l="l" r="r" t="t"/>
              <a:pathLst>
                <a:path extrusionOk="0" h="1286" w="2094">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7" name="Google Shape;18097;p86"/>
            <p:cNvSpPr/>
            <p:nvPr/>
          </p:nvSpPr>
          <p:spPr>
            <a:xfrm>
              <a:off x="4843216" y="2584440"/>
              <a:ext cx="36727" cy="33712"/>
            </a:xfrm>
            <a:custGeom>
              <a:rect b="b" l="l" r="r" t="t"/>
              <a:pathLst>
                <a:path extrusionOk="0" h="1286" w="1401">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8" name="Google Shape;18098;p86"/>
            <p:cNvSpPr/>
            <p:nvPr/>
          </p:nvSpPr>
          <p:spPr>
            <a:xfrm>
              <a:off x="4809897" y="2606775"/>
              <a:ext cx="85173" cy="95763"/>
            </a:xfrm>
            <a:custGeom>
              <a:rect b="b" l="l" r="r" t="t"/>
              <a:pathLst>
                <a:path extrusionOk="0" h="3653" w="3249">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9" name="Google Shape;18099;p86"/>
            <p:cNvSpPr/>
            <p:nvPr/>
          </p:nvSpPr>
          <p:spPr>
            <a:xfrm>
              <a:off x="4843216" y="2606775"/>
              <a:ext cx="51093" cy="94217"/>
            </a:xfrm>
            <a:custGeom>
              <a:rect b="b" l="l" r="r" t="t"/>
              <a:pathLst>
                <a:path extrusionOk="0" h="3594" w="1949">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0" name="Google Shape;18100;p86"/>
            <p:cNvSpPr/>
            <p:nvPr/>
          </p:nvSpPr>
          <p:spPr>
            <a:xfrm>
              <a:off x="4801953" y="2440257"/>
              <a:ext cx="101452" cy="56415"/>
            </a:xfrm>
            <a:custGeom>
              <a:rect b="b" l="l" r="r" t="t"/>
              <a:pathLst>
                <a:path extrusionOk="0" h="2152" w="387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1" name="Google Shape;18101;p86"/>
            <p:cNvSpPr/>
            <p:nvPr/>
          </p:nvSpPr>
          <p:spPr>
            <a:xfrm>
              <a:off x="4824656" y="2459945"/>
              <a:ext cx="56048" cy="34079"/>
            </a:xfrm>
            <a:custGeom>
              <a:rect b="b" l="l" r="r" t="t"/>
              <a:pathLst>
                <a:path extrusionOk="0" h="1300" w="2138">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2" name="Google Shape;18102;p86"/>
            <p:cNvSpPr/>
            <p:nvPr/>
          </p:nvSpPr>
          <p:spPr>
            <a:xfrm>
              <a:off x="4653996" y="2737326"/>
              <a:ext cx="396607" cy="51486"/>
            </a:xfrm>
            <a:custGeom>
              <a:rect b="b" l="l" r="r" t="t"/>
              <a:pathLst>
                <a:path extrusionOk="0" h="1964" w="15129">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3" name="Google Shape;18103;p86"/>
            <p:cNvSpPr/>
            <p:nvPr/>
          </p:nvSpPr>
          <p:spPr>
            <a:xfrm>
              <a:off x="4998749" y="2737326"/>
              <a:ext cx="51853" cy="51486"/>
            </a:xfrm>
            <a:custGeom>
              <a:rect b="b" l="l" r="r" t="t"/>
              <a:pathLst>
                <a:path extrusionOk="0" h="1964" w="1978">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04" name="Google Shape;18104;p86"/>
          <p:cNvGrpSpPr/>
          <p:nvPr/>
        </p:nvGrpSpPr>
        <p:grpSpPr>
          <a:xfrm>
            <a:off x="1854391" y="2895140"/>
            <a:ext cx="301630" cy="374272"/>
            <a:chOff x="1854391" y="2895140"/>
            <a:chExt cx="301630" cy="374272"/>
          </a:xfrm>
        </p:grpSpPr>
        <p:sp>
          <p:nvSpPr>
            <p:cNvPr id="18105" name="Google Shape;18105;p86"/>
            <p:cNvSpPr/>
            <p:nvPr/>
          </p:nvSpPr>
          <p:spPr>
            <a:xfrm>
              <a:off x="1968689" y="2943559"/>
              <a:ext cx="72668" cy="60216"/>
            </a:xfrm>
            <a:custGeom>
              <a:rect b="b" l="l" r="r" t="t"/>
              <a:pathLst>
                <a:path extrusionOk="0" h="2297" w="2772">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6" name="Google Shape;18106;p86"/>
            <p:cNvSpPr/>
            <p:nvPr/>
          </p:nvSpPr>
          <p:spPr>
            <a:xfrm>
              <a:off x="1991758" y="2943559"/>
              <a:ext cx="26530" cy="18115"/>
            </a:xfrm>
            <a:custGeom>
              <a:rect b="b" l="l" r="r" t="t"/>
              <a:pathLst>
                <a:path extrusionOk="0" h="691" w="1012">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7" name="Google Shape;18107;p86"/>
            <p:cNvSpPr/>
            <p:nvPr/>
          </p:nvSpPr>
          <p:spPr>
            <a:xfrm>
              <a:off x="1969056" y="2962486"/>
              <a:ext cx="72301" cy="41289"/>
            </a:xfrm>
            <a:custGeom>
              <a:rect b="b" l="l" r="r" t="t"/>
              <a:pathLst>
                <a:path extrusionOk="0" h="1575" w="2758">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8" name="Google Shape;18108;p86"/>
            <p:cNvSpPr/>
            <p:nvPr/>
          </p:nvSpPr>
          <p:spPr>
            <a:xfrm>
              <a:off x="1969056" y="2973470"/>
              <a:ext cx="18193" cy="30672"/>
            </a:xfrm>
            <a:custGeom>
              <a:rect b="b" l="l" r="r" t="t"/>
              <a:pathLst>
                <a:path extrusionOk="0" h="1170" w="694">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9" name="Google Shape;18109;p86"/>
            <p:cNvSpPr/>
            <p:nvPr/>
          </p:nvSpPr>
          <p:spPr>
            <a:xfrm>
              <a:off x="2023190" y="2973470"/>
              <a:ext cx="18167" cy="30672"/>
            </a:xfrm>
            <a:custGeom>
              <a:rect b="b" l="l" r="r" t="t"/>
              <a:pathLst>
                <a:path extrusionOk="0" h="1170" w="693">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0" name="Google Shape;18110;p86"/>
            <p:cNvSpPr/>
            <p:nvPr/>
          </p:nvSpPr>
          <p:spPr>
            <a:xfrm>
              <a:off x="1980800" y="2895140"/>
              <a:ext cx="48472" cy="54501"/>
            </a:xfrm>
            <a:custGeom>
              <a:rect b="b" l="l" r="r" t="t"/>
              <a:pathLst>
                <a:path extrusionOk="0" h="2079" w="1849">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1" name="Google Shape;18111;p86"/>
            <p:cNvSpPr/>
            <p:nvPr/>
          </p:nvSpPr>
          <p:spPr>
            <a:xfrm>
              <a:off x="1980879" y="2895507"/>
              <a:ext cx="33241" cy="54029"/>
            </a:xfrm>
            <a:custGeom>
              <a:rect b="b" l="l" r="r" t="t"/>
              <a:pathLst>
                <a:path extrusionOk="0" h="2061" w="1268">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2" name="Google Shape;18112;p86"/>
            <p:cNvSpPr/>
            <p:nvPr/>
          </p:nvSpPr>
          <p:spPr>
            <a:xfrm>
              <a:off x="1981167" y="2895507"/>
              <a:ext cx="48105" cy="23908"/>
            </a:xfrm>
            <a:custGeom>
              <a:rect b="b" l="l" r="r" t="t"/>
              <a:pathLst>
                <a:path extrusionOk="0" h="912" w="1835">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3" name="Google Shape;18113;p86"/>
            <p:cNvSpPr/>
            <p:nvPr/>
          </p:nvSpPr>
          <p:spPr>
            <a:xfrm>
              <a:off x="1981167" y="2895507"/>
              <a:ext cx="32952" cy="21968"/>
            </a:xfrm>
            <a:custGeom>
              <a:rect b="b" l="l" r="r" t="t"/>
              <a:pathLst>
                <a:path extrusionOk="0" h="838" w="1257">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4" name="Google Shape;18114;p86"/>
            <p:cNvSpPr/>
            <p:nvPr/>
          </p:nvSpPr>
          <p:spPr>
            <a:xfrm>
              <a:off x="1963000" y="3015860"/>
              <a:ext cx="84412" cy="144576"/>
            </a:xfrm>
            <a:custGeom>
              <a:rect b="b" l="l" r="r" t="t"/>
              <a:pathLst>
                <a:path extrusionOk="0" h="5515" w="3220">
                  <a:moveTo>
                    <a:pt x="1" y="0"/>
                  </a:moveTo>
                  <a:lnTo>
                    <a:pt x="1" y="5514"/>
                  </a:lnTo>
                  <a:lnTo>
                    <a:pt x="3220" y="5514"/>
                  </a:lnTo>
                  <a:lnTo>
                    <a:pt x="3220"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5" name="Google Shape;18115;p86"/>
            <p:cNvSpPr/>
            <p:nvPr/>
          </p:nvSpPr>
          <p:spPr>
            <a:xfrm>
              <a:off x="1963000" y="3100246"/>
              <a:ext cx="84412" cy="60190"/>
            </a:xfrm>
            <a:custGeom>
              <a:rect b="b" l="l" r="r" t="t"/>
              <a:pathLst>
                <a:path extrusionOk="0" h="2296" w="3220">
                  <a:moveTo>
                    <a:pt x="1" y="0"/>
                  </a:moveTo>
                  <a:lnTo>
                    <a:pt x="1" y="2295"/>
                  </a:lnTo>
                  <a:lnTo>
                    <a:pt x="3220" y="2295"/>
                  </a:lnTo>
                  <a:lnTo>
                    <a:pt x="3220"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6" name="Google Shape;18116;p86"/>
            <p:cNvSpPr/>
            <p:nvPr/>
          </p:nvSpPr>
          <p:spPr>
            <a:xfrm>
              <a:off x="2034908" y="3082079"/>
              <a:ext cx="48472" cy="72668"/>
            </a:xfrm>
            <a:custGeom>
              <a:rect b="b" l="l" r="r" t="t"/>
              <a:pathLst>
                <a:path extrusionOk="0" h="2772" w="1849">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7" name="Google Shape;18117;p86"/>
            <p:cNvSpPr/>
            <p:nvPr/>
          </p:nvSpPr>
          <p:spPr>
            <a:xfrm>
              <a:off x="2035275" y="3082446"/>
              <a:ext cx="26897" cy="72301"/>
            </a:xfrm>
            <a:custGeom>
              <a:rect b="b" l="l" r="r" t="t"/>
              <a:pathLst>
                <a:path extrusionOk="0" h="2758" w="1026">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8" name="Google Shape;18118;p86"/>
            <p:cNvSpPr/>
            <p:nvPr/>
          </p:nvSpPr>
          <p:spPr>
            <a:xfrm>
              <a:off x="2035275" y="3082446"/>
              <a:ext cx="48105" cy="54134"/>
            </a:xfrm>
            <a:custGeom>
              <a:rect b="b" l="l" r="r" t="t"/>
              <a:pathLst>
                <a:path extrusionOk="0" h="2065" w="1835">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9" name="Google Shape;18119;p86"/>
            <p:cNvSpPr/>
            <p:nvPr/>
          </p:nvSpPr>
          <p:spPr>
            <a:xfrm>
              <a:off x="2035275" y="3082079"/>
              <a:ext cx="26897" cy="54134"/>
            </a:xfrm>
            <a:custGeom>
              <a:rect b="b" l="l" r="r" t="t"/>
              <a:pathLst>
                <a:path extrusionOk="0" h="2065" w="1026">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0" name="Google Shape;18120;p86"/>
            <p:cNvSpPr/>
            <p:nvPr/>
          </p:nvSpPr>
          <p:spPr>
            <a:xfrm>
              <a:off x="2017134" y="3148665"/>
              <a:ext cx="84412" cy="96524"/>
            </a:xfrm>
            <a:custGeom>
              <a:rect b="b" l="l" r="r" t="t"/>
              <a:pathLst>
                <a:path extrusionOk="0" h="3682" w="322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1" name="Google Shape;18121;p86"/>
            <p:cNvSpPr/>
            <p:nvPr/>
          </p:nvSpPr>
          <p:spPr>
            <a:xfrm>
              <a:off x="2017134" y="3162297"/>
              <a:ext cx="18167" cy="82892"/>
            </a:xfrm>
            <a:custGeom>
              <a:rect b="b" l="l" r="r" t="t"/>
              <a:pathLst>
                <a:path extrusionOk="0" h="3162" w="693">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2" name="Google Shape;18122;p86"/>
            <p:cNvSpPr/>
            <p:nvPr/>
          </p:nvSpPr>
          <p:spPr>
            <a:xfrm>
              <a:off x="2083353" y="3162297"/>
              <a:ext cx="18193" cy="82892"/>
            </a:xfrm>
            <a:custGeom>
              <a:rect b="b" l="l" r="r" t="t"/>
              <a:pathLst>
                <a:path extrusionOk="0" h="3162" w="694">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3" name="Google Shape;18123;p86"/>
            <p:cNvSpPr/>
            <p:nvPr/>
          </p:nvSpPr>
          <p:spPr>
            <a:xfrm>
              <a:off x="1926666" y="3082079"/>
              <a:ext cx="47711" cy="72668"/>
            </a:xfrm>
            <a:custGeom>
              <a:rect b="b" l="l" r="r" t="t"/>
              <a:pathLst>
                <a:path extrusionOk="0" h="2772" w="182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4" name="Google Shape;18124;p86"/>
            <p:cNvSpPr/>
            <p:nvPr/>
          </p:nvSpPr>
          <p:spPr>
            <a:xfrm>
              <a:off x="1926666" y="3082446"/>
              <a:ext cx="27290" cy="72301"/>
            </a:xfrm>
            <a:custGeom>
              <a:rect b="b" l="l" r="r" t="t"/>
              <a:pathLst>
                <a:path extrusionOk="0" h="2758" w="1041">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5" name="Google Shape;18125;p86"/>
            <p:cNvSpPr/>
            <p:nvPr/>
          </p:nvSpPr>
          <p:spPr>
            <a:xfrm>
              <a:off x="1926666" y="3082446"/>
              <a:ext cx="48472" cy="54134"/>
            </a:xfrm>
            <a:custGeom>
              <a:rect b="b" l="l" r="r" t="t"/>
              <a:pathLst>
                <a:path extrusionOk="0" h="2065" w="1849">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6" name="Google Shape;18126;p86"/>
            <p:cNvSpPr/>
            <p:nvPr/>
          </p:nvSpPr>
          <p:spPr>
            <a:xfrm>
              <a:off x="1926666" y="3082079"/>
              <a:ext cx="27290" cy="54134"/>
            </a:xfrm>
            <a:custGeom>
              <a:rect b="b" l="l" r="r" t="t"/>
              <a:pathLst>
                <a:path extrusionOk="0" h="2065" w="1041">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7" name="Google Shape;18127;p86"/>
            <p:cNvSpPr/>
            <p:nvPr/>
          </p:nvSpPr>
          <p:spPr>
            <a:xfrm>
              <a:off x="1908525" y="3148665"/>
              <a:ext cx="84412" cy="96524"/>
            </a:xfrm>
            <a:custGeom>
              <a:rect b="b" l="l" r="r" t="t"/>
              <a:pathLst>
                <a:path extrusionOk="0" h="3682" w="322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8" name="Google Shape;18128;p86"/>
            <p:cNvSpPr/>
            <p:nvPr/>
          </p:nvSpPr>
          <p:spPr>
            <a:xfrm>
              <a:off x="1908892" y="3162297"/>
              <a:ext cx="17800" cy="82892"/>
            </a:xfrm>
            <a:custGeom>
              <a:rect b="b" l="l" r="r" t="t"/>
              <a:pathLst>
                <a:path extrusionOk="0" h="3162" w="679">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9" name="Google Shape;18129;p86"/>
            <p:cNvSpPr/>
            <p:nvPr/>
          </p:nvSpPr>
          <p:spPr>
            <a:xfrm>
              <a:off x="1975111" y="3162297"/>
              <a:ext cx="18193" cy="82892"/>
            </a:xfrm>
            <a:custGeom>
              <a:rect b="b" l="l" r="r" t="t"/>
              <a:pathLst>
                <a:path extrusionOk="0" h="3162" w="694">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0" name="Google Shape;18130;p86"/>
            <p:cNvSpPr/>
            <p:nvPr/>
          </p:nvSpPr>
          <p:spPr>
            <a:xfrm>
              <a:off x="2089409" y="3142242"/>
              <a:ext cx="48078" cy="72694"/>
            </a:xfrm>
            <a:custGeom>
              <a:rect b="b" l="l" r="r" t="t"/>
              <a:pathLst>
                <a:path extrusionOk="0" h="2773" w="1834">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1" name="Google Shape;18131;p86"/>
            <p:cNvSpPr/>
            <p:nvPr/>
          </p:nvSpPr>
          <p:spPr>
            <a:xfrm>
              <a:off x="2089409" y="3142609"/>
              <a:ext cx="27264" cy="72327"/>
            </a:xfrm>
            <a:custGeom>
              <a:rect b="b" l="l" r="r" t="t"/>
              <a:pathLst>
                <a:path extrusionOk="0" h="2759" w="104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2" name="Google Shape;18132;p86"/>
            <p:cNvSpPr/>
            <p:nvPr/>
          </p:nvSpPr>
          <p:spPr>
            <a:xfrm>
              <a:off x="2089409" y="3142242"/>
              <a:ext cx="48445" cy="54527"/>
            </a:xfrm>
            <a:custGeom>
              <a:rect b="b" l="l" r="r" t="t"/>
              <a:pathLst>
                <a:path extrusionOk="0" h="2080" w="1848">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3" name="Google Shape;18133;p86"/>
            <p:cNvSpPr/>
            <p:nvPr/>
          </p:nvSpPr>
          <p:spPr>
            <a:xfrm>
              <a:off x="2089409" y="3142609"/>
              <a:ext cx="27264" cy="53767"/>
            </a:xfrm>
            <a:custGeom>
              <a:rect b="b" l="l" r="r" t="t"/>
              <a:pathLst>
                <a:path extrusionOk="0" h="2051" w="104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4" name="Google Shape;18134;p86"/>
            <p:cNvSpPr/>
            <p:nvPr/>
          </p:nvSpPr>
          <p:spPr>
            <a:xfrm>
              <a:off x="2071609" y="3208855"/>
              <a:ext cx="84412" cy="60190"/>
            </a:xfrm>
            <a:custGeom>
              <a:rect b="b" l="l" r="r" t="t"/>
              <a:pathLst>
                <a:path extrusionOk="0" h="2296" w="322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5" name="Google Shape;18135;p86"/>
            <p:cNvSpPr/>
            <p:nvPr/>
          </p:nvSpPr>
          <p:spPr>
            <a:xfrm>
              <a:off x="2071609" y="3222460"/>
              <a:ext cx="17826" cy="46951"/>
            </a:xfrm>
            <a:custGeom>
              <a:rect b="b" l="l" r="r" t="t"/>
              <a:pathLst>
                <a:path extrusionOk="0" h="1791" w="68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6" name="Google Shape;18136;p86"/>
            <p:cNvSpPr/>
            <p:nvPr/>
          </p:nvSpPr>
          <p:spPr>
            <a:xfrm>
              <a:off x="2137828" y="3222460"/>
              <a:ext cx="17826" cy="46951"/>
            </a:xfrm>
            <a:custGeom>
              <a:rect b="b" l="l" r="r" t="t"/>
              <a:pathLst>
                <a:path extrusionOk="0" h="1791" w="68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7" name="Google Shape;18137;p86"/>
            <p:cNvSpPr/>
            <p:nvPr/>
          </p:nvSpPr>
          <p:spPr>
            <a:xfrm>
              <a:off x="1980800" y="3142242"/>
              <a:ext cx="48078" cy="72694"/>
            </a:xfrm>
            <a:custGeom>
              <a:rect b="b" l="l" r="r" t="t"/>
              <a:pathLst>
                <a:path extrusionOk="0" h="2773" w="1834">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8" name="Google Shape;18138;p86"/>
            <p:cNvSpPr/>
            <p:nvPr/>
          </p:nvSpPr>
          <p:spPr>
            <a:xfrm>
              <a:off x="1981167" y="3142609"/>
              <a:ext cx="26897" cy="72327"/>
            </a:xfrm>
            <a:custGeom>
              <a:rect b="b" l="l" r="r" t="t"/>
              <a:pathLst>
                <a:path extrusionOk="0" h="2759" w="1026">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9" name="Google Shape;18139;p86"/>
            <p:cNvSpPr/>
            <p:nvPr/>
          </p:nvSpPr>
          <p:spPr>
            <a:xfrm>
              <a:off x="1980800" y="3142242"/>
              <a:ext cx="48472" cy="54527"/>
            </a:xfrm>
            <a:custGeom>
              <a:rect b="b" l="l" r="r" t="t"/>
              <a:pathLst>
                <a:path extrusionOk="0" h="2080" w="1849">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0" name="Google Shape;18140;p86"/>
            <p:cNvSpPr/>
            <p:nvPr/>
          </p:nvSpPr>
          <p:spPr>
            <a:xfrm>
              <a:off x="1980800" y="3142609"/>
              <a:ext cx="27264" cy="53767"/>
            </a:xfrm>
            <a:custGeom>
              <a:rect b="b" l="l" r="r" t="t"/>
              <a:pathLst>
                <a:path extrusionOk="0" h="2051" w="104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1" name="Google Shape;18141;p86"/>
            <p:cNvSpPr/>
            <p:nvPr/>
          </p:nvSpPr>
          <p:spPr>
            <a:xfrm>
              <a:off x="1962633" y="3208855"/>
              <a:ext cx="84779" cy="60190"/>
            </a:xfrm>
            <a:custGeom>
              <a:rect b="b" l="l" r="r" t="t"/>
              <a:pathLst>
                <a:path extrusionOk="0" h="2296" w="3234">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2" name="Google Shape;18142;p86"/>
            <p:cNvSpPr/>
            <p:nvPr/>
          </p:nvSpPr>
          <p:spPr>
            <a:xfrm>
              <a:off x="1963000" y="3222460"/>
              <a:ext cx="18193" cy="46951"/>
            </a:xfrm>
            <a:custGeom>
              <a:rect b="b" l="l" r="r" t="t"/>
              <a:pathLst>
                <a:path extrusionOk="0" h="1791" w="694">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3" name="Google Shape;18143;p86"/>
            <p:cNvSpPr/>
            <p:nvPr/>
          </p:nvSpPr>
          <p:spPr>
            <a:xfrm>
              <a:off x="2029245" y="3222460"/>
              <a:ext cx="18167" cy="46584"/>
            </a:xfrm>
            <a:custGeom>
              <a:rect b="b" l="l" r="r" t="t"/>
              <a:pathLst>
                <a:path extrusionOk="0" h="1777" w="693">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4" name="Google Shape;18144;p86"/>
            <p:cNvSpPr/>
            <p:nvPr/>
          </p:nvSpPr>
          <p:spPr>
            <a:xfrm>
              <a:off x="1872558" y="3142242"/>
              <a:ext cx="47711" cy="72694"/>
            </a:xfrm>
            <a:custGeom>
              <a:rect b="b" l="l" r="r" t="t"/>
              <a:pathLst>
                <a:path extrusionOk="0" h="2773" w="182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5" name="Google Shape;18145;p86"/>
            <p:cNvSpPr/>
            <p:nvPr/>
          </p:nvSpPr>
          <p:spPr>
            <a:xfrm>
              <a:off x="1872558" y="3142609"/>
              <a:ext cx="26897" cy="72327"/>
            </a:xfrm>
            <a:custGeom>
              <a:rect b="b" l="l" r="r" t="t"/>
              <a:pathLst>
                <a:path extrusionOk="0" h="2759" w="1026">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6" name="Google Shape;18146;p86"/>
            <p:cNvSpPr/>
            <p:nvPr/>
          </p:nvSpPr>
          <p:spPr>
            <a:xfrm>
              <a:off x="1872558" y="3142242"/>
              <a:ext cx="48105" cy="54527"/>
            </a:xfrm>
            <a:custGeom>
              <a:rect b="b" l="l" r="r" t="t"/>
              <a:pathLst>
                <a:path extrusionOk="0" h="2080" w="1835">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7" name="Google Shape;18147;p86"/>
            <p:cNvSpPr/>
            <p:nvPr/>
          </p:nvSpPr>
          <p:spPr>
            <a:xfrm>
              <a:off x="1872558" y="3142609"/>
              <a:ext cx="27290" cy="53767"/>
            </a:xfrm>
            <a:custGeom>
              <a:rect b="b" l="l" r="r" t="t"/>
              <a:pathLst>
                <a:path extrusionOk="0" h="2051" w="1041">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8" name="Google Shape;18148;p86"/>
            <p:cNvSpPr/>
            <p:nvPr/>
          </p:nvSpPr>
          <p:spPr>
            <a:xfrm>
              <a:off x="1854391" y="3208855"/>
              <a:ext cx="84045" cy="60190"/>
            </a:xfrm>
            <a:custGeom>
              <a:rect b="b" l="l" r="r" t="t"/>
              <a:pathLst>
                <a:path extrusionOk="0" h="2296" w="3206">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9" name="Google Shape;18149;p86"/>
            <p:cNvSpPr/>
            <p:nvPr/>
          </p:nvSpPr>
          <p:spPr>
            <a:xfrm>
              <a:off x="1854391" y="3222460"/>
              <a:ext cx="18193" cy="46951"/>
            </a:xfrm>
            <a:custGeom>
              <a:rect b="b" l="l" r="r" t="t"/>
              <a:pathLst>
                <a:path extrusionOk="0" h="1791" w="694">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0" name="Google Shape;18150;p86"/>
            <p:cNvSpPr/>
            <p:nvPr/>
          </p:nvSpPr>
          <p:spPr>
            <a:xfrm>
              <a:off x="1920637" y="3222460"/>
              <a:ext cx="18167" cy="46584"/>
            </a:xfrm>
            <a:custGeom>
              <a:rect b="b" l="l" r="r" t="t"/>
              <a:pathLst>
                <a:path extrusionOk="0" h="1777" w="693">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1" name="Google Shape;18151;p86"/>
            <p:cNvSpPr/>
            <p:nvPr/>
          </p:nvSpPr>
          <p:spPr>
            <a:xfrm>
              <a:off x="1946354" y="2997693"/>
              <a:ext cx="117338" cy="24249"/>
            </a:xfrm>
            <a:custGeom>
              <a:rect b="b" l="l" r="r" t="t"/>
              <a:pathLst>
                <a:path extrusionOk="0" h="925" w="4476">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2" name="Google Shape;18152;p86"/>
            <p:cNvSpPr/>
            <p:nvPr/>
          </p:nvSpPr>
          <p:spPr>
            <a:xfrm>
              <a:off x="1986856" y="3040056"/>
              <a:ext cx="36360" cy="18193"/>
            </a:xfrm>
            <a:custGeom>
              <a:rect b="b" l="l" r="r" t="t"/>
              <a:pathLst>
                <a:path extrusionOk="0" h="694" w="1387">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3" name="Google Shape;18153;p86"/>
            <p:cNvSpPr/>
            <p:nvPr/>
          </p:nvSpPr>
          <p:spPr>
            <a:xfrm>
              <a:off x="1963000" y="3009804"/>
              <a:ext cx="84412" cy="12138"/>
            </a:xfrm>
            <a:custGeom>
              <a:rect b="b" l="l" r="r" t="t"/>
              <a:pathLst>
                <a:path extrusionOk="0" h="463" w="322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54" name="Google Shape;18154;p86"/>
          <p:cNvGrpSpPr/>
          <p:nvPr/>
        </p:nvGrpSpPr>
        <p:grpSpPr>
          <a:xfrm>
            <a:off x="5172817" y="2438370"/>
            <a:ext cx="289518" cy="357651"/>
            <a:chOff x="5172817" y="2438370"/>
            <a:chExt cx="289518" cy="357651"/>
          </a:xfrm>
        </p:grpSpPr>
        <p:sp>
          <p:nvSpPr>
            <p:cNvPr id="18155" name="Google Shape;18155;p86"/>
            <p:cNvSpPr/>
            <p:nvPr/>
          </p:nvSpPr>
          <p:spPr>
            <a:xfrm>
              <a:off x="5267427" y="2438370"/>
              <a:ext cx="119593" cy="30672"/>
            </a:xfrm>
            <a:custGeom>
              <a:rect b="b" l="l" r="r" t="t"/>
              <a:pathLst>
                <a:path extrusionOk="0" h="1170" w="4562">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6" name="Google Shape;18156;p86"/>
            <p:cNvSpPr/>
            <p:nvPr/>
          </p:nvSpPr>
          <p:spPr>
            <a:xfrm>
              <a:off x="5352940" y="2438370"/>
              <a:ext cx="33712" cy="30672"/>
            </a:xfrm>
            <a:custGeom>
              <a:rect b="b" l="l" r="r" t="t"/>
              <a:pathLst>
                <a:path extrusionOk="0" h="1170" w="1286">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7" name="Google Shape;18157;p86"/>
            <p:cNvSpPr/>
            <p:nvPr/>
          </p:nvSpPr>
          <p:spPr>
            <a:xfrm>
              <a:off x="5172817" y="2469015"/>
              <a:ext cx="281942" cy="327006"/>
            </a:xfrm>
            <a:custGeom>
              <a:rect b="b" l="l" r="r" t="t"/>
              <a:pathLst>
                <a:path extrusionOk="0" h="12474" w="10755">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8" name="Google Shape;18158;p86"/>
            <p:cNvSpPr/>
            <p:nvPr/>
          </p:nvSpPr>
          <p:spPr>
            <a:xfrm>
              <a:off x="5289002" y="2469015"/>
              <a:ext cx="172967" cy="325092"/>
            </a:xfrm>
            <a:custGeom>
              <a:rect b="b" l="l" r="r" t="t"/>
              <a:pathLst>
                <a:path extrusionOk="0" h="12401" w="6598">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9" name="Google Shape;18159;p86"/>
            <p:cNvSpPr/>
            <p:nvPr/>
          </p:nvSpPr>
          <p:spPr>
            <a:xfrm>
              <a:off x="5192505" y="2645285"/>
              <a:ext cx="269831" cy="150736"/>
            </a:xfrm>
            <a:custGeom>
              <a:rect b="b" l="l" r="r" t="t"/>
              <a:pathLst>
                <a:path extrusionOk="0" h="5750" w="10293">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0" name="Google Shape;18160;p86"/>
            <p:cNvSpPr/>
            <p:nvPr/>
          </p:nvSpPr>
          <p:spPr>
            <a:xfrm>
              <a:off x="5404400" y="2653700"/>
              <a:ext cx="51119" cy="140801"/>
            </a:xfrm>
            <a:custGeom>
              <a:rect b="b" l="l" r="r" t="t"/>
              <a:pathLst>
                <a:path extrusionOk="0" h="5371" w="195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1" name="Google Shape;18161;p86"/>
            <p:cNvSpPr/>
            <p:nvPr/>
          </p:nvSpPr>
          <p:spPr>
            <a:xfrm>
              <a:off x="5403273" y="2692288"/>
              <a:ext cx="19320" cy="16515"/>
            </a:xfrm>
            <a:custGeom>
              <a:rect b="b" l="l" r="r" t="t"/>
              <a:pathLst>
                <a:path extrusionOk="0" h="630" w="737">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2" name="Google Shape;18162;p86"/>
            <p:cNvSpPr/>
            <p:nvPr/>
          </p:nvSpPr>
          <p:spPr>
            <a:xfrm>
              <a:off x="5363531" y="2752478"/>
              <a:ext cx="16699" cy="14287"/>
            </a:xfrm>
            <a:custGeom>
              <a:rect b="b" l="l" r="r" t="t"/>
              <a:pathLst>
                <a:path extrusionOk="0" h="545" w="637">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3" name="Google Shape;18163;p86"/>
            <p:cNvSpPr/>
            <p:nvPr/>
          </p:nvSpPr>
          <p:spPr>
            <a:xfrm>
              <a:off x="5248133" y="2682458"/>
              <a:ext cx="16673" cy="14313"/>
            </a:xfrm>
            <a:custGeom>
              <a:rect b="b" l="l" r="r" t="t"/>
              <a:pathLst>
                <a:path extrusionOk="0" h="546" w="636">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4" name="Google Shape;18164;p86"/>
            <p:cNvSpPr/>
            <p:nvPr/>
          </p:nvSpPr>
          <p:spPr>
            <a:xfrm>
              <a:off x="5271202" y="2752478"/>
              <a:ext cx="16673" cy="14287"/>
            </a:xfrm>
            <a:custGeom>
              <a:rect b="b" l="l" r="r" t="t"/>
              <a:pathLst>
                <a:path extrusionOk="0" h="545" w="636">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5" name="Google Shape;18165;p86"/>
            <p:cNvSpPr/>
            <p:nvPr/>
          </p:nvSpPr>
          <p:spPr>
            <a:xfrm>
              <a:off x="5312831" y="2697584"/>
              <a:ext cx="20081" cy="17145"/>
            </a:xfrm>
            <a:custGeom>
              <a:rect b="b" l="l" r="r" t="t"/>
              <a:pathLst>
                <a:path extrusionOk="0" h="654" w="766">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66" name="Google Shape;18166;p86"/>
          <p:cNvGrpSpPr/>
          <p:nvPr/>
        </p:nvGrpSpPr>
        <p:grpSpPr>
          <a:xfrm>
            <a:off x="3234506" y="2484534"/>
            <a:ext cx="388297" cy="293320"/>
            <a:chOff x="3234506" y="2484534"/>
            <a:chExt cx="388297" cy="293320"/>
          </a:xfrm>
        </p:grpSpPr>
        <p:sp>
          <p:nvSpPr>
            <p:cNvPr id="18167" name="Google Shape;18167;p86"/>
            <p:cNvSpPr/>
            <p:nvPr/>
          </p:nvSpPr>
          <p:spPr>
            <a:xfrm>
              <a:off x="3531208" y="2527684"/>
              <a:ext cx="91595" cy="250170"/>
            </a:xfrm>
            <a:custGeom>
              <a:rect b="b" l="l" r="r" t="t"/>
              <a:pathLst>
                <a:path extrusionOk="0" h="9543" w="3494">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8" name="Google Shape;18168;p86"/>
            <p:cNvSpPr/>
            <p:nvPr/>
          </p:nvSpPr>
          <p:spPr>
            <a:xfrm>
              <a:off x="3520984" y="2527684"/>
              <a:ext cx="70413" cy="157814"/>
            </a:xfrm>
            <a:custGeom>
              <a:rect b="b" l="l" r="r" t="t"/>
              <a:pathLst>
                <a:path extrusionOk="0" h="6020" w="2686">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9" name="Google Shape;18169;p86"/>
            <p:cNvSpPr/>
            <p:nvPr/>
          </p:nvSpPr>
          <p:spPr>
            <a:xfrm>
              <a:off x="3234506" y="2576130"/>
              <a:ext cx="340244" cy="201724"/>
            </a:xfrm>
            <a:custGeom>
              <a:rect b="b" l="l" r="r" t="t"/>
              <a:pathLst>
                <a:path extrusionOk="0" h="7695" w="12979">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0" name="Google Shape;18170;p86"/>
            <p:cNvSpPr/>
            <p:nvPr/>
          </p:nvSpPr>
          <p:spPr>
            <a:xfrm>
              <a:off x="3234506" y="2484534"/>
              <a:ext cx="297095" cy="105227"/>
            </a:xfrm>
            <a:custGeom>
              <a:rect b="b" l="l" r="r" t="t"/>
              <a:pathLst>
                <a:path extrusionOk="0" h="4014" w="11333">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1" name="Google Shape;18171;p86"/>
            <p:cNvSpPr/>
            <p:nvPr/>
          </p:nvSpPr>
          <p:spPr>
            <a:xfrm>
              <a:off x="3268192" y="2507971"/>
              <a:ext cx="51879" cy="58486"/>
            </a:xfrm>
            <a:custGeom>
              <a:rect b="b" l="l" r="r" t="t"/>
              <a:pathLst>
                <a:path extrusionOk="0" h="2231" w="1979">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2" name="Google Shape;18172;p86"/>
            <p:cNvSpPr/>
            <p:nvPr/>
          </p:nvSpPr>
          <p:spPr>
            <a:xfrm>
              <a:off x="3327229" y="2507997"/>
              <a:ext cx="46951" cy="58695"/>
            </a:xfrm>
            <a:custGeom>
              <a:rect b="b" l="l" r="r" t="t"/>
              <a:pathLst>
                <a:path extrusionOk="0" h="2239" w="1791">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3" name="Google Shape;18173;p86"/>
            <p:cNvSpPr/>
            <p:nvPr/>
          </p:nvSpPr>
          <p:spPr>
            <a:xfrm>
              <a:off x="3379292" y="2508049"/>
              <a:ext cx="66796" cy="58643"/>
            </a:xfrm>
            <a:custGeom>
              <a:rect b="b" l="l" r="r" t="t"/>
              <a:pathLst>
                <a:path extrusionOk="0" h="2237" w="2548">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4" name="Google Shape;18174;p86"/>
            <p:cNvSpPr/>
            <p:nvPr/>
          </p:nvSpPr>
          <p:spPr>
            <a:xfrm>
              <a:off x="3450072" y="2507971"/>
              <a:ext cx="50647" cy="58748"/>
            </a:xfrm>
            <a:custGeom>
              <a:rect b="b" l="l" r="r" t="t"/>
              <a:pathLst>
                <a:path extrusionOk="0" h="2241" w="1932">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5" name="Google Shape;18175;p86"/>
            <p:cNvSpPr/>
            <p:nvPr/>
          </p:nvSpPr>
          <p:spPr>
            <a:xfrm>
              <a:off x="3271233" y="2606775"/>
              <a:ext cx="91595" cy="78724"/>
            </a:xfrm>
            <a:custGeom>
              <a:rect b="b" l="l" r="r" t="t"/>
              <a:pathLst>
                <a:path extrusionOk="0" h="3003" w="3494">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6" name="Google Shape;18176;p86"/>
            <p:cNvSpPr/>
            <p:nvPr/>
          </p:nvSpPr>
          <p:spPr>
            <a:xfrm>
              <a:off x="3395361" y="2640068"/>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7" name="Google Shape;18177;p86"/>
            <p:cNvSpPr/>
            <p:nvPr/>
          </p:nvSpPr>
          <p:spPr>
            <a:xfrm>
              <a:off x="3395361" y="2607142"/>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8" name="Google Shape;18178;p86"/>
            <p:cNvSpPr/>
            <p:nvPr/>
          </p:nvSpPr>
          <p:spPr>
            <a:xfrm>
              <a:off x="3394077" y="2672968"/>
              <a:ext cx="108766" cy="12583"/>
            </a:xfrm>
            <a:custGeom>
              <a:rect b="b" l="l" r="r" t="t"/>
              <a:pathLst>
                <a:path extrusionOk="0" h="480" w="4149">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9" name="Google Shape;18179;p86"/>
            <p:cNvSpPr/>
            <p:nvPr/>
          </p:nvSpPr>
          <p:spPr>
            <a:xfrm>
              <a:off x="3395361" y="2705920"/>
              <a:ext cx="107482" cy="12505"/>
            </a:xfrm>
            <a:custGeom>
              <a:rect b="b" l="l" r="r" t="t"/>
              <a:pathLst>
                <a:path extrusionOk="0" h="477" w="410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0" name="Google Shape;18180;p86"/>
            <p:cNvSpPr/>
            <p:nvPr/>
          </p:nvSpPr>
          <p:spPr>
            <a:xfrm>
              <a:off x="3262006" y="2705894"/>
              <a:ext cx="110051" cy="12583"/>
            </a:xfrm>
            <a:custGeom>
              <a:rect b="b" l="l" r="r" t="t"/>
              <a:pathLst>
                <a:path extrusionOk="0" h="480" w="4198">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1" name="Google Shape;18181;p86"/>
            <p:cNvSpPr/>
            <p:nvPr/>
          </p:nvSpPr>
          <p:spPr>
            <a:xfrm>
              <a:off x="3263290" y="2738846"/>
              <a:ext cx="107481"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2" name="Google Shape;18182;p86"/>
            <p:cNvSpPr/>
            <p:nvPr/>
          </p:nvSpPr>
          <p:spPr>
            <a:xfrm>
              <a:off x="3395361" y="2738846"/>
              <a:ext cx="107482"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83" name="Google Shape;18183;p86"/>
          <p:cNvGrpSpPr/>
          <p:nvPr/>
        </p:nvGrpSpPr>
        <p:grpSpPr>
          <a:xfrm>
            <a:off x="6065149" y="3367036"/>
            <a:ext cx="362553" cy="356498"/>
            <a:chOff x="6065149" y="3367036"/>
            <a:chExt cx="362553" cy="356498"/>
          </a:xfrm>
        </p:grpSpPr>
        <p:sp>
          <p:nvSpPr>
            <p:cNvPr id="18184" name="Google Shape;18184;p86"/>
            <p:cNvSpPr/>
            <p:nvPr/>
          </p:nvSpPr>
          <p:spPr>
            <a:xfrm>
              <a:off x="6065149" y="3367036"/>
              <a:ext cx="356498" cy="356498"/>
            </a:xfrm>
            <a:custGeom>
              <a:rect b="b" l="l" r="r" t="t"/>
              <a:pathLst>
                <a:path extrusionOk="0" h="13599" w="13599">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5" name="Google Shape;18185;p86"/>
            <p:cNvSpPr/>
            <p:nvPr/>
          </p:nvSpPr>
          <p:spPr>
            <a:xfrm>
              <a:off x="6219923" y="3367036"/>
              <a:ext cx="207780" cy="356472"/>
            </a:xfrm>
            <a:custGeom>
              <a:rect b="b" l="l" r="r" t="t"/>
              <a:pathLst>
                <a:path extrusionOk="0" h="13598" w="7926">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6" name="Google Shape;18186;p86"/>
            <p:cNvSpPr/>
            <p:nvPr/>
          </p:nvSpPr>
          <p:spPr>
            <a:xfrm>
              <a:off x="6119257" y="3421144"/>
              <a:ext cx="247889" cy="247889"/>
            </a:xfrm>
            <a:custGeom>
              <a:rect b="b" l="l" r="r" t="t"/>
              <a:pathLst>
                <a:path extrusionOk="0" h="9456" w="9456">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7" name="Google Shape;18187;p86"/>
            <p:cNvSpPr/>
            <p:nvPr/>
          </p:nvSpPr>
          <p:spPr>
            <a:xfrm>
              <a:off x="6224091" y="3421144"/>
              <a:ext cx="148744" cy="248020"/>
            </a:xfrm>
            <a:custGeom>
              <a:rect b="b" l="l" r="r" t="t"/>
              <a:pathLst>
                <a:path extrusionOk="0" h="9461" w="5674">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8" name="Google Shape;18188;p86"/>
            <p:cNvSpPr/>
            <p:nvPr/>
          </p:nvSpPr>
          <p:spPr>
            <a:xfrm>
              <a:off x="6069685" y="3415848"/>
              <a:ext cx="303517" cy="259293"/>
            </a:xfrm>
            <a:custGeom>
              <a:rect b="b" l="l" r="r" t="t"/>
              <a:pathLst>
                <a:path extrusionOk="0" h="9891" w="11578">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89" name="Google Shape;18189;p86"/>
          <p:cNvGrpSpPr/>
          <p:nvPr/>
        </p:nvGrpSpPr>
        <p:grpSpPr>
          <a:xfrm>
            <a:off x="2866317" y="3817357"/>
            <a:ext cx="362920" cy="356865"/>
            <a:chOff x="2866317" y="3817357"/>
            <a:chExt cx="362920" cy="356865"/>
          </a:xfrm>
        </p:grpSpPr>
        <p:sp>
          <p:nvSpPr>
            <p:cNvPr id="18190" name="Google Shape;18190;p86"/>
            <p:cNvSpPr/>
            <p:nvPr/>
          </p:nvSpPr>
          <p:spPr>
            <a:xfrm>
              <a:off x="2866317" y="3817357"/>
              <a:ext cx="356865" cy="356498"/>
            </a:xfrm>
            <a:custGeom>
              <a:rect b="b" l="l" r="r" t="t"/>
              <a:pathLst>
                <a:path extrusionOk="0" h="13599" w="13613">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1" name="Google Shape;18191;p86"/>
            <p:cNvSpPr/>
            <p:nvPr/>
          </p:nvSpPr>
          <p:spPr>
            <a:xfrm>
              <a:off x="3021457" y="3817357"/>
              <a:ext cx="207780" cy="356576"/>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2" name="Google Shape;18192;p86"/>
            <p:cNvSpPr/>
            <p:nvPr/>
          </p:nvSpPr>
          <p:spPr>
            <a:xfrm>
              <a:off x="2928367" y="3894561"/>
              <a:ext cx="194175" cy="279662"/>
            </a:xfrm>
            <a:custGeom>
              <a:rect b="b" l="l" r="r" t="t"/>
              <a:pathLst>
                <a:path extrusionOk="0" h="10668" w="7407">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93" name="Google Shape;18193;p86"/>
          <p:cNvGrpSpPr/>
          <p:nvPr/>
        </p:nvGrpSpPr>
        <p:grpSpPr>
          <a:xfrm>
            <a:off x="6540821" y="3367036"/>
            <a:ext cx="362553" cy="356498"/>
            <a:chOff x="6540821" y="3367036"/>
            <a:chExt cx="362553" cy="356498"/>
          </a:xfrm>
        </p:grpSpPr>
        <p:sp>
          <p:nvSpPr>
            <p:cNvPr id="18194" name="Google Shape;18194;p86"/>
            <p:cNvSpPr/>
            <p:nvPr/>
          </p:nvSpPr>
          <p:spPr>
            <a:xfrm>
              <a:off x="6540821" y="3367036"/>
              <a:ext cx="356498" cy="356498"/>
            </a:xfrm>
            <a:custGeom>
              <a:rect b="b" l="l" r="r" t="t"/>
              <a:pathLst>
                <a:path extrusionOk="0" h="13599" w="13599">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5" name="Google Shape;18195;p86"/>
            <p:cNvSpPr/>
            <p:nvPr/>
          </p:nvSpPr>
          <p:spPr>
            <a:xfrm>
              <a:off x="6695987" y="3367036"/>
              <a:ext cx="207387" cy="356472"/>
            </a:xfrm>
            <a:custGeom>
              <a:rect b="b" l="l" r="r" t="t"/>
              <a:pathLst>
                <a:path extrusionOk="0" h="13598" w="7911">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6" name="Google Shape;18196;p86"/>
            <p:cNvSpPr/>
            <p:nvPr/>
          </p:nvSpPr>
          <p:spPr>
            <a:xfrm>
              <a:off x="6579802" y="3405992"/>
              <a:ext cx="278534" cy="278561"/>
            </a:xfrm>
            <a:custGeom>
              <a:rect b="b" l="l" r="r" t="t"/>
              <a:pathLst>
                <a:path extrusionOk="0" h="10626" w="10625">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7" name="Google Shape;18197;p86"/>
            <p:cNvSpPr/>
            <p:nvPr/>
          </p:nvSpPr>
          <p:spPr>
            <a:xfrm>
              <a:off x="6672892" y="3510563"/>
              <a:ext cx="80637" cy="69155"/>
            </a:xfrm>
            <a:custGeom>
              <a:rect b="b" l="l" r="r" t="t"/>
              <a:pathLst>
                <a:path extrusionOk="0" h="2638" w="3076">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8" name="Google Shape;18198;p86"/>
            <p:cNvSpPr/>
            <p:nvPr/>
          </p:nvSpPr>
          <p:spPr>
            <a:xfrm>
              <a:off x="6541581" y="3458605"/>
              <a:ext cx="213469" cy="225187"/>
            </a:xfrm>
            <a:custGeom>
              <a:rect b="b" l="l" r="r" t="t"/>
              <a:pathLst>
                <a:path extrusionOk="0" h="8590" w="8143">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9" name="Google Shape;18199;p86"/>
            <p:cNvSpPr/>
            <p:nvPr/>
          </p:nvSpPr>
          <p:spPr>
            <a:xfrm>
              <a:off x="6609687" y="3405965"/>
              <a:ext cx="237691" cy="143475"/>
            </a:xfrm>
            <a:custGeom>
              <a:rect b="b" l="l" r="r" t="t"/>
              <a:pathLst>
                <a:path extrusionOk="0" h="5473" w="9067">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0" name="Google Shape;18200;p86"/>
            <p:cNvSpPr/>
            <p:nvPr/>
          </p:nvSpPr>
          <p:spPr>
            <a:xfrm>
              <a:off x="6703537" y="3490771"/>
              <a:ext cx="154800" cy="193860"/>
            </a:xfrm>
            <a:custGeom>
              <a:rect b="b" l="l" r="r" t="t"/>
              <a:pathLst>
                <a:path extrusionOk="0" h="7395" w="5905">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01" name="Google Shape;18201;p86"/>
          <p:cNvGrpSpPr/>
          <p:nvPr/>
        </p:nvGrpSpPr>
        <p:grpSpPr>
          <a:xfrm>
            <a:off x="2302458" y="2474704"/>
            <a:ext cx="354479" cy="312561"/>
            <a:chOff x="2302458" y="2474704"/>
            <a:chExt cx="354479" cy="312561"/>
          </a:xfrm>
        </p:grpSpPr>
        <p:sp>
          <p:nvSpPr>
            <p:cNvPr id="18202" name="Google Shape;18202;p86"/>
            <p:cNvSpPr/>
            <p:nvPr/>
          </p:nvSpPr>
          <p:spPr>
            <a:xfrm>
              <a:off x="2388732" y="2515756"/>
              <a:ext cx="238058" cy="136266"/>
            </a:xfrm>
            <a:custGeom>
              <a:rect b="b" l="l" r="r" t="t"/>
              <a:pathLst>
                <a:path extrusionOk="0" h="5198" w="9081">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3" name="Google Shape;18203;p86"/>
            <p:cNvSpPr/>
            <p:nvPr/>
          </p:nvSpPr>
          <p:spPr>
            <a:xfrm>
              <a:off x="2398195" y="2723327"/>
              <a:ext cx="74949" cy="63938"/>
            </a:xfrm>
            <a:custGeom>
              <a:rect b="b" l="l" r="r" t="t"/>
              <a:pathLst>
                <a:path extrusionOk="0" h="2439" w="2859">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4" name="Google Shape;18204;p86"/>
            <p:cNvSpPr/>
            <p:nvPr/>
          </p:nvSpPr>
          <p:spPr>
            <a:xfrm>
              <a:off x="2421658" y="2740733"/>
              <a:ext cx="34079" cy="29230"/>
            </a:xfrm>
            <a:custGeom>
              <a:rect b="b" l="l" r="r" t="t"/>
              <a:pathLst>
                <a:path extrusionOk="0" h="1115" w="130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5" name="Google Shape;18205;p86"/>
            <p:cNvSpPr/>
            <p:nvPr/>
          </p:nvSpPr>
          <p:spPr>
            <a:xfrm>
              <a:off x="2525338" y="2723327"/>
              <a:ext cx="74975" cy="63938"/>
            </a:xfrm>
            <a:custGeom>
              <a:rect b="b" l="l" r="r" t="t"/>
              <a:pathLst>
                <a:path extrusionOk="0" h="2439" w="286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6" name="Google Shape;18206;p86"/>
            <p:cNvSpPr/>
            <p:nvPr/>
          </p:nvSpPr>
          <p:spPr>
            <a:xfrm>
              <a:off x="2548800" y="2740733"/>
              <a:ext cx="33712" cy="29230"/>
            </a:xfrm>
            <a:custGeom>
              <a:rect b="b" l="l" r="r" t="t"/>
              <a:pathLst>
                <a:path extrusionOk="0" h="1115" w="1286">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7" name="Google Shape;18207;p86"/>
            <p:cNvSpPr/>
            <p:nvPr/>
          </p:nvSpPr>
          <p:spPr>
            <a:xfrm>
              <a:off x="2375860" y="2498166"/>
              <a:ext cx="279662" cy="145729"/>
            </a:xfrm>
            <a:custGeom>
              <a:rect b="b" l="l" r="r" t="t"/>
              <a:pathLst>
                <a:path extrusionOk="0" h="5559" w="10668">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8" name="Google Shape;18208;p86"/>
            <p:cNvSpPr/>
            <p:nvPr/>
          </p:nvSpPr>
          <p:spPr>
            <a:xfrm>
              <a:off x="2608230" y="2498166"/>
              <a:ext cx="47292" cy="146096"/>
            </a:xfrm>
            <a:custGeom>
              <a:rect b="b" l="l" r="r" t="t"/>
              <a:pathLst>
                <a:path extrusionOk="0" h="5573" w="1804">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9" name="Google Shape;18209;p86"/>
            <p:cNvSpPr/>
            <p:nvPr/>
          </p:nvSpPr>
          <p:spPr>
            <a:xfrm>
              <a:off x="2302458" y="2474704"/>
              <a:ext cx="353850" cy="196796"/>
            </a:xfrm>
            <a:custGeom>
              <a:rect b="b" l="l" r="r" t="t"/>
              <a:pathLst>
                <a:path extrusionOk="0" h="7507" w="13498">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0" name="Google Shape;18210;p86"/>
            <p:cNvSpPr/>
            <p:nvPr/>
          </p:nvSpPr>
          <p:spPr>
            <a:xfrm>
              <a:off x="2402363" y="2644236"/>
              <a:ext cx="254574" cy="27657"/>
            </a:xfrm>
            <a:custGeom>
              <a:rect b="b" l="l" r="r" t="t"/>
              <a:pathLst>
                <a:path extrusionOk="0" h="1055" w="9711">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1" name="Google Shape;18211;p86"/>
            <p:cNvSpPr/>
            <p:nvPr/>
          </p:nvSpPr>
          <p:spPr>
            <a:xfrm>
              <a:off x="2375126" y="2653306"/>
              <a:ext cx="243721" cy="76862"/>
            </a:xfrm>
            <a:custGeom>
              <a:rect b="b" l="l" r="r" t="t"/>
              <a:pathLst>
                <a:path extrusionOk="0" h="2932" w="9297">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2" name="Google Shape;18212;p86"/>
            <p:cNvSpPr/>
            <p:nvPr/>
          </p:nvSpPr>
          <p:spPr>
            <a:xfrm>
              <a:off x="2382676" y="2688880"/>
              <a:ext cx="232003" cy="41289"/>
            </a:xfrm>
            <a:custGeom>
              <a:rect b="b" l="l" r="r" t="t"/>
              <a:pathLst>
                <a:path extrusionOk="0" h="1575" w="885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3" name="Google Shape;18213;p86"/>
            <p:cNvSpPr/>
            <p:nvPr/>
          </p:nvSpPr>
          <p:spPr>
            <a:xfrm>
              <a:off x="2396675" y="2652939"/>
              <a:ext cx="32192" cy="27657"/>
            </a:xfrm>
            <a:custGeom>
              <a:rect b="b" l="l" r="r" t="t"/>
              <a:pathLst>
                <a:path extrusionOk="0" h="1055" w="1228">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14" name="Google Shape;18214;p86"/>
          <p:cNvGrpSpPr/>
          <p:nvPr/>
        </p:nvGrpSpPr>
        <p:grpSpPr>
          <a:xfrm>
            <a:off x="2831110" y="2442538"/>
            <a:ext cx="246002" cy="348922"/>
            <a:chOff x="2831110" y="2442538"/>
            <a:chExt cx="246002" cy="348922"/>
          </a:xfrm>
        </p:grpSpPr>
        <p:sp>
          <p:nvSpPr>
            <p:cNvPr id="18215" name="Google Shape;18215;p86"/>
            <p:cNvSpPr/>
            <p:nvPr/>
          </p:nvSpPr>
          <p:spPr>
            <a:xfrm>
              <a:off x="2831110" y="2442538"/>
              <a:ext cx="194542" cy="348922"/>
            </a:xfrm>
            <a:custGeom>
              <a:rect b="b" l="l" r="r" t="t"/>
              <a:pathLst>
                <a:path extrusionOk="0" h="13310" w="7421">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6" name="Google Shape;18216;p86"/>
            <p:cNvSpPr/>
            <p:nvPr/>
          </p:nvSpPr>
          <p:spPr>
            <a:xfrm>
              <a:off x="2831110" y="2476591"/>
              <a:ext cx="194542" cy="276647"/>
            </a:xfrm>
            <a:custGeom>
              <a:rect b="b" l="l" r="r" t="t"/>
              <a:pathLst>
                <a:path extrusionOk="0" h="10553" w="7421">
                  <a:moveTo>
                    <a:pt x="1" y="1"/>
                  </a:moveTo>
                  <a:lnTo>
                    <a:pt x="1" y="10553"/>
                  </a:lnTo>
                  <a:lnTo>
                    <a:pt x="7421" y="10553"/>
                  </a:lnTo>
                  <a:lnTo>
                    <a:pt x="7421" y="1"/>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7" name="Google Shape;18217;p86"/>
            <p:cNvSpPr/>
            <p:nvPr/>
          </p:nvSpPr>
          <p:spPr>
            <a:xfrm>
              <a:off x="2926480" y="2542181"/>
              <a:ext cx="99171" cy="158732"/>
            </a:xfrm>
            <a:custGeom>
              <a:rect b="b" l="l" r="r" t="t"/>
              <a:pathLst>
                <a:path extrusionOk="0" h="6055" w="3783">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8" name="Google Shape;18218;p86"/>
            <p:cNvSpPr/>
            <p:nvPr/>
          </p:nvSpPr>
          <p:spPr>
            <a:xfrm>
              <a:off x="3008979" y="2476591"/>
              <a:ext cx="16673" cy="276647"/>
            </a:xfrm>
            <a:custGeom>
              <a:rect b="b" l="l" r="r" t="t"/>
              <a:pathLst>
                <a:path extrusionOk="0" h="10553" w="636">
                  <a:moveTo>
                    <a:pt x="0" y="1"/>
                  </a:moveTo>
                  <a:lnTo>
                    <a:pt x="0" y="10553"/>
                  </a:lnTo>
                  <a:lnTo>
                    <a:pt x="636" y="10553"/>
                  </a:lnTo>
                  <a:lnTo>
                    <a:pt x="636"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9" name="Google Shape;18219;p86"/>
            <p:cNvSpPr/>
            <p:nvPr/>
          </p:nvSpPr>
          <p:spPr>
            <a:xfrm>
              <a:off x="2877668" y="2587481"/>
              <a:ext cx="77229" cy="10617"/>
            </a:xfrm>
            <a:custGeom>
              <a:rect b="b" l="l" r="r" t="t"/>
              <a:pathLst>
                <a:path extrusionOk="0" h="405" w="2946">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0" name="Google Shape;18220;p86"/>
            <p:cNvSpPr/>
            <p:nvPr/>
          </p:nvSpPr>
          <p:spPr>
            <a:xfrm>
              <a:off x="2851164" y="2567426"/>
              <a:ext cx="117338" cy="10617"/>
            </a:xfrm>
            <a:custGeom>
              <a:rect b="b" l="l" r="r" t="t"/>
              <a:pathLst>
                <a:path extrusionOk="0" h="405" w="4476">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1" name="Google Shape;18221;p86"/>
            <p:cNvSpPr/>
            <p:nvPr/>
          </p:nvSpPr>
          <p:spPr>
            <a:xfrm>
              <a:off x="2897329" y="2643109"/>
              <a:ext cx="55287" cy="10617"/>
            </a:xfrm>
            <a:custGeom>
              <a:rect b="b" l="l" r="r" t="t"/>
              <a:pathLst>
                <a:path extrusionOk="0" h="405" w="2109">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2" name="Google Shape;18222;p86"/>
            <p:cNvSpPr/>
            <p:nvPr/>
          </p:nvSpPr>
          <p:spPr>
            <a:xfrm>
              <a:off x="2865556" y="2627196"/>
              <a:ext cx="79117" cy="10643"/>
            </a:xfrm>
            <a:custGeom>
              <a:rect b="b" l="l" r="r" t="t"/>
              <a:pathLst>
                <a:path extrusionOk="0" h="406" w="3018">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3" name="Google Shape;18223;p86"/>
            <p:cNvSpPr/>
            <p:nvPr/>
          </p:nvSpPr>
          <p:spPr>
            <a:xfrm>
              <a:off x="2934056" y="2550019"/>
              <a:ext cx="143055" cy="143055"/>
            </a:xfrm>
            <a:custGeom>
              <a:rect b="b" l="l" r="r" t="t"/>
              <a:pathLst>
                <a:path extrusionOk="0" h="5457" w="5457">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4" name="Google Shape;18224;p86"/>
            <p:cNvSpPr/>
            <p:nvPr/>
          </p:nvSpPr>
          <p:spPr>
            <a:xfrm>
              <a:off x="2957125" y="2572722"/>
              <a:ext cx="97284" cy="97651"/>
            </a:xfrm>
            <a:custGeom>
              <a:rect b="b" l="l" r="r" t="t"/>
              <a:pathLst>
                <a:path extrusionOk="0" h="3725" w="3711">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5" name="Google Shape;18225;p86"/>
            <p:cNvSpPr/>
            <p:nvPr/>
          </p:nvSpPr>
          <p:spPr>
            <a:xfrm>
              <a:off x="2951463" y="2568082"/>
              <a:ext cx="108242" cy="107219"/>
            </a:xfrm>
            <a:custGeom>
              <a:rect b="b" l="l" r="r" t="t"/>
              <a:pathLst>
                <a:path extrusionOk="0" h="4090" w="4129">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6" name="Google Shape;18226;p86"/>
            <p:cNvSpPr/>
            <p:nvPr/>
          </p:nvSpPr>
          <p:spPr>
            <a:xfrm>
              <a:off x="2985123" y="2600719"/>
              <a:ext cx="42049" cy="43543"/>
            </a:xfrm>
            <a:custGeom>
              <a:rect b="b" l="l" r="r" t="t"/>
              <a:pathLst>
                <a:path extrusionOk="0" h="1661" w="1604">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7" name="Google Shape;18227;p86"/>
            <p:cNvSpPr/>
            <p:nvPr/>
          </p:nvSpPr>
          <p:spPr>
            <a:xfrm>
              <a:off x="3000642" y="2590784"/>
              <a:ext cx="10643" cy="20553"/>
            </a:xfrm>
            <a:custGeom>
              <a:rect b="b" l="l" r="r" t="t"/>
              <a:pathLst>
                <a:path extrusionOk="0" h="784" w="406">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8" name="Google Shape;18228;p86"/>
            <p:cNvSpPr/>
            <p:nvPr/>
          </p:nvSpPr>
          <p:spPr>
            <a:xfrm>
              <a:off x="3000642" y="2633540"/>
              <a:ext cx="10643" cy="20553"/>
            </a:xfrm>
            <a:custGeom>
              <a:rect b="b" l="l" r="r" t="t"/>
              <a:pathLst>
                <a:path extrusionOk="0" h="784" w="406">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29" name="Google Shape;18229;p86"/>
          <p:cNvGrpSpPr/>
          <p:nvPr/>
        </p:nvGrpSpPr>
        <p:grpSpPr>
          <a:xfrm>
            <a:off x="3314750" y="3817357"/>
            <a:ext cx="362920" cy="356865"/>
            <a:chOff x="3314750" y="3817357"/>
            <a:chExt cx="362920" cy="356865"/>
          </a:xfrm>
        </p:grpSpPr>
        <p:sp>
          <p:nvSpPr>
            <p:cNvPr id="18230" name="Google Shape;18230;p86"/>
            <p:cNvSpPr/>
            <p:nvPr/>
          </p:nvSpPr>
          <p:spPr>
            <a:xfrm>
              <a:off x="3314750"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1" name="Google Shape;18231;p86"/>
            <p:cNvSpPr/>
            <p:nvPr/>
          </p:nvSpPr>
          <p:spPr>
            <a:xfrm>
              <a:off x="3469891" y="3817357"/>
              <a:ext cx="207780" cy="356865"/>
            </a:xfrm>
            <a:custGeom>
              <a:rect b="b" l="l" r="r" t="t"/>
              <a:pathLst>
                <a:path extrusionOk="0" h="13613" w="7926">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2" name="Google Shape;18232;p86"/>
            <p:cNvSpPr/>
            <p:nvPr/>
          </p:nvSpPr>
          <p:spPr>
            <a:xfrm>
              <a:off x="3379082" y="3881296"/>
              <a:ext cx="228595" cy="228595"/>
            </a:xfrm>
            <a:custGeom>
              <a:rect b="b" l="l" r="r" t="t"/>
              <a:pathLst>
                <a:path extrusionOk="0" h="8720" w="872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3" name="Google Shape;18233;p86"/>
            <p:cNvSpPr/>
            <p:nvPr/>
          </p:nvSpPr>
          <p:spPr>
            <a:xfrm>
              <a:off x="3412768" y="3935430"/>
              <a:ext cx="140408" cy="120274"/>
            </a:xfrm>
            <a:custGeom>
              <a:rect b="b" l="l" r="r" t="t"/>
              <a:pathLst>
                <a:path extrusionOk="0" h="4588" w="5356">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4" name="Google Shape;18234;p86"/>
            <p:cNvSpPr/>
            <p:nvPr/>
          </p:nvSpPr>
          <p:spPr>
            <a:xfrm>
              <a:off x="3539518" y="3910447"/>
              <a:ext cx="31065" cy="31039"/>
            </a:xfrm>
            <a:custGeom>
              <a:rect b="b" l="l" r="r" t="t"/>
              <a:pathLst>
                <a:path extrusionOk="0" h="1184" w="1185">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35" name="Google Shape;18235;p86"/>
          <p:cNvGrpSpPr/>
          <p:nvPr/>
        </p:nvGrpSpPr>
        <p:grpSpPr>
          <a:xfrm>
            <a:off x="7016492" y="3367036"/>
            <a:ext cx="362947" cy="356498"/>
            <a:chOff x="7016492" y="3367036"/>
            <a:chExt cx="362947" cy="356498"/>
          </a:xfrm>
        </p:grpSpPr>
        <p:sp>
          <p:nvSpPr>
            <p:cNvPr id="18236" name="Google Shape;18236;p86"/>
            <p:cNvSpPr/>
            <p:nvPr/>
          </p:nvSpPr>
          <p:spPr>
            <a:xfrm>
              <a:off x="7016492" y="3367036"/>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7" name="Google Shape;18237;p86"/>
            <p:cNvSpPr/>
            <p:nvPr/>
          </p:nvSpPr>
          <p:spPr>
            <a:xfrm>
              <a:off x="7171658"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8" name="Google Shape;18238;p86"/>
            <p:cNvSpPr/>
            <p:nvPr/>
          </p:nvSpPr>
          <p:spPr>
            <a:xfrm>
              <a:off x="7070049" y="3475252"/>
              <a:ext cx="73245" cy="116971"/>
            </a:xfrm>
            <a:custGeom>
              <a:rect b="b" l="l" r="r" t="t"/>
              <a:pathLst>
                <a:path extrusionOk="0" h="4462" w="2794">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9" name="Google Shape;18239;p86"/>
            <p:cNvSpPr/>
            <p:nvPr/>
          </p:nvSpPr>
          <p:spPr>
            <a:xfrm>
              <a:off x="7217063" y="3475252"/>
              <a:ext cx="73454" cy="116971"/>
            </a:xfrm>
            <a:custGeom>
              <a:rect b="b" l="l" r="r" t="t"/>
              <a:pathLst>
                <a:path extrusionOk="0" h="4462" w="2802">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0" name="Google Shape;18240;p86"/>
            <p:cNvSpPr/>
            <p:nvPr/>
          </p:nvSpPr>
          <p:spPr>
            <a:xfrm>
              <a:off x="7162955" y="3498242"/>
              <a:ext cx="24249" cy="93981"/>
            </a:xfrm>
            <a:custGeom>
              <a:rect b="b" l="l" r="r" t="t"/>
              <a:pathLst>
                <a:path extrusionOk="0" h="3585" w="925">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1" name="Google Shape;18241;p86"/>
            <p:cNvSpPr/>
            <p:nvPr/>
          </p:nvSpPr>
          <p:spPr>
            <a:xfrm>
              <a:off x="7304857" y="3529281"/>
              <a:ext cx="37120" cy="31904"/>
            </a:xfrm>
            <a:custGeom>
              <a:rect b="b" l="l" r="r" t="t"/>
              <a:pathLst>
                <a:path extrusionOk="0" h="1217" w="1416">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42" name="Google Shape;18242;p86"/>
          <p:cNvGrpSpPr/>
          <p:nvPr/>
        </p:nvGrpSpPr>
        <p:grpSpPr>
          <a:xfrm>
            <a:off x="3763184" y="3817357"/>
            <a:ext cx="363314" cy="356576"/>
            <a:chOff x="3763184" y="3817357"/>
            <a:chExt cx="363314" cy="356576"/>
          </a:xfrm>
        </p:grpSpPr>
        <p:sp>
          <p:nvSpPr>
            <p:cNvPr id="18243" name="Google Shape;18243;p86"/>
            <p:cNvSpPr/>
            <p:nvPr/>
          </p:nvSpPr>
          <p:spPr>
            <a:xfrm>
              <a:off x="3763184"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4" name="Google Shape;18244;p86"/>
            <p:cNvSpPr/>
            <p:nvPr/>
          </p:nvSpPr>
          <p:spPr>
            <a:xfrm>
              <a:off x="3918324"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5" name="Google Shape;18245;p86"/>
            <p:cNvSpPr/>
            <p:nvPr/>
          </p:nvSpPr>
          <p:spPr>
            <a:xfrm>
              <a:off x="3848330" y="3964188"/>
              <a:ext cx="39375" cy="116945"/>
            </a:xfrm>
            <a:custGeom>
              <a:rect b="b" l="l" r="r" t="t"/>
              <a:pathLst>
                <a:path extrusionOk="0" h="4461" w="1502">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6" name="Google Shape;18246;p86"/>
            <p:cNvSpPr/>
            <p:nvPr/>
          </p:nvSpPr>
          <p:spPr>
            <a:xfrm>
              <a:off x="3832418" y="3894403"/>
              <a:ext cx="55287" cy="47475"/>
            </a:xfrm>
            <a:custGeom>
              <a:rect b="b" l="l" r="r" t="t"/>
              <a:pathLst>
                <a:path extrusionOk="0" h="1811" w="2109">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7" name="Google Shape;18247;p86"/>
            <p:cNvSpPr/>
            <p:nvPr/>
          </p:nvSpPr>
          <p:spPr>
            <a:xfrm>
              <a:off x="3925901" y="3964161"/>
              <a:ext cx="124914" cy="117365"/>
            </a:xfrm>
            <a:custGeom>
              <a:rect b="b" l="l" r="r" t="t"/>
              <a:pathLst>
                <a:path extrusionOk="0" h="4477" w="4765">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48" name="Google Shape;18248;p86"/>
          <p:cNvGrpSpPr/>
          <p:nvPr/>
        </p:nvGrpSpPr>
        <p:grpSpPr>
          <a:xfrm>
            <a:off x="5108852" y="3817357"/>
            <a:ext cx="362947" cy="356576"/>
            <a:chOff x="5108852" y="3817357"/>
            <a:chExt cx="362947" cy="356576"/>
          </a:xfrm>
        </p:grpSpPr>
        <p:sp>
          <p:nvSpPr>
            <p:cNvPr id="18249" name="Google Shape;18249;p86"/>
            <p:cNvSpPr/>
            <p:nvPr/>
          </p:nvSpPr>
          <p:spPr>
            <a:xfrm>
              <a:off x="5108852" y="3817357"/>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0" name="Google Shape;18250;p86"/>
            <p:cNvSpPr/>
            <p:nvPr/>
          </p:nvSpPr>
          <p:spPr>
            <a:xfrm>
              <a:off x="5264019" y="3817357"/>
              <a:ext cx="207780" cy="356576"/>
            </a:xfrm>
            <a:custGeom>
              <a:rect b="b" l="l" r="r" t="t"/>
              <a:pathLst>
                <a:path extrusionOk="0" h="13602" w="7926">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1" name="Google Shape;18251;p86"/>
            <p:cNvSpPr/>
            <p:nvPr/>
          </p:nvSpPr>
          <p:spPr>
            <a:xfrm>
              <a:off x="5136116" y="3871229"/>
              <a:ext cx="295495" cy="248282"/>
            </a:xfrm>
            <a:custGeom>
              <a:rect b="b" l="l" r="r" t="t"/>
              <a:pathLst>
                <a:path extrusionOk="0" h="9471" w="11272">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2" name="Google Shape;18252;p86"/>
            <p:cNvSpPr/>
            <p:nvPr/>
          </p:nvSpPr>
          <p:spPr>
            <a:xfrm>
              <a:off x="5219060" y="3952863"/>
              <a:ext cx="128060" cy="78933"/>
            </a:xfrm>
            <a:custGeom>
              <a:rect b="b" l="l" r="r" t="t"/>
              <a:pathLst>
                <a:path extrusionOk="0" h="3011" w="4885">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53" name="Google Shape;18253;p86"/>
          <p:cNvGrpSpPr/>
          <p:nvPr/>
        </p:nvGrpSpPr>
        <p:grpSpPr>
          <a:xfrm>
            <a:off x="6005720" y="3817357"/>
            <a:ext cx="362947" cy="356576"/>
            <a:chOff x="6005720" y="3817357"/>
            <a:chExt cx="362947" cy="356576"/>
          </a:xfrm>
        </p:grpSpPr>
        <p:sp>
          <p:nvSpPr>
            <p:cNvPr id="18254" name="Google Shape;18254;p86"/>
            <p:cNvSpPr/>
            <p:nvPr/>
          </p:nvSpPr>
          <p:spPr>
            <a:xfrm>
              <a:off x="6005720" y="3817357"/>
              <a:ext cx="356891" cy="356498"/>
            </a:xfrm>
            <a:custGeom>
              <a:rect b="b" l="l" r="r" t="t"/>
              <a:pathLst>
                <a:path extrusionOk="0" h="13599" w="13614">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5" name="Google Shape;18255;p86"/>
            <p:cNvSpPr/>
            <p:nvPr/>
          </p:nvSpPr>
          <p:spPr>
            <a:xfrm>
              <a:off x="6160887"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6" name="Google Shape;18256;p86"/>
            <p:cNvSpPr/>
            <p:nvPr/>
          </p:nvSpPr>
          <p:spPr>
            <a:xfrm>
              <a:off x="6055240" y="3879487"/>
              <a:ext cx="262727" cy="234572"/>
            </a:xfrm>
            <a:custGeom>
              <a:rect b="b" l="l" r="r" t="t"/>
              <a:pathLst>
                <a:path extrusionOk="0" h="8948" w="10022">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7" name="Google Shape;18257;p86"/>
            <p:cNvSpPr/>
            <p:nvPr/>
          </p:nvSpPr>
          <p:spPr>
            <a:xfrm>
              <a:off x="6129848" y="3935010"/>
              <a:ext cx="108635" cy="121166"/>
            </a:xfrm>
            <a:custGeom>
              <a:rect b="b" l="l" r="r" t="t"/>
              <a:pathLst>
                <a:path extrusionOk="0" h="4622" w="4144">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58" name="Google Shape;18258;p86"/>
          <p:cNvGrpSpPr/>
          <p:nvPr/>
        </p:nvGrpSpPr>
        <p:grpSpPr>
          <a:xfrm>
            <a:off x="5589452" y="3367036"/>
            <a:ext cx="362580" cy="356498"/>
            <a:chOff x="5589452" y="3367036"/>
            <a:chExt cx="362580" cy="356498"/>
          </a:xfrm>
        </p:grpSpPr>
        <p:sp>
          <p:nvSpPr>
            <p:cNvPr id="18259" name="Google Shape;18259;p86"/>
            <p:cNvSpPr/>
            <p:nvPr/>
          </p:nvSpPr>
          <p:spPr>
            <a:xfrm>
              <a:off x="5589452" y="3367036"/>
              <a:ext cx="356131" cy="356498"/>
            </a:xfrm>
            <a:custGeom>
              <a:rect b="b" l="l" r="r" t="t"/>
              <a:pathLst>
                <a:path extrusionOk="0" h="13599" w="13585">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0" name="Google Shape;18260;p86"/>
            <p:cNvSpPr/>
            <p:nvPr/>
          </p:nvSpPr>
          <p:spPr>
            <a:xfrm>
              <a:off x="5744225" y="3367036"/>
              <a:ext cx="207806" cy="356472"/>
            </a:xfrm>
            <a:custGeom>
              <a:rect b="b" l="l" r="r" t="t"/>
              <a:pathLst>
                <a:path extrusionOk="0" h="13598" w="7927">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1" name="Google Shape;18261;p86"/>
            <p:cNvSpPr/>
            <p:nvPr/>
          </p:nvSpPr>
          <p:spPr>
            <a:xfrm>
              <a:off x="5666655" y="3420751"/>
              <a:ext cx="165023" cy="241099"/>
            </a:xfrm>
            <a:custGeom>
              <a:rect b="b" l="l" r="r" t="t"/>
              <a:pathLst>
                <a:path extrusionOk="0" h="9197" w="6295">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62" name="Google Shape;18262;p86"/>
          <p:cNvGrpSpPr/>
          <p:nvPr/>
        </p:nvGrpSpPr>
        <p:grpSpPr>
          <a:xfrm>
            <a:off x="4211985" y="3817357"/>
            <a:ext cx="362947" cy="356576"/>
            <a:chOff x="4211985" y="3817357"/>
            <a:chExt cx="362947" cy="356576"/>
          </a:xfrm>
        </p:grpSpPr>
        <p:sp>
          <p:nvSpPr>
            <p:cNvPr id="18263" name="Google Shape;18263;p86"/>
            <p:cNvSpPr/>
            <p:nvPr/>
          </p:nvSpPr>
          <p:spPr>
            <a:xfrm>
              <a:off x="4211985"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4" name="Google Shape;18264;p86"/>
            <p:cNvSpPr/>
            <p:nvPr/>
          </p:nvSpPr>
          <p:spPr>
            <a:xfrm>
              <a:off x="4366758"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5" name="Google Shape;18265;p86"/>
            <p:cNvSpPr/>
            <p:nvPr/>
          </p:nvSpPr>
          <p:spPr>
            <a:xfrm>
              <a:off x="4288061" y="3909555"/>
              <a:ext cx="227756" cy="187463"/>
            </a:xfrm>
            <a:custGeom>
              <a:rect b="b" l="l" r="r" t="t"/>
              <a:pathLst>
                <a:path extrusionOk="0" h="7151" w="8688">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66" name="Google Shape;18266;p86"/>
          <p:cNvGrpSpPr/>
          <p:nvPr/>
        </p:nvGrpSpPr>
        <p:grpSpPr>
          <a:xfrm>
            <a:off x="4660419" y="3817357"/>
            <a:ext cx="362947" cy="356576"/>
            <a:chOff x="4660419" y="3817357"/>
            <a:chExt cx="362947" cy="356576"/>
          </a:xfrm>
        </p:grpSpPr>
        <p:sp>
          <p:nvSpPr>
            <p:cNvPr id="18267" name="Google Shape;18267;p86"/>
            <p:cNvSpPr/>
            <p:nvPr/>
          </p:nvSpPr>
          <p:spPr>
            <a:xfrm>
              <a:off x="4660419"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8" name="Google Shape;18268;p86"/>
            <p:cNvSpPr/>
            <p:nvPr/>
          </p:nvSpPr>
          <p:spPr>
            <a:xfrm>
              <a:off x="4815585" y="3817357"/>
              <a:ext cx="207780" cy="356576"/>
            </a:xfrm>
            <a:custGeom>
              <a:rect b="b" l="l" r="r" t="t"/>
              <a:pathLst>
                <a:path extrusionOk="0" h="13602" w="7926">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9" name="Google Shape;18269;p86"/>
            <p:cNvSpPr/>
            <p:nvPr/>
          </p:nvSpPr>
          <p:spPr>
            <a:xfrm>
              <a:off x="4702441" y="3871098"/>
              <a:ext cx="271351" cy="249016"/>
            </a:xfrm>
            <a:custGeom>
              <a:rect b="b" l="l" r="r" t="t"/>
              <a:pathLst>
                <a:path extrusionOk="0" h="9499" w="10351">
                  <a:moveTo>
                    <a:pt x="5200" y="0"/>
                  </a:moveTo>
                  <a:cubicBezTo>
                    <a:pt x="4034" y="0"/>
                    <a:pt x="2878" y="428"/>
                    <a:pt x="1978" y="1270"/>
                  </a:cubicBezTo>
                  <a:cubicBezTo>
                    <a:pt x="419" y="2714"/>
                    <a:pt x="0" y="5009"/>
                    <a:pt x="967" y="6900"/>
                  </a:cubicBezTo>
                  <a:cubicBezTo>
                    <a:pt x="982" y="6929"/>
                    <a:pt x="982" y="6958"/>
                    <a:pt x="967" y="6987"/>
                  </a:cubicBezTo>
                  <a:lnTo>
                    <a:pt x="505" y="8170"/>
                  </a:lnTo>
                  <a:cubicBezTo>
                    <a:pt x="476" y="8243"/>
                    <a:pt x="520" y="8315"/>
                    <a:pt x="592" y="8315"/>
                  </a:cubicBezTo>
                  <a:lnTo>
                    <a:pt x="2021" y="8315"/>
                  </a:lnTo>
                  <a:cubicBezTo>
                    <a:pt x="2050" y="8315"/>
                    <a:pt x="2079" y="8329"/>
                    <a:pt x="2093" y="8344"/>
                  </a:cubicBezTo>
                  <a:cubicBezTo>
                    <a:pt x="2959" y="9080"/>
                    <a:pt x="4056" y="9498"/>
                    <a:pt x="5197" y="9498"/>
                  </a:cubicBezTo>
                  <a:cubicBezTo>
                    <a:pt x="7333" y="9498"/>
                    <a:pt x="9196" y="8084"/>
                    <a:pt x="9773" y="6034"/>
                  </a:cubicBezTo>
                  <a:cubicBezTo>
                    <a:pt x="10350" y="3984"/>
                    <a:pt x="9499" y="1804"/>
                    <a:pt x="7680" y="693"/>
                  </a:cubicBezTo>
                  <a:cubicBezTo>
                    <a:pt x="6911" y="229"/>
                    <a:pt x="6053" y="0"/>
                    <a:pt x="52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0" name="Google Shape;18270;p86"/>
            <p:cNvSpPr/>
            <p:nvPr/>
          </p:nvSpPr>
          <p:spPr>
            <a:xfrm>
              <a:off x="4727791" y="3894351"/>
              <a:ext cx="220652" cy="202668"/>
            </a:xfrm>
            <a:custGeom>
              <a:rect b="b" l="l" r="r" t="t"/>
              <a:pathLst>
                <a:path extrusionOk="0" h="7731" w="8417">
                  <a:moveTo>
                    <a:pt x="4232" y="1"/>
                  </a:moveTo>
                  <a:cubicBezTo>
                    <a:pt x="3273" y="1"/>
                    <a:pt x="2320" y="357"/>
                    <a:pt x="1588" y="1047"/>
                  </a:cubicBezTo>
                  <a:cubicBezTo>
                    <a:pt x="318" y="2231"/>
                    <a:pt x="0" y="4122"/>
                    <a:pt x="809" y="5652"/>
                  </a:cubicBezTo>
                  <a:lnTo>
                    <a:pt x="939" y="5912"/>
                  </a:lnTo>
                  <a:cubicBezTo>
                    <a:pt x="982" y="5970"/>
                    <a:pt x="982" y="6056"/>
                    <a:pt x="953" y="6129"/>
                  </a:cubicBezTo>
                  <a:lnTo>
                    <a:pt x="823" y="6432"/>
                  </a:lnTo>
                  <a:cubicBezTo>
                    <a:pt x="809" y="6489"/>
                    <a:pt x="852" y="6533"/>
                    <a:pt x="910" y="6533"/>
                  </a:cubicBezTo>
                  <a:lnTo>
                    <a:pt x="1328" y="6533"/>
                  </a:lnTo>
                  <a:cubicBezTo>
                    <a:pt x="1386" y="6547"/>
                    <a:pt x="1458" y="6562"/>
                    <a:pt x="1502" y="6605"/>
                  </a:cubicBezTo>
                  <a:lnTo>
                    <a:pt x="1675" y="6764"/>
                  </a:lnTo>
                  <a:cubicBezTo>
                    <a:pt x="2382" y="7384"/>
                    <a:pt x="3292" y="7731"/>
                    <a:pt x="4230" y="7731"/>
                  </a:cubicBezTo>
                  <a:cubicBezTo>
                    <a:pt x="5962" y="7716"/>
                    <a:pt x="7478" y="6562"/>
                    <a:pt x="7940" y="4902"/>
                  </a:cubicBezTo>
                  <a:cubicBezTo>
                    <a:pt x="8416" y="3227"/>
                    <a:pt x="7709" y="1466"/>
                    <a:pt x="6222" y="557"/>
                  </a:cubicBezTo>
                  <a:cubicBezTo>
                    <a:pt x="5608" y="183"/>
                    <a:pt x="4919" y="1"/>
                    <a:pt x="4232"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1" name="Google Shape;18271;p86"/>
            <p:cNvSpPr/>
            <p:nvPr/>
          </p:nvSpPr>
          <p:spPr>
            <a:xfrm>
              <a:off x="4765619" y="3922742"/>
              <a:ext cx="147250" cy="144025"/>
            </a:xfrm>
            <a:custGeom>
              <a:rect b="b" l="l" r="r" t="t"/>
              <a:pathLst>
                <a:path extrusionOk="0" h="5494" w="5617">
                  <a:moveTo>
                    <a:pt x="1567" y="0"/>
                  </a:moveTo>
                  <a:cubicBezTo>
                    <a:pt x="1444" y="0"/>
                    <a:pt x="1322" y="51"/>
                    <a:pt x="1228" y="152"/>
                  </a:cubicBezTo>
                  <a:lnTo>
                    <a:pt x="275" y="1105"/>
                  </a:lnTo>
                  <a:cubicBezTo>
                    <a:pt x="30" y="1336"/>
                    <a:pt x="1" y="1697"/>
                    <a:pt x="203" y="1956"/>
                  </a:cubicBezTo>
                  <a:cubicBezTo>
                    <a:pt x="1141" y="3270"/>
                    <a:pt x="2296" y="4425"/>
                    <a:pt x="3610" y="5378"/>
                  </a:cubicBezTo>
                  <a:cubicBezTo>
                    <a:pt x="3725" y="5450"/>
                    <a:pt x="3855" y="5493"/>
                    <a:pt x="3999" y="5493"/>
                  </a:cubicBezTo>
                  <a:cubicBezTo>
                    <a:pt x="4173" y="5493"/>
                    <a:pt x="4346" y="5435"/>
                    <a:pt x="4476" y="5305"/>
                  </a:cubicBezTo>
                  <a:lnTo>
                    <a:pt x="5429" y="4353"/>
                  </a:lnTo>
                  <a:cubicBezTo>
                    <a:pt x="5616" y="4165"/>
                    <a:pt x="5616" y="3847"/>
                    <a:pt x="5429" y="3660"/>
                  </a:cubicBezTo>
                  <a:lnTo>
                    <a:pt x="4837" y="3068"/>
                  </a:lnTo>
                  <a:cubicBezTo>
                    <a:pt x="4743" y="2974"/>
                    <a:pt x="4617" y="2927"/>
                    <a:pt x="4490" y="2927"/>
                  </a:cubicBezTo>
                  <a:cubicBezTo>
                    <a:pt x="4364" y="2927"/>
                    <a:pt x="4238" y="2974"/>
                    <a:pt x="4144" y="3068"/>
                  </a:cubicBezTo>
                  <a:lnTo>
                    <a:pt x="3985" y="3241"/>
                  </a:lnTo>
                  <a:cubicBezTo>
                    <a:pt x="3936" y="3290"/>
                    <a:pt x="3860" y="3319"/>
                    <a:pt x="3785" y="3319"/>
                  </a:cubicBezTo>
                  <a:cubicBezTo>
                    <a:pt x="3750" y="3319"/>
                    <a:pt x="3714" y="3313"/>
                    <a:pt x="3682" y="3299"/>
                  </a:cubicBezTo>
                  <a:cubicBezTo>
                    <a:pt x="3032" y="3039"/>
                    <a:pt x="2527" y="2534"/>
                    <a:pt x="2267" y="1884"/>
                  </a:cubicBezTo>
                  <a:cubicBezTo>
                    <a:pt x="2224" y="1783"/>
                    <a:pt x="2253" y="1668"/>
                    <a:pt x="2339" y="1581"/>
                  </a:cubicBezTo>
                  <a:lnTo>
                    <a:pt x="2498" y="1422"/>
                  </a:lnTo>
                  <a:cubicBezTo>
                    <a:pt x="2686" y="1235"/>
                    <a:pt x="2686" y="932"/>
                    <a:pt x="2498" y="729"/>
                  </a:cubicBezTo>
                  <a:lnTo>
                    <a:pt x="1906" y="152"/>
                  </a:lnTo>
                  <a:cubicBezTo>
                    <a:pt x="1812" y="51"/>
                    <a:pt x="1690" y="0"/>
                    <a:pt x="15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72" name="Google Shape;18272;p86"/>
          <p:cNvGrpSpPr/>
          <p:nvPr/>
        </p:nvGrpSpPr>
        <p:grpSpPr>
          <a:xfrm>
            <a:off x="5557286" y="3817357"/>
            <a:ext cx="362947" cy="356576"/>
            <a:chOff x="5557286" y="3817357"/>
            <a:chExt cx="362947" cy="356576"/>
          </a:xfrm>
        </p:grpSpPr>
        <p:sp>
          <p:nvSpPr>
            <p:cNvPr id="18273" name="Google Shape;18273;p86"/>
            <p:cNvSpPr/>
            <p:nvPr/>
          </p:nvSpPr>
          <p:spPr>
            <a:xfrm>
              <a:off x="5557286" y="3817357"/>
              <a:ext cx="356891" cy="356498"/>
            </a:xfrm>
            <a:custGeom>
              <a:rect b="b" l="l" r="r" t="t"/>
              <a:pathLst>
                <a:path extrusionOk="0" h="13599" w="13614">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4" name="Google Shape;18274;p86"/>
            <p:cNvSpPr/>
            <p:nvPr/>
          </p:nvSpPr>
          <p:spPr>
            <a:xfrm>
              <a:off x="5712453"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5" name="Google Shape;18275;p86"/>
            <p:cNvSpPr/>
            <p:nvPr/>
          </p:nvSpPr>
          <p:spPr>
            <a:xfrm>
              <a:off x="5601563" y="3894456"/>
              <a:ext cx="268337" cy="202563"/>
            </a:xfrm>
            <a:custGeom>
              <a:rect b="b" l="l" r="r" t="t"/>
              <a:pathLst>
                <a:path extrusionOk="0" h="7727" w="10236">
                  <a:moveTo>
                    <a:pt x="5118" y="0"/>
                  </a:moveTo>
                  <a:cubicBezTo>
                    <a:pt x="3685" y="0"/>
                    <a:pt x="2253" y="83"/>
                    <a:pt x="824" y="249"/>
                  </a:cubicBezTo>
                  <a:cubicBezTo>
                    <a:pt x="564" y="278"/>
                    <a:pt x="347" y="480"/>
                    <a:pt x="304" y="755"/>
                  </a:cubicBezTo>
                  <a:cubicBezTo>
                    <a:pt x="1" y="2819"/>
                    <a:pt x="1" y="4912"/>
                    <a:pt x="304" y="6976"/>
                  </a:cubicBezTo>
                  <a:cubicBezTo>
                    <a:pt x="347" y="7236"/>
                    <a:pt x="564" y="7453"/>
                    <a:pt x="824" y="7482"/>
                  </a:cubicBezTo>
                  <a:cubicBezTo>
                    <a:pt x="2253" y="7640"/>
                    <a:pt x="3682" y="7712"/>
                    <a:pt x="5125" y="7727"/>
                  </a:cubicBezTo>
                  <a:cubicBezTo>
                    <a:pt x="6554" y="7712"/>
                    <a:pt x="7984" y="7640"/>
                    <a:pt x="9413" y="7482"/>
                  </a:cubicBezTo>
                  <a:cubicBezTo>
                    <a:pt x="9673" y="7453"/>
                    <a:pt x="9889" y="7236"/>
                    <a:pt x="9932" y="6976"/>
                  </a:cubicBezTo>
                  <a:cubicBezTo>
                    <a:pt x="10236" y="4912"/>
                    <a:pt x="10236" y="2819"/>
                    <a:pt x="9932" y="755"/>
                  </a:cubicBezTo>
                  <a:cubicBezTo>
                    <a:pt x="9889" y="480"/>
                    <a:pt x="9673" y="278"/>
                    <a:pt x="9413" y="249"/>
                  </a:cubicBezTo>
                  <a:cubicBezTo>
                    <a:pt x="7984" y="83"/>
                    <a:pt x="6551" y="0"/>
                    <a:pt x="51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6" name="Google Shape;18276;p86"/>
            <p:cNvSpPr/>
            <p:nvPr/>
          </p:nvSpPr>
          <p:spPr>
            <a:xfrm>
              <a:off x="5696567" y="3944343"/>
              <a:ext cx="98411" cy="102527"/>
            </a:xfrm>
            <a:custGeom>
              <a:rect b="b" l="l" r="r" t="t"/>
              <a:pathLst>
                <a:path extrusionOk="0" h="3911" w="3754">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77" name="Google Shape;18277;p86"/>
          <p:cNvGrpSpPr/>
          <p:nvPr/>
        </p:nvGrpSpPr>
        <p:grpSpPr>
          <a:xfrm>
            <a:off x="7488021" y="3362475"/>
            <a:ext cx="372017" cy="365621"/>
            <a:chOff x="7488021" y="3362475"/>
            <a:chExt cx="372017" cy="365621"/>
          </a:xfrm>
        </p:grpSpPr>
        <p:sp>
          <p:nvSpPr>
            <p:cNvPr id="18278" name="Google Shape;18278;p86"/>
            <p:cNvSpPr/>
            <p:nvPr/>
          </p:nvSpPr>
          <p:spPr>
            <a:xfrm>
              <a:off x="7488021" y="3362475"/>
              <a:ext cx="365201" cy="365594"/>
            </a:xfrm>
            <a:custGeom>
              <a:rect b="b" l="l" r="r" t="t"/>
              <a:pathLst>
                <a:path extrusionOk="0" h="13946" w="13931">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9" name="Google Shape;18279;p86"/>
            <p:cNvSpPr/>
            <p:nvPr/>
          </p:nvSpPr>
          <p:spPr>
            <a:xfrm>
              <a:off x="7646963" y="3362475"/>
              <a:ext cx="213076" cy="365621"/>
            </a:xfrm>
            <a:custGeom>
              <a:rect b="b" l="l" r="r" t="t"/>
              <a:pathLst>
                <a:path extrusionOk="0" h="13947" w="8128">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0" name="Google Shape;18280;p86"/>
            <p:cNvSpPr/>
            <p:nvPr/>
          </p:nvSpPr>
          <p:spPr>
            <a:xfrm>
              <a:off x="7685944" y="3401928"/>
              <a:ext cx="56415" cy="48367"/>
            </a:xfrm>
            <a:custGeom>
              <a:rect b="b" l="l" r="r" t="t"/>
              <a:pathLst>
                <a:path extrusionOk="0" h="1845" w="2152">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1" name="Google Shape;18281;p86"/>
            <p:cNvSpPr/>
            <p:nvPr/>
          </p:nvSpPr>
          <p:spPr>
            <a:xfrm>
              <a:off x="7546297" y="3481307"/>
              <a:ext cx="248282" cy="207413"/>
            </a:xfrm>
            <a:custGeom>
              <a:rect b="b" l="l" r="r" t="t"/>
              <a:pathLst>
                <a:path extrusionOk="0" h="7912" w="9471">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2" name="Google Shape;18282;p86"/>
            <p:cNvSpPr/>
            <p:nvPr/>
          </p:nvSpPr>
          <p:spPr>
            <a:xfrm>
              <a:off x="7748755" y="3489041"/>
              <a:ext cx="73061" cy="79327"/>
            </a:xfrm>
            <a:custGeom>
              <a:rect b="b" l="l" r="r" t="t"/>
              <a:pathLst>
                <a:path extrusionOk="0" h="3026" w="2787">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3" name="Google Shape;18283;p86"/>
            <p:cNvSpPr/>
            <p:nvPr/>
          </p:nvSpPr>
          <p:spPr>
            <a:xfrm>
              <a:off x="7503540" y="3489250"/>
              <a:ext cx="88947" cy="79510"/>
            </a:xfrm>
            <a:custGeom>
              <a:rect b="b" l="l" r="r" t="t"/>
              <a:pathLst>
                <a:path extrusionOk="0" h="3033" w="3393">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4" name="Google Shape;18284;p86"/>
            <p:cNvSpPr/>
            <p:nvPr/>
          </p:nvSpPr>
          <p:spPr>
            <a:xfrm>
              <a:off x="7582631" y="3536857"/>
              <a:ext cx="56782" cy="48550"/>
            </a:xfrm>
            <a:custGeom>
              <a:rect b="b" l="l" r="r" t="t"/>
              <a:pathLst>
                <a:path extrusionOk="0" h="1852" w="2166">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5" name="Google Shape;18285;p86"/>
            <p:cNvSpPr/>
            <p:nvPr/>
          </p:nvSpPr>
          <p:spPr>
            <a:xfrm>
              <a:off x="7693887" y="3536857"/>
              <a:ext cx="56415" cy="48550"/>
            </a:xfrm>
            <a:custGeom>
              <a:rect b="b" l="l" r="r" t="t"/>
              <a:pathLst>
                <a:path extrusionOk="0" h="1852" w="2152">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6" name="Google Shape;18286;p86"/>
            <p:cNvSpPr/>
            <p:nvPr/>
          </p:nvSpPr>
          <p:spPr>
            <a:xfrm>
              <a:off x="7596866" y="3625883"/>
              <a:ext cx="147512" cy="34079"/>
            </a:xfrm>
            <a:custGeom>
              <a:rect b="b" l="l" r="r" t="t"/>
              <a:pathLst>
                <a:path extrusionOk="0" h="1300" w="5627">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7" name="Google Shape;18287;p86"/>
            <p:cNvSpPr/>
            <p:nvPr/>
          </p:nvSpPr>
          <p:spPr>
            <a:xfrm>
              <a:off x="7664736" y="3396318"/>
              <a:ext cx="84360" cy="93352"/>
            </a:xfrm>
            <a:custGeom>
              <a:rect b="b" l="l" r="r" t="t"/>
              <a:pathLst>
                <a:path extrusionOk="0" h="3561" w="3218">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88" name="Google Shape;18288;p86"/>
          <p:cNvGrpSpPr/>
          <p:nvPr/>
        </p:nvGrpSpPr>
        <p:grpSpPr>
          <a:xfrm>
            <a:off x="5113781" y="3367036"/>
            <a:ext cx="362553" cy="356498"/>
            <a:chOff x="5113781" y="3367036"/>
            <a:chExt cx="362553" cy="356498"/>
          </a:xfrm>
        </p:grpSpPr>
        <p:sp>
          <p:nvSpPr>
            <p:cNvPr id="18289" name="Google Shape;18289;p86"/>
            <p:cNvSpPr/>
            <p:nvPr/>
          </p:nvSpPr>
          <p:spPr>
            <a:xfrm>
              <a:off x="5113781" y="3367036"/>
              <a:ext cx="356131" cy="356498"/>
            </a:xfrm>
            <a:custGeom>
              <a:rect b="b" l="l" r="r" t="t"/>
              <a:pathLst>
                <a:path extrusionOk="0" h="13599" w="13585">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0" name="Google Shape;18290;p86"/>
            <p:cNvSpPr/>
            <p:nvPr/>
          </p:nvSpPr>
          <p:spPr>
            <a:xfrm>
              <a:off x="5268554"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291" name="Google Shape;18291;p86"/>
          <p:cNvSpPr/>
          <p:nvPr/>
        </p:nvSpPr>
        <p:spPr>
          <a:xfrm>
            <a:off x="5172817" y="3421144"/>
            <a:ext cx="238058" cy="229355"/>
          </a:xfrm>
          <a:custGeom>
            <a:rect b="b" l="l" r="r" t="t"/>
            <a:pathLst>
              <a:path extrusionOk="0" h="8749" w="9081">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292" name="Google Shape;18292;p86"/>
          <p:cNvGrpSpPr/>
          <p:nvPr/>
        </p:nvGrpSpPr>
        <p:grpSpPr>
          <a:xfrm>
            <a:off x="7968621" y="3365489"/>
            <a:ext cx="375818" cy="357651"/>
            <a:chOff x="7968621" y="3365489"/>
            <a:chExt cx="375818" cy="357651"/>
          </a:xfrm>
        </p:grpSpPr>
        <p:sp>
          <p:nvSpPr>
            <p:cNvPr id="18293" name="Google Shape;18293;p86"/>
            <p:cNvSpPr/>
            <p:nvPr/>
          </p:nvSpPr>
          <p:spPr>
            <a:xfrm>
              <a:off x="7968621" y="3367403"/>
              <a:ext cx="355371" cy="355738"/>
            </a:xfrm>
            <a:custGeom>
              <a:rect b="b" l="l" r="r" t="t"/>
              <a:pathLst>
                <a:path extrusionOk="0" h="13570" w="13556">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4" name="Google Shape;18294;p86"/>
            <p:cNvSpPr/>
            <p:nvPr/>
          </p:nvSpPr>
          <p:spPr>
            <a:xfrm>
              <a:off x="8123027" y="3365489"/>
              <a:ext cx="203979" cy="355423"/>
            </a:xfrm>
            <a:custGeom>
              <a:rect b="b" l="l" r="r" t="t"/>
              <a:pathLst>
                <a:path extrusionOk="0" h="13558" w="7781">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5" name="Google Shape;18295;p86"/>
            <p:cNvSpPr/>
            <p:nvPr/>
          </p:nvSpPr>
          <p:spPr>
            <a:xfrm>
              <a:off x="8123027" y="3459365"/>
              <a:ext cx="221412" cy="236538"/>
            </a:xfrm>
            <a:custGeom>
              <a:rect b="b" l="l" r="r" t="t"/>
              <a:pathLst>
                <a:path extrusionOk="0" h="9023" w="8446">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6" name="Google Shape;18296;p86"/>
            <p:cNvSpPr/>
            <p:nvPr/>
          </p:nvSpPr>
          <p:spPr>
            <a:xfrm>
              <a:off x="8224820" y="3460493"/>
              <a:ext cx="99171" cy="235778"/>
            </a:xfrm>
            <a:custGeom>
              <a:rect b="b" l="l" r="r" t="t"/>
              <a:pathLst>
                <a:path extrusionOk="0" h="8994" w="3783">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7" name="Google Shape;18297;p86"/>
            <p:cNvSpPr/>
            <p:nvPr/>
          </p:nvSpPr>
          <p:spPr>
            <a:xfrm>
              <a:off x="7993210" y="3552822"/>
              <a:ext cx="213102" cy="170319"/>
            </a:xfrm>
            <a:custGeom>
              <a:rect b="b" l="l" r="r" t="t"/>
              <a:pathLst>
                <a:path extrusionOk="0" h="6497" w="8129">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8" name="Google Shape;18298;p86"/>
            <p:cNvSpPr/>
            <p:nvPr/>
          </p:nvSpPr>
          <p:spPr>
            <a:xfrm>
              <a:off x="8123027" y="3695484"/>
              <a:ext cx="83652" cy="27657"/>
            </a:xfrm>
            <a:custGeom>
              <a:rect b="b" l="l" r="r" t="t"/>
              <a:pathLst>
                <a:path extrusionOk="0" h="1055" w="3191">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9" name="Google Shape;18299;p86"/>
            <p:cNvSpPr/>
            <p:nvPr/>
          </p:nvSpPr>
          <p:spPr>
            <a:xfrm>
              <a:off x="8091988" y="3529753"/>
              <a:ext cx="149871" cy="183190"/>
            </a:xfrm>
            <a:custGeom>
              <a:rect b="b" l="l" r="r" t="t"/>
              <a:pathLst>
                <a:path extrusionOk="0" h="6988" w="5717">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0" name="Google Shape;18300;p86"/>
            <p:cNvSpPr/>
            <p:nvPr/>
          </p:nvSpPr>
          <p:spPr>
            <a:xfrm>
              <a:off x="8193781" y="3671654"/>
              <a:ext cx="48078" cy="41656"/>
            </a:xfrm>
            <a:custGeom>
              <a:rect b="b" l="l" r="r" t="t"/>
              <a:pathLst>
                <a:path extrusionOk="0" h="1589" w="1834">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1" name="Google Shape;18301;p86"/>
            <p:cNvSpPr/>
            <p:nvPr/>
          </p:nvSpPr>
          <p:spPr>
            <a:xfrm>
              <a:off x="7976197" y="3452549"/>
              <a:ext cx="239553" cy="183951"/>
            </a:xfrm>
            <a:custGeom>
              <a:rect b="b" l="l" r="r" t="t"/>
              <a:pathLst>
                <a:path extrusionOk="0" h="7017" w="9138">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2" name="Google Shape;18302;p86"/>
            <p:cNvSpPr/>
            <p:nvPr/>
          </p:nvSpPr>
          <p:spPr>
            <a:xfrm>
              <a:off x="8168064" y="3365516"/>
              <a:ext cx="141928" cy="177607"/>
            </a:xfrm>
            <a:custGeom>
              <a:rect b="b" l="l" r="r" t="t"/>
              <a:pathLst>
                <a:path extrusionOk="0" h="6775" w="5414">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3" name="Google Shape;18303;p86"/>
            <p:cNvSpPr/>
            <p:nvPr/>
          </p:nvSpPr>
          <p:spPr>
            <a:xfrm>
              <a:off x="8197189" y="3397944"/>
              <a:ext cx="73061" cy="62575"/>
            </a:xfrm>
            <a:custGeom>
              <a:rect b="b" l="l" r="r" t="t"/>
              <a:pathLst>
                <a:path extrusionOk="0" h="2387" w="2787">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4" name="Google Shape;18304;p86"/>
            <p:cNvSpPr/>
            <p:nvPr/>
          </p:nvSpPr>
          <p:spPr>
            <a:xfrm>
              <a:off x="8025376" y="3423451"/>
              <a:ext cx="80270" cy="73402"/>
            </a:xfrm>
            <a:custGeom>
              <a:rect b="b" l="l" r="r" t="t"/>
              <a:pathLst>
                <a:path extrusionOk="0" h="2800" w="3062">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8308" name="Shape 18308"/>
        <p:cNvGrpSpPr/>
        <p:nvPr/>
      </p:nvGrpSpPr>
      <p:grpSpPr>
        <a:xfrm>
          <a:off x="0" y="0"/>
          <a:ext cx="0" cy="0"/>
          <a:chOff x="0" y="0"/>
          <a:chExt cx="0" cy="0"/>
        </a:xfrm>
      </p:grpSpPr>
      <p:pic>
        <p:nvPicPr>
          <p:cNvPr id="18309" name="Google Shape;18309;p87">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63" name="Shape 763"/>
        <p:cNvGrpSpPr/>
        <p:nvPr/>
      </p:nvGrpSpPr>
      <p:grpSpPr>
        <a:xfrm>
          <a:off x="0" y="0"/>
          <a:ext cx="0" cy="0"/>
          <a:chOff x="0" y="0"/>
          <a:chExt cx="0" cy="0"/>
        </a:xfrm>
      </p:grpSpPr>
      <p:sp>
        <p:nvSpPr>
          <p:cNvPr id="764" name="Google Shape;764;p39"/>
          <p:cNvSpPr txBox="1"/>
          <p:nvPr>
            <p:ph idx="6" type="title"/>
          </p:nvPr>
        </p:nvSpPr>
        <p:spPr>
          <a:xfrm>
            <a:off x="752400" y="689075"/>
            <a:ext cx="3819600" cy="468000"/>
          </a:xfrm>
          <a:prstGeom prst="rect">
            <a:avLst/>
          </a:prstGeom>
        </p:spPr>
        <p:txBody>
          <a:bodyPr anchorCtr="0" anchor="ctr" bIns="91425" lIns="36000" spcFirstLastPara="1" rIns="91425" wrap="square" tIns="91425">
            <a:noAutofit/>
          </a:bodyPr>
          <a:lstStyle/>
          <a:p>
            <a:pPr indent="0" lvl="0" marL="0" rtl="0" algn="l">
              <a:spcBef>
                <a:spcPts val="0"/>
              </a:spcBef>
              <a:spcAft>
                <a:spcPts val="0"/>
              </a:spcAft>
              <a:buNone/>
            </a:pPr>
            <a:r>
              <a:rPr lang="en"/>
              <a:t>PERSONALITY</a:t>
            </a:r>
            <a:endParaRPr/>
          </a:p>
        </p:txBody>
      </p:sp>
      <p:sp>
        <p:nvSpPr>
          <p:cNvPr id="765" name="Google Shape;765;p39"/>
          <p:cNvSpPr txBox="1"/>
          <p:nvPr>
            <p:ph type="title"/>
          </p:nvPr>
        </p:nvSpPr>
        <p:spPr>
          <a:xfrm>
            <a:off x="979575" y="2928750"/>
            <a:ext cx="2003700" cy="571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766" name="Google Shape;766;p39"/>
          <p:cNvSpPr txBox="1"/>
          <p:nvPr>
            <p:ph idx="1" type="subTitle"/>
          </p:nvPr>
        </p:nvSpPr>
        <p:spPr>
          <a:xfrm>
            <a:off x="979575" y="3499800"/>
            <a:ext cx="2003700" cy="954600"/>
          </a:xfrm>
          <a:prstGeom prst="rect">
            <a:avLst/>
          </a:prstGeom>
        </p:spPr>
        <p:txBody>
          <a:bodyPr anchorCtr="0" anchor="ctr" bIns="91425" lIns="144000" spcFirstLastPara="1" rIns="144000" wrap="square" tIns="91425">
            <a:noAutofit/>
          </a:bodyPr>
          <a:lstStyle/>
          <a:p>
            <a:pPr indent="0" lvl="0" marL="0" rtl="0" algn="ctr">
              <a:spcBef>
                <a:spcPts val="0"/>
              </a:spcBef>
              <a:spcAft>
                <a:spcPts val="0"/>
              </a:spcAft>
              <a:buNone/>
            </a:pPr>
            <a:r>
              <a:rPr lang="en"/>
              <a:t>It’</a:t>
            </a:r>
            <a:r>
              <a:rPr lang="en"/>
              <a:t>s full of iron oxide dust, giving Mars its reddish cast</a:t>
            </a:r>
            <a:endParaRPr/>
          </a:p>
        </p:txBody>
      </p:sp>
      <p:sp>
        <p:nvSpPr>
          <p:cNvPr id="767" name="Google Shape;767;p39"/>
          <p:cNvSpPr txBox="1"/>
          <p:nvPr>
            <p:ph idx="2" type="title"/>
          </p:nvPr>
        </p:nvSpPr>
        <p:spPr>
          <a:xfrm>
            <a:off x="6160775" y="2928750"/>
            <a:ext cx="2003700" cy="571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768" name="Google Shape;768;p39"/>
          <p:cNvSpPr txBox="1"/>
          <p:nvPr>
            <p:ph idx="3" type="subTitle"/>
          </p:nvPr>
        </p:nvSpPr>
        <p:spPr>
          <a:xfrm>
            <a:off x="6160775" y="3499800"/>
            <a:ext cx="2003700" cy="954600"/>
          </a:xfrm>
          <a:prstGeom prst="rect">
            <a:avLst/>
          </a:prstGeom>
        </p:spPr>
        <p:txBody>
          <a:bodyPr anchorCtr="0" anchor="ctr" bIns="91425" lIns="144000" spcFirstLastPara="1" rIns="144000" wrap="square" tIns="91425">
            <a:noAutofit/>
          </a:bodyPr>
          <a:lstStyle/>
          <a:p>
            <a:pPr indent="0" lvl="0" marL="0" rtl="0" algn="ctr">
              <a:spcBef>
                <a:spcPts val="0"/>
              </a:spcBef>
              <a:spcAft>
                <a:spcPts val="0"/>
              </a:spcAft>
              <a:buClr>
                <a:schemeClr val="dk1"/>
              </a:buClr>
              <a:buSzPts val="1100"/>
              <a:buFont typeface="Arial"/>
              <a:buNone/>
            </a:pPr>
            <a:r>
              <a:rPr lang="en"/>
              <a:t>This planet i</a:t>
            </a:r>
            <a:r>
              <a:rPr lang="en"/>
              <a:t>s the biggest one in the Solar System </a:t>
            </a:r>
            <a:endParaRPr/>
          </a:p>
        </p:txBody>
      </p:sp>
      <p:sp>
        <p:nvSpPr>
          <p:cNvPr id="769" name="Google Shape;769;p39"/>
          <p:cNvSpPr txBox="1"/>
          <p:nvPr>
            <p:ph idx="4" type="title"/>
          </p:nvPr>
        </p:nvSpPr>
        <p:spPr>
          <a:xfrm>
            <a:off x="3570025" y="2928750"/>
            <a:ext cx="2003400" cy="571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770" name="Google Shape;770;p39"/>
          <p:cNvSpPr txBox="1"/>
          <p:nvPr>
            <p:ph idx="5" type="subTitle"/>
          </p:nvPr>
        </p:nvSpPr>
        <p:spPr>
          <a:xfrm>
            <a:off x="3570325" y="3499800"/>
            <a:ext cx="2003400" cy="954600"/>
          </a:xfrm>
          <a:prstGeom prst="rect">
            <a:avLst/>
          </a:prstGeom>
        </p:spPr>
        <p:txBody>
          <a:bodyPr anchorCtr="0" anchor="ctr" bIns="91425" lIns="144000" spcFirstLastPara="1" rIns="144000" wrap="square" tIns="91425">
            <a:noAutofit/>
          </a:bodyPr>
          <a:lstStyle/>
          <a:p>
            <a:pPr indent="0" lvl="0" marL="0" rtl="0" algn="ctr">
              <a:spcBef>
                <a:spcPts val="0"/>
              </a:spcBef>
              <a:spcAft>
                <a:spcPts val="0"/>
              </a:spcAft>
              <a:buNone/>
            </a:pPr>
            <a:r>
              <a:rPr lang="en"/>
              <a:t>It’</a:t>
            </a:r>
            <a:r>
              <a:rPr lang="en"/>
              <a:t>s composed of hydrogen and helium</a:t>
            </a:r>
            <a:endParaRPr/>
          </a:p>
        </p:txBody>
      </p:sp>
      <p:grpSp>
        <p:nvGrpSpPr>
          <p:cNvPr id="771" name="Google Shape;771;p39"/>
          <p:cNvGrpSpPr/>
          <p:nvPr/>
        </p:nvGrpSpPr>
        <p:grpSpPr>
          <a:xfrm>
            <a:off x="3995555" y="1617150"/>
            <a:ext cx="1152653" cy="1311582"/>
            <a:chOff x="13453780" y="-59375"/>
            <a:chExt cx="1224403" cy="1393225"/>
          </a:xfrm>
        </p:grpSpPr>
        <p:sp>
          <p:nvSpPr>
            <p:cNvPr id="772" name="Google Shape;772;p39"/>
            <p:cNvSpPr/>
            <p:nvPr/>
          </p:nvSpPr>
          <p:spPr>
            <a:xfrm>
              <a:off x="13453780" y="778122"/>
              <a:ext cx="1224403" cy="555728"/>
            </a:xfrm>
            <a:custGeom>
              <a:rect b="b" l="l" r="r" t="t"/>
              <a:pathLst>
                <a:path extrusionOk="0" h="29910" w="65899">
                  <a:moveTo>
                    <a:pt x="26354" y="0"/>
                  </a:moveTo>
                  <a:cubicBezTo>
                    <a:pt x="11794" y="6383"/>
                    <a:pt x="7417" y="9788"/>
                    <a:pt x="5684" y="11307"/>
                  </a:cubicBezTo>
                  <a:cubicBezTo>
                    <a:pt x="3040" y="13678"/>
                    <a:pt x="1551" y="22463"/>
                    <a:pt x="0" y="29910"/>
                  </a:cubicBezTo>
                  <a:lnTo>
                    <a:pt x="32949" y="29910"/>
                  </a:lnTo>
                  <a:lnTo>
                    <a:pt x="65898" y="29910"/>
                  </a:lnTo>
                  <a:cubicBezTo>
                    <a:pt x="64318" y="22432"/>
                    <a:pt x="62859" y="13678"/>
                    <a:pt x="60184" y="11307"/>
                  </a:cubicBezTo>
                  <a:cubicBezTo>
                    <a:pt x="58482" y="9788"/>
                    <a:pt x="54257" y="6475"/>
                    <a:pt x="39697" y="91"/>
                  </a:cubicBezTo>
                  <a:close/>
                </a:path>
              </a:pathLst>
            </a:custGeom>
            <a:solidFill>
              <a:srgbClr val="FFD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39"/>
            <p:cNvSpPr/>
            <p:nvPr/>
          </p:nvSpPr>
          <p:spPr>
            <a:xfrm>
              <a:off x="13453780" y="778122"/>
              <a:ext cx="1224403" cy="555728"/>
            </a:xfrm>
            <a:custGeom>
              <a:rect b="b" l="l" r="r" t="t"/>
              <a:pathLst>
                <a:path extrusionOk="0" h="29910" w="65899">
                  <a:moveTo>
                    <a:pt x="26354" y="0"/>
                  </a:moveTo>
                  <a:cubicBezTo>
                    <a:pt x="11794" y="6383"/>
                    <a:pt x="7417" y="9788"/>
                    <a:pt x="5684" y="11307"/>
                  </a:cubicBezTo>
                  <a:cubicBezTo>
                    <a:pt x="3040" y="13678"/>
                    <a:pt x="1551" y="22463"/>
                    <a:pt x="0" y="29910"/>
                  </a:cubicBezTo>
                  <a:lnTo>
                    <a:pt x="32949" y="29910"/>
                  </a:lnTo>
                  <a:lnTo>
                    <a:pt x="65898" y="29910"/>
                  </a:lnTo>
                  <a:cubicBezTo>
                    <a:pt x="64318" y="22432"/>
                    <a:pt x="62859" y="13678"/>
                    <a:pt x="60184" y="11307"/>
                  </a:cubicBezTo>
                  <a:cubicBezTo>
                    <a:pt x="58482" y="9788"/>
                    <a:pt x="54257" y="6475"/>
                    <a:pt x="39697" y="9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39"/>
            <p:cNvSpPr/>
            <p:nvPr/>
          </p:nvSpPr>
          <p:spPr>
            <a:xfrm>
              <a:off x="13934369" y="379430"/>
              <a:ext cx="263186" cy="550637"/>
            </a:xfrm>
            <a:custGeom>
              <a:rect b="b" l="l" r="r" t="t"/>
              <a:pathLst>
                <a:path extrusionOk="0" h="29636" w="14165">
                  <a:moveTo>
                    <a:pt x="0" y="8724"/>
                  </a:moveTo>
                  <a:lnTo>
                    <a:pt x="0" y="19544"/>
                  </a:lnTo>
                  <a:lnTo>
                    <a:pt x="0" y="24864"/>
                  </a:lnTo>
                  <a:cubicBezTo>
                    <a:pt x="3891" y="29453"/>
                    <a:pt x="10274" y="29636"/>
                    <a:pt x="14165" y="24864"/>
                  </a:cubicBezTo>
                  <a:lnTo>
                    <a:pt x="14165" y="19544"/>
                  </a:lnTo>
                  <a:lnTo>
                    <a:pt x="14165" y="8724"/>
                  </a:lnTo>
                  <a:cubicBezTo>
                    <a:pt x="14134" y="0"/>
                    <a:pt x="0" y="0"/>
                    <a:pt x="0" y="8724"/>
                  </a:cubicBezTo>
                  <a:close/>
                </a:path>
              </a:pathLst>
            </a:custGeom>
            <a:solidFill>
              <a:srgbClr val="DBB1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39"/>
            <p:cNvSpPr/>
            <p:nvPr/>
          </p:nvSpPr>
          <p:spPr>
            <a:xfrm>
              <a:off x="13760430" y="345541"/>
              <a:ext cx="110142" cy="159844"/>
            </a:xfrm>
            <a:custGeom>
              <a:rect b="b" l="l" r="r" t="t"/>
              <a:pathLst>
                <a:path extrusionOk="0" h="8603" w="5928">
                  <a:moveTo>
                    <a:pt x="1703" y="395"/>
                  </a:moveTo>
                  <a:cubicBezTo>
                    <a:pt x="2949" y="0"/>
                    <a:pt x="4529" y="1398"/>
                    <a:pt x="5228" y="3557"/>
                  </a:cubicBezTo>
                  <a:cubicBezTo>
                    <a:pt x="5928" y="5715"/>
                    <a:pt x="5502" y="7782"/>
                    <a:pt x="4256" y="8207"/>
                  </a:cubicBezTo>
                  <a:cubicBezTo>
                    <a:pt x="3010" y="8602"/>
                    <a:pt x="1429" y="7204"/>
                    <a:pt x="730" y="5046"/>
                  </a:cubicBezTo>
                  <a:cubicBezTo>
                    <a:pt x="0" y="2888"/>
                    <a:pt x="426" y="821"/>
                    <a:pt x="1703" y="395"/>
                  </a:cubicBezTo>
                  <a:close/>
                </a:path>
              </a:pathLst>
            </a:custGeom>
            <a:solidFill>
              <a:srgbClr val="F6D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39"/>
            <p:cNvSpPr/>
            <p:nvPr/>
          </p:nvSpPr>
          <p:spPr>
            <a:xfrm>
              <a:off x="14259654" y="345541"/>
              <a:ext cx="110142" cy="159844"/>
            </a:xfrm>
            <a:custGeom>
              <a:rect b="b" l="l" r="r" t="t"/>
              <a:pathLst>
                <a:path extrusionOk="0" h="8603" w="5928">
                  <a:moveTo>
                    <a:pt x="4256" y="395"/>
                  </a:moveTo>
                  <a:cubicBezTo>
                    <a:pt x="3009" y="0"/>
                    <a:pt x="1429" y="1398"/>
                    <a:pt x="699" y="3557"/>
                  </a:cubicBezTo>
                  <a:cubicBezTo>
                    <a:pt x="0" y="5715"/>
                    <a:pt x="426" y="7782"/>
                    <a:pt x="1672" y="8207"/>
                  </a:cubicBezTo>
                  <a:cubicBezTo>
                    <a:pt x="2918" y="8602"/>
                    <a:pt x="4529" y="7204"/>
                    <a:pt x="5228" y="5046"/>
                  </a:cubicBezTo>
                  <a:cubicBezTo>
                    <a:pt x="5927" y="2888"/>
                    <a:pt x="5502" y="821"/>
                    <a:pt x="4256" y="395"/>
                  </a:cubicBezTo>
                  <a:close/>
                </a:path>
              </a:pathLst>
            </a:custGeom>
            <a:solidFill>
              <a:srgbClr val="F6D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39"/>
            <p:cNvSpPr/>
            <p:nvPr/>
          </p:nvSpPr>
          <p:spPr>
            <a:xfrm>
              <a:off x="14009466" y="906876"/>
              <a:ext cx="112966" cy="110142"/>
            </a:xfrm>
            <a:custGeom>
              <a:rect b="b" l="l" r="r" t="t"/>
              <a:pathLst>
                <a:path extrusionOk="0" h="5928" w="6080">
                  <a:moveTo>
                    <a:pt x="1" y="3253"/>
                  </a:moveTo>
                  <a:lnTo>
                    <a:pt x="1703" y="5928"/>
                  </a:lnTo>
                  <a:lnTo>
                    <a:pt x="4347" y="5928"/>
                  </a:lnTo>
                  <a:lnTo>
                    <a:pt x="6080" y="3253"/>
                  </a:lnTo>
                  <a:lnTo>
                    <a:pt x="3071" y="0"/>
                  </a:ln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39"/>
            <p:cNvSpPr/>
            <p:nvPr/>
          </p:nvSpPr>
          <p:spPr>
            <a:xfrm>
              <a:off x="13995922" y="1016996"/>
              <a:ext cx="140075" cy="316845"/>
            </a:xfrm>
            <a:custGeom>
              <a:rect b="b" l="l" r="r" t="t"/>
              <a:pathLst>
                <a:path extrusionOk="0" h="17053" w="7539">
                  <a:moveTo>
                    <a:pt x="2432" y="1"/>
                  </a:moveTo>
                  <a:lnTo>
                    <a:pt x="0" y="17053"/>
                  </a:lnTo>
                  <a:lnTo>
                    <a:pt x="7538" y="17053"/>
                  </a:lnTo>
                  <a:lnTo>
                    <a:pt x="5076" y="1"/>
                  </a:ln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39"/>
            <p:cNvSpPr/>
            <p:nvPr/>
          </p:nvSpPr>
          <p:spPr>
            <a:xfrm>
              <a:off x="13923073" y="742543"/>
              <a:ext cx="143456" cy="277306"/>
            </a:xfrm>
            <a:custGeom>
              <a:rect b="b" l="l" r="r" t="t"/>
              <a:pathLst>
                <a:path extrusionOk="0" h="14925" w="7721">
                  <a:moveTo>
                    <a:pt x="608" y="0"/>
                  </a:moveTo>
                  <a:lnTo>
                    <a:pt x="0" y="2402"/>
                  </a:lnTo>
                  <a:lnTo>
                    <a:pt x="1733" y="14925"/>
                  </a:lnTo>
                  <a:lnTo>
                    <a:pt x="7721" y="8845"/>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39"/>
            <p:cNvSpPr/>
            <p:nvPr/>
          </p:nvSpPr>
          <p:spPr>
            <a:xfrm>
              <a:off x="13934369" y="686638"/>
              <a:ext cx="263186" cy="92138"/>
            </a:xfrm>
            <a:custGeom>
              <a:rect b="b" l="l" r="r" t="t"/>
              <a:pathLst>
                <a:path extrusionOk="0" h="4959" w="14165">
                  <a:moveTo>
                    <a:pt x="0" y="0"/>
                  </a:moveTo>
                  <a:lnTo>
                    <a:pt x="0" y="517"/>
                  </a:lnTo>
                  <a:cubicBezTo>
                    <a:pt x="0" y="517"/>
                    <a:pt x="3617" y="4803"/>
                    <a:pt x="7052" y="4955"/>
                  </a:cubicBezTo>
                  <a:cubicBezTo>
                    <a:pt x="7112" y="4957"/>
                    <a:pt x="7173" y="4959"/>
                    <a:pt x="7233" y="4959"/>
                  </a:cubicBezTo>
                  <a:cubicBezTo>
                    <a:pt x="10643" y="4959"/>
                    <a:pt x="14165" y="821"/>
                    <a:pt x="14165" y="821"/>
                  </a:cubicBezTo>
                  <a:lnTo>
                    <a:pt x="14165" y="31"/>
                  </a:lnTo>
                  <a:lnTo>
                    <a:pt x="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39"/>
            <p:cNvSpPr/>
            <p:nvPr/>
          </p:nvSpPr>
          <p:spPr>
            <a:xfrm>
              <a:off x="13661607" y="2754"/>
              <a:ext cx="808732" cy="746043"/>
            </a:xfrm>
            <a:custGeom>
              <a:rect b="b" l="l" r="r" t="t"/>
              <a:pathLst>
                <a:path extrusionOk="0" h="40153" w="43527">
                  <a:moveTo>
                    <a:pt x="21763" y="0"/>
                  </a:moveTo>
                  <a:cubicBezTo>
                    <a:pt x="0" y="0"/>
                    <a:pt x="8359" y="29818"/>
                    <a:pt x="9757" y="32098"/>
                  </a:cubicBezTo>
                  <a:cubicBezTo>
                    <a:pt x="11338" y="34621"/>
                    <a:pt x="18268" y="40153"/>
                    <a:pt x="21763" y="40153"/>
                  </a:cubicBezTo>
                  <a:cubicBezTo>
                    <a:pt x="25289" y="40153"/>
                    <a:pt x="32189" y="34621"/>
                    <a:pt x="33770" y="32098"/>
                  </a:cubicBezTo>
                  <a:cubicBezTo>
                    <a:pt x="35198" y="29818"/>
                    <a:pt x="43527" y="0"/>
                    <a:pt x="21763" y="0"/>
                  </a:cubicBezTo>
                  <a:close/>
                </a:path>
              </a:pathLst>
            </a:custGeom>
            <a:solidFill>
              <a:srgbClr val="DBB1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39"/>
            <p:cNvSpPr/>
            <p:nvPr/>
          </p:nvSpPr>
          <p:spPr>
            <a:xfrm>
              <a:off x="13744043" y="-59375"/>
              <a:ext cx="615035" cy="540306"/>
            </a:xfrm>
            <a:custGeom>
              <a:rect b="b" l="l" r="r" t="t"/>
              <a:pathLst>
                <a:path extrusionOk="0" h="29080" w="33102">
                  <a:moveTo>
                    <a:pt x="19333" y="9636"/>
                  </a:moveTo>
                  <a:lnTo>
                    <a:pt x="19333" y="9636"/>
                  </a:lnTo>
                  <a:cubicBezTo>
                    <a:pt x="19211" y="9666"/>
                    <a:pt x="19089" y="9697"/>
                    <a:pt x="18968" y="9727"/>
                  </a:cubicBezTo>
                  <a:cubicBezTo>
                    <a:pt x="18907" y="9758"/>
                    <a:pt x="18846" y="9758"/>
                    <a:pt x="18785" y="9758"/>
                  </a:cubicBezTo>
                  <a:cubicBezTo>
                    <a:pt x="18968" y="9727"/>
                    <a:pt x="19150" y="9666"/>
                    <a:pt x="19333" y="9636"/>
                  </a:cubicBezTo>
                  <a:close/>
                  <a:moveTo>
                    <a:pt x="21452" y="0"/>
                  </a:moveTo>
                  <a:cubicBezTo>
                    <a:pt x="16621" y="0"/>
                    <a:pt x="11400" y="1250"/>
                    <a:pt x="7843" y="4043"/>
                  </a:cubicBezTo>
                  <a:cubicBezTo>
                    <a:pt x="1" y="5867"/>
                    <a:pt x="2098" y="22706"/>
                    <a:pt x="3223" y="26962"/>
                  </a:cubicBezTo>
                  <a:cubicBezTo>
                    <a:pt x="3253" y="27326"/>
                    <a:pt x="3314" y="27691"/>
                    <a:pt x="3375" y="28056"/>
                  </a:cubicBezTo>
                  <a:cubicBezTo>
                    <a:pt x="3375" y="28299"/>
                    <a:pt x="3405" y="28512"/>
                    <a:pt x="3466" y="28785"/>
                  </a:cubicBezTo>
                  <a:cubicBezTo>
                    <a:pt x="3466" y="28846"/>
                    <a:pt x="3588" y="28998"/>
                    <a:pt x="3618" y="29059"/>
                  </a:cubicBezTo>
                  <a:cubicBezTo>
                    <a:pt x="3625" y="29073"/>
                    <a:pt x="3647" y="29079"/>
                    <a:pt x="3676" y="29079"/>
                  </a:cubicBezTo>
                  <a:cubicBezTo>
                    <a:pt x="3769" y="29079"/>
                    <a:pt x="3944" y="29021"/>
                    <a:pt x="4013" y="28998"/>
                  </a:cubicBezTo>
                  <a:cubicBezTo>
                    <a:pt x="4043" y="28968"/>
                    <a:pt x="4043" y="28937"/>
                    <a:pt x="4074" y="28907"/>
                  </a:cubicBezTo>
                  <a:cubicBezTo>
                    <a:pt x="4104" y="28299"/>
                    <a:pt x="4074" y="27083"/>
                    <a:pt x="4074" y="27083"/>
                  </a:cubicBezTo>
                  <a:cubicBezTo>
                    <a:pt x="4013" y="26384"/>
                    <a:pt x="3861" y="25685"/>
                    <a:pt x="3770" y="25016"/>
                  </a:cubicBezTo>
                  <a:cubicBezTo>
                    <a:pt x="4621" y="21095"/>
                    <a:pt x="4925" y="17843"/>
                    <a:pt x="7873" y="13253"/>
                  </a:cubicBezTo>
                  <a:cubicBezTo>
                    <a:pt x="7934" y="13831"/>
                    <a:pt x="10244" y="14043"/>
                    <a:pt x="10913" y="14104"/>
                  </a:cubicBezTo>
                  <a:cubicBezTo>
                    <a:pt x="10993" y="14110"/>
                    <a:pt x="11079" y="14113"/>
                    <a:pt x="11171" y="14113"/>
                  </a:cubicBezTo>
                  <a:cubicBezTo>
                    <a:pt x="12893" y="14113"/>
                    <a:pt x="16578" y="13072"/>
                    <a:pt x="17934" y="12524"/>
                  </a:cubicBezTo>
                  <a:cubicBezTo>
                    <a:pt x="20423" y="11492"/>
                    <a:pt x="21201" y="10675"/>
                    <a:pt x="22609" y="10675"/>
                  </a:cubicBezTo>
                  <a:cubicBezTo>
                    <a:pt x="23316" y="10675"/>
                    <a:pt x="24182" y="10881"/>
                    <a:pt x="25503" y="11369"/>
                  </a:cubicBezTo>
                  <a:cubicBezTo>
                    <a:pt x="25655" y="11490"/>
                    <a:pt x="25837" y="11612"/>
                    <a:pt x="26020" y="11733"/>
                  </a:cubicBezTo>
                  <a:cubicBezTo>
                    <a:pt x="26384" y="12037"/>
                    <a:pt x="26688" y="12402"/>
                    <a:pt x="26962" y="12797"/>
                  </a:cubicBezTo>
                  <a:cubicBezTo>
                    <a:pt x="27235" y="13132"/>
                    <a:pt x="27479" y="13466"/>
                    <a:pt x="27691" y="13800"/>
                  </a:cubicBezTo>
                  <a:cubicBezTo>
                    <a:pt x="28755" y="19059"/>
                    <a:pt x="30792" y="19940"/>
                    <a:pt x="31491" y="24287"/>
                  </a:cubicBezTo>
                  <a:cubicBezTo>
                    <a:pt x="31339" y="25229"/>
                    <a:pt x="31156" y="26141"/>
                    <a:pt x="31065" y="27083"/>
                  </a:cubicBezTo>
                  <a:cubicBezTo>
                    <a:pt x="31065" y="27083"/>
                    <a:pt x="31035" y="28299"/>
                    <a:pt x="31065" y="28907"/>
                  </a:cubicBezTo>
                  <a:cubicBezTo>
                    <a:pt x="31065" y="28937"/>
                    <a:pt x="31096" y="28968"/>
                    <a:pt x="31126" y="28998"/>
                  </a:cubicBezTo>
                  <a:cubicBezTo>
                    <a:pt x="31188" y="29019"/>
                    <a:pt x="31336" y="29068"/>
                    <a:pt x="31433" y="29068"/>
                  </a:cubicBezTo>
                  <a:cubicBezTo>
                    <a:pt x="31478" y="29068"/>
                    <a:pt x="31512" y="29057"/>
                    <a:pt x="31521" y="29028"/>
                  </a:cubicBezTo>
                  <a:cubicBezTo>
                    <a:pt x="31521" y="28998"/>
                    <a:pt x="31643" y="28846"/>
                    <a:pt x="31673" y="28785"/>
                  </a:cubicBezTo>
                  <a:cubicBezTo>
                    <a:pt x="31704" y="28724"/>
                    <a:pt x="31704" y="28633"/>
                    <a:pt x="31704" y="28572"/>
                  </a:cubicBezTo>
                  <a:lnTo>
                    <a:pt x="31704" y="28603"/>
                  </a:lnTo>
                  <a:cubicBezTo>
                    <a:pt x="32737" y="21733"/>
                    <a:pt x="31734" y="8755"/>
                    <a:pt x="33102" y="3922"/>
                  </a:cubicBezTo>
                  <a:cubicBezTo>
                    <a:pt x="31328" y="1426"/>
                    <a:pt x="26612" y="0"/>
                    <a:pt x="21452"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39"/>
            <p:cNvSpPr/>
            <p:nvPr/>
          </p:nvSpPr>
          <p:spPr>
            <a:xfrm>
              <a:off x="14066504" y="742543"/>
              <a:ext cx="139517" cy="279573"/>
            </a:xfrm>
            <a:custGeom>
              <a:rect b="b" l="l" r="r" t="t"/>
              <a:pathLst>
                <a:path extrusionOk="0" h="15047" w="7509">
                  <a:moveTo>
                    <a:pt x="7022" y="0"/>
                  </a:moveTo>
                  <a:lnTo>
                    <a:pt x="7509" y="2371"/>
                  </a:lnTo>
                  <a:lnTo>
                    <a:pt x="5898" y="15046"/>
                  </a:lnTo>
                  <a:lnTo>
                    <a:pt x="1" y="8845"/>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39"/>
            <p:cNvSpPr/>
            <p:nvPr/>
          </p:nvSpPr>
          <p:spPr>
            <a:xfrm>
              <a:off x="13934369" y="738585"/>
              <a:ext cx="262628" cy="168316"/>
            </a:xfrm>
            <a:custGeom>
              <a:rect b="b" l="l" r="r" t="t"/>
              <a:pathLst>
                <a:path extrusionOk="0" h="9059" w="14135">
                  <a:moveTo>
                    <a:pt x="0" y="1"/>
                  </a:moveTo>
                  <a:lnTo>
                    <a:pt x="0" y="213"/>
                  </a:lnTo>
                  <a:lnTo>
                    <a:pt x="7113" y="9058"/>
                  </a:lnTo>
                  <a:lnTo>
                    <a:pt x="14134" y="213"/>
                  </a:lnTo>
                  <a:lnTo>
                    <a:pt x="14134" y="1"/>
                  </a:lnTo>
                  <a:lnTo>
                    <a:pt x="7113" y="8815"/>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39"/>
            <p:cNvSpPr/>
            <p:nvPr/>
          </p:nvSpPr>
          <p:spPr>
            <a:xfrm>
              <a:off x="14041107" y="1016996"/>
              <a:ext cx="49702" cy="1709"/>
            </a:xfrm>
            <a:custGeom>
              <a:rect b="b" l="l" r="r" t="t"/>
              <a:pathLst>
                <a:path extrusionOk="0" h="92" w="2675">
                  <a:moveTo>
                    <a:pt x="0" y="1"/>
                  </a:moveTo>
                  <a:lnTo>
                    <a:pt x="2644" y="1"/>
                  </a:lnTo>
                  <a:lnTo>
                    <a:pt x="2675" y="92"/>
                  </a:lnTo>
                  <a:lnTo>
                    <a:pt x="0" y="92"/>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 name="Google Shape;786;p39"/>
          <p:cNvGrpSpPr/>
          <p:nvPr/>
        </p:nvGrpSpPr>
        <p:grpSpPr>
          <a:xfrm>
            <a:off x="1441085" y="1694793"/>
            <a:ext cx="1047886" cy="1232360"/>
            <a:chOff x="10656121" y="73337"/>
            <a:chExt cx="1113115" cy="1309071"/>
          </a:xfrm>
        </p:grpSpPr>
        <p:sp>
          <p:nvSpPr>
            <p:cNvPr id="787" name="Google Shape;787;p39"/>
            <p:cNvSpPr/>
            <p:nvPr/>
          </p:nvSpPr>
          <p:spPr>
            <a:xfrm>
              <a:off x="10722746" y="159321"/>
              <a:ext cx="489657" cy="1049194"/>
            </a:xfrm>
            <a:custGeom>
              <a:rect b="b" l="l" r="r" t="t"/>
              <a:pathLst>
                <a:path extrusionOk="0" h="56469" w="26354">
                  <a:moveTo>
                    <a:pt x="25087" y="1"/>
                  </a:moveTo>
                  <a:cubicBezTo>
                    <a:pt x="19314" y="1"/>
                    <a:pt x="10332" y="3110"/>
                    <a:pt x="7904" y="13640"/>
                  </a:cubicBezTo>
                  <a:cubicBezTo>
                    <a:pt x="4773" y="27075"/>
                    <a:pt x="1" y="39659"/>
                    <a:pt x="15320" y="46255"/>
                  </a:cubicBezTo>
                  <a:cubicBezTo>
                    <a:pt x="19089" y="47866"/>
                    <a:pt x="16536" y="55556"/>
                    <a:pt x="22585" y="56468"/>
                  </a:cubicBezTo>
                  <a:cubicBezTo>
                    <a:pt x="22588" y="56468"/>
                    <a:pt x="22591" y="56468"/>
                    <a:pt x="22594" y="56468"/>
                  </a:cubicBezTo>
                  <a:cubicBezTo>
                    <a:pt x="23479" y="56468"/>
                    <a:pt x="25676" y="38504"/>
                    <a:pt x="26349" y="38504"/>
                  </a:cubicBezTo>
                  <a:cubicBezTo>
                    <a:pt x="26351" y="38504"/>
                    <a:pt x="26352" y="38504"/>
                    <a:pt x="26354" y="38504"/>
                  </a:cubicBezTo>
                  <a:lnTo>
                    <a:pt x="26354" y="54"/>
                  </a:lnTo>
                  <a:cubicBezTo>
                    <a:pt x="25953" y="19"/>
                    <a:pt x="25530" y="1"/>
                    <a:pt x="25087"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39"/>
            <p:cNvSpPr/>
            <p:nvPr/>
          </p:nvSpPr>
          <p:spPr>
            <a:xfrm>
              <a:off x="11212364" y="159321"/>
              <a:ext cx="489657" cy="1049194"/>
            </a:xfrm>
            <a:custGeom>
              <a:rect b="b" l="l" r="r" t="t"/>
              <a:pathLst>
                <a:path extrusionOk="0" h="56469" w="26354">
                  <a:moveTo>
                    <a:pt x="1268" y="1"/>
                  </a:moveTo>
                  <a:cubicBezTo>
                    <a:pt x="825" y="1"/>
                    <a:pt x="402" y="19"/>
                    <a:pt x="1" y="54"/>
                  </a:cubicBezTo>
                  <a:lnTo>
                    <a:pt x="1" y="38504"/>
                  </a:lnTo>
                  <a:cubicBezTo>
                    <a:pt x="3" y="38504"/>
                    <a:pt x="4" y="38504"/>
                    <a:pt x="6" y="38504"/>
                  </a:cubicBezTo>
                  <a:cubicBezTo>
                    <a:pt x="709" y="38504"/>
                    <a:pt x="2876" y="56468"/>
                    <a:pt x="3791" y="56468"/>
                  </a:cubicBezTo>
                  <a:cubicBezTo>
                    <a:pt x="3794" y="56468"/>
                    <a:pt x="3797" y="56468"/>
                    <a:pt x="3800" y="56468"/>
                  </a:cubicBezTo>
                  <a:cubicBezTo>
                    <a:pt x="9819" y="55556"/>
                    <a:pt x="7266" y="47866"/>
                    <a:pt x="11035" y="46255"/>
                  </a:cubicBezTo>
                  <a:cubicBezTo>
                    <a:pt x="26354" y="39659"/>
                    <a:pt x="21582" y="27075"/>
                    <a:pt x="18451" y="13640"/>
                  </a:cubicBezTo>
                  <a:cubicBezTo>
                    <a:pt x="16023" y="3110"/>
                    <a:pt x="7041" y="1"/>
                    <a:pt x="1268"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39"/>
            <p:cNvSpPr/>
            <p:nvPr/>
          </p:nvSpPr>
          <p:spPr>
            <a:xfrm>
              <a:off x="10656121" y="1035073"/>
              <a:ext cx="362013" cy="347335"/>
            </a:xfrm>
            <a:custGeom>
              <a:rect b="b" l="l" r="r" t="t"/>
              <a:pathLst>
                <a:path extrusionOk="0" h="18694" w="19484">
                  <a:moveTo>
                    <a:pt x="12402" y="0"/>
                  </a:moveTo>
                  <a:cubicBezTo>
                    <a:pt x="6839" y="1186"/>
                    <a:pt x="5654" y="3222"/>
                    <a:pt x="4803" y="6171"/>
                  </a:cubicBezTo>
                  <a:lnTo>
                    <a:pt x="0" y="18694"/>
                  </a:lnTo>
                  <a:lnTo>
                    <a:pt x="9149" y="18694"/>
                  </a:lnTo>
                  <a:lnTo>
                    <a:pt x="19484" y="8602"/>
                  </a:lnTo>
                  <a:lnTo>
                    <a:pt x="12402" y="0"/>
                  </a:ln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39"/>
            <p:cNvSpPr/>
            <p:nvPr/>
          </p:nvSpPr>
          <p:spPr>
            <a:xfrm>
              <a:off x="11406647" y="1035073"/>
              <a:ext cx="362589" cy="347335"/>
            </a:xfrm>
            <a:custGeom>
              <a:rect b="b" l="l" r="r" t="t"/>
              <a:pathLst>
                <a:path extrusionOk="0" h="18694" w="19515">
                  <a:moveTo>
                    <a:pt x="7113" y="0"/>
                  </a:moveTo>
                  <a:lnTo>
                    <a:pt x="0" y="8602"/>
                  </a:lnTo>
                  <a:lnTo>
                    <a:pt x="10365" y="18694"/>
                  </a:lnTo>
                  <a:lnTo>
                    <a:pt x="19514" y="18694"/>
                  </a:lnTo>
                  <a:lnTo>
                    <a:pt x="14681" y="6171"/>
                  </a:lnTo>
                  <a:cubicBezTo>
                    <a:pt x="13860" y="3222"/>
                    <a:pt x="12645" y="1186"/>
                    <a:pt x="7113" y="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39"/>
            <p:cNvSpPr/>
            <p:nvPr/>
          </p:nvSpPr>
          <p:spPr>
            <a:xfrm>
              <a:off x="10826102" y="978035"/>
              <a:ext cx="773151" cy="403818"/>
            </a:xfrm>
            <a:custGeom>
              <a:rect b="b" l="l" r="r" t="t"/>
              <a:pathLst>
                <a:path extrusionOk="0" h="21734" w="41612">
                  <a:moveTo>
                    <a:pt x="20791" y="0"/>
                  </a:moveTo>
                  <a:lnTo>
                    <a:pt x="13314" y="31"/>
                  </a:lnTo>
                  <a:lnTo>
                    <a:pt x="3253" y="3070"/>
                  </a:lnTo>
                  <a:lnTo>
                    <a:pt x="0" y="21733"/>
                  </a:lnTo>
                  <a:lnTo>
                    <a:pt x="20791" y="21703"/>
                  </a:lnTo>
                  <a:lnTo>
                    <a:pt x="41612" y="21733"/>
                  </a:lnTo>
                  <a:lnTo>
                    <a:pt x="41612" y="21733"/>
                  </a:lnTo>
                  <a:lnTo>
                    <a:pt x="38360" y="3070"/>
                  </a:lnTo>
                  <a:lnTo>
                    <a:pt x="28268" y="31"/>
                  </a:lnTo>
                  <a:lnTo>
                    <a:pt x="20791" y="0"/>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39"/>
            <p:cNvSpPr/>
            <p:nvPr/>
          </p:nvSpPr>
          <p:spPr>
            <a:xfrm>
              <a:off x="11073447" y="780946"/>
              <a:ext cx="277882" cy="261495"/>
            </a:xfrm>
            <a:custGeom>
              <a:rect b="b" l="l" r="r" t="t"/>
              <a:pathLst>
                <a:path extrusionOk="0" h="14074" w="14956">
                  <a:moveTo>
                    <a:pt x="1125" y="0"/>
                  </a:moveTo>
                  <a:lnTo>
                    <a:pt x="1" y="10639"/>
                  </a:lnTo>
                  <a:cubicBezTo>
                    <a:pt x="2128" y="12918"/>
                    <a:pt x="4803" y="14073"/>
                    <a:pt x="7478" y="14073"/>
                  </a:cubicBezTo>
                  <a:cubicBezTo>
                    <a:pt x="10153" y="14073"/>
                    <a:pt x="12828" y="12918"/>
                    <a:pt x="14955" y="10639"/>
                  </a:cubicBezTo>
                  <a:lnTo>
                    <a:pt x="13831" y="0"/>
                  </a:lnTo>
                  <a:close/>
                </a:path>
              </a:pathLst>
            </a:custGeom>
            <a:solidFill>
              <a:srgbClr val="FFB6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39"/>
            <p:cNvSpPr/>
            <p:nvPr/>
          </p:nvSpPr>
          <p:spPr>
            <a:xfrm>
              <a:off x="10833441" y="547145"/>
              <a:ext cx="145723" cy="179966"/>
            </a:xfrm>
            <a:custGeom>
              <a:rect b="b" l="l" r="r" t="t"/>
              <a:pathLst>
                <a:path extrusionOk="0" h="9686" w="7843">
                  <a:moveTo>
                    <a:pt x="2219" y="0"/>
                  </a:moveTo>
                  <a:cubicBezTo>
                    <a:pt x="0" y="0"/>
                    <a:pt x="578" y="8754"/>
                    <a:pt x="4104" y="9575"/>
                  </a:cubicBezTo>
                  <a:cubicBezTo>
                    <a:pt x="4431" y="9651"/>
                    <a:pt x="4730" y="9686"/>
                    <a:pt x="5002" y="9686"/>
                  </a:cubicBezTo>
                  <a:cubicBezTo>
                    <a:pt x="7667" y="9686"/>
                    <a:pt x="7843" y="6384"/>
                    <a:pt x="7843" y="6384"/>
                  </a:cubicBezTo>
                  <a:lnTo>
                    <a:pt x="5988" y="3131"/>
                  </a:lnTo>
                  <a:cubicBezTo>
                    <a:pt x="5988" y="3131"/>
                    <a:pt x="5532" y="0"/>
                    <a:pt x="2219" y="0"/>
                  </a:cubicBezTo>
                  <a:close/>
                </a:path>
              </a:pathLst>
            </a:custGeom>
            <a:solidFill>
              <a:srgbClr val="FFCA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39"/>
            <p:cNvSpPr/>
            <p:nvPr/>
          </p:nvSpPr>
          <p:spPr>
            <a:xfrm>
              <a:off x="11445608" y="547145"/>
              <a:ext cx="145723" cy="179966"/>
            </a:xfrm>
            <a:custGeom>
              <a:rect b="b" l="l" r="r" t="t"/>
              <a:pathLst>
                <a:path extrusionOk="0" h="9686" w="7843">
                  <a:moveTo>
                    <a:pt x="5624" y="0"/>
                  </a:moveTo>
                  <a:cubicBezTo>
                    <a:pt x="2341" y="0"/>
                    <a:pt x="1885" y="3131"/>
                    <a:pt x="1885" y="3131"/>
                  </a:cubicBezTo>
                  <a:lnTo>
                    <a:pt x="0" y="6384"/>
                  </a:lnTo>
                  <a:cubicBezTo>
                    <a:pt x="0" y="6384"/>
                    <a:pt x="175" y="9686"/>
                    <a:pt x="2841" y="9686"/>
                  </a:cubicBezTo>
                  <a:cubicBezTo>
                    <a:pt x="3113" y="9686"/>
                    <a:pt x="3412" y="9651"/>
                    <a:pt x="3739" y="9575"/>
                  </a:cubicBezTo>
                  <a:cubicBezTo>
                    <a:pt x="7295" y="8754"/>
                    <a:pt x="7842" y="0"/>
                    <a:pt x="5624" y="0"/>
                  </a:cubicBezTo>
                  <a:close/>
                </a:path>
              </a:pathLst>
            </a:custGeom>
            <a:solidFill>
              <a:srgbClr val="FFCA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39"/>
            <p:cNvSpPr/>
            <p:nvPr/>
          </p:nvSpPr>
          <p:spPr>
            <a:xfrm>
              <a:off x="10904599" y="178941"/>
              <a:ext cx="615593" cy="737013"/>
            </a:xfrm>
            <a:custGeom>
              <a:rect b="b" l="l" r="r" t="t"/>
              <a:pathLst>
                <a:path extrusionOk="0" h="39667" w="33132">
                  <a:moveTo>
                    <a:pt x="16566" y="1"/>
                  </a:moveTo>
                  <a:cubicBezTo>
                    <a:pt x="7417" y="1"/>
                    <a:pt x="0" y="7204"/>
                    <a:pt x="0" y="18147"/>
                  </a:cubicBezTo>
                  <a:cubicBezTo>
                    <a:pt x="0" y="29120"/>
                    <a:pt x="7417" y="39667"/>
                    <a:pt x="16566" y="39667"/>
                  </a:cubicBezTo>
                  <a:cubicBezTo>
                    <a:pt x="25715" y="39667"/>
                    <a:pt x="33132" y="29120"/>
                    <a:pt x="33132" y="18147"/>
                  </a:cubicBezTo>
                  <a:cubicBezTo>
                    <a:pt x="33132" y="7204"/>
                    <a:pt x="25715" y="1"/>
                    <a:pt x="16566" y="1"/>
                  </a:cubicBezTo>
                  <a:close/>
                </a:path>
              </a:pathLst>
            </a:custGeom>
            <a:solidFill>
              <a:srgbClr val="FFCA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39"/>
            <p:cNvSpPr/>
            <p:nvPr/>
          </p:nvSpPr>
          <p:spPr>
            <a:xfrm>
              <a:off x="11141782" y="678723"/>
              <a:ext cx="141208" cy="38981"/>
            </a:xfrm>
            <a:custGeom>
              <a:rect b="b" l="l" r="r" t="t"/>
              <a:pathLst>
                <a:path extrusionOk="0" h="2098" w="7600">
                  <a:moveTo>
                    <a:pt x="0" y="1"/>
                  </a:moveTo>
                  <a:lnTo>
                    <a:pt x="2645" y="1764"/>
                  </a:lnTo>
                  <a:cubicBezTo>
                    <a:pt x="3010" y="2007"/>
                    <a:pt x="3405" y="2098"/>
                    <a:pt x="3800" y="2098"/>
                  </a:cubicBezTo>
                  <a:cubicBezTo>
                    <a:pt x="4195" y="2098"/>
                    <a:pt x="4590" y="2007"/>
                    <a:pt x="4955" y="1764"/>
                  </a:cubicBezTo>
                  <a:lnTo>
                    <a:pt x="7599" y="1"/>
                  </a:lnTo>
                  <a:close/>
                </a:path>
              </a:pathLst>
            </a:custGeom>
            <a:solidFill>
              <a:srgbClr val="FFB6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39"/>
            <p:cNvSpPr/>
            <p:nvPr/>
          </p:nvSpPr>
          <p:spPr>
            <a:xfrm>
              <a:off x="10872402" y="258572"/>
              <a:ext cx="135002" cy="347948"/>
            </a:xfrm>
            <a:custGeom>
              <a:rect b="b" l="l" r="r" t="t"/>
              <a:pathLst>
                <a:path extrusionOk="0" h="18727" w="7266">
                  <a:moveTo>
                    <a:pt x="7265" y="0"/>
                  </a:moveTo>
                  <a:cubicBezTo>
                    <a:pt x="7265" y="1"/>
                    <a:pt x="3861" y="1946"/>
                    <a:pt x="1916" y="6201"/>
                  </a:cubicBezTo>
                  <a:cubicBezTo>
                    <a:pt x="1" y="10487"/>
                    <a:pt x="548" y="15563"/>
                    <a:pt x="548" y="15563"/>
                  </a:cubicBezTo>
                  <a:cubicBezTo>
                    <a:pt x="2615" y="16110"/>
                    <a:pt x="3131" y="18633"/>
                    <a:pt x="3131" y="18724"/>
                  </a:cubicBezTo>
                  <a:cubicBezTo>
                    <a:pt x="3131" y="18726"/>
                    <a:pt x="3132" y="18726"/>
                    <a:pt x="3132" y="18726"/>
                  </a:cubicBezTo>
                  <a:cubicBezTo>
                    <a:pt x="3147" y="18726"/>
                    <a:pt x="3765" y="13873"/>
                    <a:pt x="3375" y="9909"/>
                  </a:cubicBezTo>
                  <a:cubicBezTo>
                    <a:pt x="2767" y="4135"/>
                    <a:pt x="7265" y="1"/>
                    <a:pt x="7265"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39"/>
            <p:cNvSpPr/>
            <p:nvPr/>
          </p:nvSpPr>
          <p:spPr>
            <a:xfrm>
              <a:off x="11417367" y="258572"/>
              <a:ext cx="135560" cy="347948"/>
            </a:xfrm>
            <a:custGeom>
              <a:rect b="b" l="l" r="r" t="t"/>
              <a:pathLst>
                <a:path extrusionOk="0" h="18727" w="7296">
                  <a:moveTo>
                    <a:pt x="1" y="0"/>
                  </a:moveTo>
                  <a:cubicBezTo>
                    <a:pt x="1" y="1"/>
                    <a:pt x="4499" y="4135"/>
                    <a:pt x="3922" y="9909"/>
                  </a:cubicBezTo>
                  <a:cubicBezTo>
                    <a:pt x="3501" y="13873"/>
                    <a:pt x="4119" y="18726"/>
                    <a:pt x="4134" y="18726"/>
                  </a:cubicBezTo>
                  <a:cubicBezTo>
                    <a:pt x="4134" y="18726"/>
                    <a:pt x="4134" y="18726"/>
                    <a:pt x="4134" y="18724"/>
                  </a:cubicBezTo>
                  <a:cubicBezTo>
                    <a:pt x="4134" y="18633"/>
                    <a:pt x="4651" y="16110"/>
                    <a:pt x="6748" y="15563"/>
                  </a:cubicBezTo>
                  <a:cubicBezTo>
                    <a:pt x="6748" y="15563"/>
                    <a:pt x="7296" y="10487"/>
                    <a:pt x="5350" y="6201"/>
                  </a:cubicBezTo>
                  <a:cubicBezTo>
                    <a:pt x="3405" y="1946"/>
                    <a:pt x="1" y="1"/>
                    <a:pt x="1"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39"/>
            <p:cNvSpPr/>
            <p:nvPr/>
          </p:nvSpPr>
          <p:spPr>
            <a:xfrm>
              <a:off x="11049722" y="926069"/>
              <a:ext cx="325893" cy="166068"/>
            </a:xfrm>
            <a:custGeom>
              <a:rect b="b" l="l" r="r" t="t"/>
              <a:pathLst>
                <a:path extrusionOk="0" h="8938" w="17540">
                  <a:moveTo>
                    <a:pt x="1582" y="1"/>
                  </a:moveTo>
                  <a:lnTo>
                    <a:pt x="1" y="3192"/>
                  </a:lnTo>
                  <a:lnTo>
                    <a:pt x="4955" y="8937"/>
                  </a:lnTo>
                  <a:lnTo>
                    <a:pt x="8755" y="6232"/>
                  </a:lnTo>
                  <a:lnTo>
                    <a:pt x="1582" y="1"/>
                  </a:lnTo>
                  <a:close/>
                  <a:moveTo>
                    <a:pt x="15928" y="1"/>
                  </a:moveTo>
                  <a:lnTo>
                    <a:pt x="8755" y="6232"/>
                  </a:lnTo>
                  <a:lnTo>
                    <a:pt x="12554" y="8937"/>
                  </a:lnTo>
                  <a:lnTo>
                    <a:pt x="17539" y="3192"/>
                  </a:lnTo>
                  <a:lnTo>
                    <a:pt x="15928" y="1"/>
                  </a:ln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39"/>
            <p:cNvSpPr/>
            <p:nvPr/>
          </p:nvSpPr>
          <p:spPr>
            <a:xfrm>
              <a:off x="10904599" y="1317441"/>
              <a:ext cx="228181" cy="38405"/>
            </a:xfrm>
            <a:custGeom>
              <a:rect b="b" l="l" r="r" t="t"/>
              <a:pathLst>
                <a:path extrusionOk="0" h="2067" w="12281">
                  <a:moveTo>
                    <a:pt x="0" y="0"/>
                  </a:moveTo>
                  <a:lnTo>
                    <a:pt x="0" y="2067"/>
                  </a:lnTo>
                  <a:lnTo>
                    <a:pt x="12280" y="2067"/>
                  </a:lnTo>
                  <a:lnTo>
                    <a:pt x="12280" y="0"/>
                  </a:ln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39"/>
            <p:cNvSpPr/>
            <p:nvPr/>
          </p:nvSpPr>
          <p:spPr>
            <a:xfrm>
              <a:off x="11291995" y="1317441"/>
              <a:ext cx="228738" cy="38405"/>
            </a:xfrm>
            <a:custGeom>
              <a:rect b="b" l="l" r="r" t="t"/>
              <a:pathLst>
                <a:path extrusionOk="0" h="2067" w="12311">
                  <a:moveTo>
                    <a:pt x="1" y="0"/>
                  </a:moveTo>
                  <a:lnTo>
                    <a:pt x="1" y="2067"/>
                  </a:lnTo>
                  <a:lnTo>
                    <a:pt x="12311" y="2067"/>
                  </a:lnTo>
                  <a:lnTo>
                    <a:pt x="12311" y="0"/>
                  </a:ln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39"/>
            <p:cNvSpPr/>
            <p:nvPr/>
          </p:nvSpPr>
          <p:spPr>
            <a:xfrm>
              <a:off x="10904599" y="168890"/>
              <a:ext cx="658568" cy="328197"/>
            </a:xfrm>
            <a:custGeom>
              <a:rect b="b" l="l" r="r" t="t"/>
              <a:pathLst>
                <a:path extrusionOk="0" h="17664" w="35445">
                  <a:moveTo>
                    <a:pt x="16380" y="1"/>
                  </a:moveTo>
                  <a:cubicBezTo>
                    <a:pt x="13430" y="1"/>
                    <a:pt x="10747" y="586"/>
                    <a:pt x="8724" y="1666"/>
                  </a:cubicBezTo>
                  <a:cubicBezTo>
                    <a:pt x="5593" y="3338"/>
                    <a:pt x="1581" y="6621"/>
                    <a:pt x="882" y="8840"/>
                  </a:cubicBezTo>
                  <a:cubicBezTo>
                    <a:pt x="183" y="11028"/>
                    <a:pt x="0" y="15040"/>
                    <a:pt x="0" y="15040"/>
                  </a:cubicBezTo>
                  <a:cubicBezTo>
                    <a:pt x="0" y="15040"/>
                    <a:pt x="6239" y="9472"/>
                    <a:pt x="15234" y="8328"/>
                  </a:cubicBezTo>
                  <a:lnTo>
                    <a:pt x="15234" y="8328"/>
                  </a:lnTo>
                  <a:cubicBezTo>
                    <a:pt x="14658" y="8662"/>
                    <a:pt x="13609" y="9359"/>
                    <a:pt x="11733" y="10724"/>
                  </a:cubicBezTo>
                  <a:cubicBezTo>
                    <a:pt x="11733" y="10724"/>
                    <a:pt x="15497" y="12156"/>
                    <a:pt x="19703" y="12156"/>
                  </a:cubicBezTo>
                  <a:cubicBezTo>
                    <a:pt x="22010" y="12156"/>
                    <a:pt x="24450" y="11725"/>
                    <a:pt x="26475" y="10390"/>
                  </a:cubicBezTo>
                  <a:cubicBezTo>
                    <a:pt x="26475" y="10390"/>
                    <a:pt x="29241" y="15861"/>
                    <a:pt x="32584" y="17472"/>
                  </a:cubicBezTo>
                  <a:cubicBezTo>
                    <a:pt x="32858" y="17603"/>
                    <a:pt x="33088" y="17663"/>
                    <a:pt x="33280" y="17663"/>
                  </a:cubicBezTo>
                  <a:cubicBezTo>
                    <a:pt x="35445" y="17663"/>
                    <a:pt x="32617" y="9880"/>
                    <a:pt x="31612" y="7897"/>
                  </a:cubicBezTo>
                  <a:cubicBezTo>
                    <a:pt x="30487" y="5770"/>
                    <a:pt x="26262" y="1545"/>
                    <a:pt x="21399" y="542"/>
                  </a:cubicBezTo>
                  <a:cubicBezTo>
                    <a:pt x="19689" y="176"/>
                    <a:pt x="17995" y="1"/>
                    <a:pt x="16380"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39"/>
            <p:cNvSpPr/>
            <p:nvPr/>
          </p:nvSpPr>
          <p:spPr>
            <a:xfrm>
              <a:off x="10885388" y="73337"/>
              <a:ext cx="654016" cy="286912"/>
            </a:xfrm>
            <a:custGeom>
              <a:rect b="b" l="l" r="r" t="t"/>
              <a:pathLst>
                <a:path extrusionOk="0" h="15442" w="35200">
                  <a:moveTo>
                    <a:pt x="17600" y="1"/>
                  </a:moveTo>
                  <a:cubicBezTo>
                    <a:pt x="1" y="487"/>
                    <a:pt x="1" y="15442"/>
                    <a:pt x="1" y="15442"/>
                  </a:cubicBezTo>
                  <a:lnTo>
                    <a:pt x="17600" y="15411"/>
                  </a:lnTo>
                  <a:lnTo>
                    <a:pt x="35199" y="15442"/>
                  </a:lnTo>
                  <a:cubicBezTo>
                    <a:pt x="35199" y="15442"/>
                    <a:pt x="35199" y="487"/>
                    <a:pt x="17600"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39"/>
            <p:cNvSpPr/>
            <p:nvPr/>
          </p:nvSpPr>
          <p:spPr>
            <a:xfrm>
              <a:off x="10885388" y="337125"/>
              <a:ext cx="654016" cy="61518"/>
            </a:xfrm>
            <a:custGeom>
              <a:rect b="b" l="l" r="r" t="t"/>
              <a:pathLst>
                <a:path extrusionOk="0" h="3311" w="35200">
                  <a:moveTo>
                    <a:pt x="15439" y="0"/>
                  </a:moveTo>
                  <a:cubicBezTo>
                    <a:pt x="6916" y="0"/>
                    <a:pt x="1" y="1244"/>
                    <a:pt x="1" y="1244"/>
                  </a:cubicBezTo>
                  <a:cubicBezTo>
                    <a:pt x="1" y="1244"/>
                    <a:pt x="5806" y="3250"/>
                    <a:pt x="17600" y="3310"/>
                  </a:cubicBezTo>
                  <a:cubicBezTo>
                    <a:pt x="29393" y="3250"/>
                    <a:pt x="35199" y="1244"/>
                    <a:pt x="35199" y="1244"/>
                  </a:cubicBezTo>
                  <a:cubicBezTo>
                    <a:pt x="35199" y="1244"/>
                    <a:pt x="28284" y="0"/>
                    <a:pt x="19761" y="0"/>
                  </a:cubicBezTo>
                  <a:cubicBezTo>
                    <a:pt x="19051" y="0"/>
                    <a:pt x="18329" y="9"/>
                    <a:pt x="17600" y="28"/>
                  </a:cubicBezTo>
                  <a:cubicBezTo>
                    <a:pt x="16870" y="9"/>
                    <a:pt x="16149" y="0"/>
                    <a:pt x="15439" y="0"/>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39"/>
            <p:cNvSpPr/>
            <p:nvPr/>
          </p:nvSpPr>
          <p:spPr>
            <a:xfrm>
              <a:off x="11100554" y="178941"/>
              <a:ext cx="223666" cy="118615"/>
            </a:xfrm>
            <a:custGeom>
              <a:rect b="b" l="l" r="r" t="t"/>
              <a:pathLst>
                <a:path extrusionOk="0" h="6384" w="12038">
                  <a:moveTo>
                    <a:pt x="1" y="1"/>
                  </a:moveTo>
                  <a:lnTo>
                    <a:pt x="1" y="6384"/>
                  </a:lnTo>
                  <a:lnTo>
                    <a:pt x="12037" y="6384"/>
                  </a:lnTo>
                  <a:lnTo>
                    <a:pt x="12037" y="1"/>
                  </a:lnTo>
                  <a:lnTo>
                    <a:pt x="6019" y="3922"/>
                  </a:ln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39"/>
            <p:cNvSpPr/>
            <p:nvPr/>
          </p:nvSpPr>
          <p:spPr>
            <a:xfrm>
              <a:off x="11100554" y="163130"/>
              <a:ext cx="223666" cy="73428"/>
            </a:xfrm>
            <a:custGeom>
              <a:rect b="b" l="l" r="r" t="t"/>
              <a:pathLst>
                <a:path extrusionOk="0" h="3952" w="12038">
                  <a:moveTo>
                    <a:pt x="1" y="0"/>
                  </a:moveTo>
                  <a:lnTo>
                    <a:pt x="6019" y="3952"/>
                  </a:lnTo>
                  <a:lnTo>
                    <a:pt x="1203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39"/>
            <p:cNvSpPr/>
            <p:nvPr/>
          </p:nvSpPr>
          <p:spPr>
            <a:xfrm>
              <a:off x="11316854" y="193619"/>
              <a:ext cx="75695" cy="11315"/>
            </a:xfrm>
            <a:custGeom>
              <a:rect b="b" l="l" r="r" t="t"/>
              <a:pathLst>
                <a:path extrusionOk="0" h="609" w="4074">
                  <a:moveTo>
                    <a:pt x="0" y="1"/>
                  </a:moveTo>
                  <a:lnTo>
                    <a:pt x="0" y="609"/>
                  </a:lnTo>
                  <a:lnTo>
                    <a:pt x="4073" y="609"/>
                  </a:lnTo>
                  <a:lnTo>
                    <a:pt x="407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39"/>
            <p:cNvSpPr/>
            <p:nvPr/>
          </p:nvSpPr>
          <p:spPr>
            <a:xfrm>
              <a:off x="11305558" y="225259"/>
              <a:ext cx="75695" cy="11297"/>
            </a:xfrm>
            <a:custGeom>
              <a:rect b="b" l="l" r="r" t="t"/>
              <a:pathLst>
                <a:path extrusionOk="0" h="608" w="4074">
                  <a:moveTo>
                    <a:pt x="0" y="0"/>
                  </a:moveTo>
                  <a:lnTo>
                    <a:pt x="0" y="608"/>
                  </a:lnTo>
                  <a:lnTo>
                    <a:pt x="4073" y="608"/>
                  </a:lnTo>
                  <a:lnTo>
                    <a:pt x="407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39"/>
            <p:cNvSpPr/>
            <p:nvPr/>
          </p:nvSpPr>
          <p:spPr>
            <a:xfrm>
              <a:off x="11294261" y="256881"/>
              <a:ext cx="75695" cy="11315"/>
            </a:xfrm>
            <a:custGeom>
              <a:rect b="b" l="l" r="r" t="t"/>
              <a:pathLst>
                <a:path extrusionOk="0" h="609" w="4074">
                  <a:moveTo>
                    <a:pt x="0" y="0"/>
                  </a:moveTo>
                  <a:lnTo>
                    <a:pt x="0" y="608"/>
                  </a:lnTo>
                  <a:lnTo>
                    <a:pt x="4073" y="608"/>
                  </a:lnTo>
                  <a:lnTo>
                    <a:pt x="407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 name="Google Shape;810;p39"/>
          <p:cNvGrpSpPr/>
          <p:nvPr/>
        </p:nvGrpSpPr>
        <p:grpSpPr>
          <a:xfrm>
            <a:off x="6654782" y="1679324"/>
            <a:ext cx="1015487" cy="1249384"/>
            <a:chOff x="10514937" y="3602875"/>
            <a:chExt cx="1078699" cy="1327155"/>
          </a:xfrm>
        </p:grpSpPr>
        <p:sp>
          <p:nvSpPr>
            <p:cNvPr id="811" name="Google Shape;811;p39"/>
            <p:cNvSpPr/>
            <p:nvPr/>
          </p:nvSpPr>
          <p:spPr>
            <a:xfrm>
              <a:off x="10722188" y="4155719"/>
              <a:ext cx="129911" cy="147674"/>
            </a:xfrm>
            <a:custGeom>
              <a:rect b="b" l="l" r="r" t="t"/>
              <a:pathLst>
                <a:path extrusionOk="0" h="7948" w="6992">
                  <a:moveTo>
                    <a:pt x="2016" y="0"/>
                  </a:moveTo>
                  <a:cubicBezTo>
                    <a:pt x="775" y="0"/>
                    <a:pt x="0" y="859"/>
                    <a:pt x="0" y="2343"/>
                  </a:cubicBezTo>
                  <a:cubicBezTo>
                    <a:pt x="0" y="4128"/>
                    <a:pt x="1344" y="7948"/>
                    <a:pt x="3049" y="7948"/>
                  </a:cubicBezTo>
                  <a:cubicBezTo>
                    <a:pt x="3550" y="7948"/>
                    <a:pt x="4082" y="7618"/>
                    <a:pt x="4621" y="6811"/>
                  </a:cubicBezTo>
                  <a:cubicBezTo>
                    <a:pt x="6991" y="3255"/>
                    <a:pt x="2766" y="93"/>
                    <a:pt x="2766" y="93"/>
                  </a:cubicBezTo>
                  <a:cubicBezTo>
                    <a:pt x="2501" y="31"/>
                    <a:pt x="2251" y="0"/>
                    <a:pt x="2016" y="0"/>
                  </a:cubicBezTo>
                  <a:close/>
                </a:path>
              </a:pathLst>
            </a:custGeom>
            <a:solidFill>
              <a:srgbClr val="FDDF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39"/>
            <p:cNvSpPr/>
            <p:nvPr/>
          </p:nvSpPr>
          <p:spPr>
            <a:xfrm>
              <a:off x="11244005" y="4155719"/>
              <a:ext cx="141765" cy="147674"/>
            </a:xfrm>
            <a:custGeom>
              <a:rect b="b" l="l" r="r" t="t"/>
              <a:pathLst>
                <a:path extrusionOk="0" h="7948" w="7630">
                  <a:moveTo>
                    <a:pt x="5438" y="0"/>
                  </a:moveTo>
                  <a:cubicBezTo>
                    <a:pt x="5183" y="0"/>
                    <a:pt x="4910" y="31"/>
                    <a:pt x="4620" y="93"/>
                  </a:cubicBezTo>
                  <a:cubicBezTo>
                    <a:pt x="4620" y="93"/>
                    <a:pt x="0" y="3255"/>
                    <a:pt x="2584" y="6811"/>
                  </a:cubicBezTo>
                  <a:cubicBezTo>
                    <a:pt x="3170" y="7618"/>
                    <a:pt x="3751" y="7948"/>
                    <a:pt x="4297" y="7948"/>
                  </a:cubicBezTo>
                  <a:cubicBezTo>
                    <a:pt x="6158" y="7948"/>
                    <a:pt x="7629" y="4128"/>
                    <a:pt x="7629" y="2343"/>
                  </a:cubicBezTo>
                  <a:cubicBezTo>
                    <a:pt x="7629" y="859"/>
                    <a:pt x="6790" y="0"/>
                    <a:pt x="5438" y="0"/>
                  </a:cubicBezTo>
                  <a:close/>
                </a:path>
              </a:pathLst>
            </a:custGeom>
            <a:solidFill>
              <a:srgbClr val="FDDF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39"/>
            <p:cNvSpPr/>
            <p:nvPr/>
          </p:nvSpPr>
          <p:spPr>
            <a:xfrm>
              <a:off x="10826659" y="4390673"/>
              <a:ext cx="454653" cy="394212"/>
            </a:xfrm>
            <a:custGeom>
              <a:rect b="b" l="l" r="r" t="t"/>
              <a:pathLst>
                <a:path extrusionOk="0" h="21217" w="24470">
                  <a:moveTo>
                    <a:pt x="2220" y="1"/>
                  </a:moveTo>
                  <a:cubicBezTo>
                    <a:pt x="2220" y="1125"/>
                    <a:pt x="2493" y="5898"/>
                    <a:pt x="1" y="7508"/>
                  </a:cubicBezTo>
                  <a:lnTo>
                    <a:pt x="12250" y="21217"/>
                  </a:lnTo>
                  <a:lnTo>
                    <a:pt x="24469" y="7508"/>
                  </a:lnTo>
                  <a:cubicBezTo>
                    <a:pt x="21977" y="5898"/>
                    <a:pt x="22281" y="1125"/>
                    <a:pt x="22281" y="1"/>
                  </a:cubicBezTo>
                  <a:close/>
                </a:path>
              </a:pathLst>
            </a:custGeom>
            <a:solidFill>
              <a:srgbClr val="FDD5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39"/>
            <p:cNvSpPr/>
            <p:nvPr/>
          </p:nvSpPr>
          <p:spPr>
            <a:xfrm>
              <a:off x="10867887" y="4390673"/>
              <a:ext cx="413424" cy="228181"/>
            </a:xfrm>
            <a:custGeom>
              <a:rect b="b" l="l" r="r" t="t"/>
              <a:pathLst>
                <a:path extrusionOk="0" h="12281" w="22251">
                  <a:moveTo>
                    <a:pt x="1" y="1"/>
                  </a:moveTo>
                  <a:cubicBezTo>
                    <a:pt x="1429" y="4165"/>
                    <a:pt x="10973" y="11247"/>
                    <a:pt x="17843" y="12281"/>
                  </a:cubicBezTo>
                  <a:lnTo>
                    <a:pt x="22250" y="7508"/>
                  </a:lnTo>
                  <a:cubicBezTo>
                    <a:pt x="19758" y="5898"/>
                    <a:pt x="20092" y="1125"/>
                    <a:pt x="20092" y="1"/>
                  </a:cubicBezTo>
                  <a:close/>
                </a:path>
              </a:pathLst>
            </a:custGeom>
            <a:solidFill>
              <a:srgbClr val="FBC6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39"/>
            <p:cNvSpPr/>
            <p:nvPr/>
          </p:nvSpPr>
          <p:spPr>
            <a:xfrm>
              <a:off x="10763973" y="3893157"/>
              <a:ext cx="580588" cy="601472"/>
            </a:xfrm>
            <a:custGeom>
              <a:rect b="b" l="l" r="r" t="t"/>
              <a:pathLst>
                <a:path extrusionOk="0" h="32372" w="31248">
                  <a:moveTo>
                    <a:pt x="15624" y="0"/>
                  </a:moveTo>
                  <a:cubicBezTo>
                    <a:pt x="6992" y="0"/>
                    <a:pt x="1" y="3344"/>
                    <a:pt x="1" y="12280"/>
                  </a:cubicBezTo>
                  <a:cubicBezTo>
                    <a:pt x="1" y="21216"/>
                    <a:pt x="5138" y="32372"/>
                    <a:pt x="15624" y="32372"/>
                  </a:cubicBezTo>
                  <a:cubicBezTo>
                    <a:pt x="26111" y="32372"/>
                    <a:pt x="31248" y="21216"/>
                    <a:pt x="31248" y="12280"/>
                  </a:cubicBezTo>
                  <a:cubicBezTo>
                    <a:pt x="31248" y="3344"/>
                    <a:pt x="24257" y="0"/>
                    <a:pt x="15624" y="0"/>
                  </a:cubicBezTo>
                  <a:close/>
                </a:path>
              </a:pathLst>
            </a:custGeom>
            <a:solidFill>
              <a:srgbClr val="FDDF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39"/>
            <p:cNvSpPr/>
            <p:nvPr/>
          </p:nvSpPr>
          <p:spPr>
            <a:xfrm>
              <a:off x="10752677" y="4029250"/>
              <a:ext cx="73447" cy="175098"/>
            </a:xfrm>
            <a:custGeom>
              <a:rect b="b" l="l" r="r" t="t"/>
              <a:pathLst>
                <a:path extrusionOk="0" h="9424" w="3953">
                  <a:moveTo>
                    <a:pt x="1" y="1"/>
                  </a:moveTo>
                  <a:lnTo>
                    <a:pt x="609" y="8177"/>
                  </a:lnTo>
                  <a:lnTo>
                    <a:pt x="2828" y="9423"/>
                  </a:lnTo>
                  <a:cubicBezTo>
                    <a:pt x="2828" y="9423"/>
                    <a:pt x="3496" y="3344"/>
                    <a:pt x="3952" y="2007"/>
                  </a:cubicBezTo>
                  <a:lnTo>
                    <a:pt x="1"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39"/>
            <p:cNvSpPr/>
            <p:nvPr/>
          </p:nvSpPr>
          <p:spPr>
            <a:xfrm>
              <a:off x="11282408" y="4029250"/>
              <a:ext cx="73986" cy="175098"/>
            </a:xfrm>
            <a:custGeom>
              <a:rect b="b" l="l" r="r" t="t"/>
              <a:pathLst>
                <a:path extrusionOk="0" h="9424" w="3982">
                  <a:moveTo>
                    <a:pt x="3982" y="1"/>
                  </a:moveTo>
                  <a:lnTo>
                    <a:pt x="0" y="2007"/>
                  </a:lnTo>
                  <a:cubicBezTo>
                    <a:pt x="456" y="3344"/>
                    <a:pt x="1125" y="9423"/>
                    <a:pt x="1125" y="9423"/>
                  </a:cubicBezTo>
                  <a:lnTo>
                    <a:pt x="3344" y="8177"/>
                  </a:lnTo>
                  <a:lnTo>
                    <a:pt x="3982"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39"/>
            <p:cNvSpPr/>
            <p:nvPr/>
          </p:nvSpPr>
          <p:spPr>
            <a:xfrm>
              <a:off x="10514937" y="4513222"/>
              <a:ext cx="1078699" cy="416805"/>
            </a:xfrm>
            <a:custGeom>
              <a:rect b="b" l="l" r="r" t="t"/>
              <a:pathLst>
                <a:path extrusionOk="0" h="22433" w="58057">
                  <a:moveTo>
                    <a:pt x="15502" y="1"/>
                  </a:moveTo>
                  <a:lnTo>
                    <a:pt x="8511" y="2250"/>
                  </a:lnTo>
                  <a:cubicBezTo>
                    <a:pt x="3830" y="3739"/>
                    <a:pt x="0" y="8998"/>
                    <a:pt x="0" y="13891"/>
                  </a:cubicBezTo>
                  <a:lnTo>
                    <a:pt x="0" y="19089"/>
                  </a:lnTo>
                  <a:cubicBezTo>
                    <a:pt x="0" y="20943"/>
                    <a:pt x="1520" y="22433"/>
                    <a:pt x="3374" y="22433"/>
                  </a:cubicBezTo>
                  <a:lnTo>
                    <a:pt x="54682" y="22433"/>
                  </a:lnTo>
                  <a:cubicBezTo>
                    <a:pt x="56536" y="22433"/>
                    <a:pt x="58056" y="20943"/>
                    <a:pt x="58056" y="19089"/>
                  </a:cubicBezTo>
                  <a:lnTo>
                    <a:pt x="58056" y="13891"/>
                  </a:lnTo>
                  <a:cubicBezTo>
                    <a:pt x="58056" y="8998"/>
                    <a:pt x="54226" y="3739"/>
                    <a:pt x="49545" y="2250"/>
                  </a:cubicBezTo>
                  <a:lnTo>
                    <a:pt x="42554" y="1"/>
                  </a:lnTo>
                  <a:cubicBezTo>
                    <a:pt x="38816" y="2888"/>
                    <a:pt x="33436" y="6809"/>
                    <a:pt x="29028" y="6809"/>
                  </a:cubicBezTo>
                  <a:cubicBezTo>
                    <a:pt x="24621" y="6809"/>
                    <a:pt x="19241" y="2888"/>
                    <a:pt x="15502"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39"/>
            <p:cNvSpPr/>
            <p:nvPr/>
          </p:nvSpPr>
          <p:spPr>
            <a:xfrm>
              <a:off x="10944117" y="4639728"/>
              <a:ext cx="228181" cy="290294"/>
            </a:xfrm>
            <a:custGeom>
              <a:rect b="b" l="l" r="r" t="t"/>
              <a:pathLst>
                <a:path extrusionOk="0" h="15624" w="12281">
                  <a:moveTo>
                    <a:pt x="1" y="0"/>
                  </a:moveTo>
                  <a:lnTo>
                    <a:pt x="1" y="15624"/>
                  </a:lnTo>
                  <a:lnTo>
                    <a:pt x="12281" y="15624"/>
                  </a:lnTo>
                  <a:lnTo>
                    <a:pt x="12281" y="0"/>
                  </a:lnTo>
                  <a:close/>
                </a:path>
              </a:pathLst>
            </a:custGeom>
            <a:solidFill>
              <a:srgbClr val="E2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39"/>
            <p:cNvSpPr/>
            <p:nvPr/>
          </p:nvSpPr>
          <p:spPr>
            <a:xfrm>
              <a:off x="11013028" y="4639728"/>
              <a:ext cx="83034" cy="83034"/>
            </a:xfrm>
            <a:custGeom>
              <a:rect b="b" l="l" r="r" t="t"/>
              <a:pathLst>
                <a:path extrusionOk="0" h="4469" w="4469">
                  <a:moveTo>
                    <a:pt x="1094" y="0"/>
                  </a:moveTo>
                  <a:cubicBezTo>
                    <a:pt x="487" y="0"/>
                    <a:pt x="0" y="487"/>
                    <a:pt x="0" y="1125"/>
                  </a:cubicBezTo>
                  <a:lnTo>
                    <a:pt x="0" y="3344"/>
                  </a:lnTo>
                  <a:cubicBezTo>
                    <a:pt x="0" y="3952"/>
                    <a:pt x="487" y="4468"/>
                    <a:pt x="1094" y="4468"/>
                  </a:cubicBezTo>
                  <a:lnTo>
                    <a:pt x="3344" y="4468"/>
                  </a:lnTo>
                  <a:cubicBezTo>
                    <a:pt x="3952" y="4468"/>
                    <a:pt x="4468" y="3952"/>
                    <a:pt x="4468" y="3344"/>
                  </a:cubicBezTo>
                  <a:lnTo>
                    <a:pt x="4468" y="1125"/>
                  </a:lnTo>
                  <a:cubicBezTo>
                    <a:pt x="4468" y="487"/>
                    <a:pt x="3952" y="0"/>
                    <a:pt x="3344"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39"/>
            <p:cNvSpPr/>
            <p:nvPr/>
          </p:nvSpPr>
          <p:spPr>
            <a:xfrm>
              <a:off x="11033353" y="4805195"/>
              <a:ext cx="41805" cy="41805"/>
            </a:xfrm>
            <a:custGeom>
              <a:rect b="b" l="l" r="r" t="t"/>
              <a:pathLst>
                <a:path extrusionOk="0" h="2250" w="2250">
                  <a:moveTo>
                    <a:pt x="1125" y="0"/>
                  </a:moveTo>
                  <a:cubicBezTo>
                    <a:pt x="517" y="0"/>
                    <a:pt x="0" y="517"/>
                    <a:pt x="0" y="1125"/>
                  </a:cubicBezTo>
                  <a:cubicBezTo>
                    <a:pt x="0" y="1733"/>
                    <a:pt x="517" y="2249"/>
                    <a:pt x="1125" y="2249"/>
                  </a:cubicBezTo>
                  <a:cubicBezTo>
                    <a:pt x="1733" y="2249"/>
                    <a:pt x="2250" y="1733"/>
                    <a:pt x="2250" y="1125"/>
                  </a:cubicBezTo>
                  <a:cubicBezTo>
                    <a:pt x="2250" y="517"/>
                    <a:pt x="1733" y="31"/>
                    <a:pt x="1125" y="0"/>
                  </a:cubicBezTo>
                  <a:close/>
                </a:path>
              </a:pathLst>
            </a:custGeom>
            <a:solidFill>
              <a:srgbClr val="E2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39"/>
            <p:cNvSpPr/>
            <p:nvPr/>
          </p:nvSpPr>
          <p:spPr>
            <a:xfrm>
              <a:off x="10784875" y="4460921"/>
              <a:ext cx="269410" cy="271361"/>
            </a:xfrm>
            <a:custGeom>
              <a:rect b="b" l="l" r="r" t="t"/>
              <a:pathLst>
                <a:path extrusionOk="0" h="14605" w="14500">
                  <a:moveTo>
                    <a:pt x="3363" y="0"/>
                  </a:moveTo>
                  <a:cubicBezTo>
                    <a:pt x="3081" y="0"/>
                    <a:pt x="2801" y="106"/>
                    <a:pt x="2584" y="323"/>
                  </a:cubicBezTo>
                  <a:lnTo>
                    <a:pt x="0" y="2937"/>
                  </a:lnTo>
                  <a:lnTo>
                    <a:pt x="8146" y="14153"/>
                  </a:lnTo>
                  <a:cubicBezTo>
                    <a:pt x="8378" y="14451"/>
                    <a:pt x="8717" y="14605"/>
                    <a:pt x="9057" y="14605"/>
                  </a:cubicBezTo>
                  <a:cubicBezTo>
                    <a:pt x="9342" y="14605"/>
                    <a:pt x="9627" y="14497"/>
                    <a:pt x="9849" y="14275"/>
                  </a:cubicBezTo>
                  <a:lnTo>
                    <a:pt x="14499" y="9624"/>
                  </a:lnTo>
                  <a:lnTo>
                    <a:pt x="4134" y="293"/>
                  </a:lnTo>
                  <a:cubicBezTo>
                    <a:pt x="3910" y="99"/>
                    <a:pt x="3635" y="0"/>
                    <a:pt x="3363" y="0"/>
                  </a:cubicBezTo>
                  <a:close/>
                </a:path>
              </a:pathLst>
            </a:custGeom>
            <a:solidFill>
              <a:srgbClr val="EF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39"/>
            <p:cNvSpPr/>
            <p:nvPr/>
          </p:nvSpPr>
          <p:spPr>
            <a:xfrm>
              <a:off x="11054255" y="4460921"/>
              <a:ext cx="269391" cy="271361"/>
            </a:xfrm>
            <a:custGeom>
              <a:rect b="b" l="l" r="r" t="t"/>
              <a:pathLst>
                <a:path extrusionOk="0" h="14605" w="14499">
                  <a:moveTo>
                    <a:pt x="11136" y="0"/>
                  </a:moveTo>
                  <a:cubicBezTo>
                    <a:pt x="10864" y="0"/>
                    <a:pt x="10589" y="99"/>
                    <a:pt x="10365" y="293"/>
                  </a:cubicBezTo>
                  <a:lnTo>
                    <a:pt x="0" y="9624"/>
                  </a:lnTo>
                  <a:lnTo>
                    <a:pt x="4651" y="14275"/>
                  </a:lnTo>
                  <a:cubicBezTo>
                    <a:pt x="4872" y="14497"/>
                    <a:pt x="5164" y="14605"/>
                    <a:pt x="5452" y="14605"/>
                  </a:cubicBezTo>
                  <a:cubicBezTo>
                    <a:pt x="5797" y="14605"/>
                    <a:pt x="6138" y="14451"/>
                    <a:pt x="6353" y="14153"/>
                  </a:cubicBezTo>
                  <a:lnTo>
                    <a:pt x="14499" y="2937"/>
                  </a:lnTo>
                  <a:lnTo>
                    <a:pt x="11915" y="323"/>
                  </a:lnTo>
                  <a:cubicBezTo>
                    <a:pt x="11699" y="106"/>
                    <a:pt x="11419" y="0"/>
                    <a:pt x="11136" y="0"/>
                  </a:cubicBezTo>
                  <a:close/>
                </a:path>
              </a:pathLst>
            </a:custGeom>
            <a:solidFill>
              <a:srgbClr val="EF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39"/>
            <p:cNvSpPr/>
            <p:nvPr/>
          </p:nvSpPr>
          <p:spPr>
            <a:xfrm>
              <a:off x="11013028" y="4710886"/>
              <a:ext cx="83034" cy="219133"/>
            </a:xfrm>
            <a:custGeom>
              <a:rect b="b" l="l" r="r" t="t"/>
              <a:pathLst>
                <a:path extrusionOk="0" h="11794" w="4469">
                  <a:moveTo>
                    <a:pt x="699" y="0"/>
                  </a:moveTo>
                  <a:lnTo>
                    <a:pt x="0" y="11794"/>
                  </a:lnTo>
                  <a:lnTo>
                    <a:pt x="4468" y="11794"/>
                  </a:lnTo>
                  <a:lnTo>
                    <a:pt x="3769" y="0"/>
                  </a:lnTo>
                  <a:lnTo>
                    <a:pt x="2219" y="638"/>
                  </a:lnTo>
                  <a:lnTo>
                    <a:pt x="699" y="0"/>
                  </a:ln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39"/>
            <p:cNvSpPr/>
            <p:nvPr/>
          </p:nvSpPr>
          <p:spPr>
            <a:xfrm>
              <a:off x="10639734" y="3602875"/>
              <a:ext cx="829077" cy="414557"/>
            </a:xfrm>
            <a:custGeom>
              <a:rect b="b" l="l" r="r" t="t"/>
              <a:pathLst>
                <a:path extrusionOk="0" h="22312" w="44622">
                  <a:moveTo>
                    <a:pt x="22311" y="1"/>
                  </a:moveTo>
                  <a:cubicBezTo>
                    <a:pt x="10001" y="1"/>
                    <a:pt x="1" y="8360"/>
                    <a:pt x="1" y="14500"/>
                  </a:cubicBezTo>
                  <a:cubicBezTo>
                    <a:pt x="1" y="20670"/>
                    <a:pt x="10001" y="22311"/>
                    <a:pt x="22311" y="22311"/>
                  </a:cubicBezTo>
                  <a:cubicBezTo>
                    <a:pt x="34652" y="22311"/>
                    <a:pt x="44622" y="20670"/>
                    <a:pt x="44622" y="14500"/>
                  </a:cubicBezTo>
                  <a:cubicBezTo>
                    <a:pt x="44622" y="8360"/>
                    <a:pt x="34652" y="1"/>
                    <a:pt x="22311"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39"/>
            <p:cNvSpPr/>
            <p:nvPr/>
          </p:nvSpPr>
          <p:spPr>
            <a:xfrm>
              <a:off x="10743090" y="3934942"/>
              <a:ext cx="622374" cy="165492"/>
            </a:xfrm>
            <a:custGeom>
              <a:rect b="b" l="l" r="r" t="t"/>
              <a:pathLst>
                <a:path extrusionOk="0" h="8907" w="33497">
                  <a:moveTo>
                    <a:pt x="16748" y="1"/>
                  </a:moveTo>
                  <a:cubicBezTo>
                    <a:pt x="7508" y="1"/>
                    <a:pt x="0" y="1976"/>
                    <a:pt x="0" y="4438"/>
                  </a:cubicBezTo>
                  <a:cubicBezTo>
                    <a:pt x="0" y="6900"/>
                    <a:pt x="7508" y="8906"/>
                    <a:pt x="16748" y="8906"/>
                  </a:cubicBezTo>
                  <a:cubicBezTo>
                    <a:pt x="25988" y="8906"/>
                    <a:pt x="33496" y="6900"/>
                    <a:pt x="33496" y="4438"/>
                  </a:cubicBezTo>
                  <a:cubicBezTo>
                    <a:pt x="33496" y="1976"/>
                    <a:pt x="25988" y="1"/>
                    <a:pt x="16748" y="1"/>
                  </a:cubicBezTo>
                  <a:close/>
                </a:path>
              </a:pathLst>
            </a:custGeom>
            <a:solidFill>
              <a:srgbClr val="2939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39"/>
            <p:cNvSpPr/>
            <p:nvPr/>
          </p:nvSpPr>
          <p:spPr>
            <a:xfrm>
              <a:off x="10743090" y="3889200"/>
              <a:ext cx="622374" cy="128221"/>
            </a:xfrm>
            <a:custGeom>
              <a:rect b="b" l="l" r="r" t="t"/>
              <a:pathLst>
                <a:path extrusionOk="0" h="6901" w="33497">
                  <a:moveTo>
                    <a:pt x="16748" y="1"/>
                  </a:moveTo>
                  <a:cubicBezTo>
                    <a:pt x="9788" y="1"/>
                    <a:pt x="3678" y="1186"/>
                    <a:pt x="0" y="2979"/>
                  </a:cubicBezTo>
                  <a:lnTo>
                    <a:pt x="0" y="6900"/>
                  </a:lnTo>
                  <a:cubicBezTo>
                    <a:pt x="3678" y="6262"/>
                    <a:pt x="9788" y="5836"/>
                    <a:pt x="16748" y="5836"/>
                  </a:cubicBezTo>
                  <a:cubicBezTo>
                    <a:pt x="23709" y="5836"/>
                    <a:pt x="29818" y="6262"/>
                    <a:pt x="33496" y="6900"/>
                  </a:cubicBezTo>
                  <a:lnTo>
                    <a:pt x="33496" y="2979"/>
                  </a:lnTo>
                  <a:cubicBezTo>
                    <a:pt x="29818" y="1186"/>
                    <a:pt x="23709" y="1"/>
                    <a:pt x="16748"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39"/>
            <p:cNvSpPr/>
            <p:nvPr/>
          </p:nvSpPr>
          <p:spPr>
            <a:xfrm>
              <a:off x="10919277" y="4309091"/>
              <a:ext cx="141765" cy="71570"/>
            </a:xfrm>
            <a:custGeom>
              <a:rect b="b" l="l" r="r" t="t"/>
              <a:pathLst>
                <a:path extrusionOk="0" h="3852" w="7630">
                  <a:moveTo>
                    <a:pt x="6001" y="1"/>
                  </a:moveTo>
                  <a:cubicBezTo>
                    <a:pt x="5743" y="1"/>
                    <a:pt x="5487" y="48"/>
                    <a:pt x="5259" y="136"/>
                  </a:cubicBezTo>
                  <a:cubicBezTo>
                    <a:pt x="3919" y="654"/>
                    <a:pt x="2469" y="1862"/>
                    <a:pt x="1136" y="1862"/>
                  </a:cubicBezTo>
                  <a:cubicBezTo>
                    <a:pt x="746" y="1862"/>
                    <a:pt x="365" y="1759"/>
                    <a:pt x="1" y="1504"/>
                  </a:cubicBezTo>
                  <a:lnTo>
                    <a:pt x="1" y="1504"/>
                  </a:lnTo>
                  <a:cubicBezTo>
                    <a:pt x="1" y="1505"/>
                    <a:pt x="578" y="3845"/>
                    <a:pt x="1520" y="3845"/>
                  </a:cubicBezTo>
                  <a:cubicBezTo>
                    <a:pt x="1828" y="3845"/>
                    <a:pt x="2198" y="3851"/>
                    <a:pt x="2602" y="3851"/>
                  </a:cubicBezTo>
                  <a:cubicBezTo>
                    <a:pt x="4672" y="3851"/>
                    <a:pt x="7630" y="3681"/>
                    <a:pt x="7630" y="1595"/>
                  </a:cubicBezTo>
                  <a:cubicBezTo>
                    <a:pt x="7630" y="466"/>
                    <a:pt x="6809" y="1"/>
                    <a:pt x="6001"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39"/>
            <p:cNvSpPr/>
            <p:nvPr/>
          </p:nvSpPr>
          <p:spPr>
            <a:xfrm>
              <a:off x="11052546" y="4309091"/>
              <a:ext cx="141208" cy="71570"/>
            </a:xfrm>
            <a:custGeom>
              <a:rect b="b" l="l" r="r" t="t"/>
              <a:pathLst>
                <a:path extrusionOk="0" h="3852" w="7600">
                  <a:moveTo>
                    <a:pt x="1630" y="1"/>
                  </a:moveTo>
                  <a:cubicBezTo>
                    <a:pt x="822" y="1"/>
                    <a:pt x="1" y="466"/>
                    <a:pt x="1" y="1595"/>
                  </a:cubicBezTo>
                  <a:cubicBezTo>
                    <a:pt x="1" y="3681"/>
                    <a:pt x="2959" y="3851"/>
                    <a:pt x="5011" y="3851"/>
                  </a:cubicBezTo>
                  <a:cubicBezTo>
                    <a:pt x="5411" y="3851"/>
                    <a:pt x="5777" y="3845"/>
                    <a:pt x="6080" y="3845"/>
                  </a:cubicBezTo>
                  <a:cubicBezTo>
                    <a:pt x="7022" y="3845"/>
                    <a:pt x="7600" y="1505"/>
                    <a:pt x="7600" y="1504"/>
                  </a:cubicBezTo>
                  <a:lnTo>
                    <a:pt x="7600" y="1504"/>
                  </a:lnTo>
                  <a:cubicBezTo>
                    <a:pt x="7235" y="1759"/>
                    <a:pt x="6855" y="1862"/>
                    <a:pt x="6465" y="1862"/>
                  </a:cubicBezTo>
                  <a:cubicBezTo>
                    <a:pt x="5133" y="1862"/>
                    <a:pt x="3689" y="654"/>
                    <a:pt x="2372" y="136"/>
                  </a:cubicBezTo>
                  <a:cubicBezTo>
                    <a:pt x="2144" y="48"/>
                    <a:pt x="1888" y="1"/>
                    <a:pt x="1630"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39"/>
            <p:cNvSpPr/>
            <p:nvPr/>
          </p:nvSpPr>
          <p:spPr>
            <a:xfrm>
              <a:off x="11094349" y="4429076"/>
              <a:ext cx="332080" cy="500954"/>
            </a:xfrm>
            <a:custGeom>
              <a:rect b="b" l="l" r="r" t="t"/>
              <a:pathLst>
                <a:path extrusionOk="0" h="26962" w="17873">
                  <a:moveTo>
                    <a:pt x="7903" y="1"/>
                  </a:moveTo>
                  <a:cubicBezTo>
                    <a:pt x="7903" y="2220"/>
                    <a:pt x="7508" y="4408"/>
                    <a:pt x="6748" y="6505"/>
                  </a:cubicBezTo>
                  <a:lnTo>
                    <a:pt x="0" y="26962"/>
                  </a:lnTo>
                  <a:lnTo>
                    <a:pt x="6049" y="26962"/>
                  </a:lnTo>
                  <a:lnTo>
                    <a:pt x="13891" y="17417"/>
                  </a:lnTo>
                  <a:cubicBezTo>
                    <a:pt x="14286" y="17022"/>
                    <a:pt x="14347" y="16414"/>
                    <a:pt x="14013" y="15958"/>
                  </a:cubicBezTo>
                  <a:lnTo>
                    <a:pt x="11247" y="12280"/>
                  </a:lnTo>
                  <a:lnTo>
                    <a:pt x="16991" y="10366"/>
                  </a:lnTo>
                  <a:cubicBezTo>
                    <a:pt x="17539" y="10183"/>
                    <a:pt x="17873" y="9606"/>
                    <a:pt x="17721" y="9028"/>
                  </a:cubicBezTo>
                  <a:cubicBezTo>
                    <a:pt x="17113" y="6505"/>
                    <a:pt x="14833" y="1"/>
                    <a:pt x="7903"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39"/>
            <p:cNvSpPr/>
            <p:nvPr/>
          </p:nvSpPr>
          <p:spPr>
            <a:xfrm>
              <a:off x="10682652" y="4429076"/>
              <a:ext cx="331542" cy="500954"/>
            </a:xfrm>
            <a:custGeom>
              <a:rect b="b" l="l" r="r" t="t"/>
              <a:pathLst>
                <a:path extrusionOk="0" h="26962" w="17844">
                  <a:moveTo>
                    <a:pt x="9971" y="1"/>
                  </a:moveTo>
                  <a:cubicBezTo>
                    <a:pt x="3010" y="1"/>
                    <a:pt x="730" y="6505"/>
                    <a:pt x="122" y="9059"/>
                  </a:cubicBezTo>
                  <a:cubicBezTo>
                    <a:pt x="1" y="9606"/>
                    <a:pt x="305" y="10183"/>
                    <a:pt x="852" y="10366"/>
                  </a:cubicBezTo>
                  <a:lnTo>
                    <a:pt x="6627" y="12280"/>
                  </a:lnTo>
                  <a:lnTo>
                    <a:pt x="3861" y="15958"/>
                  </a:lnTo>
                  <a:cubicBezTo>
                    <a:pt x="3527" y="16414"/>
                    <a:pt x="3557" y="17022"/>
                    <a:pt x="3952" y="17417"/>
                  </a:cubicBezTo>
                  <a:lnTo>
                    <a:pt x="11794" y="26962"/>
                  </a:lnTo>
                  <a:lnTo>
                    <a:pt x="17843" y="26962"/>
                  </a:lnTo>
                  <a:lnTo>
                    <a:pt x="11095" y="6505"/>
                  </a:lnTo>
                  <a:cubicBezTo>
                    <a:pt x="10335" y="4408"/>
                    <a:pt x="9971" y="2220"/>
                    <a:pt x="9971"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39"/>
            <p:cNvSpPr/>
            <p:nvPr/>
          </p:nvSpPr>
          <p:spPr>
            <a:xfrm>
              <a:off x="10997774" y="3710746"/>
              <a:ext cx="109009" cy="108451"/>
            </a:xfrm>
            <a:custGeom>
              <a:rect b="b" l="l" r="r" t="t"/>
              <a:pathLst>
                <a:path extrusionOk="0" h="5837" w="5867">
                  <a:moveTo>
                    <a:pt x="2949" y="1"/>
                  </a:moveTo>
                  <a:cubicBezTo>
                    <a:pt x="1308" y="1"/>
                    <a:pt x="1" y="1308"/>
                    <a:pt x="1" y="2918"/>
                  </a:cubicBezTo>
                  <a:cubicBezTo>
                    <a:pt x="1" y="4529"/>
                    <a:pt x="1308" y="5836"/>
                    <a:pt x="2949" y="5836"/>
                  </a:cubicBezTo>
                  <a:cubicBezTo>
                    <a:pt x="4560" y="5836"/>
                    <a:pt x="5867" y="4529"/>
                    <a:pt x="5867" y="2918"/>
                  </a:cubicBezTo>
                  <a:cubicBezTo>
                    <a:pt x="5867" y="1308"/>
                    <a:pt x="4560" y="1"/>
                    <a:pt x="2949" y="1"/>
                  </a:cubicBezTo>
                  <a:close/>
                </a:path>
              </a:pathLst>
            </a:custGeom>
            <a:solidFill>
              <a:srgbClr val="FDD0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39"/>
            <p:cNvSpPr/>
            <p:nvPr/>
          </p:nvSpPr>
          <p:spPr>
            <a:xfrm>
              <a:off x="10632952" y="4540905"/>
              <a:ext cx="480627" cy="389121"/>
            </a:xfrm>
            <a:custGeom>
              <a:rect b="b" l="l" r="r" t="t"/>
              <a:pathLst>
                <a:path extrusionOk="0" h="20943" w="25868">
                  <a:moveTo>
                    <a:pt x="4560" y="0"/>
                  </a:moveTo>
                  <a:lnTo>
                    <a:pt x="2159" y="760"/>
                  </a:lnTo>
                  <a:cubicBezTo>
                    <a:pt x="1430" y="1003"/>
                    <a:pt x="700" y="1337"/>
                    <a:pt x="1" y="1763"/>
                  </a:cubicBezTo>
                  <a:lnTo>
                    <a:pt x="19485" y="20943"/>
                  </a:lnTo>
                  <a:lnTo>
                    <a:pt x="25868" y="20943"/>
                  </a:lnTo>
                  <a:lnTo>
                    <a:pt x="4560" y="0"/>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7" name="Shape 837"/>
        <p:cNvGrpSpPr/>
        <p:nvPr/>
      </p:nvGrpSpPr>
      <p:grpSpPr>
        <a:xfrm>
          <a:off x="0" y="0"/>
          <a:ext cx="0" cy="0"/>
          <a:chOff x="0" y="0"/>
          <a:chExt cx="0" cy="0"/>
        </a:xfrm>
      </p:grpSpPr>
      <p:sp>
        <p:nvSpPr>
          <p:cNvPr id="838" name="Google Shape;838;p40"/>
          <p:cNvSpPr txBox="1"/>
          <p:nvPr>
            <p:ph idx="15" type="title"/>
          </p:nvPr>
        </p:nvSpPr>
        <p:spPr>
          <a:xfrm>
            <a:off x="752400" y="691150"/>
            <a:ext cx="3819600" cy="465900"/>
          </a:xfrm>
          <a:prstGeom prst="rect">
            <a:avLst/>
          </a:prstGeom>
        </p:spPr>
        <p:txBody>
          <a:bodyPr anchorCtr="0" anchor="ctr" bIns="91425" lIns="54000" spcFirstLastPara="1" rIns="91425" wrap="square" tIns="91425">
            <a:noAutofit/>
          </a:bodyPr>
          <a:lstStyle/>
          <a:p>
            <a:pPr indent="0" lvl="0" marL="0" rtl="0" algn="l">
              <a:spcBef>
                <a:spcPts val="0"/>
              </a:spcBef>
              <a:spcAft>
                <a:spcPts val="0"/>
              </a:spcAft>
              <a:buNone/>
            </a:pPr>
            <a:r>
              <a:rPr lang="en"/>
              <a:t>VALUES</a:t>
            </a:r>
            <a:endParaRPr/>
          </a:p>
        </p:txBody>
      </p:sp>
      <p:sp>
        <p:nvSpPr>
          <p:cNvPr id="839" name="Google Shape;839;p40"/>
          <p:cNvSpPr txBox="1"/>
          <p:nvPr>
            <p:ph idx="1" type="subTitle"/>
          </p:nvPr>
        </p:nvSpPr>
        <p:spPr>
          <a:xfrm>
            <a:off x="844405" y="2438794"/>
            <a:ext cx="2276700" cy="538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a:t>
            </a:r>
            <a:endParaRPr/>
          </a:p>
        </p:txBody>
      </p:sp>
      <p:sp>
        <p:nvSpPr>
          <p:cNvPr id="840" name="Google Shape;840;p40"/>
          <p:cNvSpPr txBox="1"/>
          <p:nvPr>
            <p:ph type="title"/>
          </p:nvPr>
        </p:nvSpPr>
        <p:spPr>
          <a:xfrm>
            <a:off x="844400" y="2094694"/>
            <a:ext cx="2276700" cy="42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841" name="Google Shape;841;p40"/>
          <p:cNvSpPr txBox="1"/>
          <p:nvPr>
            <p:ph idx="2" type="title"/>
          </p:nvPr>
        </p:nvSpPr>
        <p:spPr>
          <a:xfrm>
            <a:off x="3433643" y="2094694"/>
            <a:ext cx="2276700" cy="42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842" name="Google Shape;842;p40"/>
          <p:cNvSpPr txBox="1"/>
          <p:nvPr>
            <p:ph idx="3" type="subTitle"/>
          </p:nvPr>
        </p:nvSpPr>
        <p:spPr>
          <a:xfrm>
            <a:off x="3433645" y="2438794"/>
            <a:ext cx="2276700" cy="538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but it’s terribly hot</a:t>
            </a:r>
            <a:endParaRPr/>
          </a:p>
        </p:txBody>
      </p:sp>
      <p:sp>
        <p:nvSpPr>
          <p:cNvPr id="843" name="Google Shape;843;p40"/>
          <p:cNvSpPr txBox="1"/>
          <p:nvPr>
            <p:ph idx="4" type="title"/>
          </p:nvPr>
        </p:nvSpPr>
        <p:spPr>
          <a:xfrm>
            <a:off x="6022897" y="2094694"/>
            <a:ext cx="2276700" cy="42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844" name="Google Shape;844;p40"/>
          <p:cNvSpPr txBox="1"/>
          <p:nvPr>
            <p:ph idx="5" type="subTitle"/>
          </p:nvPr>
        </p:nvSpPr>
        <p:spPr>
          <a:xfrm>
            <a:off x="6022895" y="2438794"/>
            <a:ext cx="2276700" cy="538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actually a cold place</a:t>
            </a:r>
            <a:endParaRPr/>
          </a:p>
        </p:txBody>
      </p:sp>
      <p:sp>
        <p:nvSpPr>
          <p:cNvPr id="845" name="Google Shape;845;p40"/>
          <p:cNvSpPr txBox="1"/>
          <p:nvPr>
            <p:ph idx="6" type="title"/>
          </p:nvPr>
        </p:nvSpPr>
        <p:spPr>
          <a:xfrm>
            <a:off x="844400" y="3645519"/>
            <a:ext cx="2276700" cy="42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846" name="Google Shape;846;p40"/>
          <p:cNvSpPr txBox="1"/>
          <p:nvPr>
            <p:ph idx="7" type="subTitle"/>
          </p:nvPr>
        </p:nvSpPr>
        <p:spPr>
          <a:xfrm>
            <a:off x="844405" y="3989619"/>
            <a:ext cx="2276700" cy="538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the biggest planet in the Solar System</a:t>
            </a:r>
            <a:endParaRPr/>
          </a:p>
        </p:txBody>
      </p:sp>
      <p:sp>
        <p:nvSpPr>
          <p:cNvPr id="847" name="Google Shape;847;p40"/>
          <p:cNvSpPr txBox="1"/>
          <p:nvPr>
            <p:ph idx="8" type="title"/>
          </p:nvPr>
        </p:nvSpPr>
        <p:spPr>
          <a:xfrm>
            <a:off x="3433643" y="3645519"/>
            <a:ext cx="2276700" cy="42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848" name="Google Shape;848;p40"/>
          <p:cNvSpPr txBox="1"/>
          <p:nvPr>
            <p:ph idx="9" type="subTitle"/>
          </p:nvPr>
        </p:nvSpPr>
        <p:spPr>
          <a:xfrm>
            <a:off x="3433645" y="3989619"/>
            <a:ext cx="2276700" cy="538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the ringed one and a gas giant</a:t>
            </a:r>
            <a:endParaRPr/>
          </a:p>
        </p:txBody>
      </p:sp>
      <p:sp>
        <p:nvSpPr>
          <p:cNvPr id="849" name="Google Shape;849;p40"/>
          <p:cNvSpPr txBox="1"/>
          <p:nvPr>
            <p:ph idx="13" type="title"/>
          </p:nvPr>
        </p:nvSpPr>
        <p:spPr>
          <a:xfrm>
            <a:off x="6022897" y="3645519"/>
            <a:ext cx="2276700" cy="42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850" name="Google Shape;850;p40"/>
          <p:cNvSpPr txBox="1"/>
          <p:nvPr>
            <p:ph idx="14" type="subTitle"/>
          </p:nvPr>
        </p:nvSpPr>
        <p:spPr>
          <a:xfrm>
            <a:off x="6022895" y="3989619"/>
            <a:ext cx="2276700" cy="538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 is the farthest planet from the Sun</a:t>
            </a:r>
            <a:endParaRPr/>
          </a:p>
        </p:txBody>
      </p:sp>
      <p:sp>
        <p:nvSpPr>
          <p:cNvPr id="851" name="Google Shape;851;p40"/>
          <p:cNvSpPr txBox="1"/>
          <p:nvPr>
            <p:ph idx="16" type="title"/>
          </p:nvPr>
        </p:nvSpPr>
        <p:spPr>
          <a:xfrm>
            <a:off x="1207850" y="1640270"/>
            <a:ext cx="1549800" cy="538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1</a:t>
            </a:r>
            <a:endParaRPr/>
          </a:p>
        </p:txBody>
      </p:sp>
      <p:sp>
        <p:nvSpPr>
          <p:cNvPr id="852" name="Google Shape;852;p40"/>
          <p:cNvSpPr txBox="1"/>
          <p:nvPr>
            <p:ph idx="17" type="title"/>
          </p:nvPr>
        </p:nvSpPr>
        <p:spPr>
          <a:xfrm>
            <a:off x="3797100" y="1640270"/>
            <a:ext cx="1549800" cy="538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2</a:t>
            </a:r>
            <a:endParaRPr/>
          </a:p>
        </p:txBody>
      </p:sp>
      <p:sp>
        <p:nvSpPr>
          <p:cNvPr id="853" name="Google Shape;853;p40"/>
          <p:cNvSpPr txBox="1"/>
          <p:nvPr>
            <p:ph idx="18" type="title"/>
          </p:nvPr>
        </p:nvSpPr>
        <p:spPr>
          <a:xfrm>
            <a:off x="6386350" y="1640270"/>
            <a:ext cx="1549800" cy="538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a:t>
            </a:r>
            <a:endParaRPr/>
          </a:p>
        </p:txBody>
      </p:sp>
      <p:sp>
        <p:nvSpPr>
          <p:cNvPr id="854" name="Google Shape;854;p40"/>
          <p:cNvSpPr txBox="1"/>
          <p:nvPr>
            <p:ph idx="19" type="title"/>
          </p:nvPr>
        </p:nvSpPr>
        <p:spPr>
          <a:xfrm>
            <a:off x="1207850" y="3193618"/>
            <a:ext cx="1549800" cy="538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4</a:t>
            </a:r>
            <a:endParaRPr/>
          </a:p>
        </p:txBody>
      </p:sp>
      <p:sp>
        <p:nvSpPr>
          <p:cNvPr id="855" name="Google Shape;855;p40"/>
          <p:cNvSpPr txBox="1"/>
          <p:nvPr>
            <p:ph idx="20" type="title"/>
          </p:nvPr>
        </p:nvSpPr>
        <p:spPr>
          <a:xfrm>
            <a:off x="3797100" y="3193618"/>
            <a:ext cx="1549800" cy="538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5</a:t>
            </a:r>
            <a:endParaRPr/>
          </a:p>
        </p:txBody>
      </p:sp>
      <p:sp>
        <p:nvSpPr>
          <p:cNvPr id="856" name="Google Shape;856;p40"/>
          <p:cNvSpPr txBox="1"/>
          <p:nvPr>
            <p:ph idx="21" type="title"/>
          </p:nvPr>
        </p:nvSpPr>
        <p:spPr>
          <a:xfrm>
            <a:off x="6386350" y="3193618"/>
            <a:ext cx="1549800" cy="538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6</a:t>
            </a:r>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0" name="Shape 860"/>
        <p:cNvGrpSpPr/>
        <p:nvPr/>
      </p:nvGrpSpPr>
      <p:grpSpPr>
        <a:xfrm>
          <a:off x="0" y="0"/>
          <a:ext cx="0" cy="0"/>
          <a:chOff x="0" y="0"/>
          <a:chExt cx="0" cy="0"/>
        </a:xfrm>
      </p:grpSpPr>
      <p:sp>
        <p:nvSpPr>
          <p:cNvPr id="861" name="Google Shape;861;p41"/>
          <p:cNvSpPr txBox="1"/>
          <p:nvPr>
            <p:ph type="title"/>
          </p:nvPr>
        </p:nvSpPr>
        <p:spPr>
          <a:xfrm>
            <a:off x="752400" y="691150"/>
            <a:ext cx="3819600" cy="465900"/>
          </a:xfrm>
          <a:prstGeom prst="rect">
            <a:avLst/>
          </a:prstGeom>
        </p:spPr>
        <p:txBody>
          <a:bodyPr anchorCtr="0" anchor="ctr" bIns="91425" lIns="54000" spcFirstLastPara="1" rIns="91425" wrap="square" tIns="91425">
            <a:noAutofit/>
          </a:bodyPr>
          <a:lstStyle/>
          <a:p>
            <a:pPr indent="0" lvl="0" marL="0" rtl="0" algn="l">
              <a:spcBef>
                <a:spcPts val="0"/>
              </a:spcBef>
              <a:spcAft>
                <a:spcPts val="0"/>
              </a:spcAft>
              <a:buNone/>
            </a:pPr>
            <a:r>
              <a:rPr lang="en"/>
              <a:t>TARGET</a:t>
            </a:r>
            <a:endParaRPr/>
          </a:p>
        </p:txBody>
      </p:sp>
      <p:grpSp>
        <p:nvGrpSpPr>
          <p:cNvPr id="862" name="Google Shape;862;p41"/>
          <p:cNvGrpSpPr/>
          <p:nvPr/>
        </p:nvGrpSpPr>
        <p:grpSpPr>
          <a:xfrm rot="10800000">
            <a:off x="2156344" y="2533200"/>
            <a:ext cx="393373" cy="262191"/>
            <a:chOff x="7904927" y="922582"/>
            <a:chExt cx="454661" cy="303076"/>
          </a:xfrm>
        </p:grpSpPr>
        <p:sp>
          <p:nvSpPr>
            <p:cNvPr id="863" name="Google Shape;863;p41"/>
            <p:cNvSpPr/>
            <p:nvPr/>
          </p:nvSpPr>
          <p:spPr>
            <a:xfrm>
              <a:off x="7913120" y="922582"/>
              <a:ext cx="438161" cy="144449"/>
            </a:xfrm>
            <a:custGeom>
              <a:rect b="b" l="l" r="r" t="t"/>
              <a:pathLst>
                <a:path extrusionOk="0" h="6030" w="18291">
                  <a:moveTo>
                    <a:pt x="660" y="0"/>
                  </a:moveTo>
                  <a:cubicBezTo>
                    <a:pt x="418" y="0"/>
                    <a:pt x="184" y="89"/>
                    <a:pt x="1" y="251"/>
                  </a:cubicBezTo>
                  <a:lnTo>
                    <a:pt x="2377" y="2006"/>
                  </a:lnTo>
                  <a:lnTo>
                    <a:pt x="4076" y="3257"/>
                  </a:lnTo>
                  <a:lnTo>
                    <a:pt x="7841" y="6030"/>
                  </a:lnTo>
                  <a:lnTo>
                    <a:pt x="9152" y="4993"/>
                  </a:lnTo>
                  <a:lnTo>
                    <a:pt x="10458" y="6022"/>
                  </a:lnTo>
                  <a:lnTo>
                    <a:pt x="14205" y="3257"/>
                  </a:lnTo>
                  <a:lnTo>
                    <a:pt x="15906" y="2006"/>
                  </a:lnTo>
                  <a:lnTo>
                    <a:pt x="18291" y="245"/>
                  </a:lnTo>
                  <a:cubicBezTo>
                    <a:pt x="18258" y="218"/>
                    <a:pt x="18229" y="194"/>
                    <a:pt x="18194" y="170"/>
                  </a:cubicBezTo>
                  <a:lnTo>
                    <a:pt x="1357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41"/>
            <p:cNvSpPr/>
            <p:nvPr/>
          </p:nvSpPr>
          <p:spPr>
            <a:xfrm>
              <a:off x="7904927" y="928571"/>
              <a:ext cx="196048" cy="288562"/>
            </a:xfrm>
            <a:custGeom>
              <a:rect b="b" l="l" r="r" t="t"/>
              <a:pathLst>
                <a:path extrusionOk="0" h="12046" w="8184">
                  <a:moveTo>
                    <a:pt x="343" y="1"/>
                  </a:moveTo>
                  <a:cubicBezTo>
                    <a:pt x="124" y="189"/>
                    <a:pt x="1" y="464"/>
                    <a:pt x="3" y="752"/>
                  </a:cubicBezTo>
                  <a:lnTo>
                    <a:pt x="3" y="11400"/>
                  </a:lnTo>
                  <a:cubicBezTo>
                    <a:pt x="1" y="11637"/>
                    <a:pt x="87" y="11866"/>
                    <a:pt x="240" y="12046"/>
                  </a:cubicBezTo>
                  <a:lnTo>
                    <a:pt x="8183" y="5780"/>
                  </a:lnTo>
                  <a:lnTo>
                    <a:pt x="4418" y="3007"/>
                  </a:lnTo>
                  <a:lnTo>
                    <a:pt x="2719" y="1756"/>
                  </a:lnTo>
                  <a:lnTo>
                    <a:pt x="343"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41"/>
            <p:cNvSpPr/>
            <p:nvPr/>
          </p:nvSpPr>
          <p:spPr>
            <a:xfrm>
              <a:off x="7910676" y="1042187"/>
              <a:ext cx="443263" cy="183471"/>
            </a:xfrm>
            <a:custGeom>
              <a:rect b="b" l="l" r="r" t="t"/>
              <a:pathLst>
                <a:path extrusionOk="0" h="7659" w="18504">
                  <a:moveTo>
                    <a:pt x="9254" y="0"/>
                  </a:moveTo>
                  <a:lnTo>
                    <a:pt x="7943" y="1037"/>
                  </a:lnTo>
                  <a:lnTo>
                    <a:pt x="0" y="7303"/>
                  </a:lnTo>
                  <a:cubicBezTo>
                    <a:pt x="187" y="7527"/>
                    <a:pt x="463" y="7658"/>
                    <a:pt x="753" y="7658"/>
                  </a:cubicBezTo>
                  <a:cubicBezTo>
                    <a:pt x="756" y="7658"/>
                    <a:pt x="759" y="7658"/>
                    <a:pt x="762" y="7658"/>
                  </a:cubicBezTo>
                  <a:lnTo>
                    <a:pt x="17739" y="7658"/>
                  </a:lnTo>
                  <a:cubicBezTo>
                    <a:pt x="18035" y="7658"/>
                    <a:pt x="18315" y="7529"/>
                    <a:pt x="18503" y="7303"/>
                  </a:cubicBezTo>
                  <a:lnTo>
                    <a:pt x="10560" y="1029"/>
                  </a:lnTo>
                  <a:lnTo>
                    <a:pt x="925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41"/>
            <p:cNvSpPr/>
            <p:nvPr/>
          </p:nvSpPr>
          <p:spPr>
            <a:xfrm>
              <a:off x="8163613" y="928451"/>
              <a:ext cx="195976" cy="288682"/>
            </a:xfrm>
            <a:custGeom>
              <a:rect b="b" l="l" r="r" t="t"/>
              <a:pathLst>
                <a:path extrusionOk="0" h="12051" w="8181">
                  <a:moveTo>
                    <a:pt x="7831" y="0"/>
                  </a:moveTo>
                  <a:lnTo>
                    <a:pt x="5449" y="1761"/>
                  </a:lnTo>
                  <a:lnTo>
                    <a:pt x="3748" y="3012"/>
                  </a:lnTo>
                  <a:lnTo>
                    <a:pt x="1" y="5777"/>
                  </a:lnTo>
                  <a:lnTo>
                    <a:pt x="7944" y="12051"/>
                  </a:lnTo>
                  <a:cubicBezTo>
                    <a:pt x="8098" y="11871"/>
                    <a:pt x="8181" y="11642"/>
                    <a:pt x="8181" y="11405"/>
                  </a:cubicBezTo>
                  <a:lnTo>
                    <a:pt x="8181" y="757"/>
                  </a:lnTo>
                  <a:cubicBezTo>
                    <a:pt x="8181" y="469"/>
                    <a:pt x="8057" y="194"/>
                    <a:pt x="7839" y="6"/>
                  </a:cubicBezTo>
                  <a:cubicBezTo>
                    <a:pt x="7836" y="0"/>
                    <a:pt x="7836" y="0"/>
                    <a:pt x="7831"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41"/>
            <p:cNvSpPr/>
            <p:nvPr/>
          </p:nvSpPr>
          <p:spPr>
            <a:xfrm rot="10800000">
              <a:off x="8309777" y="1093188"/>
              <a:ext cx="18996" cy="28459"/>
            </a:xfrm>
            <a:custGeom>
              <a:rect b="b" l="l" r="r" t="t"/>
              <a:pathLst>
                <a:path extrusionOk="0" h="1188" w="793">
                  <a:moveTo>
                    <a:pt x="396" y="0"/>
                  </a:moveTo>
                  <a:cubicBezTo>
                    <a:pt x="178" y="0"/>
                    <a:pt x="1" y="178"/>
                    <a:pt x="1" y="396"/>
                  </a:cubicBezTo>
                  <a:lnTo>
                    <a:pt x="1" y="791"/>
                  </a:lnTo>
                  <a:cubicBezTo>
                    <a:pt x="1" y="1009"/>
                    <a:pt x="178" y="1187"/>
                    <a:pt x="396" y="1187"/>
                  </a:cubicBezTo>
                  <a:cubicBezTo>
                    <a:pt x="614" y="1187"/>
                    <a:pt x="792" y="1009"/>
                    <a:pt x="792" y="791"/>
                  </a:cubicBezTo>
                  <a:lnTo>
                    <a:pt x="792" y="396"/>
                  </a:lnTo>
                  <a:cubicBezTo>
                    <a:pt x="792" y="178"/>
                    <a:pt x="614" y="0"/>
                    <a:pt x="396" y="0"/>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41"/>
            <p:cNvSpPr/>
            <p:nvPr/>
          </p:nvSpPr>
          <p:spPr>
            <a:xfrm rot="10800000">
              <a:off x="8309777" y="998542"/>
              <a:ext cx="18996" cy="75794"/>
            </a:xfrm>
            <a:custGeom>
              <a:rect b="b" l="l" r="r" t="t"/>
              <a:pathLst>
                <a:path extrusionOk="0" h="3164" w="793">
                  <a:moveTo>
                    <a:pt x="396" y="1"/>
                  </a:moveTo>
                  <a:cubicBezTo>
                    <a:pt x="178" y="1"/>
                    <a:pt x="1" y="178"/>
                    <a:pt x="1" y="396"/>
                  </a:cubicBezTo>
                  <a:lnTo>
                    <a:pt x="1" y="2771"/>
                  </a:lnTo>
                  <a:cubicBezTo>
                    <a:pt x="1" y="2989"/>
                    <a:pt x="178" y="3164"/>
                    <a:pt x="396" y="3164"/>
                  </a:cubicBezTo>
                  <a:cubicBezTo>
                    <a:pt x="614" y="3164"/>
                    <a:pt x="792" y="2989"/>
                    <a:pt x="792" y="2771"/>
                  </a:cubicBezTo>
                  <a:lnTo>
                    <a:pt x="792" y="396"/>
                  </a:lnTo>
                  <a:cubicBezTo>
                    <a:pt x="792" y="178"/>
                    <a:pt x="614" y="1"/>
                    <a:pt x="396" y="1"/>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 name="Google Shape;869;p41"/>
          <p:cNvGrpSpPr/>
          <p:nvPr/>
        </p:nvGrpSpPr>
        <p:grpSpPr>
          <a:xfrm>
            <a:off x="2158817" y="3112305"/>
            <a:ext cx="393373" cy="262191"/>
            <a:chOff x="7904927" y="922582"/>
            <a:chExt cx="454661" cy="303076"/>
          </a:xfrm>
        </p:grpSpPr>
        <p:sp>
          <p:nvSpPr>
            <p:cNvPr id="870" name="Google Shape;870;p41"/>
            <p:cNvSpPr/>
            <p:nvPr/>
          </p:nvSpPr>
          <p:spPr>
            <a:xfrm>
              <a:off x="7913120" y="922582"/>
              <a:ext cx="438161" cy="144449"/>
            </a:xfrm>
            <a:custGeom>
              <a:rect b="b" l="l" r="r" t="t"/>
              <a:pathLst>
                <a:path extrusionOk="0" h="6030" w="18291">
                  <a:moveTo>
                    <a:pt x="660" y="0"/>
                  </a:moveTo>
                  <a:cubicBezTo>
                    <a:pt x="418" y="0"/>
                    <a:pt x="184" y="89"/>
                    <a:pt x="1" y="251"/>
                  </a:cubicBezTo>
                  <a:lnTo>
                    <a:pt x="2377" y="2006"/>
                  </a:lnTo>
                  <a:lnTo>
                    <a:pt x="4076" y="3257"/>
                  </a:lnTo>
                  <a:lnTo>
                    <a:pt x="7841" y="6030"/>
                  </a:lnTo>
                  <a:lnTo>
                    <a:pt x="9152" y="4993"/>
                  </a:lnTo>
                  <a:lnTo>
                    <a:pt x="10458" y="6022"/>
                  </a:lnTo>
                  <a:lnTo>
                    <a:pt x="14205" y="3257"/>
                  </a:lnTo>
                  <a:lnTo>
                    <a:pt x="15906" y="2006"/>
                  </a:lnTo>
                  <a:lnTo>
                    <a:pt x="18291" y="245"/>
                  </a:lnTo>
                  <a:cubicBezTo>
                    <a:pt x="18258" y="218"/>
                    <a:pt x="18229" y="194"/>
                    <a:pt x="18194" y="170"/>
                  </a:cubicBezTo>
                  <a:lnTo>
                    <a:pt x="13572" y="0"/>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41"/>
            <p:cNvSpPr/>
            <p:nvPr/>
          </p:nvSpPr>
          <p:spPr>
            <a:xfrm>
              <a:off x="7904927" y="928571"/>
              <a:ext cx="196048" cy="288562"/>
            </a:xfrm>
            <a:custGeom>
              <a:rect b="b" l="l" r="r" t="t"/>
              <a:pathLst>
                <a:path extrusionOk="0" h="12046" w="8184">
                  <a:moveTo>
                    <a:pt x="343" y="1"/>
                  </a:moveTo>
                  <a:cubicBezTo>
                    <a:pt x="124" y="189"/>
                    <a:pt x="1" y="464"/>
                    <a:pt x="3" y="752"/>
                  </a:cubicBezTo>
                  <a:lnTo>
                    <a:pt x="3" y="11400"/>
                  </a:lnTo>
                  <a:cubicBezTo>
                    <a:pt x="1" y="11637"/>
                    <a:pt x="87" y="11866"/>
                    <a:pt x="240" y="12046"/>
                  </a:cubicBezTo>
                  <a:lnTo>
                    <a:pt x="8183" y="5780"/>
                  </a:lnTo>
                  <a:lnTo>
                    <a:pt x="4418" y="3007"/>
                  </a:lnTo>
                  <a:lnTo>
                    <a:pt x="2719" y="1756"/>
                  </a:lnTo>
                  <a:lnTo>
                    <a:pt x="343"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41"/>
            <p:cNvSpPr/>
            <p:nvPr/>
          </p:nvSpPr>
          <p:spPr>
            <a:xfrm>
              <a:off x="7910676" y="1042187"/>
              <a:ext cx="443263" cy="183471"/>
            </a:xfrm>
            <a:custGeom>
              <a:rect b="b" l="l" r="r" t="t"/>
              <a:pathLst>
                <a:path extrusionOk="0" h="7659" w="18504">
                  <a:moveTo>
                    <a:pt x="9254" y="0"/>
                  </a:moveTo>
                  <a:lnTo>
                    <a:pt x="7943" y="1037"/>
                  </a:lnTo>
                  <a:lnTo>
                    <a:pt x="0" y="7303"/>
                  </a:lnTo>
                  <a:cubicBezTo>
                    <a:pt x="187" y="7527"/>
                    <a:pt x="463" y="7658"/>
                    <a:pt x="753" y="7658"/>
                  </a:cubicBezTo>
                  <a:cubicBezTo>
                    <a:pt x="756" y="7658"/>
                    <a:pt x="759" y="7658"/>
                    <a:pt x="762" y="7658"/>
                  </a:cubicBezTo>
                  <a:lnTo>
                    <a:pt x="17739" y="7658"/>
                  </a:lnTo>
                  <a:cubicBezTo>
                    <a:pt x="18035" y="7658"/>
                    <a:pt x="18315" y="7529"/>
                    <a:pt x="18503" y="7303"/>
                  </a:cubicBezTo>
                  <a:lnTo>
                    <a:pt x="10560" y="1029"/>
                  </a:lnTo>
                  <a:lnTo>
                    <a:pt x="9254" y="0"/>
                  </a:ln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41"/>
            <p:cNvSpPr/>
            <p:nvPr/>
          </p:nvSpPr>
          <p:spPr>
            <a:xfrm>
              <a:off x="8163613" y="928451"/>
              <a:ext cx="195976" cy="288682"/>
            </a:xfrm>
            <a:custGeom>
              <a:rect b="b" l="l" r="r" t="t"/>
              <a:pathLst>
                <a:path extrusionOk="0" h="12051" w="8181">
                  <a:moveTo>
                    <a:pt x="7831" y="0"/>
                  </a:moveTo>
                  <a:lnTo>
                    <a:pt x="5449" y="1761"/>
                  </a:lnTo>
                  <a:lnTo>
                    <a:pt x="3748" y="3012"/>
                  </a:lnTo>
                  <a:lnTo>
                    <a:pt x="1" y="5777"/>
                  </a:lnTo>
                  <a:lnTo>
                    <a:pt x="7944" y="12051"/>
                  </a:lnTo>
                  <a:cubicBezTo>
                    <a:pt x="8098" y="11871"/>
                    <a:pt x="8181" y="11642"/>
                    <a:pt x="8181" y="11405"/>
                  </a:cubicBezTo>
                  <a:lnTo>
                    <a:pt x="8181" y="757"/>
                  </a:lnTo>
                  <a:cubicBezTo>
                    <a:pt x="8181" y="469"/>
                    <a:pt x="8057" y="194"/>
                    <a:pt x="7839" y="6"/>
                  </a:cubicBezTo>
                  <a:cubicBezTo>
                    <a:pt x="7836" y="0"/>
                    <a:pt x="7836" y="0"/>
                    <a:pt x="7831"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41"/>
            <p:cNvSpPr/>
            <p:nvPr/>
          </p:nvSpPr>
          <p:spPr>
            <a:xfrm>
              <a:off x="7933361" y="998542"/>
              <a:ext cx="18996" cy="28459"/>
            </a:xfrm>
            <a:custGeom>
              <a:rect b="b" l="l" r="r" t="t"/>
              <a:pathLst>
                <a:path extrusionOk="0" h="1188" w="793">
                  <a:moveTo>
                    <a:pt x="396" y="0"/>
                  </a:moveTo>
                  <a:cubicBezTo>
                    <a:pt x="178" y="0"/>
                    <a:pt x="1" y="178"/>
                    <a:pt x="1" y="396"/>
                  </a:cubicBezTo>
                  <a:lnTo>
                    <a:pt x="1" y="791"/>
                  </a:lnTo>
                  <a:cubicBezTo>
                    <a:pt x="1" y="1009"/>
                    <a:pt x="178" y="1187"/>
                    <a:pt x="396" y="1187"/>
                  </a:cubicBezTo>
                  <a:cubicBezTo>
                    <a:pt x="614" y="1187"/>
                    <a:pt x="792" y="1009"/>
                    <a:pt x="792" y="791"/>
                  </a:cubicBezTo>
                  <a:lnTo>
                    <a:pt x="792" y="396"/>
                  </a:lnTo>
                  <a:cubicBezTo>
                    <a:pt x="792" y="178"/>
                    <a:pt x="614" y="0"/>
                    <a:pt x="396" y="0"/>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41"/>
            <p:cNvSpPr/>
            <p:nvPr/>
          </p:nvSpPr>
          <p:spPr>
            <a:xfrm>
              <a:off x="7933361" y="1045852"/>
              <a:ext cx="18996" cy="75794"/>
            </a:xfrm>
            <a:custGeom>
              <a:rect b="b" l="l" r="r" t="t"/>
              <a:pathLst>
                <a:path extrusionOk="0" h="3164" w="793">
                  <a:moveTo>
                    <a:pt x="396" y="1"/>
                  </a:moveTo>
                  <a:cubicBezTo>
                    <a:pt x="178" y="1"/>
                    <a:pt x="1" y="178"/>
                    <a:pt x="1" y="396"/>
                  </a:cubicBezTo>
                  <a:lnTo>
                    <a:pt x="1" y="2771"/>
                  </a:lnTo>
                  <a:cubicBezTo>
                    <a:pt x="1" y="2989"/>
                    <a:pt x="178" y="3164"/>
                    <a:pt x="396" y="3164"/>
                  </a:cubicBezTo>
                  <a:cubicBezTo>
                    <a:pt x="614" y="3164"/>
                    <a:pt x="792" y="2989"/>
                    <a:pt x="792" y="2771"/>
                  </a:cubicBezTo>
                  <a:lnTo>
                    <a:pt x="792" y="396"/>
                  </a:lnTo>
                  <a:cubicBezTo>
                    <a:pt x="792" y="178"/>
                    <a:pt x="614" y="1"/>
                    <a:pt x="396" y="1"/>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 name="Google Shape;876;p41"/>
          <p:cNvGrpSpPr/>
          <p:nvPr/>
        </p:nvGrpSpPr>
        <p:grpSpPr>
          <a:xfrm>
            <a:off x="2664077" y="3112305"/>
            <a:ext cx="393373" cy="262191"/>
            <a:chOff x="7904927" y="922582"/>
            <a:chExt cx="454661" cy="303076"/>
          </a:xfrm>
        </p:grpSpPr>
        <p:sp>
          <p:nvSpPr>
            <p:cNvPr id="877" name="Google Shape;877;p41"/>
            <p:cNvSpPr/>
            <p:nvPr/>
          </p:nvSpPr>
          <p:spPr>
            <a:xfrm>
              <a:off x="7913120" y="922582"/>
              <a:ext cx="438161" cy="144449"/>
            </a:xfrm>
            <a:custGeom>
              <a:rect b="b" l="l" r="r" t="t"/>
              <a:pathLst>
                <a:path extrusionOk="0" h="6030" w="18291">
                  <a:moveTo>
                    <a:pt x="660" y="0"/>
                  </a:moveTo>
                  <a:cubicBezTo>
                    <a:pt x="418" y="0"/>
                    <a:pt x="184" y="89"/>
                    <a:pt x="1" y="251"/>
                  </a:cubicBezTo>
                  <a:lnTo>
                    <a:pt x="2377" y="2006"/>
                  </a:lnTo>
                  <a:lnTo>
                    <a:pt x="4076" y="3257"/>
                  </a:lnTo>
                  <a:lnTo>
                    <a:pt x="7841" y="6030"/>
                  </a:lnTo>
                  <a:lnTo>
                    <a:pt x="9152" y="4993"/>
                  </a:lnTo>
                  <a:lnTo>
                    <a:pt x="10458" y="6022"/>
                  </a:lnTo>
                  <a:lnTo>
                    <a:pt x="14205" y="3257"/>
                  </a:lnTo>
                  <a:lnTo>
                    <a:pt x="15906" y="2006"/>
                  </a:lnTo>
                  <a:lnTo>
                    <a:pt x="18291" y="245"/>
                  </a:lnTo>
                  <a:cubicBezTo>
                    <a:pt x="18258" y="218"/>
                    <a:pt x="18229" y="194"/>
                    <a:pt x="18194" y="170"/>
                  </a:cubicBezTo>
                  <a:lnTo>
                    <a:pt x="13572" y="0"/>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41"/>
            <p:cNvSpPr/>
            <p:nvPr/>
          </p:nvSpPr>
          <p:spPr>
            <a:xfrm>
              <a:off x="7904927" y="928571"/>
              <a:ext cx="196048" cy="288562"/>
            </a:xfrm>
            <a:custGeom>
              <a:rect b="b" l="l" r="r" t="t"/>
              <a:pathLst>
                <a:path extrusionOk="0" h="12046" w="8184">
                  <a:moveTo>
                    <a:pt x="343" y="1"/>
                  </a:moveTo>
                  <a:cubicBezTo>
                    <a:pt x="124" y="189"/>
                    <a:pt x="1" y="464"/>
                    <a:pt x="3" y="752"/>
                  </a:cubicBezTo>
                  <a:lnTo>
                    <a:pt x="3" y="11400"/>
                  </a:lnTo>
                  <a:cubicBezTo>
                    <a:pt x="1" y="11637"/>
                    <a:pt x="87" y="11866"/>
                    <a:pt x="240" y="12046"/>
                  </a:cubicBezTo>
                  <a:lnTo>
                    <a:pt x="8183" y="5780"/>
                  </a:lnTo>
                  <a:lnTo>
                    <a:pt x="4418" y="3007"/>
                  </a:lnTo>
                  <a:lnTo>
                    <a:pt x="2719" y="1756"/>
                  </a:lnTo>
                  <a:lnTo>
                    <a:pt x="343"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41"/>
            <p:cNvSpPr/>
            <p:nvPr/>
          </p:nvSpPr>
          <p:spPr>
            <a:xfrm>
              <a:off x="7910676" y="1042187"/>
              <a:ext cx="443263" cy="183471"/>
            </a:xfrm>
            <a:custGeom>
              <a:rect b="b" l="l" r="r" t="t"/>
              <a:pathLst>
                <a:path extrusionOk="0" h="7659" w="18504">
                  <a:moveTo>
                    <a:pt x="9254" y="0"/>
                  </a:moveTo>
                  <a:lnTo>
                    <a:pt x="7943" y="1037"/>
                  </a:lnTo>
                  <a:lnTo>
                    <a:pt x="0" y="7303"/>
                  </a:lnTo>
                  <a:cubicBezTo>
                    <a:pt x="187" y="7527"/>
                    <a:pt x="463" y="7658"/>
                    <a:pt x="753" y="7658"/>
                  </a:cubicBezTo>
                  <a:cubicBezTo>
                    <a:pt x="756" y="7658"/>
                    <a:pt x="759" y="7658"/>
                    <a:pt x="762" y="7658"/>
                  </a:cubicBezTo>
                  <a:lnTo>
                    <a:pt x="17739" y="7658"/>
                  </a:lnTo>
                  <a:cubicBezTo>
                    <a:pt x="18035" y="7658"/>
                    <a:pt x="18315" y="7529"/>
                    <a:pt x="18503" y="7303"/>
                  </a:cubicBezTo>
                  <a:lnTo>
                    <a:pt x="10560" y="1029"/>
                  </a:lnTo>
                  <a:lnTo>
                    <a:pt x="9254" y="0"/>
                  </a:ln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41"/>
            <p:cNvSpPr/>
            <p:nvPr/>
          </p:nvSpPr>
          <p:spPr>
            <a:xfrm>
              <a:off x="8163613" y="928451"/>
              <a:ext cx="195976" cy="288682"/>
            </a:xfrm>
            <a:custGeom>
              <a:rect b="b" l="l" r="r" t="t"/>
              <a:pathLst>
                <a:path extrusionOk="0" h="12051" w="8181">
                  <a:moveTo>
                    <a:pt x="7831" y="0"/>
                  </a:moveTo>
                  <a:lnTo>
                    <a:pt x="5449" y="1761"/>
                  </a:lnTo>
                  <a:lnTo>
                    <a:pt x="3748" y="3012"/>
                  </a:lnTo>
                  <a:lnTo>
                    <a:pt x="1" y="5777"/>
                  </a:lnTo>
                  <a:lnTo>
                    <a:pt x="7944" y="12051"/>
                  </a:lnTo>
                  <a:cubicBezTo>
                    <a:pt x="8098" y="11871"/>
                    <a:pt x="8181" y="11642"/>
                    <a:pt x="8181" y="11405"/>
                  </a:cubicBezTo>
                  <a:lnTo>
                    <a:pt x="8181" y="757"/>
                  </a:lnTo>
                  <a:cubicBezTo>
                    <a:pt x="8181" y="469"/>
                    <a:pt x="8057" y="194"/>
                    <a:pt x="7839" y="6"/>
                  </a:cubicBezTo>
                  <a:cubicBezTo>
                    <a:pt x="7836" y="0"/>
                    <a:pt x="7836" y="0"/>
                    <a:pt x="7831"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41"/>
            <p:cNvSpPr/>
            <p:nvPr/>
          </p:nvSpPr>
          <p:spPr>
            <a:xfrm>
              <a:off x="7933361" y="998542"/>
              <a:ext cx="18996" cy="28459"/>
            </a:xfrm>
            <a:custGeom>
              <a:rect b="b" l="l" r="r" t="t"/>
              <a:pathLst>
                <a:path extrusionOk="0" h="1188" w="793">
                  <a:moveTo>
                    <a:pt x="396" y="0"/>
                  </a:moveTo>
                  <a:cubicBezTo>
                    <a:pt x="178" y="0"/>
                    <a:pt x="1" y="178"/>
                    <a:pt x="1" y="396"/>
                  </a:cubicBezTo>
                  <a:lnTo>
                    <a:pt x="1" y="791"/>
                  </a:lnTo>
                  <a:cubicBezTo>
                    <a:pt x="1" y="1009"/>
                    <a:pt x="178" y="1187"/>
                    <a:pt x="396" y="1187"/>
                  </a:cubicBezTo>
                  <a:cubicBezTo>
                    <a:pt x="614" y="1187"/>
                    <a:pt x="792" y="1009"/>
                    <a:pt x="792" y="791"/>
                  </a:cubicBezTo>
                  <a:lnTo>
                    <a:pt x="792" y="396"/>
                  </a:lnTo>
                  <a:cubicBezTo>
                    <a:pt x="792" y="178"/>
                    <a:pt x="614" y="0"/>
                    <a:pt x="396" y="0"/>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41"/>
            <p:cNvSpPr/>
            <p:nvPr/>
          </p:nvSpPr>
          <p:spPr>
            <a:xfrm>
              <a:off x="7933361" y="1045852"/>
              <a:ext cx="18996" cy="75794"/>
            </a:xfrm>
            <a:custGeom>
              <a:rect b="b" l="l" r="r" t="t"/>
              <a:pathLst>
                <a:path extrusionOk="0" h="3164" w="793">
                  <a:moveTo>
                    <a:pt x="396" y="1"/>
                  </a:moveTo>
                  <a:cubicBezTo>
                    <a:pt x="178" y="1"/>
                    <a:pt x="1" y="178"/>
                    <a:pt x="1" y="396"/>
                  </a:cubicBezTo>
                  <a:lnTo>
                    <a:pt x="1" y="2771"/>
                  </a:lnTo>
                  <a:cubicBezTo>
                    <a:pt x="1" y="2989"/>
                    <a:pt x="178" y="3164"/>
                    <a:pt x="396" y="3164"/>
                  </a:cubicBezTo>
                  <a:cubicBezTo>
                    <a:pt x="614" y="3164"/>
                    <a:pt x="792" y="2989"/>
                    <a:pt x="792" y="2771"/>
                  </a:cubicBezTo>
                  <a:lnTo>
                    <a:pt x="792" y="396"/>
                  </a:lnTo>
                  <a:cubicBezTo>
                    <a:pt x="792" y="178"/>
                    <a:pt x="614" y="1"/>
                    <a:pt x="396" y="1"/>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 name="Google Shape;883;p41"/>
          <p:cNvGrpSpPr/>
          <p:nvPr/>
        </p:nvGrpSpPr>
        <p:grpSpPr>
          <a:xfrm>
            <a:off x="4178586" y="2383963"/>
            <a:ext cx="393294" cy="411326"/>
            <a:chOff x="2793189" y="2690050"/>
            <a:chExt cx="409468" cy="428242"/>
          </a:xfrm>
        </p:grpSpPr>
        <p:sp>
          <p:nvSpPr>
            <p:cNvPr id="884" name="Google Shape;884;p41"/>
            <p:cNvSpPr/>
            <p:nvPr/>
          </p:nvSpPr>
          <p:spPr>
            <a:xfrm>
              <a:off x="2800567" y="2845342"/>
              <a:ext cx="394608" cy="130090"/>
            </a:xfrm>
            <a:custGeom>
              <a:rect b="b" l="l" r="r" t="t"/>
              <a:pathLst>
                <a:path extrusionOk="0" h="6030" w="18291">
                  <a:moveTo>
                    <a:pt x="660" y="0"/>
                  </a:moveTo>
                  <a:cubicBezTo>
                    <a:pt x="418" y="0"/>
                    <a:pt x="184" y="89"/>
                    <a:pt x="1" y="251"/>
                  </a:cubicBezTo>
                  <a:lnTo>
                    <a:pt x="2377" y="2006"/>
                  </a:lnTo>
                  <a:lnTo>
                    <a:pt x="4076" y="3257"/>
                  </a:lnTo>
                  <a:lnTo>
                    <a:pt x="7841" y="6030"/>
                  </a:lnTo>
                  <a:lnTo>
                    <a:pt x="9152" y="4993"/>
                  </a:lnTo>
                  <a:lnTo>
                    <a:pt x="10458" y="6022"/>
                  </a:lnTo>
                  <a:lnTo>
                    <a:pt x="14205" y="3257"/>
                  </a:lnTo>
                  <a:lnTo>
                    <a:pt x="15906" y="2006"/>
                  </a:lnTo>
                  <a:lnTo>
                    <a:pt x="18291" y="245"/>
                  </a:lnTo>
                  <a:cubicBezTo>
                    <a:pt x="18258" y="218"/>
                    <a:pt x="18229" y="194"/>
                    <a:pt x="18194" y="170"/>
                  </a:cubicBezTo>
                  <a:lnTo>
                    <a:pt x="13572" y="0"/>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41"/>
            <p:cNvSpPr/>
            <p:nvPr/>
          </p:nvSpPr>
          <p:spPr>
            <a:xfrm>
              <a:off x="2793189" y="2850735"/>
              <a:ext cx="176561" cy="259879"/>
            </a:xfrm>
            <a:custGeom>
              <a:rect b="b" l="l" r="r" t="t"/>
              <a:pathLst>
                <a:path extrusionOk="0" h="12046" w="8184">
                  <a:moveTo>
                    <a:pt x="343" y="1"/>
                  </a:moveTo>
                  <a:cubicBezTo>
                    <a:pt x="124" y="189"/>
                    <a:pt x="1" y="464"/>
                    <a:pt x="3" y="752"/>
                  </a:cubicBezTo>
                  <a:lnTo>
                    <a:pt x="3" y="11400"/>
                  </a:lnTo>
                  <a:cubicBezTo>
                    <a:pt x="1" y="11637"/>
                    <a:pt x="87" y="11866"/>
                    <a:pt x="240" y="12046"/>
                  </a:cubicBezTo>
                  <a:lnTo>
                    <a:pt x="8183" y="5780"/>
                  </a:lnTo>
                  <a:lnTo>
                    <a:pt x="4418" y="3007"/>
                  </a:lnTo>
                  <a:lnTo>
                    <a:pt x="2719" y="1756"/>
                  </a:lnTo>
                  <a:lnTo>
                    <a:pt x="343"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41"/>
            <p:cNvSpPr/>
            <p:nvPr/>
          </p:nvSpPr>
          <p:spPr>
            <a:xfrm>
              <a:off x="3026161" y="2850627"/>
              <a:ext cx="176496" cy="259987"/>
            </a:xfrm>
            <a:custGeom>
              <a:rect b="b" l="l" r="r" t="t"/>
              <a:pathLst>
                <a:path extrusionOk="0" h="12051" w="8181">
                  <a:moveTo>
                    <a:pt x="7831" y="0"/>
                  </a:moveTo>
                  <a:lnTo>
                    <a:pt x="5449" y="1761"/>
                  </a:lnTo>
                  <a:lnTo>
                    <a:pt x="3748" y="3012"/>
                  </a:lnTo>
                  <a:lnTo>
                    <a:pt x="1" y="5777"/>
                  </a:lnTo>
                  <a:lnTo>
                    <a:pt x="7944" y="12051"/>
                  </a:lnTo>
                  <a:cubicBezTo>
                    <a:pt x="8098" y="11871"/>
                    <a:pt x="8181" y="11642"/>
                    <a:pt x="8181" y="11405"/>
                  </a:cubicBezTo>
                  <a:lnTo>
                    <a:pt x="8181" y="757"/>
                  </a:lnTo>
                  <a:cubicBezTo>
                    <a:pt x="8181" y="469"/>
                    <a:pt x="8057" y="194"/>
                    <a:pt x="7839" y="6"/>
                  </a:cubicBezTo>
                  <a:cubicBezTo>
                    <a:pt x="7836" y="0"/>
                    <a:pt x="7836" y="0"/>
                    <a:pt x="7831"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41"/>
            <p:cNvSpPr/>
            <p:nvPr/>
          </p:nvSpPr>
          <p:spPr>
            <a:xfrm>
              <a:off x="2798367" y="2953058"/>
              <a:ext cx="399203" cy="165234"/>
            </a:xfrm>
            <a:custGeom>
              <a:rect b="b" l="l" r="r" t="t"/>
              <a:pathLst>
                <a:path extrusionOk="0" h="7659" w="18504">
                  <a:moveTo>
                    <a:pt x="9254" y="0"/>
                  </a:moveTo>
                  <a:lnTo>
                    <a:pt x="7943" y="1037"/>
                  </a:lnTo>
                  <a:lnTo>
                    <a:pt x="0" y="7303"/>
                  </a:lnTo>
                  <a:cubicBezTo>
                    <a:pt x="187" y="7527"/>
                    <a:pt x="463" y="7658"/>
                    <a:pt x="753" y="7658"/>
                  </a:cubicBezTo>
                  <a:cubicBezTo>
                    <a:pt x="756" y="7658"/>
                    <a:pt x="759" y="7658"/>
                    <a:pt x="762" y="7658"/>
                  </a:cubicBezTo>
                  <a:lnTo>
                    <a:pt x="17739" y="7658"/>
                  </a:lnTo>
                  <a:cubicBezTo>
                    <a:pt x="18035" y="7658"/>
                    <a:pt x="18315" y="7529"/>
                    <a:pt x="18503" y="7303"/>
                  </a:cubicBezTo>
                  <a:lnTo>
                    <a:pt x="10560" y="1029"/>
                  </a:lnTo>
                  <a:lnTo>
                    <a:pt x="92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41"/>
            <p:cNvSpPr/>
            <p:nvPr/>
          </p:nvSpPr>
          <p:spPr>
            <a:xfrm>
              <a:off x="2818797" y="2913751"/>
              <a:ext cx="17108" cy="25630"/>
            </a:xfrm>
            <a:custGeom>
              <a:rect b="b" l="l" r="r" t="t"/>
              <a:pathLst>
                <a:path extrusionOk="0" h="1188" w="793">
                  <a:moveTo>
                    <a:pt x="396" y="0"/>
                  </a:moveTo>
                  <a:cubicBezTo>
                    <a:pt x="178" y="0"/>
                    <a:pt x="1" y="178"/>
                    <a:pt x="1" y="396"/>
                  </a:cubicBezTo>
                  <a:lnTo>
                    <a:pt x="1" y="791"/>
                  </a:lnTo>
                  <a:cubicBezTo>
                    <a:pt x="1" y="1009"/>
                    <a:pt x="178" y="1187"/>
                    <a:pt x="396" y="1187"/>
                  </a:cubicBezTo>
                  <a:cubicBezTo>
                    <a:pt x="614" y="1187"/>
                    <a:pt x="792" y="1009"/>
                    <a:pt x="792" y="791"/>
                  </a:cubicBezTo>
                  <a:lnTo>
                    <a:pt x="792" y="396"/>
                  </a:lnTo>
                  <a:cubicBezTo>
                    <a:pt x="792" y="178"/>
                    <a:pt x="614" y="0"/>
                    <a:pt x="396" y="0"/>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41"/>
            <p:cNvSpPr/>
            <p:nvPr/>
          </p:nvSpPr>
          <p:spPr>
            <a:xfrm>
              <a:off x="2818797" y="2956359"/>
              <a:ext cx="17108" cy="68260"/>
            </a:xfrm>
            <a:custGeom>
              <a:rect b="b" l="l" r="r" t="t"/>
              <a:pathLst>
                <a:path extrusionOk="0" h="3164" w="793">
                  <a:moveTo>
                    <a:pt x="396" y="1"/>
                  </a:moveTo>
                  <a:cubicBezTo>
                    <a:pt x="178" y="1"/>
                    <a:pt x="1" y="178"/>
                    <a:pt x="1" y="396"/>
                  </a:cubicBezTo>
                  <a:lnTo>
                    <a:pt x="1" y="2771"/>
                  </a:lnTo>
                  <a:cubicBezTo>
                    <a:pt x="1" y="2989"/>
                    <a:pt x="178" y="3164"/>
                    <a:pt x="396" y="3164"/>
                  </a:cubicBezTo>
                  <a:cubicBezTo>
                    <a:pt x="614" y="3164"/>
                    <a:pt x="792" y="2989"/>
                    <a:pt x="792" y="2771"/>
                  </a:cubicBezTo>
                  <a:lnTo>
                    <a:pt x="792" y="396"/>
                  </a:lnTo>
                  <a:cubicBezTo>
                    <a:pt x="792" y="178"/>
                    <a:pt x="614" y="1"/>
                    <a:pt x="396" y="1"/>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41"/>
            <p:cNvSpPr/>
            <p:nvPr/>
          </p:nvSpPr>
          <p:spPr>
            <a:xfrm>
              <a:off x="2798367" y="2690050"/>
              <a:ext cx="399224" cy="165243"/>
            </a:xfrm>
            <a:custGeom>
              <a:rect b="b" l="l" r="r" t="t"/>
              <a:pathLst>
                <a:path extrusionOk="0" h="7659" w="18504">
                  <a:moveTo>
                    <a:pt x="9254" y="0"/>
                  </a:moveTo>
                  <a:lnTo>
                    <a:pt x="7943" y="1037"/>
                  </a:lnTo>
                  <a:lnTo>
                    <a:pt x="0" y="7303"/>
                  </a:lnTo>
                  <a:cubicBezTo>
                    <a:pt x="187" y="7527"/>
                    <a:pt x="463" y="7658"/>
                    <a:pt x="753" y="7658"/>
                  </a:cubicBezTo>
                  <a:cubicBezTo>
                    <a:pt x="756" y="7658"/>
                    <a:pt x="759" y="7658"/>
                    <a:pt x="762" y="7658"/>
                  </a:cubicBezTo>
                  <a:lnTo>
                    <a:pt x="17739" y="7658"/>
                  </a:lnTo>
                  <a:cubicBezTo>
                    <a:pt x="18035" y="7658"/>
                    <a:pt x="18315" y="7529"/>
                    <a:pt x="18503" y="7303"/>
                  </a:cubicBezTo>
                  <a:lnTo>
                    <a:pt x="10560" y="1029"/>
                  </a:lnTo>
                  <a:lnTo>
                    <a:pt x="925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 name="Google Shape;891;p41"/>
          <p:cNvGrpSpPr/>
          <p:nvPr/>
        </p:nvGrpSpPr>
        <p:grpSpPr>
          <a:xfrm rot="10800000">
            <a:off x="2661603" y="2533200"/>
            <a:ext cx="393373" cy="262191"/>
            <a:chOff x="7904927" y="922582"/>
            <a:chExt cx="454661" cy="303076"/>
          </a:xfrm>
        </p:grpSpPr>
        <p:sp>
          <p:nvSpPr>
            <p:cNvPr id="892" name="Google Shape;892;p41"/>
            <p:cNvSpPr/>
            <p:nvPr/>
          </p:nvSpPr>
          <p:spPr>
            <a:xfrm>
              <a:off x="7913120" y="922582"/>
              <a:ext cx="438161" cy="144449"/>
            </a:xfrm>
            <a:custGeom>
              <a:rect b="b" l="l" r="r" t="t"/>
              <a:pathLst>
                <a:path extrusionOk="0" h="6030" w="18291">
                  <a:moveTo>
                    <a:pt x="660" y="0"/>
                  </a:moveTo>
                  <a:cubicBezTo>
                    <a:pt x="418" y="0"/>
                    <a:pt x="184" y="89"/>
                    <a:pt x="1" y="251"/>
                  </a:cubicBezTo>
                  <a:lnTo>
                    <a:pt x="2377" y="2006"/>
                  </a:lnTo>
                  <a:lnTo>
                    <a:pt x="4076" y="3257"/>
                  </a:lnTo>
                  <a:lnTo>
                    <a:pt x="7841" y="6030"/>
                  </a:lnTo>
                  <a:lnTo>
                    <a:pt x="9152" y="4993"/>
                  </a:lnTo>
                  <a:lnTo>
                    <a:pt x="10458" y="6022"/>
                  </a:lnTo>
                  <a:lnTo>
                    <a:pt x="14205" y="3257"/>
                  </a:lnTo>
                  <a:lnTo>
                    <a:pt x="15906" y="2006"/>
                  </a:lnTo>
                  <a:lnTo>
                    <a:pt x="18291" y="245"/>
                  </a:lnTo>
                  <a:cubicBezTo>
                    <a:pt x="18258" y="218"/>
                    <a:pt x="18229" y="194"/>
                    <a:pt x="18194" y="170"/>
                  </a:cubicBezTo>
                  <a:lnTo>
                    <a:pt x="1357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41"/>
            <p:cNvSpPr/>
            <p:nvPr/>
          </p:nvSpPr>
          <p:spPr>
            <a:xfrm>
              <a:off x="7904927" y="928571"/>
              <a:ext cx="196048" cy="288562"/>
            </a:xfrm>
            <a:custGeom>
              <a:rect b="b" l="l" r="r" t="t"/>
              <a:pathLst>
                <a:path extrusionOk="0" h="12046" w="8184">
                  <a:moveTo>
                    <a:pt x="343" y="1"/>
                  </a:moveTo>
                  <a:cubicBezTo>
                    <a:pt x="124" y="189"/>
                    <a:pt x="1" y="464"/>
                    <a:pt x="3" y="752"/>
                  </a:cubicBezTo>
                  <a:lnTo>
                    <a:pt x="3" y="11400"/>
                  </a:lnTo>
                  <a:cubicBezTo>
                    <a:pt x="1" y="11637"/>
                    <a:pt x="87" y="11866"/>
                    <a:pt x="240" y="12046"/>
                  </a:cubicBezTo>
                  <a:lnTo>
                    <a:pt x="8183" y="5780"/>
                  </a:lnTo>
                  <a:lnTo>
                    <a:pt x="4418" y="3007"/>
                  </a:lnTo>
                  <a:lnTo>
                    <a:pt x="2719" y="1756"/>
                  </a:lnTo>
                  <a:lnTo>
                    <a:pt x="343"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41"/>
            <p:cNvSpPr/>
            <p:nvPr/>
          </p:nvSpPr>
          <p:spPr>
            <a:xfrm>
              <a:off x="7910676" y="1042187"/>
              <a:ext cx="443263" cy="183471"/>
            </a:xfrm>
            <a:custGeom>
              <a:rect b="b" l="l" r="r" t="t"/>
              <a:pathLst>
                <a:path extrusionOk="0" h="7659" w="18504">
                  <a:moveTo>
                    <a:pt x="9254" y="0"/>
                  </a:moveTo>
                  <a:lnTo>
                    <a:pt x="7943" y="1037"/>
                  </a:lnTo>
                  <a:lnTo>
                    <a:pt x="0" y="7303"/>
                  </a:lnTo>
                  <a:cubicBezTo>
                    <a:pt x="187" y="7527"/>
                    <a:pt x="463" y="7658"/>
                    <a:pt x="753" y="7658"/>
                  </a:cubicBezTo>
                  <a:cubicBezTo>
                    <a:pt x="756" y="7658"/>
                    <a:pt x="759" y="7658"/>
                    <a:pt x="762" y="7658"/>
                  </a:cubicBezTo>
                  <a:lnTo>
                    <a:pt x="17739" y="7658"/>
                  </a:lnTo>
                  <a:cubicBezTo>
                    <a:pt x="18035" y="7658"/>
                    <a:pt x="18315" y="7529"/>
                    <a:pt x="18503" y="7303"/>
                  </a:cubicBezTo>
                  <a:lnTo>
                    <a:pt x="10560" y="1029"/>
                  </a:lnTo>
                  <a:lnTo>
                    <a:pt x="925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41"/>
            <p:cNvSpPr/>
            <p:nvPr/>
          </p:nvSpPr>
          <p:spPr>
            <a:xfrm>
              <a:off x="8163613" y="928451"/>
              <a:ext cx="195976" cy="288682"/>
            </a:xfrm>
            <a:custGeom>
              <a:rect b="b" l="l" r="r" t="t"/>
              <a:pathLst>
                <a:path extrusionOk="0" h="12051" w="8181">
                  <a:moveTo>
                    <a:pt x="7831" y="0"/>
                  </a:moveTo>
                  <a:lnTo>
                    <a:pt x="5449" y="1761"/>
                  </a:lnTo>
                  <a:lnTo>
                    <a:pt x="3748" y="3012"/>
                  </a:lnTo>
                  <a:lnTo>
                    <a:pt x="1" y="5777"/>
                  </a:lnTo>
                  <a:lnTo>
                    <a:pt x="7944" y="12051"/>
                  </a:lnTo>
                  <a:cubicBezTo>
                    <a:pt x="8098" y="11871"/>
                    <a:pt x="8181" y="11642"/>
                    <a:pt x="8181" y="11405"/>
                  </a:cubicBezTo>
                  <a:lnTo>
                    <a:pt x="8181" y="757"/>
                  </a:lnTo>
                  <a:cubicBezTo>
                    <a:pt x="8181" y="469"/>
                    <a:pt x="8057" y="194"/>
                    <a:pt x="7839" y="6"/>
                  </a:cubicBezTo>
                  <a:cubicBezTo>
                    <a:pt x="7836" y="0"/>
                    <a:pt x="7836" y="0"/>
                    <a:pt x="7831"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41"/>
            <p:cNvSpPr/>
            <p:nvPr/>
          </p:nvSpPr>
          <p:spPr>
            <a:xfrm rot="10800000">
              <a:off x="8309777" y="1093188"/>
              <a:ext cx="18996" cy="28459"/>
            </a:xfrm>
            <a:custGeom>
              <a:rect b="b" l="l" r="r" t="t"/>
              <a:pathLst>
                <a:path extrusionOk="0" h="1188" w="793">
                  <a:moveTo>
                    <a:pt x="396" y="0"/>
                  </a:moveTo>
                  <a:cubicBezTo>
                    <a:pt x="178" y="0"/>
                    <a:pt x="1" y="178"/>
                    <a:pt x="1" y="396"/>
                  </a:cubicBezTo>
                  <a:lnTo>
                    <a:pt x="1" y="791"/>
                  </a:lnTo>
                  <a:cubicBezTo>
                    <a:pt x="1" y="1009"/>
                    <a:pt x="178" y="1187"/>
                    <a:pt x="396" y="1187"/>
                  </a:cubicBezTo>
                  <a:cubicBezTo>
                    <a:pt x="614" y="1187"/>
                    <a:pt x="792" y="1009"/>
                    <a:pt x="792" y="791"/>
                  </a:cubicBezTo>
                  <a:lnTo>
                    <a:pt x="792" y="396"/>
                  </a:lnTo>
                  <a:cubicBezTo>
                    <a:pt x="792" y="178"/>
                    <a:pt x="614" y="0"/>
                    <a:pt x="396" y="0"/>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41"/>
            <p:cNvSpPr/>
            <p:nvPr/>
          </p:nvSpPr>
          <p:spPr>
            <a:xfrm rot="10800000">
              <a:off x="8309777" y="998542"/>
              <a:ext cx="18996" cy="75794"/>
            </a:xfrm>
            <a:custGeom>
              <a:rect b="b" l="l" r="r" t="t"/>
              <a:pathLst>
                <a:path extrusionOk="0" h="3164" w="793">
                  <a:moveTo>
                    <a:pt x="396" y="1"/>
                  </a:moveTo>
                  <a:cubicBezTo>
                    <a:pt x="178" y="1"/>
                    <a:pt x="1" y="178"/>
                    <a:pt x="1" y="396"/>
                  </a:cubicBezTo>
                  <a:lnTo>
                    <a:pt x="1" y="2771"/>
                  </a:lnTo>
                  <a:cubicBezTo>
                    <a:pt x="1" y="2989"/>
                    <a:pt x="178" y="3164"/>
                    <a:pt x="396" y="3164"/>
                  </a:cubicBezTo>
                  <a:cubicBezTo>
                    <a:pt x="614" y="3164"/>
                    <a:pt x="792" y="2989"/>
                    <a:pt x="792" y="2771"/>
                  </a:cubicBezTo>
                  <a:lnTo>
                    <a:pt x="792" y="396"/>
                  </a:lnTo>
                  <a:cubicBezTo>
                    <a:pt x="792" y="178"/>
                    <a:pt x="614" y="1"/>
                    <a:pt x="396" y="1"/>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 name="Google Shape;898;p41"/>
          <p:cNvGrpSpPr/>
          <p:nvPr/>
        </p:nvGrpSpPr>
        <p:grpSpPr>
          <a:xfrm rot="10800000">
            <a:off x="3166863" y="2533200"/>
            <a:ext cx="393373" cy="262191"/>
            <a:chOff x="7904927" y="922582"/>
            <a:chExt cx="454661" cy="303076"/>
          </a:xfrm>
        </p:grpSpPr>
        <p:sp>
          <p:nvSpPr>
            <p:cNvPr id="899" name="Google Shape;899;p41"/>
            <p:cNvSpPr/>
            <p:nvPr/>
          </p:nvSpPr>
          <p:spPr>
            <a:xfrm>
              <a:off x="7913120" y="922582"/>
              <a:ext cx="438161" cy="144449"/>
            </a:xfrm>
            <a:custGeom>
              <a:rect b="b" l="l" r="r" t="t"/>
              <a:pathLst>
                <a:path extrusionOk="0" h="6030" w="18291">
                  <a:moveTo>
                    <a:pt x="660" y="0"/>
                  </a:moveTo>
                  <a:cubicBezTo>
                    <a:pt x="418" y="0"/>
                    <a:pt x="184" y="89"/>
                    <a:pt x="1" y="251"/>
                  </a:cubicBezTo>
                  <a:lnTo>
                    <a:pt x="2377" y="2006"/>
                  </a:lnTo>
                  <a:lnTo>
                    <a:pt x="4076" y="3257"/>
                  </a:lnTo>
                  <a:lnTo>
                    <a:pt x="7841" y="6030"/>
                  </a:lnTo>
                  <a:lnTo>
                    <a:pt x="9152" y="4993"/>
                  </a:lnTo>
                  <a:lnTo>
                    <a:pt x="10458" y="6022"/>
                  </a:lnTo>
                  <a:lnTo>
                    <a:pt x="14205" y="3257"/>
                  </a:lnTo>
                  <a:lnTo>
                    <a:pt x="15906" y="2006"/>
                  </a:lnTo>
                  <a:lnTo>
                    <a:pt x="18291" y="245"/>
                  </a:lnTo>
                  <a:cubicBezTo>
                    <a:pt x="18258" y="218"/>
                    <a:pt x="18229" y="194"/>
                    <a:pt x="18194" y="170"/>
                  </a:cubicBezTo>
                  <a:lnTo>
                    <a:pt x="1357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41"/>
            <p:cNvSpPr/>
            <p:nvPr/>
          </p:nvSpPr>
          <p:spPr>
            <a:xfrm>
              <a:off x="7904927" y="928571"/>
              <a:ext cx="196048" cy="288562"/>
            </a:xfrm>
            <a:custGeom>
              <a:rect b="b" l="l" r="r" t="t"/>
              <a:pathLst>
                <a:path extrusionOk="0" h="12046" w="8184">
                  <a:moveTo>
                    <a:pt x="343" y="1"/>
                  </a:moveTo>
                  <a:cubicBezTo>
                    <a:pt x="124" y="189"/>
                    <a:pt x="1" y="464"/>
                    <a:pt x="3" y="752"/>
                  </a:cubicBezTo>
                  <a:lnTo>
                    <a:pt x="3" y="11400"/>
                  </a:lnTo>
                  <a:cubicBezTo>
                    <a:pt x="1" y="11637"/>
                    <a:pt x="87" y="11866"/>
                    <a:pt x="240" y="12046"/>
                  </a:cubicBezTo>
                  <a:lnTo>
                    <a:pt x="8183" y="5780"/>
                  </a:lnTo>
                  <a:lnTo>
                    <a:pt x="4418" y="3007"/>
                  </a:lnTo>
                  <a:lnTo>
                    <a:pt x="2719" y="1756"/>
                  </a:lnTo>
                  <a:lnTo>
                    <a:pt x="343"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41"/>
            <p:cNvSpPr/>
            <p:nvPr/>
          </p:nvSpPr>
          <p:spPr>
            <a:xfrm>
              <a:off x="7910676" y="1042187"/>
              <a:ext cx="443263" cy="183471"/>
            </a:xfrm>
            <a:custGeom>
              <a:rect b="b" l="l" r="r" t="t"/>
              <a:pathLst>
                <a:path extrusionOk="0" h="7659" w="18504">
                  <a:moveTo>
                    <a:pt x="9254" y="0"/>
                  </a:moveTo>
                  <a:lnTo>
                    <a:pt x="7943" y="1037"/>
                  </a:lnTo>
                  <a:lnTo>
                    <a:pt x="0" y="7303"/>
                  </a:lnTo>
                  <a:cubicBezTo>
                    <a:pt x="187" y="7527"/>
                    <a:pt x="463" y="7658"/>
                    <a:pt x="753" y="7658"/>
                  </a:cubicBezTo>
                  <a:cubicBezTo>
                    <a:pt x="756" y="7658"/>
                    <a:pt x="759" y="7658"/>
                    <a:pt x="762" y="7658"/>
                  </a:cubicBezTo>
                  <a:lnTo>
                    <a:pt x="17739" y="7658"/>
                  </a:lnTo>
                  <a:cubicBezTo>
                    <a:pt x="18035" y="7658"/>
                    <a:pt x="18315" y="7529"/>
                    <a:pt x="18503" y="7303"/>
                  </a:cubicBezTo>
                  <a:lnTo>
                    <a:pt x="10560" y="1029"/>
                  </a:lnTo>
                  <a:lnTo>
                    <a:pt x="925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41"/>
            <p:cNvSpPr/>
            <p:nvPr/>
          </p:nvSpPr>
          <p:spPr>
            <a:xfrm>
              <a:off x="8163613" y="928451"/>
              <a:ext cx="195976" cy="288682"/>
            </a:xfrm>
            <a:custGeom>
              <a:rect b="b" l="l" r="r" t="t"/>
              <a:pathLst>
                <a:path extrusionOk="0" h="12051" w="8181">
                  <a:moveTo>
                    <a:pt x="7831" y="0"/>
                  </a:moveTo>
                  <a:lnTo>
                    <a:pt x="5449" y="1761"/>
                  </a:lnTo>
                  <a:lnTo>
                    <a:pt x="3748" y="3012"/>
                  </a:lnTo>
                  <a:lnTo>
                    <a:pt x="1" y="5777"/>
                  </a:lnTo>
                  <a:lnTo>
                    <a:pt x="7944" y="12051"/>
                  </a:lnTo>
                  <a:cubicBezTo>
                    <a:pt x="8098" y="11871"/>
                    <a:pt x="8181" y="11642"/>
                    <a:pt x="8181" y="11405"/>
                  </a:cubicBezTo>
                  <a:lnTo>
                    <a:pt x="8181" y="757"/>
                  </a:lnTo>
                  <a:cubicBezTo>
                    <a:pt x="8181" y="469"/>
                    <a:pt x="8057" y="194"/>
                    <a:pt x="7839" y="6"/>
                  </a:cubicBezTo>
                  <a:cubicBezTo>
                    <a:pt x="7836" y="0"/>
                    <a:pt x="7836" y="0"/>
                    <a:pt x="7831"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41"/>
            <p:cNvSpPr/>
            <p:nvPr/>
          </p:nvSpPr>
          <p:spPr>
            <a:xfrm rot="10800000">
              <a:off x="8309777" y="1093188"/>
              <a:ext cx="18996" cy="28459"/>
            </a:xfrm>
            <a:custGeom>
              <a:rect b="b" l="l" r="r" t="t"/>
              <a:pathLst>
                <a:path extrusionOk="0" h="1188" w="793">
                  <a:moveTo>
                    <a:pt x="396" y="0"/>
                  </a:moveTo>
                  <a:cubicBezTo>
                    <a:pt x="178" y="0"/>
                    <a:pt x="1" y="178"/>
                    <a:pt x="1" y="396"/>
                  </a:cubicBezTo>
                  <a:lnTo>
                    <a:pt x="1" y="791"/>
                  </a:lnTo>
                  <a:cubicBezTo>
                    <a:pt x="1" y="1009"/>
                    <a:pt x="178" y="1187"/>
                    <a:pt x="396" y="1187"/>
                  </a:cubicBezTo>
                  <a:cubicBezTo>
                    <a:pt x="614" y="1187"/>
                    <a:pt x="792" y="1009"/>
                    <a:pt x="792" y="791"/>
                  </a:cubicBezTo>
                  <a:lnTo>
                    <a:pt x="792" y="396"/>
                  </a:lnTo>
                  <a:cubicBezTo>
                    <a:pt x="792" y="178"/>
                    <a:pt x="614" y="0"/>
                    <a:pt x="396" y="0"/>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41"/>
            <p:cNvSpPr/>
            <p:nvPr/>
          </p:nvSpPr>
          <p:spPr>
            <a:xfrm rot="10800000">
              <a:off x="8309777" y="998542"/>
              <a:ext cx="18996" cy="75794"/>
            </a:xfrm>
            <a:custGeom>
              <a:rect b="b" l="l" r="r" t="t"/>
              <a:pathLst>
                <a:path extrusionOk="0" h="3164" w="793">
                  <a:moveTo>
                    <a:pt x="396" y="1"/>
                  </a:moveTo>
                  <a:cubicBezTo>
                    <a:pt x="178" y="1"/>
                    <a:pt x="1" y="178"/>
                    <a:pt x="1" y="396"/>
                  </a:cubicBezTo>
                  <a:lnTo>
                    <a:pt x="1" y="2771"/>
                  </a:lnTo>
                  <a:cubicBezTo>
                    <a:pt x="1" y="2989"/>
                    <a:pt x="178" y="3164"/>
                    <a:pt x="396" y="3164"/>
                  </a:cubicBezTo>
                  <a:cubicBezTo>
                    <a:pt x="614" y="3164"/>
                    <a:pt x="792" y="2989"/>
                    <a:pt x="792" y="2771"/>
                  </a:cubicBezTo>
                  <a:lnTo>
                    <a:pt x="792" y="396"/>
                  </a:lnTo>
                  <a:cubicBezTo>
                    <a:pt x="792" y="178"/>
                    <a:pt x="614" y="1"/>
                    <a:pt x="396" y="1"/>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 name="Google Shape;905;p41"/>
          <p:cNvGrpSpPr/>
          <p:nvPr/>
        </p:nvGrpSpPr>
        <p:grpSpPr>
          <a:xfrm>
            <a:off x="3673315" y="2383963"/>
            <a:ext cx="393303" cy="411335"/>
            <a:chOff x="2793189" y="2690050"/>
            <a:chExt cx="409477" cy="428251"/>
          </a:xfrm>
        </p:grpSpPr>
        <p:sp>
          <p:nvSpPr>
            <p:cNvPr id="906" name="Google Shape;906;p41"/>
            <p:cNvSpPr/>
            <p:nvPr/>
          </p:nvSpPr>
          <p:spPr>
            <a:xfrm>
              <a:off x="2800567" y="2845342"/>
              <a:ext cx="394628" cy="130097"/>
            </a:xfrm>
            <a:custGeom>
              <a:rect b="b" l="l" r="r" t="t"/>
              <a:pathLst>
                <a:path extrusionOk="0" h="6030" w="18291">
                  <a:moveTo>
                    <a:pt x="660" y="0"/>
                  </a:moveTo>
                  <a:cubicBezTo>
                    <a:pt x="418" y="0"/>
                    <a:pt x="184" y="89"/>
                    <a:pt x="1" y="251"/>
                  </a:cubicBezTo>
                  <a:lnTo>
                    <a:pt x="2377" y="2006"/>
                  </a:lnTo>
                  <a:lnTo>
                    <a:pt x="4076" y="3257"/>
                  </a:lnTo>
                  <a:lnTo>
                    <a:pt x="7841" y="6030"/>
                  </a:lnTo>
                  <a:lnTo>
                    <a:pt x="9152" y="4993"/>
                  </a:lnTo>
                  <a:lnTo>
                    <a:pt x="10458" y="6022"/>
                  </a:lnTo>
                  <a:lnTo>
                    <a:pt x="14205" y="3257"/>
                  </a:lnTo>
                  <a:lnTo>
                    <a:pt x="15906" y="2006"/>
                  </a:lnTo>
                  <a:lnTo>
                    <a:pt x="18291" y="245"/>
                  </a:lnTo>
                  <a:cubicBezTo>
                    <a:pt x="18258" y="218"/>
                    <a:pt x="18229" y="194"/>
                    <a:pt x="18194" y="170"/>
                  </a:cubicBezTo>
                  <a:lnTo>
                    <a:pt x="13572" y="0"/>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41"/>
            <p:cNvSpPr/>
            <p:nvPr/>
          </p:nvSpPr>
          <p:spPr>
            <a:xfrm>
              <a:off x="2793189" y="2850735"/>
              <a:ext cx="176570" cy="259892"/>
            </a:xfrm>
            <a:custGeom>
              <a:rect b="b" l="l" r="r" t="t"/>
              <a:pathLst>
                <a:path extrusionOk="0" h="12046" w="8184">
                  <a:moveTo>
                    <a:pt x="343" y="1"/>
                  </a:moveTo>
                  <a:cubicBezTo>
                    <a:pt x="124" y="189"/>
                    <a:pt x="1" y="464"/>
                    <a:pt x="3" y="752"/>
                  </a:cubicBezTo>
                  <a:lnTo>
                    <a:pt x="3" y="11400"/>
                  </a:lnTo>
                  <a:cubicBezTo>
                    <a:pt x="1" y="11637"/>
                    <a:pt x="87" y="11866"/>
                    <a:pt x="240" y="12046"/>
                  </a:cubicBezTo>
                  <a:lnTo>
                    <a:pt x="8183" y="5780"/>
                  </a:lnTo>
                  <a:lnTo>
                    <a:pt x="4418" y="3007"/>
                  </a:lnTo>
                  <a:lnTo>
                    <a:pt x="2719" y="1756"/>
                  </a:lnTo>
                  <a:lnTo>
                    <a:pt x="343"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41"/>
            <p:cNvSpPr/>
            <p:nvPr/>
          </p:nvSpPr>
          <p:spPr>
            <a:xfrm>
              <a:off x="3026161" y="2850627"/>
              <a:ext cx="176505" cy="260000"/>
            </a:xfrm>
            <a:custGeom>
              <a:rect b="b" l="l" r="r" t="t"/>
              <a:pathLst>
                <a:path extrusionOk="0" h="12051" w="8181">
                  <a:moveTo>
                    <a:pt x="7831" y="0"/>
                  </a:moveTo>
                  <a:lnTo>
                    <a:pt x="5449" y="1761"/>
                  </a:lnTo>
                  <a:lnTo>
                    <a:pt x="3748" y="3012"/>
                  </a:lnTo>
                  <a:lnTo>
                    <a:pt x="1" y="5777"/>
                  </a:lnTo>
                  <a:lnTo>
                    <a:pt x="7944" y="12051"/>
                  </a:lnTo>
                  <a:cubicBezTo>
                    <a:pt x="8098" y="11871"/>
                    <a:pt x="8181" y="11642"/>
                    <a:pt x="8181" y="11405"/>
                  </a:cubicBezTo>
                  <a:lnTo>
                    <a:pt x="8181" y="757"/>
                  </a:lnTo>
                  <a:cubicBezTo>
                    <a:pt x="8181" y="469"/>
                    <a:pt x="8057" y="194"/>
                    <a:pt x="7839" y="6"/>
                  </a:cubicBezTo>
                  <a:cubicBezTo>
                    <a:pt x="7836" y="0"/>
                    <a:pt x="7836" y="0"/>
                    <a:pt x="7831"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41"/>
            <p:cNvSpPr/>
            <p:nvPr/>
          </p:nvSpPr>
          <p:spPr>
            <a:xfrm>
              <a:off x="2798367" y="2953058"/>
              <a:ext cx="399224" cy="165243"/>
            </a:xfrm>
            <a:custGeom>
              <a:rect b="b" l="l" r="r" t="t"/>
              <a:pathLst>
                <a:path extrusionOk="0" h="7659" w="18504">
                  <a:moveTo>
                    <a:pt x="9254" y="0"/>
                  </a:moveTo>
                  <a:lnTo>
                    <a:pt x="7943" y="1037"/>
                  </a:lnTo>
                  <a:lnTo>
                    <a:pt x="0" y="7303"/>
                  </a:lnTo>
                  <a:cubicBezTo>
                    <a:pt x="187" y="7527"/>
                    <a:pt x="463" y="7658"/>
                    <a:pt x="753" y="7658"/>
                  </a:cubicBezTo>
                  <a:cubicBezTo>
                    <a:pt x="756" y="7658"/>
                    <a:pt x="759" y="7658"/>
                    <a:pt x="762" y="7658"/>
                  </a:cubicBezTo>
                  <a:lnTo>
                    <a:pt x="17739" y="7658"/>
                  </a:lnTo>
                  <a:cubicBezTo>
                    <a:pt x="18035" y="7658"/>
                    <a:pt x="18315" y="7529"/>
                    <a:pt x="18503" y="7303"/>
                  </a:cubicBezTo>
                  <a:lnTo>
                    <a:pt x="10560" y="1029"/>
                  </a:lnTo>
                  <a:lnTo>
                    <a:pt x="92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41"/>
            <p:cNvSpPr/>
            <p:nvPr/>
          </p:nvSpPr>
          <p:spPr>
            <a:xfrm>
              <a:off x="2818797" y="2913751"/>
              <a:ext cx="17109" cy="25631"/>
            </a:xfrm>
            <a:custGeom>
              <a:rect b="b" l="l" r="r" t="t"/>
              <a:pathLst>
                <a:path extrusionOk="0" h="1188" w="793">
                  <a:moveTo>
                    <a:pt x="396" y="0"/>
                  </a:moveTo>
                  <a:cubicBezTo>
                    <a:pt x="178" y="0"/>
                    <a:pt x="1" y="178"/>
                    <a:pt x="1" y="396"/>
                  </a:cubicBezTo>
                  <a:lnTo>
                    <a:pt x="1" y="791"/>
                  </a:lnTo>
                  <a:cubicBezTo>
                    <a:pt x="1" y="1009"/>
                    <a:pt x="178" y="1187"/>
                    <a:pt x="396" y="1187"/>
                  </a:cubicBezTo>
                  <a:cubicBezTo>
                    <a:pt x="614" y="1187"/>
                    <a:pt x="792" y="1009"/>
                    <a:pt x="792" y="791"/>
                  </a:cubicBezTo>
                  <a:lnTo>
                    <a:pt x="792" y="396"/>
                  </a:lnTo>
                  <a:cubicBezTo>
                    <a:pt x="792" y="178"/>
                    <a:pt x="614" y="0"/>
                    <a:pt x="396" y="0"/>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41"/>
            <p:cNvSpPr/>
            <p:nvPr/>
          </p:nvSpPr>
          <p:spPr>
            <a:xfrm>
              <a:off x="2818797" y="2956359"/>
              <a:ext cx="17109" cy="68263"/>
            </a:xfrm>
            <a:custGeom>
              <a:rect b="b" l="l" r="r" t="t"/>
              <a:pathLst>
                <a:path extrusionOk="0" h="3164" w="793">
                  <a:moveTo>
                    <a:pt x="396" y="1"/>
                  </a:moveTo>
                  <a:cubicBezTo>
                    <a:pt x="178" y="1"/>
                    <a:pt x="1" y="178"/>
                    <a:pt x="1" y="396"/>
                  </a:cubicBezTo>
                  <a:lnTo>
                    <a:pt x="1" y="2771"/>
                  </a:lnTo>
                  <a:cubicBezTo>
                    <a:pt x="1" y="2989"/>
                    <a:pt x="178" y="3164"/>
                    <a:pt x="396" y="3164"/>
                  </a:cubicBezTo>
                  <a:cubicBezTo>
                    <a:pt x="614" y="3164"/>
                    <a:pt x="792" y="2989"/>
                    <a:pt x="792" y="2771"/>
                  </a:cubicBezTo>
                  <a:lnTo>
                    <a:pt x="792" y="396"/>
                  </a:lnTo>
                  <a:cubicBezTo>
                    <a:pt x="792" y="178"/>
                    <a:pt x="614" y="1"/>
                    <a:pt x="396" y="1"/>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41"/>
            <p:cNvSpPr/>
            <p:nvPr/>
          </p:nvSpPr>
          <p:spPr>
            <a:xfrm>
              <a:off x="2798367" y="2690050"/>
              <a:ext cx="399224" cy="165243"/>
            </a:xfrm>
            <a:custGeom>
              <a:rect b="b" l="l" r="r" t="t"/>
              <a:pathLst>
                <a:path extrusionOk="0" h="7659" w="18504">
                  <a:moveTo>
                    <a:pt x="9254" y="0"/>
                  </a:moveTo>
                  <a:lnTo>
                    <a:pt x="7943" y="1037"/>
                  </a:lnTo>
                  <a:lnTo>
                    <a:pt x="0" y="7303"/>
                  </a:lnTo>
                  <a:cubicBezTo>
                    <a:pt x="187" y="7527"/>
                    <a:pt x="463" y="7658"/>
                    <a:pt x="753" y="7658"/>
                  </a:cubicBezTo>
                  <a:cubicBezTo>
                    <a:pt x="756" y="7658"/>
                    <a:pt x="759" y="7658"/>
                    <a:pt x="762" y="7658"/>
                  </a:cubicBezTo>
                  <a:lnTo>
                    <a:pt x="17739" y="7658"/>
                  </a:lnTo>
                  <a:cubicBezTo>
                    <a:pt x="18035" y="7658"/>
                    <a:pt x="18315" y="7529"/>
                    <a:pt x="18503" y="7303"/>
                  </a:cubicBezTo>
                  <a:lnTo>
                    <a:pt x="10560" y="1029"/>
                  </a:lnTo>
                  <a:lnTo>
                    <a:pt x="925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 name="Google Shape;913;p41"/>
          <p:cNvGrpSpPr/>
          <p:nvPr/>
        </p:nvGrpSpPr>
        <p:grpSpPr>
          <a:xfrm>
            <a:off x="4178586" y="2962993"/>
            <a:ext cx="393303" cy="411335"/>
            <a:chOff x="2793189" y="2690050"/>
            <a:chExt cx="409477" cy="428251"/>
          </a:xfrm>
        </p:grpSpPr>
        <p:sp>
          <p:nvSpPr>
            <p:cNvPr id="914" name="Google Shape;914;p41"/>
            <p:cNvSpPr/>
            <p:nvPr/>
          </p:nvSpPr>
          <p:spPr>
            <a:xfrm>
              <a:off x="2800567" y="2845342"/>
              <a:ext cx="394628" cy="130097"/>
            </a:xfrm>
            <a:custGeom>
              <a:rect b="b" l="l" r="r" t="t"/>
              <a:pathLst>
                <a:path extrusionOk="0" h="6030" w="18291">
                  <a:moveTo>
                    <a:pt x="660" y="0"/>
                  </a:moveTo>
                  <a:cubicBezTo>
                    <a:pt x="418" y="0"/>
                    <a:pt x="184" y="89"/>
                    <a:pt x="1" y="251"/>
                  </a:cubicBezTo>
                  <a:lnTo>
                    <a:pt x="2377" y="2006"/>
                  </a:lnTo>
                  <a:lnTo>
                    <a:pt x="4076" y="3257"/>
                  </a:lnTo>
                  <a:lnTo>
                    <a:pt x="7841" y="6030"/>
                  </a:lnTo>
                  <a:lnTo>
                    <a:pt x="9152" y="4993"/>
                  </a:lnTo>
                  <a:lnTo>
                    <a:pt x="10458" y="6022"/>
                  </a:lnTo>
                  <a:lnTo>
                    <a:pt x="14205" y="3257"/>
                  </a:lnTo>
                  <a:lnTo>
                    <a:pt x="15906" y="2006"/>
                  </a:lnTo>
                  <a:lnTo>
                    <a:pt x="18291" y="245"/>
                  </a:lnTo>
                  <a:cubicBezTo>
                    <a:pt x="18258" y="218"/>
                    <a:pt x="18229" y="194"/>
                    <a:pt x="18194" y="170"/>
                  </a:cubicBezTo>
                  <a:lnTo>
                    <a:pt x="13572" y="0"/>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41"/>
            <p:cNvSpPr/>
            <p:nvPr/>
          </p:nvSpPr>
          <p:spPr>
            <a:xfrm>
              <a:off x="2793189" y="2850735"/>
              <a:ext cx="176570" cy="259892"/>
            </a:xfrm>
            <a:custGeom>
              <a:rect b="b" l="l" r="r" t="t"/>
              <a:pathLst>
                <a:path extrusionOk="0" h="12046" w="8184">
                  <a:moveTo>
                    <a:pt x="343" y="1"/>
                  </a:moveTo>
                  <a:cubicBezTo>
                    <a:pt x="124" y="189"/>
                    <a:pt x="1" y="464"/>
                    <a:pt x="3" y="752"/>
                  </a:cubicBezTo>
                  <a:lnTo>
                    <a:pt x="3" y="11400"/>
                  </a:lnTo>
                  <a:cubicBezTo>
                    <a:pt x="1" y="11637"/>
                    <a:pt x="87" y="11866"/>
                    <a:pt x="240" y="12046"/>
                  </a:cubicBezTo>
                  <a:lnTo>
                    <a:pt x="8183" y="5780"/>
                  </a:lnTo>
                  <a:lnTo>
                    <a:pt x="4418" y="3007"/>
                  </a:lnTo>
                  <a:lnTo>
                    <a:pt x="2719" y="1756"/>
                  </a:lnTo>
                  <a:lnTo>
                    <a:pt x="343"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41"/>
            <p:cNvSpPr/>
            <p:nvPr/>
          </p:nvSpPr>
          <p:spPr>
            <a:xfrm>
              <a:off x="3026161" y="2850627"/>
              <a:ext cx="176505" cy="260000"/>
            </a:xfrm>
            <a:custGeom>
              <a:rect b="b" l="l" r="r" t="t"/>
              <a:pathLst>
                <a:path extrusionOk="0" h="12051" w="8181">
                  <a:moveTo>
                    <a:pt x="7831" y="0"/>
                  </a:moveTo>
                  <a:lnTo>
                    <a:pt x="5449" y="1761"/>
                  </a:lnTo>
                  <a:lnTo>
                    <a:pt x="3748" y="3012"/>
                  </a:lnTo>
                  <a:lnTo>
                    <a:pt x="1" y="5777"/>
                  </a:lnTo>
                  <a:lnTo>
                    <a:pt x="7944" y="12051"/>
                  </a:lnTo>
                  <a:cubicBezTo>
                    <a:pt x="8098" y="11871"/>
                    <a:pt x="8181" y="11642"/>
                    <a:pt x="8181" y="11405"/>
                  </a:cubicBezTo>
                  <a:lnTo>
                    <a:pt x="8181" y="757"/>
                  </a:lnTo>
                  <a:cubicBezTo>
                    <a:pt x="8181" y="469"/>
                    <a:pt x="8057" y="194"/>
                    <a:pt x="7839" y="6"/>
                  </a:cubicBezTo>
                  <a:cubicBezTo>
                    <a:pt x="7836" y="0"/>
                    <a:pt x="7836" y="0"/>
                    <a:pt x="7831"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41"/>
            <p:cNvSpPr/>
            <p:nvPr/>
          </p:nvSpPr>
          <p:spPr>
            <a:xfrm>
              <a:off x="2798367" y="2953058"/>
              <a:ext cx="399224" cy="165243"/>
            </a:xfrm>
            <a:custGeom>
              <a:rect b="b" l="l" r="r" t="t"/>
              <a:pathLst>
                <a:path extrusionOk="0" h="7659" w="18504">
                  <a:moveTo>
                    <a:pt x="9254" y="0"/>
                  </a:moveTo>
                  <a:lnTo>
                    <a:pt x="7943" y="1037"/>
                  </a:lnTo>
                  <a:lnTo>
                    <a:pt x="0" y="7303"/>
                  </a:lnTo>
                  <a:cubicBezTo>
                    <a:pt x="187" y="7527"/>
                    <a:pt x="463" y="7658"/>
                    <a:pt x="753" y="7658"/>
                  </a:cubicBezTo>
                  <a:cubicBezTo>
                    <a:pt x="756" y="7658"/>
                    <a:pt x="759" y="7658"/>
                    <a:pt x="762" y="7658"/>
                  </a:cubicBezTo>
                  <a:lnTo>
                    <a:pt x="17739" y="7658"/>
                  </a:lnTo>
                  <a:cubicBezTo>
                    <a:pt x="18035" y="7658"/>
                    <a:pt x="18315" y="7529"/>
                    <a:pt x="18503" y="7303"/>
                  </a:cubicBezTo>
                  <a:lnTo>
                    <a:pt x="10560" y="1029"/>
                  </a:lnTo>
                  <a:lnTo>
                    <a:pt x="92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41"/>
            <p:cNvSpPr/>
            <p:nvPr/>
          </p:nvSpPr>
          <p:spPr>
            <a:xfrm>
              <a:off x="2818797" y="2913751"/>
              <a:ext cx="17109" cy="25631"/>
            </a:xfrm>
            <a:custGeom>
              <a:rect b="b" l="l" r="r" t="t"/>
              <a:pathLst>
                <a:path extrusionOk="0" h="1188" w="793">
                  <a:moveTo>
                    <a:pt x="396" y="0"/>
                  </a:moveTo>
                  <a:cubicBezTo>
                    <a:pt x="178" y="0"/>
                    <a:pt x="1" y="178"/>
                    <a:pt x="1" y="396"/>
                  </a:cubicBezTo>
                  <a:lnTo>
                    <a:pt x="1" y="791"/>
                  </a:lnTo>
                  <a:cubicBezTo>
                    <a:pt x="1" y="1009"/>
                    <a:pt x="178" y="1187"/>
                    <a:pt x="396" y="1187"/>
                  </a:cubicBezTo>
                  <a:cubicBezTo>
                    <a:pt x="614" y="1187"/>
                    <a:pt x="792" y="1009"/>
                    <a:pt x="792" y="791"/>
                  </a:cubicBezTo>
                  <a:lnTo>
                    <a:pt x="792" y="396"/>
                  </a:lnTo>
                  <a:cubicBezTo>
                    <a:pt x="792" y="178"/>
                    <a:pt x="614" y="0"/>
                    <a:pt x="396" y="0"/>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41"/>
            <p:cNvSpPr/>
            <p:nvPr/>
          </p:nvSpPr>
          <p:spPr>
            <a:xfrm>
              <a:off x="2818797" y="2956359"/>
              <a:ext cx="17109" cy="68263"/>
            </a:xfrm>
            <a:custGeom>
              <a:rect b="b" l="l" r="r" t="t"/>
              <a:pathLst>
                <a:path extrusionOk="0" h="3164" w="793">
                  <a:moveTo>
                    <a:pt x="396" y="1"/>
                  </a:moveTo>
                  <a:cubicBezTo>
                    <a:pt x="178" y="1"/>
                    <a:pt x="1" y="178"/>
                    <a:pt x="1" y="396"/>
                  </a:cubicBezTo>
                  <a:lnTo>
                    <a:pt x="1" y="2771"/>
                  </a:lnTo>
                  <a:cubicBezTo>
                    <a:pt x="1" y="2989"/>
                    <a:pt x="178" y="3164"/>
                    <a:pt x="396" y="3164"/>
                  </a:cubicBezTo>
                  <a:cubicBezTo>
                    <a:pt x="614" y="3164"/>
                    <a:pt x="792" y="2989"/>
                    <a:pt x="792" y="2771"/>
                  </a:cubicBezTo>
                  <a:lnTo>
                    <a:pt x="792" y="396"/>
                  </a:lnTo>
                  <a:cubicBezTo>
                    <a:pt x="792" y="178"/>
                    <a:pt x="614" y="1"/>
                    <a:pt x="396" y="1"/>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41"/>
            <p:cNvSpPr/>
            <p:nvPr/>
          </p:nvSpPr>
          <p:spPr>
            <a:xfrm>
              <a:off x="2798367" y="2690050"/>
              <a:ext cx="399224" cy="165243"/>
            </a:xfrm>
            <a:custGeom>
              <a:rect b="b" l="l" r="r" t="t"/>
              <a:pathLst>
                <a:path extrusionOk="0" h="7659" w="18504">
                  <a:moveTo>
                    <a:pt x="9254" y="0"/>
                  </a:moveTo>
                  <a:lnTo>
                    <a:pt x="7943" y="1037"/>
                  </a:lnTo>
                  <a:lnTo>
                    <a:pt x="0" y="7303"/>
                  </a:lnTo>
                  <a:cubicBezTo>
                    <a:pt x="187" y="7527"/>
                    <a:pt x="463" y="7658"/>
                    <a:pt x="753" y="7658"/>
                  </a:cubicBezTo>
                  <a:cubicBezTo>
                    <a:pt x="756" y="7658"/>
                    <a:pt x="759" y="7658"/>
                    <a:pt x="762" y="7658"/>
                  </a:cubicBezTo>
                  <a:lnTo>
                    <a:pt x="17739" y="7658"/>
                  </a:lnTo>
                  <a:cubicBezTo>
                    <a:pt x="18035" y="7658"/>
                    <a:pt x="18315" y="7529"/>
                    <a:pt x="18503" y="7303"/>
                  </a:cubicBezTo>
                  <a:lnTo>
                    <a:pt x="10560" y="1029"/>
                  </a:lnTo>
                  <a:lnTo>
                    <a:pt x="925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 name="Google Shape;921;p41"/>
          <p:cNvGrpSpPr/>
          <p:nvPr/>
        </p:nvGrpSpPr>
        <p:grpSpPr>
          <a:xfrm>
            <a:off x="3673315" y="2962993"/>
            <a:ext cx="393303" cy="411335"/>
            <a:chOff x="2793189" y="2690050"/>
            <a:chExt cx="409477" cy="428251"/>
          </a:xfrm>
        </p:grpSpPr>
        <p:sp>
          <p:nvSpPr>
            <p:cNvPr id="922" name="Google Shape;922;p41"/>
            <p:cNvSpPr/>
            <p:nvPr/>
          </p:nvSpPr>
          <p:spPr>
            <a:xfrm>
              <a:off x="2800567" y="2845342"/>
              <a:ext cx="394628" cy="130097"/>
            </a:xfrm>
            <a:custGeom>
              <a:rect b="b" l="l" r="r" t="t"/>
              <a:pathLst>
                <a:path extrusionOk="0" h="6030" w="18291">
                  <a:moveTo>
                    <a:pt x="660" y="0"/>
                  </a:moveTo>
                  <a:cubicBezTo>
                    <a:pt x="418" y="0"/>
                    <a:pt x="184" y="89"/>
                    <a:pt x="1" y="251"/>
                  </a:cubicBezTo>
                  <a:lnTo>
                    <a:pt x="2377" y="2006"/>
                  </a:lnTo>
                  <a:lnTo>
                    <a:pt x="4076" y="3257"/>
                  </a:lnTo>
                  <a:lnTo>
                    <a:pt x="7841" y="6030"/>
                  </a:lnTo>
                  <a:lnTo>
                    <a:pt x="9152" y="4993"/>
                  </a:lnTo>
                  <a:lnTo>
                    <a:pt x="10458" y="6022"/>
                  </a:lnTo>
                  <a:lnTo>
                    <a:pt x="14205" y="3257"/>
                  </a:lnTo>
                  <a:lnTo>
                    <a:pt x="15906" y="2006"/>
                  </a:lnTo>
                  <a:lnTo>
                    <a:pt x="18291" y="245"/>
                  </a:lnTo>
                  <a:cubicBezTo>
                    <a:pt x="18258" y="218"/>
                    <a:pt x="18229" y="194"/>
                    <a:pt x="18194" y="170"/>
                  </a:cubicBezTo>
                  <a:lnTo>
                    <a:pt x="13572" y="0"/>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41"/>
            <p:cNvSpPr/>
            <p:nvPr/>
          </p:nvSpPr>
          <p:spPr>
            <a:xfrm>
              <a:off x="2793189" y="2850735"/>
              <a:ext cx="176570" cy="259892"/>
            </a:xfrm>
            <a:custGeom>
              <a:rect b="b" l="l" r="r" t="t"/>
              <a:pathLst>
                <a:path extrusionOk="0" h="12046" w="8184">
                  <a:moveTo>
                    <a:pt x="343" y="1"/>
                  </a:moveTo>
                  <a:cubicBezTo>
                    <a:pt x="124" y="189"/>
                    <a:pt x="1" y="464"/>
                    <a:pt x="3" y="752"/>
                  </a:cubicBezTo>
                  <a:lnTo>
                    <a:pt x="3" y="11400"/>
                  </a:lnTo>
                  <a:cubicBezTo>
                    <a:pt x="1" y="11637"/>
                    <a:pt x="87" y="11866"/>
                    <a:pt x="240" y="12046"/>
                  </a:cubicBezTo>
                  <a:lnTo>
                    <a:pt x="8183" y="5780"/>
                  </a:lnTo>
                  <a:lnTo>
                    <a:pt x="4418" y="3007"/>
                  </a:lnTo>
                  <a:lnTo>
                    <a:pt x="2719" y="1756"/>
                  </a:lnTo>
                  <a:lnTo>
                    <a:pt x="343"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41"/>
            <p:cNvSpPr/>
            <p:nvPr/>
          </p:nvSpPr>
          <p:spPr>
            <a:xfrm>
              <a:off x="3026161" y="2850627"/>
              <a:ext cx="176505" cy="260000"/>
            </a:xfrm>
            <a:custGeom>
              <a:rect b="b" l="l" r="r" t="t"/>
              <a:pathLst>
                <a:path extrusionOk="0" h="12051" w="8181">
                  <a:moveTo>
                    <a:pt x="7831" y="0"/>
                  </a:moveTo>
                  <a:lnTo>
                    <a:pt x="5449" y="1761"/>
                  </a:lnTo>
                  <a:lnTo>
                    <a:pt x="3748" y="3012"/>
                  </a:lnTo>
                  <a:lnTo>
                    <a:pt x="1" y="5777"/>
                  </a:lnTo>
                  <a:lnTo>
                    <a:pt x="7944" y="12051"/>
                  </a:lnTo>
                  <a:cubicBezTo>
                    <a:pt x="8098" y="11871"/>
                    <a:pt x="8181" y="11642"/>
                    <a:pt x="8181" y="11405"/>
                  </a:cubicBezTo>
                  <a:lnTo>
                    <a:pt x="8181" y="757"/>
                  </a:lnTo>
                  <a:cubicBezTo>
                    <a:pt x="8181" y="469"/>
                    <a:pt x="8057" y="194"/>
                    <a:pt x="7839" y="6"/>
                  </a:cubicBezTo>
                  <a:cubicBezTo>
                    <a:pt x="7836" y="0"/>
                    <a:pt x="7836" y="0"/>
                    <a:pt x="7831"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41"/>
            <p:cNvSpPr/>
            <p:nvPr/>
          </p:nvSpPr>
          <p:spPr>
            <a:xfrm>
              <a:off x="2798367" y="2953058"/>
              <a:ext cx="399224" cy="165243"/>
            </a:xfrm>
            <a:custGeom>
              <a:rect b="b" l="l" r="r" t="t"/>
              <a:pathLst>
                <a:path extrusionOk="0" h="7659" w="18504">
                  <a:moveTo>
                    <a:pt x="9254" y="0"/>
                  </a:moveTo>
                  <a:lnTo>
                    <a:pt x="7943" y="1037"/>
                  </a:lnTo>
                  <a:lnTo>
                    <a:pt x="0" y="7303"/>
                  </a:lnTo>
                  <a:cubicBezTo>
                    <a:pt x="187" y="7527"/>
                    <a:pt x="463" y="7658"/>
                    <a:pt x="753" y="7658"/>
                  </a:cubicBezTo>
                  <a:cubicBezTo>
                    <a:pt x="756" y="7658"/>
                    <a:pt x="759" y="7658"/>
                    <a:pt x="762" y="7658"/>
                  </a:cubicBezTo>
                  <a:lnTo>
                    <a:pt x="17739" y="7658"/>
                  </a:lnTo>
                  <a:cubicBezTo>
                    <a:pt x="18035" y="7658"/>
                    <a:pt x="18315" y="7529"/>
                    <a:pt x="18503" y="7303"/>
                  </a:cubicBezTo>
                  <a:lnTo>
                    <a:pt x="10560" y="1029"/>
                  </a:lnTo>
                  <a:lnTo>
                    <a:pt x="92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41"/>
            <p:cNvSpPr/>
            <p:nvPr/>
          </p:nvSpPr>
          <p:spPr>
            <a:xfrm>
              <a:off x="2818797" y="2913751"/>
              <a:ext cx="17109" cy="25631"/>
            </a:xfrm>
            <a:custGeom>
              <a:rect b="b" l="l" r="r" t="t"/>
              <a:pathLst>
                <a:path extrusionOk="0" h="1188" w="793">
                  <a:moveTo>
                    <a:pt x="396" y="0"/>
                  </a:moveTo>
                  <a:cubicBezTo>
                    <a:pt x="178" y="0"/>
                    <a:pt x="1" y="178"/>
                    <a:pt x="1" y="396"/>
                  </a:cubicBezTo>
                  <a:lnTo>
                    <a:pt x="1" y="791"/>
                  </a:lnTo>
                  <a:cubicBezTo>
                    <a:pt x="1" y="1009"/>
                    <a:pt x="178" y="1187"/>
                    <a:pt x="396" y="1187"/>
                  </a:cubicBezTo>
                  <a:cubicBezTo>
                    <a:pt x="614" y="1187"/>
                    <a:pt x="792" y="1009"/>
                    <a:pt x="792" y="791"/>
                  </a:cubicBezTo>
                  <a:lnTo>
                    <a:pt x="792" y="396"/>
                  </a:lnTo>
                  <a:cubicBezTo>
                    <a:pt x="792" y="178"/>
                    <a:pt x="614" y="0"/>
                    <a:pt x="396" y="0"/>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41"/>
            <p:cNvSpPr/>
            <p:nvPr/>
          </p:nvSpPr>
          <p:spPr>
            <a:xfrm>
              <a:off x="2818797" y="2956359"/>
              <a:ext cx="17109" cy="68263"/>
            </a:xfrm>
            <a:custGeom>
              <a:rect b="b" l="l" r="r" t="t"/>
              <a:pathLst>
                <a:path extrusionOk="0" h="3164" w="793">
                  <a:moveTo>
                    <a:pt x="396" y="1"/>
                  </a:moveTo>
                  <a:cubicBezTo>
                    <a:pt x="178" y="1"/>
                    <a:pt x="1" y="178"/>
                    <a:pt x="1" y="396"/>
                  </a:cubicBezTo>
                  <a:lnTo>
                    <a:pt x="1" y="2771"/>
                  </a:lnTo>
                  <a:cubicBezTo>
                    <a:pt x="1" y="2989"/>
                    <a:pt x="178" y="3164"/>
                    <a:pt x="396" y="3164"/>
                  </a:cubicBezTo>
                  <a:cubicBezTo>
                    <a:pt x="614" y="3164"/>
                    <a:pt x="792" y="2989"/>
                    <a:pt x="792" y="2771"/>
                  </a:cubicBezTo>
                  <a:lnTo>
                    <a:pt x="792" y="396"/>
                  </a:lnTo>
                  <a:cubicBezTo>
                    <a:pt x="792" y="178"/>
                    <a:pt x="614" y="1"/>
                    <a:pt x="396" y="1"/>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41"/>
            <p:cNvSpPr/>
            <p:nvPr/>
          </p:nvSpPr>
          <p:spPr>
            <a:xfrm>
              <a:off x="2798367" y="2690050"/>
              <a:ext cx="399224" cy="165243"/>
            </a:xfrm>
            <a:custGeom>
              <a:rect b="b" l="l" r="r" t="t"/>
              <a:pathLst>
                <a:path extrusionOk="0" h="7659" w="18504">
                  <a:moveTo>
                    <a:pt x="9254" y="0"/>
                  </a:moveTo>
                  <a:lnTo>
                    <a:pt x="7943" y="1037"/>
                  </a:lnTo>
                  <a:lnTo>
                    <a:pt x="0" y="7303"/>
                  </a:lnTo>
                  <a:cubicBezTo>
                    <a:pt x="187" y="7527"/>
                    <a:pt x="463" y="7658"/>
                    <a:pt x="753" y="7658"/>
                  </a:cubicBezTo>
                  <a:cubicBezTo>
                    <a:pt x="756" y="7658"/>
                    <a:pt x="759" y="7658"/>
                    <a:pt x="762" y="7658"/>
                  </a:cubicBezTo>
                  <a:lnTo>
                    <a:pt x="17739" y="7658"/>
                  </a:lnTo>
                  <a:cubicBezTo>
                    <a:pt x="18035" y="7658"/>
                    <a:pt x="18315" y="7529"/>
                    <a:pt x="18503" y="7303"/>
                  </a:cubicBezTo>
                  <a:lnTo>
                    <a:pt x="10560" y="1029"/>
                  </a:lnTo>
                  <a:lnTo>
                    <a:pt x="925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 name="Google Shape;929;p41"/>
          <p:cNvGrpSpPr/>
          <p:nvPr/>
        </p:nvGrpSpPr>
        <p:grpSpPr>
          <a:xfrm>
            <a:off x="3168055" y="2962993"/>
            <a:ext cx="393303" cy="411335"/>
            <a:chOff x="2793189" y="2690050"/>
            <a:chExt cx="409477" cy="428251"/>
          </a:xfrm>
        </p:grpSpPr>
        <p:sp>
          <p:nvSpPr>
            <p:cNvPr id="930" name="Google Shape;930;p41"/>
            <p:cNvSpPr/>
            <p:nvPr/>
          </p:nvSpPr>
          <p:spPr>
            <a:xfrm>
              <a:off x="2800567" y="2845342"/>
              <a:ext cx="394628" cy="130097"/>
            </a:xfrm>
            <a:custGeom>
              <a:rect b="b" l="l" r="r" t="t"/>
              <a:pathLst>
                <a:path extrusionOk="0" h="6030" w="18291">
                  <a:moveTo>
                    <a:pt x="660" y="0"/>
                  </a:moveTo>
                  <a:cubicBezTo>
                    <a:pt x="418" y="0"/>
                    <a:pt x="184" y="89"/>
                    <a:pt x="1" y="251"/>
                  </a:cubicBezTo>
                  <a:lnTo>
                    <a:pt x="2377" y="2006"/>
                  </a:lnTo>
                  <a:lnTo>
                    <a:pt x="4076" y="3257"/>
                  </a:lnTo>
                  <a:lnTo>
                    <a:pt x="7841" y="6030"/>
                  </a:lnTo>
                  <a:lnTo>
                    <a:pt x="9152" y="4993"/>
                  </a:lnTo>
                  <a:lnTo>
                    <a:pt x="10458" y="6022"/>
                  </a:lnTo>
                  <a:lnTo>
                    <a:pt x="14205" y="3257"/>
                  </a:lnTo>
                  <a:lnTo>
                    <a:pt x="15906" y="2006"/>
                  </a:lnTo>
                  <a:lnTo>
                    <a:pt x="18291" y="245"/>
                  </a:lnTo>
                  <a:cubicBezTo>
                    <a:pt x="18258" y="218"/>
                    <a:pt x="18229" y="194"/>
                    <a:pt x="18194" y="170"/>
                  </a:cubicBezTo>
                  <a:lnTo>
                    <a:pt x="13572" y="0"/>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41"/>
            <p:cNvSpPr/>
            <p:nvPr/>
          </p:nvSpPr>
          <p:spPr>
            <a:xfrm>
              <a:off x="2793189" y="2850735"/>
              <a:ext cx="176570" cy="259892"/>
            </a:xfrm>
            <a:custGeom>
              <a:rect b="b" l="l" r="r" t="t"/>
              <a:pathLst>
                <a:path extrusionOk="0" h="12046" w="8184">
                  <a:moveTo>
                    <a:pt x="343" y="1"/>
                  </a:moveTo>
                  <a:cubicBezTo>
                    <a:pt x="124" y="189"/>
                    <a:pt x="1" y="464"/>
                    <a:pt x="3" y="752"/>
                  </a:cubicBezTo>
                  <a:lnTo>
                    <a:pt x="3" y="11400"/>
                  </a:lnTo>
                  <a:cubicBezTo>
                    <a:pt x="1" y="11637"/>
                    <a:pt x="87" y="11866"/>
                    <a:pt x="240" y="12046"/>
                  </a:cubicBezTo>
                  <a:lnTo>
                    <a:pt x="8183" y="5780"/>
                  </a:lnTo>
                  <a:lnTo>
                    <a:pt x="4418" y="3007"/>
                  </a:lnTo>
                  <a:lnTo>
                    <a:pt x="2719" y="1756"/>
                  </a:lnTo>
                  <a:lnTo>
                    <a:pt x="343"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41"/>
            <p:cNvSpPr/>
            <p:nvPr/>
          </p:nvSpPr>
          <p:spPr>
            <a:xfrm>
              <a:off x="3026161" y="2850627"/>
              <a:ext cx="176505" cy="260000"/>
            </a:xfrm>
            <a:custGeom>
              <a:rect b="b" l="l" r="r" t="t"/>
              <a:pathLst>
                <a:path extrusionOk="0" h="12051" w="8181">
                  <a:moveTo>
                    <a:pt x="7831" y="0"/>
                  </a:moveTo>
                  <a:lnTo>
                    <a:pt x="5449" y="1761"/>
                  </a:lnTo>
                  <a:lnTo>
                    <a:pt x="3748" y="3012"/>
                  </a:lnTo>
                  <a:lnTo>
                    <a:pt x="1" y="5777"/>
                  </a:lnTo>
                  <a:lnTo>
                    <a:pt x="7944" y="12051"/>
                  </a:lnTo>
                  <a:cubicBezTo>
                    <a:pt x="8098" y="11871"/>
                    <a:pt x="8181" y="11642"/>
                    <a:pt x="8181" y="11405"/>
                  </a:cubicBezTo>
                  <a:lnTo>
                    <a:pt x="8181" y="757"/>
                  </a:lnTo>
                  <a:cubicBezTo>
                    <a:pt x="8181" y="469"/>
                    <a:pt x="8057" y="194"/>
                    <a:pt x="7839" y="6"/>
                  </a:cubicBezTo>
                  <a:cubicBezTo>
                    <a:pt x="7836" y="0"/>
                    <a:pt x="7836" y="0"/>
                    <a:pt x="7831"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41"/>
            <p:cNvSpPr/>
            <p:nvPr/>
          </p:nvSpPr>
          <p:spPr>
            <a:xfrm>
              <a:off x="2798367" y="2953058"/>
              <a:ext cx="399224" cy="165243"/>
            </a:xfrm>
            <a:custGeom>
              <a:rect b="b" l="l" r="r" t="t"/>
              <a:pathLst>
                <a:path extrusionOk="0" h="7659" w="18504">
                  <a:moveTo>
                    <a:pt x="9254" y="0"/>
                  </a:moveTo>
                  <a:lnTo>
                    <a:pt x="7943" y="1037"/>
                  </a:lnTo>
                  <a:lnTo>
                    <a:pt x="0" y="7303"/>
                  </a:lnTo>
                  <a:cubicBezTo>
                    <a:pt x="187" y="7527"/>
                    <a:pt x="463" y="7658"/>
                    <a:pt x="753" y="7658"/>
                  </a:cubicBezTo>
                  <a:cubicBezTo>
                    <a:pt x="756" y="7658"/>
                    <a:pt x="759" y="7658"/>
                    <a:pt x="762" y="7658"/>
                  </a:cubicBezTo>
                  <a:lnTo>
                    <a:pt x="17739" y="7658"/>
                  </a:lnTo>
                  <a:cubicBezTo>
                    <a:pt x="18035" y="7658"/>
                    <a:pt x="18315" y="7529"/>
                    <a:pt x="18503" y="7303"/>
                  </a:cubicBezTo>
                  <a:lnTo>
                    <a:pt x="10560" y="1029"/>
                  </a:lnTo>
                  <a:lnTo>
                    <a:pt x="92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41"/>
            <p:cNvSpPr/>
            <p:nvPr/>
          </p:nvSpPr>
          <p:spPr>
            <a:xfrm>
              <a:off x="2818797" y="2913751"/>
              <a:ext cx="17109" cy="25631"/>
            </a:xfrm>
            <a:custGeom>
              <a:rect b="b" l="l" r="r" t="t"/>
              <a:pathLst>
                <a:path extrusionOk="0" h="1188" w="793">
                  <a:moveTo>
                    <a:pt x="396" y="0"/>
                  </a:moveTo>
                  <a:cubicBezTo>
                    <a:pt x="178" y="0"/>
                    <a:pt x="1" y="178"/>
                    <a:pt x="1" y="396"/>
                  </a:cubicBezTo>
                  <a:lnTo>
                    <a:pt x="1" y="791"/>
                  </a:lnTo>
                  <a:cubicBezTo>
                    <a:pt x="1" y="1009"/>
                    <a:pt x="178" y="1187"/>
                    <a:pt x="396" y="1187"/>
                  </a:cubicBezTo>
                  <a:cubicBezTo>
                    <a:pt x="614" y="1187"/>
                    <a:pt x="792" y="1009"/>
                    <a:pt x="792" y="791"/>
                  </a:cubicBezTo>
                  <a:lnTo>
                    <a:pt x="792" y="396"/>
                  </a:lnTo>
                  <a:cubicBezTo>
                    <a:pt x="792" y="178"/>
                    <a:pt x="614" y="0"/>
                    <a:pt x="396" y="0"/>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41"/>
            <p:cNvSpPr/>
            <p:nvPr/>
          </p:nvSpPr>
          <p:spPr>
            <a:xfrm>
              <a:off x="2818797" y="2956359"/>
              <a:ext cx="17109" cy="68263"/>
            </a:xfrm>
            <a:custGeom>
              <a:rect b="b" l="l" r="r" t="t"/>
              <a:pathLst>
                <a:path extrusionOk="0" h="3164" w="793">
                  <a:moveTo>
                    <a:pt x="396" y="1"/>
                  </a:moveTo>
                  <a:cubicBezTo>
                    <a:pt x="178" y="1"/>
                    <a:pt x="1" y="178"/>
                    <a:pt x="1" y="396"/>
                  </a:cubicBezTo>
                  <a:lnTo>
                    <a:pt x="1" y="2771"/>
                  </a:lnTo>
                  <a:cubicBezTo>
                    <a:pt x="1" y="2989"/>
                    <a:pt x="178" y="3164"/>
                    <a:pt x="396" y="3164"/>
                  </a:cubicBezTo>
                  <a:cubicBezTo>
                    <a:pt x="614" y="3164"/>
                    <a:pt x="792" y="2989"/>
                    <a:pt x="792" y="2771"/>
                  </a:cubicBezTo>
                  <a:lnTo>
                    <a:pt x="792" y="396"/>
                  </a:lnTo>
                  <a:cubicBezTo>
                    <a:pt x="792" y="178"/>
                    <a:pt x="614" y="1"/>
                    <a:pt x="396" y="1"/>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41"/>
            <p:cNvSpPr/>
            <p:nvPr/>
          </p:nvSpPr>
          <p:spPr>
            <a:xfrm>
              <a:off x="2798367" y="2690050"/>
              <a:ext cx="399224" cy="165243"/>
            </a:xfrm>
            <a:custGeom>
              <a:rect b="b" l="l" r="r" t="t"/>
              <a:pathLst>
                <a:path extrusionOk="0" h="7659" w="18504">
                  <a:moveTo>
                    <a:pt x="9254" y="0"/>
                  </a:moveTo>
                  <a:lnTo>
                    <a:pt x="7943" y="1037"/>
                  </a:lnTo>
                  <a:lnTo>
                    <a:pt x="0" y="7303"/>
                  </a:lnTo>
                  <a:cubicBezTo>
                    <a:pt x="187" y="7527"/>
                    <a:pt x="463" y="7658"/>
                    <a:pt x="753" y="7658"/>
                  </a:cubicBezTo>
                  <a:cubicBezTo>
                    <a:pt x="756" y="7658"/>
                    <a:pt x="759" y="7658"/>
                    <a:pt x="762" y="7658"/>
                  </a:cubicBezTo>
                  <a:lnTo>
                    <a:pt x="17739" y="7658"/>
                  </a:lnTo>
                  <a:cubicBezTo>
                    <a:pt x="18035" y="7658"/>
                    <a:pt x="18315" y="7529"/>
                    <a:pt x="18503" y="7303"/>
                  </a:cubicBezTo>
                  <a:lnTo>
                    <a:pt x="10560" y="1029"/>
                  </a:lnTo>
                  <a:lnTo>
                    <a:pt x="925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 name="Google Shape;937;p41"/>
          <p:cNvGrpSpPr/>
          <p:nvPr/>
        </p:nvGrpSpPr>
        <p:grpSpPr>
          <a:xfrm>
            <a:off x="7795223" y="2476921"/>
            <a:ext cx="460536" cy="458630"/>
            <a:chOff x="7904616" y="3062060"/>
            <a:chExt cx="550288" cy="548011"/>
          </a:xfrm>
        </p:grpSpPr>
        <p:sp>
          <p:nvSpPr>
            <p:cNvPr id="938" name="Google Shape;938;p41"/>
            <p:cNvSpPr/>
            <p:nvPr/>
          </p:nvSpPr>
          <p:spPr>
            <a:xfrm>
              <a:off x="8129837" y="3062060"/>
              <a:ext cx="132783" cy="174560"/>
            </a:xfrm>
            <a:custGeom>
              <a:rect b="b" l="l" r="r" t="t"/>
              <a:pathLst>
                <a:path extrusionOk="0" h="7287" w="5543">
                  <a:moveTo>
                    <a:pt x="1146" y="0"/>
                  </a:moveTo>
                  <a:cubicBezTo>
                    <a:pt x="1128" y="0"/>
                    <a:pt x="1109" y="1"/>
                    <a:pt x="1091" y="2"/>
                  </a:cubicBezTo>
                  <a:lnTo>
                    <a:pt x="0" y="7286"/>
                  </a:lnTo>
                  <a:lnTo>
                    <a:pt x="0" y="7286"/>
                  </a:lnTo>
                  <a:lnTo>
                    <a:pt x="5543" y="4078"/>
                  </a:lnTo>
                  <a:lnTo>
                    <a:pt x="1699" y="231"/>
                  </a:lnTo>
                  <a:cubicBezTo>
                    <a:pt x="1553" y="83"/>
                    <a:pt x="1353" y="0"/>
                    <a:pt x="1146"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41"/>
            <p:cNvSpPr/>
            <p:nvPr/>
          </p:nvSpPr>
          <p:spPr>
            <a:xfrm>
              <a:off x="7905071" y="3062108"/>
              <a:ext cx="250905" cy="251048"/>
            </a:xfrm>
            <a:custGeom>
              <a:rect b="b" l="l" r="r" t="t"/>
              <a:pathLst>
                <a:path extrusionOk="0" h="10480" w="10474">
                  <a:moveTo>
                    <a:pt x="10474" y="0"/>
                  </a:moveTo>
                  <a:lnTo>
                    <a:pt x="10474" y="0"/>
                  </a:lnTo>
                  <a:cubicBezTo>
                    <a:pt x="10280" y="9"/>
                    <a:pt x="10099" y="92"/>
                    <a:pt x="9965" y="229"/>
                  </a:cubicBezTo>
                  <a:lnTo>
                    <a:pt x="229" y="9968"/>
                  </a:lnTo>
                  <a:cubicBezTo>
                    <a:pt x="92" y="10105"/>
                    <a:pt x="8" y="10285"/>
                    <a:pt x="0" y="10479"/>
                  </a:cubicBezTo>
                  <a:lnTo>
                    <a:pt x="5375" y="9672"/>
                  </a:lnTo>
                  <a:cubicBezTo>
                    <a:pt x="5437" y="9591"/>
                    <a:pt x="5515" y="9524"/>
                    <a:pt x="5604" y="9475"/>
                  </a:cubicBezTo>
                  <a:lnTo>
                    <a:pt x="9383" y="7284"/>
                  </a:lnTo>
                  <a:lnTo>
                    <a:pt x="10474" y="0"/>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41"/>
            <p:cNvSpPr/>
            <p:nvPr/>
          </p:nvSpPr>
          <p:spPr>
            <a:xfrm>
              <a:off x="7904616" y="3293772"/>
              <a:ext cx="180237" cy="176429"/>
            </a:xfrm>
            <a:custGeom>
              <a:rect b="b" l="l" r="r" t="t"/>
              <a:pathLst>
                <a:path extrusionOk="0" h="7365" w="7524">
                  <a:moveTo>
                    <a:pt x="5394" y="1"/>
                  </a:moveTo>
                  <a:lnTo>
                    <a:pt x="19" y="808"/>
                  </a:lnTo>
                  <a:cubicBezTo>
                    <a:pt x="0" y="1034"/>
                    <a:pt x="84" y="1258"/>
                    <a:pt x="248" y="1417"/>
                  </a:cubicBezTo>
                  <a:lnTo>
                    <a:pt x="5970" y="7139"/>
                  </a:lnTo>
                  <a:cubicBezTo>
                    <a:pt x="6115" y="7284"/>
                    <a:pt x="6309" y="7364"/>
                    <a:pt x="6511" y="7364"/>
                  </a:cubicBezTo>
                  <a:cubicBezTo>
                    <a:pt x="6538" y="7364"/>
                    <a:pt x="6565" y="7363"/>
                    <a:pt x="6592" y="7360"/>
                  </a:cubicBezTo>
                  <a:cubicBezTo>
                    <a:pt x="6778" y="7352"/>
                    <a:pt x="6956" y="7274"/>
                    <a:pt x="7090" y="7139"/>
                  </a:cubicBezTo>
                  <a:lnTo>
                    <a:pt x="7524" y="6706"/>
                  </a:lnTo>
                  <a:lnTo>
                    <a:pt x="7524" y="4665"/>
                  </a:lnTo>
                  <a:lnTo>
                    <a:pt x="7182" y="4073"/>
                  </a:lnTo>
                  <a:lnTo>
                    <a:pt x="5335" y="884"/>
                  </a:lnTo>
                  <a:cubicBezTo>
                    <a:pt x="5219" y="687"/>
                    <a:pt x="5195" y="453"/>
                    <a:pt x="5271" y="238"/>
                  </a:cubicBezTo>
                  <a:cubicBezTo>
                    <a:pt x="5295" y="151"/>
                    <a:pt x="5338" y="71"/>
                    <a:pt x="5394"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41"/>
            <p:cNvSpPr/>
            <p:nvPr/>
          </p:nvSpPr>
          <p:spPr>
            <a:xfrm>
              <a:off x="7991667" y="3216064"/>
              <a:ext cx="60486" cy="58786"/>
            </a:xfrm>
            <a:custGeom>
              <a:rect b="b" l="l" r="r" t="t"/>
              <a:pathLst>
                <a:path extrusionOk="0" h="2454" w="2525">
                  <a:moveTo>
                    <a:pt x="2090" y="0"/>
                  </a:moveTo>
                  <a:cubicBezTo>
                    <a:pt x="1991" y="0"/>
                    <a:pt x="1891" y="37"/>
                    <a:pt x="1814" y="112"/>
                  </a:cubicBezTo>
                  <a:lnTo>
                    <a:pt x="145" y="1780"/>
                  </a:lnTo>
                  <a:cubicBezTo>
                    <a:pt x="32" y="1894"/>
                    <a:pt x="0" y="2063"/>
                    <a:pt x="62" y="2211"/>
                  </a:cubicBezTo>
                  <a:cubicBezTo>
                    <a:pt x="121" y="2359"/>
                    <a:pt x="267" y="2453"/>
                    <a:pt x="425" y="2453"/>
                  </a:cubicBezTo>
                  <a:cubicBezTo>
                    <a:pt x="530" y="2453"/>
                    <a:pt x="633" y="2413"/>
                    <a:pt x="705" y="2338"/>
                  </a:cubicBezTo>
                  <a:lnTo>
                    <a:pt x="2374" y="669"/>
                  </a:lnTo>
                  <a:cubicBezTo>
                    <a:pt x="2525" y="515"/>
                    <a:pt x="2522" y="268"/>
                    <a:pt x="2369" y="117"/>
                  </a:cubicBezTo>
                  <a:cubicBezTo>
                    <a:pt x="2292" y="39"/>
                    <a:pt x="2191" y="0"/>
                    <a:pt x="20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41"/>
            <p:cNvSpPr/>
            <p:nvPr/>
          </p:nvSpPr>
          <p:spPr>
            <a:xfrm>
              <a:off x="8055625" y="3183941"/>
              <a:ext cx="28578" cy="26949"/>
            </a:xfrm>
            <a:custGeom>
              <a:rect b="b" l="l" r="r" t="t"/>
              <a:pathLst>
                <a:path extrusionOk="0" h="1125" w="1193">
                  <a:moveTo>
                    <a:pt x="760" y="0"/>
                  </a:moveTo>
                  <a:cubicBezTo>
                    <a:pt x="659" y="0"/>
                    <a:pt x="557" y="39"/>
                    <a:pt x="479" y="118"/>
                  </a:cubicBezTo>
                  <a:lnTo>
                    <a:pt x="146" y="451"/>
                  </a:lnTo>
                  <a:cubicBezTo>
                    <a:pt x="33" y="564"/>
                    <a:pt x="0" y="734"/>
                    <a:pt x="59" y="882"/>
                  </a:cubicBezTo>
                  <a:cubicBezTo>
                    <a:pt x="121" y="1030"/>
                    <a:pt x="267" y="1124"/>
                    <a:pt x="426" y="1124"/>
                  </a:cubicBezTo>
                  <a:cubicBezTo>
                    <a:pt x="530" y="1124"/>
                    <a:pt x="630" y="1084"/>
                    <a:pt x="705" y="1011"/>
                  </a:cubicBezTo>
                  <a:lnTo>
                    <a:pt x="1039" y="677"/>
                  </a:lnTo>
                  <a:cubicBezTo>
                    <a:pt x="1193" y="521"/>
                    <a:pt x="1193" y="271"/>
                    <a:pt x="1039" y="118"/>
                  </a:cubicBezTo>
                  <a:cubicBezTo>
                    <a:pt x="963" y="39"/>
                    <a:pt x="862" y="0"/>
                    <a:pt x="7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41"/>
            <p:cNvSpPr/>
            <p:nvPr/>
          </p:nvSpPr>
          <p:spPr>
            <a:xfrm>
              <a:off x="8291793" y="3378188"/>
              <a:ext cx="162391" cy="227117"/>
            </a:xfrm>
            <a:custGeom>
              <a:rect b="b" l="l" r="r" t="t"/>
              <a:pathLst>
                <a:path extrusionOk="0" h="9481" w="6779">
                  <a:moveTo>
                    <a:pt x="6510" y="0"/>
                  </a:moveTo>
                  <a:lnTo>
                    <a:pt x="1" y="4888"/>
                  </a:lnTo>
                  <a:lnTo>
                    <a:pt x="6504" y="9480"/>
                  </a:lnTo>
                  <a:cubicBezTo>
                    <a:pt x="6676" y="9332"/>
                    <a:pt x="6776" y="9117"/>
                    <a:pt x="6776" y="8888"/>
                  </a:cubicBezTo>
                  <a:lnTo>
                    <a:pt x="6776" y="587"/>
                  </a:lnTo>
                  <a:cubicBezTo>
                    <a:pt x="6779" y="361"/>
                    <a:pt x="6679" y="146"/>
                    <a:pt x="6510"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41"/>
            <p:cNvSpPr/>
            <p:nvPr/>
          </p:nvSpPr>
          <p:spPr>
            <a:xfrm>
              <a:off x="8091414" y="3495278"/>
              <a:ext cx="356211" cy="114792"/>
            </a:xfrm>
            <a:custGeom>
              <a:rect b="b" l="l" r="r" t="t"/>
              <a:pathLst>
                <a:path extrusionOk="0" h="4792" w="14870">
                  <a:moveTo>
                    <a:pt x="6498" y="0"/>
                  </a:moveTo>
                  <a:lnTo>
                    <a:pt x="0" y="4598"/>
                  </a:lnTo>
                  <a:cubicBezTo>
                    <a:pt x="143" y="4724"/>
                    <a:pt x="326" y="4792"/>
                    <a:pt x="517" y="4792"/>
                  </a:cubicBezTo>
                  <a:lnTo>
                    <a:pt x="14352" y="4792"/>
                  </a:lnTo>
                  <a:cubicBezTo>
                    <a:pt x="14543" y="4792"/>
                    <a:pt x="14727" y="4722"/>
                    <a:pt x="14869" y="4592"/>
                  </a:cubicBezTo>
                  <a:lnTo>
                    <a:pt x="8366" y="0"/>
                  </a:lnTo>
                  <a:lnTo>
                    <a:pt x="7628" y="555"/>
                  </a:lnTo>
                  <a:cubicBezTo>
                    <a:pt x="7571" y="598"/>
                    <a:pt x="7502" y="619"/>
                    <a:pt x="7433" y="619"/>
                  </a:cubicBezTo>
                  <a:cubicBezTo>
                    <a:pt x="7364" y="619"/>
                    <a:pt x="7295" y="598"/>
                    <a:pt x="7235" y="555"/>
                  </a:cubicBezTo>
                  <a:lnTo>
                    <a:pt x="6498" y="0"/>
                  </a:ln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41"/>
            <p:cNvSpPr/>
            <p:nvPr/>
          </p:nvSpPr>
          <p:spPr>
            <a:xfrm>
              <a:off x="8084826" y="3378188"/>
              <a:ext cx="162247" cy="227237"/>
            </a:xfrm>
            <a:custGeom>
              <a:rect b="b" l="l" r="r" t="t"/>
              <a:pathLst>
                <a:path extrusionOk="0" h="9486" w="6773">
                  <a:moveTo>
                    <a:pt x="270" y="0"/>
                  </a:moveTo>
                  <a:cubicBezTo>
                    <a:pt x="97" y="148"/>
                    <a:pt x="1" y="364"/>
                    <a:pt x="1" y="590"/>
                  </a:cubicBezTo>
                  <a:lnTo>
                    <a:pt x="1" y="8888"/>
                  </a:lnTo>
                  <a:cubicBezTo>
                    <a:pt x="3" y="9117"/>
                    <a:pt x="100" y="9335"/>
                    <a:pt x="275" y="9486"/>
                  </a:cubicBezTo>
                  <a:lnTo>
                    <a:pt x="6773" y="4888"/>
                  </a:lnTo>
                  <a:lnTo>
                    <a:pt x="270" y="0"/>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41"/>
            <p:cNvSpPr/>
            <p:nvPr/>
          </p:nvSpPr>
          <p:spPr>
            <a:xfrm>
              <a:off x="8091270" y="3373349"/>
              <a:ext cx="356402" cy="136783"/>
            </a:xfrm>
            <a:custGeom>
              <a:rect b="b" l="l" r="r" t="t"/>
              <a:pathLst>
                <a:path extrusionOk="0" h="5710" w="14878">
                  <a:moveTo>
                    <a:pt x="513" y="0"/>
                  </a:moveTo>
                  <a:cubicBezTo>
                    <a:pt x="322" y="0"/>
                    <a:pt x="141" y="73"/>
                    <a:pt x="1" y="202"/>
                  </a:cubicBezTo>
                  <a:lnTo>
                    <a:pt x="6504" y="5090"/>
                  </a:lnTo>
                  <a:lnTo>
                    <a:pt x="7241" y="5645"/>
                  </a:lnTo>
                  <a:cubicBezTo>
                    <a:pt x="7299" y="5688"/>
                    <a:pt x="7369" y="5709"/>
                    <a:pt x="7438" y="5709"/>
                  </a:cubicBezTo>
                  <a:cubicBezTo>
                    <a:pt x="7507" y="5709"/>
                    <a:pt x="7577" y="5688"/>
                    <a:pt x="7634" y="5645"/>
                  </a:cubicBezTo>
                  <a:lnTo>
                    <a:pt x="8372" y="5090"/>
                  </a:lnTo>
                  <a:lnTo>
                    <a:pt x="14878" y="202"/>
                  </a:lnTo>
                  <a:cubicBezTo>
                    <a:pt x="14740" y="73"/>
                    <a:pt x="14556" y="0"/>
                    <a:pt x="14369" y="0"/>
                  </a:cubicBezTo>
                  <a:cubicBezTo>
                    <a:pt x="14365" y="0"/>
                    <a:pt x="14362" y="0"/>
                    <a:pt x="14358" y="0"/>
                  </a:cubicBezTo>
                  <a:lnTo>
                    <a:pt x="523" y="0"/>
                  </a:lnTo>
                  <a:cubicBezTo>
                    <a:pt x="519" y="0"/>
                    <a:pt x="516" y="0"/>
                    <a:pt x="513" y="0"/>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41"/>
            <p:cNvSpPr/>
            <p:nvPr/>
          </p:nvSpPr>
          <p:spPr>
            <a:xfrm>
              <a:off x="8184453" y="3401711"/>
              <a:ext cx="75794" cy="18996"/>
            </a:xfrm>
            <a:custGeom>
              <a:rect b="b" l="l" r="r" t="t"/>
              <a:pathLst>
                <a:path extrusionOk="0" h="793" w="3164">
                  <a:moveTo>
                    <a:pt x="396" y="1"/>
                  </a:moveTo>
                  <a:cubicBezTo>
                    <a:pt x="178" y="1"/>
                    <a:pt x="0" y="178"/>
                    <a:pt x="0" y="396"/>
                  </a:cubicBezTo>
                  <a:cubicBezTo>
                    <a:pt x="0" y="614"/>
                    <a:pt x="178" y="792"/>
                    <a:pt x="396" y="792"/>
                  </a:cubicBezTo>
                  <a:lnTo>
                    <a:pt x="2767" y="792"/>
                  </a:lnTo>
                  <a:cubicBezTo>
                    <a:pt x="2985" y="792"/>
                    <a:pt x="3163" y="614"/>
                    <a:pt x="3163" y="396"/>
                  </a:cubicBezTo>
                  <a:cubicBezTo>
                    <a:pt x="3163" y="178"/>
                    <a:pt x="2985" y="1"/>
                    <a:pt x="27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41"/>
            <p:cNvSpPr/>
            <p:nvPr/>
          </p:nvSpPr>
          <p:spPr>
            <a:xfrm>
              <a:off x="8275289" y="3401711"/>
              <a:ext cx="30327" cy="18996"/>
            </a:xfrm>
            <a:custGeom>
              <a:rect b="b" l="l" r="r" t="t"/>
              <a:pathLst>
                <a:path extrusionOk="0" h="793" w="1266">
                  <a:moveTo>
                    <a:pt x="397" y="1"/>
                  </a:moveTo>
                  <a:cubicBezTo>
                    <a:pt x="179" y="1"/>
                    <a:pt x="1" y="178"/>
                    <a:pt x="1" y="396"/>
                  </a:cubicBezTo>
                  <a:cubicBezTo>
                    <a:pt x="1" y="614"/>
                    <a:pt x="179" y="792"/>
                    <a:pt x="397" y="792"/>
                  </a:cubicBezTo>
                  <a:lnTo>
                    <a:pt x="870" y="792"/>
                  </a:lnTo>
                  <a:cubicBezTo>
                    <a:pt x="1088" y="792"/>
                    <a:pt x="1266" y="614"/>
                    <a:pt x="1266" y="396"/>
                  </a:cubicBezTo>
                  <a:cubicBezTo>
                    <a:pt x="1266" y="178"/>
                    <a:pt x="1088" y="1"/>
                    <a:pt x="8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41"/>
            <p:cNvSpPr/>
            <p:nvPr/>
          </p:nvSpPr>
          <p:spPr>
            <a:xfrm>
              <a:off x="8263120" y="3120772"/>
              <a:ext cx="191784" cy="196695"/>
            </a:xfrm>
            <a:custGeom>
              <a:rect b="b" l="l" r="r" t="t"/>
              <a:pathLst>
                <a:path extrusionOk="0" h="8211" w="8006">
                  <a:moveTo>
                    <a:pt x="3179" y="1"/>
                  </a:moveTo>
                  <a:lnTo>
                    <a:pt x="0" y="7497"/>
                  </a:lnTo>
                  <a:lnTo>
                    <a:pt x="7930" y="8211"/>
                  </a:lnTo>
                  <a:cubicBezTo>
                    <a:pt x="8005" y="7995"/>
                    <a:pt x="7981" y="7758"/>
                    <a:pt x="7868" y="7562"/>
                  </a:cubicBezTo>
                  <a:lnTo>
                    <a:pt x="3709" y="378"/>
                  </a:lnTo>
                  <a:cubicBezTo>
                    <a:pt x="3596" y="181"/>
                    <a:pt x="3402" y="44"/>
                    <a:pt x="3179"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41"/>
            <p:cNvSpPr/>
            <p:nvPr/>
          </p:nvSpPr>
          <p:spPr>
            <a:xfrm>
              <a:off x="8201221" y="3300360"/>
              <a:ext cx="251863" cy="73015"/>
            </a:xfrm>
            <a:custGeom>
              <a:rect b="b" l="l" r="r" t="t"/>
              <a:pathLst>
                <a:path extrusionOk="0" h="3048" w="10514">
                  <a:moveTo>
                    <a:pt x="2584" y="0"/>
                  </a:moveTo>
                  <a:lnTo>
                    <a:pt x="2221" y="846"/>
                  </a:lnTo>
                  <a:cubicBezTo>
                    <a:pt x="2170" y="967"/>
                    <a:pt x="2053" y="1045"/>
                    <a:pt x="1924" y="1045"/>
                  </a:cubicBezTo>
                  <a:cubicBezTo>
                    <a:pt x="1910" y="1045"/>
                    <a:pt x="1896" y="1044"/>
                    <a:pt x="1882" y="1042"/>
                  </a:cubicBezTo>
                  <a:lnTo>
                    <a:pt x="969" y="937"/>
                  </a:lnTo>
                  <a:lnTo>
                    <a:pt x="0" y="3047"/>
                  </a:lnTo>
                  <a:lnTo>
                    <a:pt x="6877" y="3047"/>
                  </a:lnTo>
                  <a:lnTo>
                    <a:pt x="10161" y="1144"/>
                  </a:lnTo>
                  <a:cubicBezTo>
                    <a:pt x="10331" y="1050"/>
                    <a:pt x="10455" y="897"/>
                    <a:pt x="10514" y="714"/>
                  </a:cubicBezTo>
                  <a:lnTo>
                    <a:pt x="2584" y="0"/>
                  </a:ln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41"/>
            <p:cNvSpPr/>
            <p:nvPr/>
          </p:nvSpPr>
          <p:spPr>
            <a:xfrm>
              <a:off x="8029060" y="3299449"/>
              <a:ext cx="195401" cy="106097"/>
            </a:xfrm>
            <a:custGeom>
              <a:rect b="b" l="l" r="r" t="t"/>
              <a:pathLst>
                <a:path extrusionOk="0" h="4429" w="8157">
                  <a:moveTo>
                    <a:pt x="76" y="1"/>
                  </a:moveTo>
                  <a:lnTo>
                    <a:pt x="76" y="1"/>
                  </a:lnTo>
                  <a:cubicBezTo>
                    <a:pt x="0" y="216"/>
                    <a:pt x="22" y="450"/>
                    <a:pt x="140" y="647"/>
                  </a:cubicBezTo>
                  <a:lnTo>
                    <a:pt x="1984" y="3836"/>
                  </a:lnTo>
                  <a:lnTo>
                    <a:pt x="2329" y="4428"/>
                  </a:lnTo>
                  <a:lnTo>
                    <a:pt x="2329" y="3874"/>
                  </a:lnTo>
                  <a:cubicBezTo>
                    <a:pt x="2329" y="3648"/>
                    <a:pt x="2425" y="3433"/>
                    <a:pt x="2598" y="3287"/>
                  </a:cubicBezTo>
                  <a:cubicBezTo>
                    <a:pt x="2738" y="3158"/>
                    <a:pt x="2919" y="3085"/>
                    <a:pt x="3110" y="3085"/>
                  </a:cubicBezTo>
                  <a:cubicBezTo>
                    <a:pt x="3113" y="3085"/>
                    <a:pt x="3116" y="3085"/>
                    <a:pt x="3120" y="3085"/>
                  </a:cubicBezTo>
                  <a:lnTo>
                    <a:pt x="7187" y="3085"/>
                  </a:lnTo>
                  <a:lnTo>
                    <a:pt x="8156" y="975"/>
                  </a:lnTo>
                  <a:lnTo>
                    <a:pt x="76" y="1"/>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41"/>
            <p:cNvSpPr/>
            <p:nvPr/>
          </p:nvSpPr>
          <p:spPr>
            <a:xfrm>
              <a:off x="8030856" y="3120365"/>
              <a:ext cx="308445" cy="205031"/>
            </a:xfrm>
            <a:custGeom>
              <a:rect b="b" l="l" r="r" t="t"/>
              <a:pathLst>
                <a:path extrusionOk="0" h="8559" w="12876">
                  <a:moveTo>
                    <a:pt x="12715" y="1"/>
                  </a:moveTo>
                  <a:cubicBezTo>
                    <a:pt x="12577" y="1"/>
                    <a:pt x="12441" y="38"/>
                    <a:pt x="12321" y="109"/>
                  </a:cubicBezTo>
                  <a:lnTo>
                    <a:pt x="9672" y="1644"/>
                  </a:lnTo>
                  <a:lnTo>
                    <a:pt x="4132" y="4852"/>
                  </a:lnTo>
                  <a:lnTo>
                    <a:pt x="353" y="7043"/>
                  </a:lnTo>
                  <a:cubicBezTo>
                    <a:pt x="264" y="7092"/>
                    <a:pt x="186" y="7159"/>
                    <a:pt x="124" y="7240"/>
                  </a:cubicBezTo>
                  <a:cubicBezTo>
                    <a:pt x="68" y="7310"/>
                    <a:pt x="25" y="7390"/>
                    <a:pt x="1" y="7477"/>
                  </a:cubicBezTo>
                  <a:lnTo>
                    <a:pt x="8081" y="8451"/>
                  </a:lnTo>
                  <a:lnTo>
                    <a:pt x="8994" y="8556"/>
                  </a:lnTo>
                  <a:cubicBezTo>
                    <a:pt x="9008" y="8558"/>
                    <a:pt x="9022" y="8559"/>
                    <a:pt x="9036" y="8559"/>
                  </a:cubicBezTo>
                  <a:cubicBezTo>
                    <a:pt x="9165" y="8559"/>
                    <a:pt x="9282" y="8481"/>
                    <a:pt x="9333" y="8360"/>
                  </a:cubicBezTo>
                  <a:lnTo>
                    <a:pt x="9696" y="7514"/>
                  </a:lnTo>
                  <a:lnTo>
                    <a:pt x="12875" y="18"/>
                  </a:lnTo>
                  <a:cubicBezTo>
                    <a:pt x="12822" y="7"/>
                    <a:pt x="12768" y="1"/>
                    <a:pt x="12715" y="1"/>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41"/>
            <p:cNvSpPr/>
            <p:nvPr/>
          </p:nvSpPr>
          <p:spPr>
            <a:xfrm>
              <a:off x="8166583" y="3217908"/>
              <a:ext cx="69158" cy="47599"/>
            </a:xfrm>
            <a:custGeom>
              <a:rect b="b" l="l" r="r" t="t"/>
              <a:pathLst>
                <a:path extrusionOk="0" h="1987" w="2887">
                  <a:moveTo>
                    <a:pt x="2488" y="0"/>
                  </a:moveTo>
                  <a:cubicBezTo>
                    <a:pt x="2416" y="0"/>
                    <a:pt x="2343" y="20"/>
                    <a:pt x="2281" y="59"/>
                  </a:cubicBezTo>
                  <a:lnTo>
                    <a:pt x="229" y="1249"/>
                  </a:lnTo>
                  <a:cubicBezTo>
                    <a:pt x="76" y="1337"/>
                    <a:pt x="1" y="1520"/>
                    <a:pt x="46" y="1693"/>
                  </a:cubicBezTo>
                  <a:cubicBezTo>
                    <a:pt x="92" y="1865"/>
                    <a:pt x="248" y="1986"/>
                    <a:pt x="429" y="1986"/>
                  </a:cubicBezTo>
                  <a:cubicBezTo>
                    <a:pt x="496" y="1983"/>
                    <a:pt x="566" y="1965"/>
                    <a:pt x="625" y="1930"/>
                  </a:cubicBezTo>
                  <a:lnTo>
                    <a:pt x="2676" y="745"/>
                  </a:lnTo>
                  <a:cubicBezTo>
                    <a:pt x="2803" y="675"/>
                    <a:pt x="2883" y="543"/>
                    <a:pt x="2883" y="401"/>
                  </a:cubicBezTo>
                  <a:cubicBezTo>
                    <a:pt x="2886" y="255"/>
                    <a:pt x="2808" y="123"/>
                    <a:pt x="2682" y="51"/>
                  </a:cubicBezTo>
                  <a:cubicBezTo>
                    <a:pt x="2622" y="17"/>
                    <a:pt x="2555" y="0"/>
                    <a:pt x="24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41"/>
            <p:cNvSpPr/>
            <p:nvPr/>
          </p:nvSpPr>
          <p:spPr>
            <a:xfrm>
              <a:off x="8127250" y="3263757"/>
              <a:ext cx="30591" cy="24506"/>
            </a:xfrm>
            <a:custGeom>
              <a:rect b="b" l="l" r="r" t="t"/>
              <a:pathLst>
                <a:path extrusionOk="0" h="1023" w="1277">
                  <a:moveTo>
                    <a:pt x="829" y="0"/>
                  </a:moveTo>
                  <a:cubicBezTo>
                    <a:pt x="766" y="0"/>
                    <a:pt x="701" y="15"/>
                    <a:pt x="641" y="48"/>
                  </a:cubicBezTo>
                  <a:lnTo>
                    <a:pt x="232" y="285"/>
                  </a:lnTo>
                  <a:cubicBezTo>
                    <a:pt x="76" y="374"/>
                    <a:pt x="1" y="557"/>
                    <a:pt x="46" y="729"/>
                  </a:cubicBezTo>
                  <a:cubicBezTo>
                    <a:pt x="95" y="901"/>
                    <a:pt x="251" y="1020"/>
                    <a:pt x="429" y="1022"/>
                  </a:cubicBezTo>
                  <a:cubicBezTo>
                    <a:pt x="499" y="1022"/>
                    <a:pt x="566" y="1003"/>
                    <a:pt x="625" y="968"/>
                  </a:cubicBezTo>
                  <a:lnTo>
                    <a:pt x="1037" y="732"/>
                  </a:lnTo>
                  <a:cubicBezTo>
                    <a:pt x="1217" y="619"/>
                    <a:pt x="1277" y="382"/>
                    <a:pt x="1172" y="196"/>
                  </a:cubicBezTo>
                  <a:cubicBezTo>
                    <a:pt x="1098" y="71"/>
                    <a:pt x="966" y="0"/>
                    <a:pt x="8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 name="Google Shape;955;p41"/>
          <p:cNvGrpSpPr/>
          <p:nvPr/>
        </p:nvGrpSpPr>
        <p:grpSpPr>
          <a:xfrm>
            <a:off x="685039" y="2384227"/>
            <a:ext cx="393328" cy="410942"/>
            <a:chOff x="5310611" y="1502972"/>
            <a:chExt cx="339515" cy="354781"/>
          </a:xfrm>
        </p:grpSpPr>
        <p:sp>
          <p:nvSpPr>
            <p:cNvPr id="956" name="Google Shape;956;p41"/>
            <p:cNvSpPr/>
            <p:nvPr/>
          </p:nvSpPr>
          <p:spPr>
            <a:xfrm>
              <a:off x="5310611" y="1502972"/>
              <a:ext cx="339515" cy="343285"/>
            </a:xfrm>
            <a:custGeom>
              <a:rect b="b" l="l" r="r" t="t"/>
              <a:pathLst>
                <a:path extrusionOk="0" h="13110" w="12966">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41"/>
            <p:cNvSpPr/>
            <p:nvPr/>
          </p:nvSpPr>
          <p:spPr>
            <a:xfrm>
              <a:off x="5310611" y="1502972"/>
              <a:ext cx="169914" cy="343285"/>
            </a:xfrm>
            <a:custGeom>
              <a:rect b="b" l="l" r="r" t="t"/>
              <a:pathLst>
                <a:path extrusionOk="0" h="13110" w="6489">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41"/>
            <p:cNvSpPr/>
            <p:nvPr/>
          </p:nvSpPr>
          <p:spPr>
            <a:xfrm>
              <a:off x="5348841" y="1709101"/>
              <a:ext cx="263081" cy="148652"/>
            </a:xfrm>
            <a:custGeom>
              <a:rect b="b" l="l" r="r" t="t"/>
              <a:pathLst>
                <a:path extrusionOk="0" h="5677" w="10047">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41"/>
            <p:cNvSpPr/>
            <p:nvPr/>
          </p:nvSpPr>
          <p:spPr>
            <a:xfrm>
              <a:off x="5348841" y="1767048"/>
              <a:ext cx="263081" cy="90705"/>
            </a:xfrm>
            <a:custGeom>
              <a:rect b="b" l="l" r="r" t="t"/>
              <a:pathLst>
                <a:path extrusionOk="0" h="3464" w="10047">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41"/>
            <p:cNvSpPr/>
            <p:nvPr/>
          </p:nvSpPr>
          <p:spPr>
            <a:xfrm>
              <a:off x="5446013" y="1708839"/>
              <a:ext cx="68736" cy="23069"/>
            </a:xfrm>
            <a:custGeom>
              <a:rect b="b" l="l" r="r" t="t"/>
              <a:pathLst>
                <a:path extrusionOk="0" h="881" w="2625">
                  <a:moveTo>
                    <a:pt x="1" y="1"/>
                  </a:moveTo>
                  <a:lnTo>
                    <a:pt x="1" y="602"/>
                  </a:lnTo>
                  <a:cubicBezTo>
                    <a:pt x="416" y="788"/>
                    <a:pt x="862" y="881"/>
                    <a:pt x="1309" y="881"/>
                  </a:cubicBezTo>
                  <a:cubicBezTo>
                    <a:pt x="1756" y="881"/>
                    <a:pt x="2204" y="788"/>
                    <a:pt x="2624" y="602"/>
                  </a:cubicBezTo>
                  <a:lnTo>
                    <a:pt x="262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41"/>
            <p:cNvSpPr/>
            <p:nvPr/>
          </p:nvSpPr>
          <p:spPr>
            <a:xfrm>
              <a:off x="5406055" y="1548979"/>
              <a:ext cx="148652" cy="171381"/>
            </a:xfrm>
            <a:custGeom>
              <a:rect b="b" l="l" r="r" t="t"/>
              <a:pathLst>
                <a:path extrusionOk="0" h="6545" w="5677">
                  <a:moveTo>
                    <a:pt x="0" y="0"/>
                  </a:moveTo>
                  <a:lnTo>
                    <a:pt x="0" y="3711"/>
                  </a:lnTo>
                  <a:cubicBezTo>
                    <a:pt x="0" y="5276"/>
                    <a:pt x="1269" y="6545"/>
                    <a:pt x="2834" y="6545"/>
                  </a:cubicBezTo>
                  <a:cubicBezTo>
                    <a:pt x="4408" y="6545"/>
                    <a:pt x="5676" y="5276"/>
                    <a:pt x="5676" y="3711"/>
                  </a:cubicBezTo>
                  <a:lnTo>
                    <a:pt x="567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41"/>
            <p:cNvSpPr/>
            <p:nvPr/>
          </p:nvSpPr>
          <p:spPr>
            <a:xfrm>
              <a:off x="5405584" y="1548979"/>
              <a:ext cx="149124" cy="171590"/>
            </a:xfrm>
            <a:custGeom>
              <a:rect b="b" l="l" r="r" t="t"/>
              <a:pathLst>
                <a:path extrusionOk="0" h="6553" w="5695">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41"/>
            <p:cNvSpPr/>
            <p:nvPr/>
          </p:nvSpPr>
          <p:spPr>
            <a:xfrm>
              <a:off x="5455047" y="1668802"/>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41"/>
            <p:cNvSpPr/>
            <p:nvPr/>
          </p:nvSpPr>
          <p:spPr>
            <a:xfrm>
              <a:off x="5440279" y="1628844"/>
              <a:ext cx="11521" cy="17334"/>
            </a:xfrm>
            <a:custGeom>
              <a:rect b="b" l="l" r="r" t="t"/>
              <a:pathLst>
                <a:path extrusionOk="0" h="662" w="44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41"/>
            <p:cNvSpPr/>
            <p:nvPr/>
          </p:nvSpPr>
          <p:spPr>
            <a:xfrm>
              <a:off x="5508962" y="1628844"/>
              <a:ext cx="11521" cy="17334"/>
            </a:xfrm>
            <a:custGeom>
              <a:rect b="b" l="l" r="r" t="t"/>
              <a:pathLst>
                <a:path extrusionOk="0" h="662" w="44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41"/>
            <p:cNvSpPr/>
            <p:nvPr/>
          </p:nvSpPr>
          <p:spPr>
            <a:xfrm>
              <a:off x="5432528" y="1611666"/>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41"/>
            <p:cNvSpPr/>
            <p:nvPr/>
          </p:nvSpPr>
          <p:spPr>
            <a:xfrm>
              <a:off x="5501211" y="1611666"/>
              <a:ext cx="26761" cy="11521"/>
            </a:xfrm>
            <a:custGeom>
              <a:rect b="b" l="l" r="r" t="t"/>
              <a:pathLst>
                <a:path extrusionOk="0" h="440" w="1022">
                  <a:moveTo>
                    <a:pt x="297" y="1"/>
                  </a:moveTo>
                  <a:cubicBezTo>
                    <a:pt x="1" y="1"/>
                    <a:pt x="1" y="440"/>
                    <a:pt x="297" y="440"/>
                  </a:cubicBezTo>
                  <a:lnTo>
                    <a:pt x="736" y="440"/>
                  </a:lnTo>
                  <a:cubicBezTo>
                    <a:pt x="1022" y="440"/>
                    <a:pt x="1022" y="1"/>
                    <a:pt x="7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41"/>
            <p:cNvSpPr/>
            <p:nvPr/>
          </p:nvSpPr>
          <p:spPr>
            <a:xfrm>
              <a:off x="5353842" y="1786792"/>
              <a:ext cx="46740" cy="70961"/>
            </a:xfrm>
            <a:custGeom>
              <a:rect b="b" l="l" r="r" t="t"/>
              <a:pathLst>
                <a:path extrusionOk="0" h="2710" w="1785">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41"/>
            <p:cNvSpPr/>
            <p:nvPr/>
          </p:nvSpPr>
          <p:spPr>
            <a:xfrm>
              <a:off x="5560415" y="1786792"/>
              <a:ext cx="46740" cy="70961"/>
            </a:xfrm>
            <a:custGeom>
              <a:rect b="b" l="l" r="r" t="t"/>
              <a:pathLst>
                <a:path extrusionOk="0" h="2710" w="1785">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41"/>
            <p:cNvSpPr/>
            <p:nvPr/>
          </p:nvSpPr>
          <p:spPr>
            <a:xfrm>
              <a:off x="5480499" y="1502972"/>
              <a:ext cx="149909" cy="256613"/>
            </a:xfrm>
            <a:custGeom>
              <a:rect b="b" l="l" r="r" t="t"/>
              <a:pathLst>
                <a:path extrusionOk="0" h="9800" w="5725">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41"/>
            <p:cNvSpPr/>
            <p:nvPr/>
          </p:nvSpPr>
          <p:spPr>
            <a:xfrm>
              <a:off x="5330354" y="1502972"/>
              <a:ext cx="149909" cy="256351"/>
            </a:xfrm>
            <a:custGeom>
              <a:rect b="b" l="l" r="r" t="t"/>
              <a:pathLst>
                <a:path extrusionOk="0" h="9790" w="5725">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 name="Google Shape;972;p41"/>
          <p:cNvGrpSpPr/>
          <p:nvPr/>
        </p:nvGrpSpPr>
        <p:grpSpPr>
          <a:xfrm>
            <a:off x="725183" y="2963197"/>
            <a:ext cx="312592" cy="410970"/>
            <a:chOff x="873839" y="3675322"/>
            <a:chExt cx="269825" cy="354804"/>
          </a:xfrm>
        </p:grpSpPr>
        <p:sp>
          <p:nvSpPr>
            <p:cNvPr id="973" name="Google Shape;973;p41"/>
            <p:cNvSpPr/>
            <p:nvPr/>
          </p:nvSpPr>
          <p:spPr>
            <a:xfrm>
              <a:off x="873839" y="3891725"/>
              <a:ext cx="269825" cy="138401"/>
            </a:xfrm>
            <a:custGeom>
              <a:rect b="b" l="l" r="r" t="t"/>
              <a:pathLst>
                <a:path extrusionOk="0" h="5286" w="10571">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41"/>
            <p:cNvSpPr/>
            <p:nvPr/>
          </p:nvSpPr>
          <p:spPr>
            <a:xfrm>
              <a:off x="933227" y="3891715"/>
              <a:ext cx="149909" cy="92197"/>
            </a:xfrm>
            <a:custGeom>
              <a:rect b="b" l="l" r="r" t="t"/>
              <a:pathLst>
                <a:path extrusionOk="0" h="3521" w="5725">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41"/>
            <p:cNvSpPr/>
            <p:nvPr/>
          </p:nvSpPr>
          <p:spPr>
            <a:xfrm>
              <a:off x="946451" y="3890984"/>
              <a:ext cx="123698" cy="34564"/>
            </a:xfrm>
            <a:custGeom>
              <a:rect b="b" l="l" r="r" t="t"/>
              <a:pathLst>
                <a:path extrusionOk="0" h="1320" w="4724">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41"/>
            <p:cNvSpPr/>
            <p:nvPr/>
          </p:nvSpPr>
          <p:spPr>
            <a:xfrm>
              <a:off x="973725" y="3888950"/>
              <a:ext cx="67800" cy="549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41"/>
            <p:cNvSpPr/>
            <p:nvPr/>
          </p:nvSpPr>
          <p:spPr>
            <a:xfrm>
              <a:off x="911232" y="3735835"/>
              <a:ext cx="189370" cy="155408"/>
            </a:xfrm>
            <a:custGeom>
              <a:rect b="b" l="l" r="r" t="t"/>
              <a:pathLst>
                <a:path extrusionOk="0" h="5935" w="7232">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41"/>
            <p:cNvSpPr/>
            <p:nvPr/>
          </p:nvSpPr>
          <p:spPr>
            <a:xfrm>
              <a:off x="967949" y="3794542"/>
              <a:ext cx="11521" cy="17020"/>
            </a:xfrm>
            <a:custGeom>
              <a:rect b="b" l="l" r="r" t="t"/>
              <a:pathLst>
                <a:path extrusionOk="0" h="650" w="44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41"/>
            <p:cNvSpPr/>
            <p:nvPr/>
          </p:nvSpPr>
          <p:spPr>
            <a:xfrm>
              <a:off x="1037129" y="3794542"/>
              <a:ext cx="11521" cy="17020"/>
            </a:xfrm>
            <a:custGeom>
              <a:rect b="b" l="l" r="r" t="t"/>
              <a:pathLst>
                <a:path extrusionOk="0" h="650" w="44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41"/>
            <p:cNvSpPr/>
            <p:nvPr/>
          </p:nvSpPr>
          <p:spPr>
            <a:xfrm>
              <a:off x="960695" y="3776317"/>
              <a:ext cx="25766" cy="11495"/>
            </a:xfrm>
            <a:custGeom>
              <a:rect b="b" l="l" r="r" t="t"/>
              <a:pathLst>
                <a:path extrusionOk="0" h="439" w="984">
                  <a:moveTo>
                    <a:pt x="277" y="0"/>
                  </a:moveTo>
                  <a:cubicBezTo>
                    <a:pt x="1" y="19"/>
                    <a:pt x="1" y="420"/>
                    <a:pt x="277" y="439"/>
                  </a:cubicBezTo>
                  <a:lnTo>
                    <a:pt x="716" y="439"/>
                  </a:lnTo>
                  <a:cubicBezTo>
                    <a:pt x="983" y="420"/>
                    <a:pt x="983" y="19"/>
                    <a:pt x="71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41"/>
            <p:cNvSpPr/>
            <p:nvPr/>
          </p:nvSpPr>
          <p:spPr>
            <a:xfrm>
              <a:off x="1029902" y="3776317"/>
              <a:ext cx="25740" cy="11495"/>
            </a:xfrm>
            <a:custGeom>
              <a:rect b="b" l="l" r="r" t="t"/>
              <a:pathLst>
                <a:path extrusionOk="0" h="439" w="983">
                  <a:moveTo>
                    <a:pt x="277" y="0"/>
                  </a:moveTo>
                  <a:cubicBezTo>
                    <a:pt x="0" y="19"/>
                    <a:pt x="0" y="420"/>
                    <a:pt x="277" y="439"/>
                  </a:cubicBezTo>
                  <a:lnTo>
                    <a:pt x="716" y="439"/>
                  </a:lnTo>
                  <a:cubicBezTo>
                    <a:pt x="983" y="420"/>
                    <a:pt x="983" y="19"/>
                    <a:pt x="71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41"/>
            <p:cNvSpPr/>
            <p:nvPr/>
          </p:nvSpPr>
          <p:spPr>
            <a:xfrm>
              <a:off x="913981" y="3735835"/>
              <a:ext cx="140430" cy="155879"/>
            </a:xfrm>
            <a:custGeom>
              <a:rect b="b" l="l" r="r" t="t"/>
              <a:pathLst>
                <a:path extrusionOk="0" h="5953" w="5363">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41"/>
            <p:cNvSpPr/>
            <p:nvPr/>
          </p:nvSpPr>
          <p:spPr>
            <a:xfrm>
              <a:off x="919218" y="3685377"/>
              <a:ext cx="106206" cy="108694"/>
            </a:xfrm>
            <a:custGeom>
              <a:rect b="b" l="l" r="r" t="t"/>
              <a:pathLst>
                <a:path extrusionOk="0" h="4151" w="4056">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41"/>
            <p:cNvSpPr/>
            <p:nvPr/>
          </p:nvSpPr>
          <p:spPr>
            <a:xfrm>
              <a:off x="944723" y="3828268"/>
              <a:ext cx="126919" cy="86463"/>
            </a:xfrm>
            <a:custGeom>
              <a:rect b="b" l="l" r="r" t="t"/>
              <a:pathLst>
                <a:path extrusionOk="0" h="3302" w="4847">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41"/>
            <p:cNvSpPr/>
            <p:nvPr/>
          </p:nvSpPr>
          <p:spPr>
            <a:xfrm>
              <a:off x="982193" y="3845131"/>
              <a:ext cx="51165" cy="17701"/>
            </a:xfrm>
            <a:custGeom>
              <a:rect b="b" l="l" r="r" t="t"/>
              <a:pathLst>
                <a:path extrusionOk="0" h="676" w="1954">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41"/>
            <p:cNvSpPr/>
            <p:nvPr/>
          </p:nvSpPr>
          <p:spPr>
            <a:xfrm>
              <a:off x="944723" y="3828268"/>
              <a:ext cx="78215" cy="86463"/>
            </a:xfrm>
            <a:custGeom>
              <a:rect b="b" l="l" r="r" t="t"/>
              <a:pathLst>
                <a:path extrusionOk="0" h="3302" w="2987">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41"/>
            <p:cNvSpPr/>
            <p:nvPr/>
          </p:nvSpPr>
          <p:spPr>
            <a:xfrm>
              <a:off x="932730" y="3675322"/>
              <a:ext cx="164625" cy="118749"/>
            </a:xfrm>
            <a:custGeom>
              <a:rect b="b" l="l" r="r" t="t"/>
              <a:pathLst>
                <a:path extrusionOk="0" h="4535" w="6287">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41"/>
            <p:cNvSpPr/>
            <p:nvPr/>
          </p:nvSpPr>
          <p:spPr>
            <a:xfrm>
              <a:off x="973725" y="3942408"/>
              <a:ext cx="67801" cy="18965"/>
            </a:xfrm>
            <a:custGeom>
              <a:rect b="b" l="l" r="r" t="t"/>
              <a:pathLst>
                <a:path extrusionOk="0" h="1320" w="4724">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9" name="Google Shape;989;p41"/>
          <p:cNvSpPr txBox="1"/>
          <p:nvPr>
            <p:ph idx="4294967295" type="subTitle"/>
          </p:nvPr>
        </p:nvSpPr>
        <p:spPr>
          <a:xfrm>
            <a:off x="5491125" y="4033925"/>
            <a:ext cx="2963700" cy="509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 is the smallest planet in the Solar System</a:t>
            </a:r>
            <a:endParaRPr/>
          </a:p>
        </p:txBody>
      </p:sp>
      <p:sp>
        <p:nvSpPr>
          <p:cNvPr id="990" name="Google Shape;990;p41"/>
          <p:cNvSpPr txBox="1"/>
          <p:nvPr>
            <p:ph idx="4294967295" type="title"/>
          </p:nvPr>
        </p:nvSpPr>
        <p:spPr>
          <a:xfrm>
            <a:off x="5291343" y="2987713"/>
            <a:ext cx="1037700" cy="326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600"/>
              <a:t>PARCEL</a:t>
            </a:r>
            <a:endParaRPr sz="1600"/>
          </a:p>
        </p:txBody>
      </p:sp>
      <p:sp>
        <p:nvSpPr>
          <p:cNvPr id="991" name="Google Shape;991;p41"/>
          <p:cNvSpPr txBox="1"/>
          <p:nvPr>
            <p:ph idx="4294967295" type="title"/>
          </p:nvPr>
        </p:nvSpPr>
        <p:spPr>
          <a:xfrm>
            <a:off x="684800" y="1774375"/>
            <a:ext cx="3887100" cy="42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800"/>
              <a:t>GENDER AND HOBBIES</a:t>
            </a:r>
            <a:endParaRPr sz="1800"/>
          </a:p>
        </p:txBody>
      </p:sp>
      <p:sp>
        <p:nvSpPr>
          <p:cNvPr id="992" name="Google Shape;992;p41"/>
          <p:cNvSpPr txBox="1"/>
          <p:nvPr>
            <p:ph idx="4294967295" type="title"/>
          </p:nvPr>
        </p:nvSpPr>
        <p:spPr>
          <a:xfrm>
            <a:off x="5490000" y="1774375"/>
            <a:ext cx="2963700" cy="42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800"/>
              <a:t>PARCEL OR LETTER?</a:t>
            </a:r>
            <a:endParaRPr sz="1800"/>
          </a:p>
        </p:txBody>
      </p:sp>
      <p:grpSp>
        <p:nvGrpSpPr>
          <p:cNvPr id="993" name="Google Shape;993;p41"/>
          <p:cNvGrpSpPr/>
          <p:nvPr/>
        </p:nvGrpSpPr>
        <p:grpSpPr>
          <a:xfrm>
            <a:off x="6371805" y="2625038"/>
            <a:ext cx="1092524" cy="1092517"/>
            <a:chOff x="4776246" y="2002175"/>
            <a:chExt cx="702904" cy="702900"/>
          </a:xfrm>
        </p:grpSpPr>
        <p:sp>
          <p:nvSpPr>
            <p:cNvPr id="994" name="Google Shape;994;p41"/>
            <p:cNvSpPr/>
            <p:nvPr/>
          </p:nvSpPr>
          <p:spPr>
            <a:xfrm>
              <a:off x="4776550" y="2002325"/>
              <a:ext cx="702600" cy="7026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41"/>
            <p:cNvSpPr/>
            <p:nvPr/>
          </p:nvSpPr>
          <p:spPr>
            <a:xfrm flipH="1">
              <a:off x="4776246" y="2002175"/>
              <a:ext cx="702900" cy="702900"/>
            </a:xfrm>
            <a:prstGeom prst="pie">
              <a:avLst>
                <a:gd fmla="val 9378864" name="adj1"/>
                <a:gd fmla="val 16200000" name="adj2"/>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 name="Google Shape;996;p41"/>
          <p:cNvGrpSpPr/>
          <p:nvPr/>
        </p:nvGrpSpPr>
        <p:grpSpPr>
          <a:xfrm>
            <a:off x="5555024" y="2525106"/>
            <a:ext cx="511829" cy="432352"/>
            <a:chOff x="3411723" y="3912399"/>
            <a:chExt cx="550294" cy="464845"/>
          </a:xfrm>
        </p:grpSpPr>
        <p:sp>
          <p:nvSpPr>
            <p:cNvPr id="997" name="Google Shape;997;p41"/>
            <p:cNvSpPr/>
            <p:nvPr/>
          </p:nvSpPr>
          <p:spPr>
            <a:xfrm>
              <a:off x="3411723" y="4016721"/>
              <a:ext cx="550294" cy="360523"/>
            </a:xfrm>
            <a:custGeom>
              <a:rect b="b" l="l" r="r" t="t"/>
              <a:pathLst>
                <a:path extrusionOk="0" h="15050" w="22972">
                  <a:moveTo>
                    <a:pt x="792" y="0"/>
                  </a:moveTo>
                  <a:cubicBezTo>
                    <a:pt x="555" y="0"/>
                    <a:pt x="331" y="105"/>
                    <a:pt x="183" y="288"/>
                  </a:cubicBezTo>
                  <a:lnTo>
                    <a:pt x="135" y="350"/>
                  </a:lnTo>
                  <a:cubicBezTo>
                    <a:pt x="46" y="479"/>
                    <a:pt x="0" y="635"/>
                    <a:pt x="0" y="792"/>
                  </a:cubicBezTo>
                  <a:lnTo>
                    <a:pt x="0" y="14258"/>
                  </a:lnTo>
                  <a:cubicBezTo>
                    <a:pt x="0" y="14694"/>
                    <a:pt x="356" y="15047"/>
                    <a:pt x="792" y="15050"/>
                  </a:cubicBezTo>
                  <a:lnTo>
                    <a:pt x="22177" y="15050"/>
                  </a:lnTo>
                  <a:cubicBezTo>
                    <a:pt x="22613" y="15047"/>
                    <a:pt x="22969" y="14694"/>
                    <a:pt x="22969" y="14258"/>
                  </a:cubicBezTo>
                  <a:lnTo>
                    <a:pt x="22969" y="792"/>
                  </a:lnTo>
                  <a:cubicBezTo>
                    <a:pt x="22971" y="635"/>
                    <a:pt x="22923" y="479"/>
                    <a:pt x="22834" y="350"/>
                  </a:cubicBezTo>
                  <a:lnTo>
                    <a:pt x="22788" y="288"/>
                  </a:lnTo>
                  <a:cubicBezTo>
                    <a:pt x="22638" y="105"/>
                    <a:pt x="22414" y="0"/>
                    <a:pt x="2217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41"/>
            <p:cNvSpPr/>
            <p:nvPr/>
          </p:nvSpPr>
          <p:spPr>
            <a:xfrm>
              <a:off x="3411723" y="4016721"/>
              <a:ext cx="531274" cy="360523"/>
            </a:xfrm>
            <a:custGeom>
              <a:rect b="b" l="l" r="r" t="t"/>
              <a:pathLst>
                <a:path extrusionOk="0" h="15050" w="22178">
                  <a:moveTo>
                    <a:pt x="792" y="0"/>
                  </a:moveTo>
                  <a:cubicBezTo>
                    <a:pt x="555" y="0"/>
                    <a:pt x="331" y="105"/>
                    <a:pt x="183" y="288"/>
                  </a:cubicBezTo>
                  <a:lnTo>
                    <a:pt x="135" y="350"/>
                  </a:lnTo>
                  <a:cubicBezTo>
                    <a:pt x="46" y="479"/>
                    <a:pt x="0" y="635"/>
                    <a:pt x="0" y="792"/>
                  </a:cubicBezTo>
                  <a:lnTo>
                    <a:pt x="0" y="14258"/>
                  </a:lnTo>
                  <a:cubicBezTo>
                    <a:pt x="3" y="14694"/>
                    <a:pt x="356" y="15047"/>
                    <a:pt x="792" y="15050"/>
                  </a:cubicBezTo>
                  <a:lnTo>
                    <a:pt x="21386" y="15050"/>
                  </a:lnTo>
                  <a:cubicBezTo>
                    <a:pt x="21822" y="15047"/>
                    <a:pt x="22177" y="14694"/>
                    <a:pt x="22177" y="14258"/>
                  </a:cubicBezTo>
                  <a:lnTo>
                    <a:pt x="22177" y="792"/>
                  </a:lnTo>
                  <a:cubicBezTo>
                    <a:pt x="22177" y="635"/>
                    <a:pt x="22132" y="479"/>
                    <a:pt x="22043" y="350"/>
                  </a:cubicBezTo>
                  <a:lnTo>
                    <a:pt x="21997" y="288"/>
                  </a:lnTo>
                  <a:cubicBezTo>
                    <a:pt x="21846" y="105"/>
                    <a:pt x="21623" y="0"/>
                    <a:pt x="213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41"/>
            <p:cNvSpPr/>
            <p:nvPr/>
          </p:nvSpPr>
          <p:spPr>
            <a:xfrm>
              <a:off x="3734247" y="3912399"/>
              <a:ext cx="223380" cy="111295"/>
            </a:xfrm>
            <a:custGeom>
              <a:rect b="b" l="l" r="r" t="t"/>
              <a:pathLst>
                <a:path extrusionOk="0" h="4646" w="9325">
                  <a:moveTo>
                    <a:pt x="0" y="0"/>
                  </a:moveTo>
                  <a:lnTo>
                    <a:pt x="1981" y="4350"/>
                  </a:lnTo>
                  <a:lnTo>
                    <a:pt x="8713" y="4350"/>
                  </a:lnTo>
                  <a:cubicBezTo>
                    <a:pt x="8940" y="4350"/>
                    <a:pt x="9157" y="4448"/>
                    <a:pt x="9305" y="4622"/>
                  </a:cubicBezTo>
                  <a:lnTo>
                    <a:pt x="9305" y="4622"/>
                  </a:lnTo>
                  <a:lnTo>
                    <a:pt x="9082" y="4350"/>
                  </a:lnTo>
                  <a:lnTo>
                    <a:pt x="5782" y="291"/>
                  </a:lnTo>
                  <a:cubicBezTo>
                    <a:pt x="5634" y="108"/>
                    <a:pt x="5411" y="0"/>
                    <a:pt x="5174" y="0"/>
                  </a:cubicBezTo>
                  <a:close/>
                  <a:moveTo>
                    <a:pt x="9305" y="4622"/>
                  </a:moveTo>
                  <a:lnTo>
                    <a:pt x="9324" y="4646"/>
                  </a:lnTo>
                  <a:cubicBezTo>
                    <a:pt x="9318" y="4638"/>
                    <a:pt x="9312" y="4630"/>
                    <a:pt x="9305" y="4622"/>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41"/>
            <p:cNvSpPr/>
            <p:nvPr/>
          </p:nvSpPr>
          <p:spPr>
            <a:xfrm>
              <a:off x="3416106" y="3912399"/>
              <a:ext cx="223309" cy="111247"/>
            </a:xfrm>
            <a:custGeom>
              <a:rect b="b" l="l" r="r" t="t"/>
              <a:pathLst>
                <a:path extrusionOk="0" h="4644" w="9322">
                  <a:moveTo>
                    <a:pt x="4151" y="0"/>
                  </a:moveTo>
                  <a:cubicBezTo>
                    <a:pt x="3914" y="0"/>
                    <a:pt x="3691" y="108"/>
                    <a:pt x="3540" y="291"/>
                  </a:cubicBezTo>
                  <a:lnTo>
                    <a:pt x="240" y="4347"/>
                  </a:lnTo>
                  <a:lnTo>
                    <a:pt x="16" y="4624"/>
                  </a:lnTo>
                  <a:lnTo>
                    <a:pt x="16" y="4624"/>
                  </a:lnTo>
                  <a:cubicBezTo>
                    <a:pt x="161" y="4450"/>
                    <a:pt x="380" y="4350"/>
                    <a:pt x="609" y="4347"/>
                  </a:cubicBezTo>
                  <a:lnTo>
                    <a:pt x="7341" y="4347"/>
                  </a:lnTo>
                  <a:lnTo>
                    <a:pt x="9322" y="0"/>
                  </a:lnTo>
                  <a:close/>
                  <a:moveTo>
                    <a:pt x="16" y="4624"/>
                  </a:moveTo>
                  <a:lnTo>
                    <a:pt x="16" y="4624"/>
                  </a:lnTo>
                  <a:cubicBezTo>
                    <a:pt x="10" y="4631"/>
                    <a:pt x="5" y="4637"/>
                    <a:pt x="0" y="4643"/>
                  </a:cubicBezTo>
                  <a:lnTo>
                    <a:pt x="16" y="4624"/>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41"/>
            <p:cNvSpPr/>
            <p:nvPr/>
          </p:nvSpPr>
          <p:spPr>
            <a:xfrm>
              <a:off x="3591933" y="4016721"/>
              <a:ext cx="189795" cy="84705"/>
            </a:xfrm>
            <a:custGeom>
              <a:rect b="b" l="l" r="r" t="t"/>
              <a:pathLst>
                <a:path extrusionOk="0" h="3536" w="7923">
                  <a:moveTo>
                    <a:pt x="1" y="0"/>
                  </a:moveTo>
                  <a:lnTo>
                    <a:pt x="1" y="2980"/>
                  </a:lnTo>
                  <a:cubicBezTo>
                    <a:pt x="3" y="3112"/>
                    <a:pt x="68" y="3233"/>
                    <a:pt x="176" y="3308"/>
                  </a:cubicBezTo>
                  <a:cubicBezTo>
                    <a:pt x="244" y="3353"/>
                    <a:pt x="322" y="3376"/>
                    <a:pt x="400" y="3376"/>
                  </a:cubicBezTo>
                  <a:cubicBezTo>
                    <a:pt x="449" y="3376"/>
                    <a:pt x="498" y="3367"/>
                    <a:pt x="544" y="3349"/>
                  </a:cubicBezTo>
                  <a:lnTo>
                    <a:pt x="1834" y="2832"/>
                  </a:lnTo>
                  <a:cubicBezTo>
                    <a:pt x="1881" y="2813"/>
                    <a:pt x="1931" y="2804"/>
                    <a:pt x="1982" y="2804"/>
                  </a:cubicBezTo>
                  <a:cubicBezTo>
                    <a:pt x="2032" y="2804"/>
                    <a:pt x="2083" y="2813"/>
                    <a:pt x="2130" y="2832"/>
                  </a:cubicBezTo>
                  <a:lnTo>
                    <a:pt x="3815" y="3505"/>
                  </a:lnTo>
                  <a:cubicBezTo>
                    <a:pt x="3862" y="3525"/>
                    <a:pt x="3912" y="3535"/>
                    <a:pt x="3962" y="3535"/>
                  </a:cubicBezTo>
                  <a:cubicBezTo>
                    <a:pt x="4011" y="3535"/>
                    <a:pt x="4061" y="3525"/>
                    <a:pt x="4108" y="3505"/>
                  </a:cubicBezTo>
                  <a:lnTo>
                    <a:pt x="5796" y="2832"/>
                  </a:lnTo>
                  <a:cubicBezTo>
                    <a:pt x="5843" y="2813"/>
                    <a:pt x="5893" y="2804"/>
                    <a:pt x="5943" y="2804"/>
                  </a:cubicBezTo>
                  <a:cubicBezTo>
                    <a:pt x="5992" y="2804"/>
                    <a:pt x="6042" y="2813"/>
                    <a:pt x="6089" y="2832"/>
                  </a:cubicBezTo>
                  <a:lnTo>
                    <a:pt x="7379" y="3349"/>
                  </a:lnTo>
                  <a:cubicBezTo>
                    <a:pt x="7425" y="3367"/>
                    <a:pt x="7475" y="3376"/>
                    <a:pt x="7524" y="3376"/>
                  </a:cubicBezTo>
                  <a:cubicBezTo>
                    <a:pt x="7603" y="3376"/>
                    <a:pt x="7681" y="3353"/>
                    <a:pt x="7747" y="3308"/>
                  </a:cubicBezTo>
                  <a:cubicBezTo>
                    <a:pt x="7858" y="3233"/>
                    <a:pt x="7922" y="3112"/>
                    <a:pt x="7922" y="2980"/>
                  </a:cubicBezTo>
                  <a:lnTo>
                    <a:pt x="7922" y="0"/>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41"/>
            <p:cNvSpPr/>
            <p:nvPr/>
          </p:nvSpPr>
          <p:spPr>
            <a:xfrm>
              <a:off x="3705094" y="4140063"/>
              <a:ext cx="115248" cy="170775"/>
            </a:xfrm>
            <a:custGeom>
              <a:rect b="b" l="l" r="r" t="t"/>
              <a:pathLst>
                <a:path extrusionOk="0" h="7129" w="4811">
                  <a:moveTo>
                    <a:pt x="2404" y="0"/>
                  </a:moveTo>
                  <a:cubicBezTo>
                    <a:pt x="2291" y="0"/>
                    <a:pt x="2181" y="52"/>
                    <a:pt x="2106" y="138"/>
                  </a:cubicBezTo>
                  <a:lnTo>
                    <a:pt x="124" y="2119"/>
                  </a:lnTo>
                  <a:cubicBezTo>
                    <a:pt x="25" y="2235"/>
                    <a:pt x="1" y="2401"/>
                    <a:pt x="65" y="2541"/>
                  </a:cubicBezTo>
                  <a:cubicBezTo>
                    <a:pt x="130" y="2681"/>
                    <a:pt x="270" y="2773"/>
                    <a:pt x="426" y="2773"/>
                  </a:cubicBezTo>
                  <a:lnTo>
                    <a:pt x="1217" y="2773"/>
                  </a:lnTo>
                  <a:lnTo>
                    <a:pt x="1217" y="6337"/>
                  </a:lnTo>
                  <a:cubicBezTo>
                    <a:pt x="1217" y="6773"/>
                    <a:pt x="1573" y="7128"/>
                    <a:pt x="2009" y="7128"/>
                  </a:cubicBezTo>
                  <a:lnTo>
                    <a:pt x="2803" y="7128"/>
                  </a:lnTo>
                  <a:cubicBezTo>
                    <a:pt x="3239" y="7128"/>
                    <a:pt x="3594" y="6773"/>
                    <a:pt x="3594" y="6337"/>
                  </a:cubicBezTo>
                  <a:lnTo>
                    <a:pt x="3594" y="2773"/>
                  </a:lnTo>
                  <a:lnTo>
                    <a:pt x="4385" y="2773"/>
                  </a:lnTo>
                  <a:cubicBezTo>
                    <a:pt x="4542" y="2773"/>
                    <a:pt x="4682" y="2681"/>
                    <a:pt x="4746" y="2541"/>
                  </a:cubicBezTo>
                  <a:cubicBezTo>
                    <a:pt x="4811" y="2401"/>
                    <a:pt x="4787" y="2235"/>
                    <a:pt x="4687" y="2119"/>
                  </a:cubicBezTo>
                  <a:lnTo>
                    <a:pt x="2706" y="138"/>
                  </a:lnTo>
                  <a:cubicBezTo>
                    <a:pt x="2630" y="52"/>
                    <a:pt x="2520" y="0"/>
                    <a:pt x="24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41"/>
            <p:cNvSpPr/>
            <p:nvPr/>
          </p:nvSpPr>
          <p:spPr>
            <a:xfrm>
              <a:off x="3440157" y="4045155"/>
              <a:ext cx="19044" cy="37993"/>
            </a:xfrm>
            <a:custGeom>
              <a:rect b="b" l="l" r="r" t="t"/>
              <a:pathLst>
                <a:path extrusionOk="0" h="1586" w="795">
                  <a:moveTo>
                    <a:pt x="396" y="0"/>
                  </a:moveTo>
                  <a:cubicBezTo>
                    <a:pt x="178" y="0"/>
                    <a:pt x="0" y="178"/>
                    <a:pt x="0" y="399"/>
                  </a:cubicBezTo>
                  <a:lnTo>
                    <a:pt x="0" y="1190"/>
                  </a:lnTo>
                  <a:cubicBezTo>
                    <a:pt x="0" y="1408"/>
                    <a:pt x="178" y="1586"/>
                    <a:pt x="396" y="1586"/>
                  </a:cubicBezTo>
                  <a:cubicBezTo>
                    <a:pt x="617" y="1586"/>
                    <a:pt x="794" y="1408"/>
                    <a:pt x="794" y="1190"/>
                  </a:cubicBezTo>
                  <a:lnTo>
                    <a:pt x="794" y="399"/>
                  </a:lnTo>
                  <a:cubicBezTo>
                    <a:pt x="794" y="178"/>
                    <a:pt x="617" y="0"/>
                    <a:pt x="396"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41"/>
            <p:cNvSpPr/>
            <p:nvPr/>
          </p:nvSpPr>
          <p:spPr>
            <a:xfrm>
              <a:off x="3440157" y="4102095"/>
              <a:ext cx="19044" cy="94862"/>
            </a:xfrm>
            <a:custGeom>
              <a:rect b="b" l="l" r="r" t="t"/>
              <a:pathLst>
                <a:path extrusionOk="0" h="3960" w="795">
                  <a:moveTo>
                    <a:pt x="396" y="0"/>
                  </a:moveTo>
                  <a:cubicBezTo>
                    <a:pt x="178" y="0"/>
                    <a:pt x="0" y="178"/>
                    <a:pt x="0" y="396"/>
                  </a:cubicBezTo>
                  <a:lnTo>
                    <a:pt x="0" y="3564"/>
                  </a:lnTo>
                  <a:cubicBezTo>
                    <a:pt x="0" y="3785"/>
                    <a:pt x="178" y="3960"/>
                    <a:pt x="396" y="3960"/>
                  </a:cubicBezTo>
                  <a:cubicBezTo>
                    <a:pt x="617" y="3960"/>
                    <a:pt x="794" y="3785"/>
                    <a:pt x="794" y="3564"/>
                  </a:cubicBezTo>
                  <a:lnTo>
                    <a:pt x="794" y="396"/>
                  </a:lnTo>
                  <a:cubicBezTo>
                    <a:pt x="794" y="178"/>
                    <a:pt x="617" y="0"/>
                    <a:pt x="396"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41"/>
            <p:cNvSpPr/>
            <p:nvPr/>
          </p:nvSpPr>
          <p:spPr>
            <a:xfrm>
              <a:off x="3553318" y="4140063"/>
              <a:ext cx="115248" cy="170775"/>
            </a:xfrm>
            <a:custGeom>
              <a:rect b="b" l="l" r="r" t="t"/>
              <a:pathLst>
                <a:path extrusionOk="0" h="7129" w="4811">
                  <a:moveTo>
                    <a:pt x="2404" y="0"/>
                  </a:moveTo>
                  <a:cubicBezTo>
                    <a:pt x="2291" y="0"/>
                    <a:pt x="2181" y="52"/>
                    <a:pt x="2105" y="138"/>
                  </a:cubicBezTo>
                  <a:lnTo>
                    <a:pt x="124" y="2119"/>
                  </a:lnTo>
                  <a:cubicBezTo>
                    <a:pt x="25" y="2237"/>
                    <a:pt x="0" y="2401"/>
                    <a:pt x="65" y="2541"/>
                  </a:cubicBezTo>
                  <a:cubicBezTo>
                    <a:pt x="130" y="2681"/>
                    <a:pt x="272" y="2773"/>
                    <a:pt x="426" y="2773"/>
                  </a:cubicBezTo>
                  <a:lnTo>
                    <a:pt x="1217" y="2773"/>
                  </a:lnTo>
                  <a:lnTo>
                    <a:pt x="1217" y="6337"/>
                  </a:lnTo>
                  <a:cubicBezTo>
                    <a:pt x="1220" y="6773"/>
                    <a:pt x="1572" y="7128"/>
                    <a:pt x="2008" y="7128"/>
                  </a:cubicBezTo>
                  <a:lnTo>
                    <a:pt x="2802" y="7128"/>
                  </a:lnTo>
                  <a:cubicBezTo>
                    <a:pt x="3239" y="7128"/>
                    <a:pt x="3594" y="6773"/>
                    <a:pt x="3594" y="6337"/>
                  </a:cubicBezTo>
                  <a:lnTo>
                    <a:pt x="3594" y="2773"/>
                  </a:lnTo>
                  <a:lnTo>
                    <a:pt x="4385" y="2773"/>
                  </a:lnTo>
                  <a:cubicBezTo>
                    <a:pt x="4541" y="2773"/>
                    <a:pt x="4681" y="2681"/>
                    <a:pt x="4746" y="2541"/>
                  </a:cubicBezTo>
                  <a:cubicBezTo>
                    <a:pt x="4810" y="2401"/>
                    <a:pt x="4786" y="2237"/>
                    <a:pt x="4687" y="2119"/>
                  </a:cubicBezTo>
                  <a:lnTo>
                    <a:pt x="2706" y="138"/>
                  </a:lnTo>
                  <a:cubicBezTo>
                    <a:pt x="2630" y="52"/>
                    <a:pt x="2520" y="0"/>
                    <a:pt x="24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41"/>
            <p:cNvSpPr/>
            <p:nvPr/>
          </p:nvSpPr>
          <p:spPr>
            <a:xfrm>
              <a:off x="3591933" y="3912399"/>
              <a:ext cx="189795" cy="104348"/>
            </a:xfrm>
            <a:custGeom>
              <a:rect b="b" l="l" r="r" t="t"/>
              <a:pathLst>
                <a:path extrusionOk="0" h="4356" w="7923">
                  <a:moveTo>
                    <a:pt x="1982" y="0"/>
                  </a:moveTo>
                  <a:lnTo>
                    <a:pt x="1" y="4355"/>
                  </a:lnTo>
                  <a:lnTo>
                    <a:pt x="7922" y="4355"/>
                  </a:lnTo>
                  <a:lnTo>
                    <a:pt x="5941" y="0"/>
                  </a:ln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7" name="Google Shape;1007;p41"/>
          <p:cNvSpPr txBox="1"/>
          <p:nvPr>
            <p:ph idx="4294967295" type="title"/>
          </p:nvPr>
        </p:nvSpPr>
        <p:spPr>
          <a:xfrm>
            <a:off x="5377222" y="3274973"/>
            <a:ext cx="866100" cy="458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2"/>
                </a:solidFill>
              </a:rPr>
              <a:t>75%</a:t>
            </a:r>
            <a:endParaRPr>
              <a:solidFill>
                <a:schemeClr val="accent2"/>
              </a:solidFill>
            </a:endParaRPr>
          </a:p>
        </p:txBody>
      </p:sp>
      <p:sp>
        <p:nvSpPr>
          <p:cNvPr id="1008" name="Google Shape;1008;p41"/>
          <p:cNvSpPr txBox="1"/>
          <p:nvPr>
            <p:ph idx="4294967295" type="title"/>
          </p:nvPr>
        </p:nvSpPr>
        <p:spPr>
          <a:xfrm>
            <a:off x="7592224" y="3274971"/>
            <a:ext cx="866100" cy="458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2"/>
                </a:solidFill>
              </a:rPr>
              <a:t>2</a:t>
            </a:r>
            <a:r>
              <a:rPr lang="en">
                <a:solidFill>
                  <a:schemeClr val="accent2"/>
                </a:solidFill>
              </a:rPr>
              <a:t>5%</a:t>
            </a:r>
            <a:endParaRPr>
              <a:solidFill>
                <a:schemeClr val="accent2"/>
              </a:solidFill>
            </a:endParaRPr>
          </a:p>
        </p:txBody>
      </p:sp>
      <p:sp>
        <p:nvSpPr>
          <p:cNvPr id="1009" name="Google Shape;1009;p41"/>
          <p:cNvSpPr txBox="1"/>
          <p:nvPr>
            <p:ph idx="4294967295" type="title"/>
          </p:nvPr>
        </p:nvSpPr>
        <p:spPr>
          <a:xfrm>
            <a:off x="1143443" y="2451246"/>
            <a:ext cx="908100" cy="426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3"/>
                </a:solidFill>
              </a:rPr>
              <a:t>60</a:t>
            </a:r>
            <a:r>
              <a:rPr lang="en">
                <a:solidFill>
                  <a:schemeClr val="accent3"/>
                </a:solidFill>
              </a:rPr>
              <a:t>%</a:t>
            </a:r>
            <a:endParaRPr>
              <a:solidFill>
                <a:schemeClr val="accent3"/>
              </a:solidFill>
            </a:endParaRPr>
          </a:p>
        </p:txBody>
      </p:sp>
      <p:sp>
        <p:nvSpPr>
          <p:cNvPr id="1010" name="Google Shape;1010;p41"/>
          <p:cNvSpPr txBox="1"/>
          <p:nvPr>
            <p:ph idx="4294967295" type="title"/>
          </p:nvPr>
        </p:nvSpPr>
        <p:spPr>
          <a:xfrm>
            <a:off x="1143432" y="3000591"/>
            <a:ext cx="908100" cy="426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3"/>
                </a:solidFill>
              </a:rPr>
              <a:t>40</a:t>
            </a:r>
            <a:r>
              <a:rPr lang="en">
                <a:solidFill>
                  <a:schemeClr val="accent3"/>
                </a:solidFill>
              </a:rPr>
              <a:t>%</a:t>
            </a:r>
            <a:endParaRPr>
              <a:solidFill>
                <a:schemeClr val="accent3"/>
              </a:solidFill>
            </a:endParaRPr>
          </a:p>
        </p:txBody>
      </p:sp>
      <p:sp>
        <p:nvSpPr>
          <p:cNvPr id="1011" name="Google Shape;1011;p41"/>
          <p:cNvSpPr txBox="1"/>
          <p:nvPr>
            <p:ph idx="4294967295" type="title"/>
          </p:nvPr>
        </p:nvSpPr>
        <p:spPr>
          <a:xfrm>
            <a:off x="7506342" y="2987713"/>
            <a:ext cx="1037700" cy="326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600"/>
              <a:t>LETTER</a:t>
            </a:r>
            <a:endParaRPr sz="1600"/>
          </a:p>
        </p:txBody>
      </p:sp>
      <p:grpSp>
        <p:nvGrpSpPr>
          <p:cNvPr id="1012" name="Google Shape;1012;p41"/>
          <p:cNvGrpSpPr/>
          <p:nvPr/>
        </p:nvGrpSpPr>
        <p:grpSpPr>
          <a:xfrm>
            <a:off x="4212629" y="3984970"/>
            <a:ext cx="335898" cy="468940"/>
            <a:chOff x="4871935" y="1500990"/>
            <a:chExt cx="258503" cy="360890"/>
          </a:xfrm>
        </p:grpSpPr>
        <p:sp>
          <p:nvSpPr>
            <p:cNvPr id="1013" name="Google Shape;1013;p41"/>
            <p:cNvSpPr/>
            <p:nvPr/>
          </p:nvSpPr>
          <p:spPr>
            <a:xfrm>
              <a:off x="4871935" y="1500990"/>
              <a:ext cx="258503" cy="147570"/>
            </a:xfrm>
            <a:custGeom>
              <a:rect b="b" l="l" r="r" t="t"/>
              <a:pathLst>
                <a:path extrusionOk="0" h="5647" w="9892">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41"/>
            <p:cNvSpPr/>
            <p:nvPr/>
          </p:nvSpPr>
          <p:spPr>
            <a:xfrm>
              <a:off x="4984671" y="1500990"/>
              <a:ext cx="145271" cy="147544"/>
            </a:xfrm>
            <a:custGeom>
              <a:rect b="b" l="l" r="r" t="t"/>
              <a:pathLst>
                <a:path extrusionOk="0" h="5646" w="5559">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41"/>
            <p:cNvSpPr/>
            <p:nvPr/>
          </p:nvSpPr>
          <p:spPr>
            <a:xfrm>
              <a:off x="4882911" y="1623107"/>
              <a:ext cx="237205" cy="238773"/>
            </a:xfrm>
            <a:custGeom>
              <a:rect b="b" l="l" r="r" t="t"/>
              <a:pathLst>
                <a:path extrusionOk="0" h="9137" w="9077">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41"/>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41"/>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41"/>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41"/>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41"/>
            <p:cNvSpPr/>
            <p:nvPr/>
          </p:nvSpPr>
          <p:spPr>
            <a:xfrm>
              <a:off x="4927624" y="1567836"/>
              <a:ext cx="34207" cy="32195"/>
            </a:xfrm>
            <a:custGeom>
              <a:rect b="b" l="l" r="r" t="t"/>
              <a:pathLst>
                <a:path extrusionOk="0" h="1232" w="1309">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41"/>
            <p:cNvSpPr/>
            <p:nvPr/>
          </p:nvSpPr>
          <p:spPr>
            <a:xfrm>
              <a:off x="5039967" y="1589187"/>
              <a:ext cx="33946" cy="32195"/>
            </a:xfrm>
            <a:custGeom>
              <a:rect b="b" l="l" r="r" t="t"/>
              <a:pathLst>
                <a:path extrusionOk="0" h="1232" w="1299">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41"/>
            <p:cNvSpPr/>
            <p:nvPr/>
          </p:nvSpPr>
          <p:spPr>
            <a:xfrm>
              <a:off x="4988146" y="1526469"/>
              <a:ext cx="39277" cy="27570"/>
            </a:xfrm>
            <a:custGeom>
              <a:rect b="b" l="l" r="r" t="t"/>
              <a:pathLst>
                <a:path extrusionOk="0" h="1055" w="1503">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41"/>
            <p:cNvSpPr/>
            <p:nvPr/>
          </p:nvSpPr>
          <p:spPr>
            <a:xfrm>
              <a:off x="4930132" y="1623107"/>
              <a:ext cx="56080" cy="238773"/>
            </a:xfrm>
            <a:custGeom>
              <a:rect b="b" l="l" r="r" t="t"/>
              <a:pathLst>
                <a:path extrusionOk="0" h="9137" w="2146">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41"/>
            <p:cNvSpPr/>
            <p:nvPr/>
          </p:nvSpPr>
          <p:spPr>
            <a:xfrm>
              <a:off x="4929636" y="1696748"/>
              <a:ext cx="143520" cy="99042"/>
            </a:xfrm>
            <a:custGeom>
              <a:rect b="b" l="l" r="r" t="t"/>
              <a:pathLst>
                <a:path extrusionOk="0" h="3790" w="5492">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 name="Google Shape;1025;p41"/>
          <p:cNvGrpSpPr/>
          <p:nvPr/>
        </p:nvGrpSpPr>
        <p:grpSpPr>
          <a:xfrm>
            <a:off x="686976" y="4020389"/>
            <a:ext cx="394013" cy="436769"/>
            <a:chOff x="3082217" y="2788586"/>
            <a:chExt cx="288866" cy="320236"/>
          </a:xfrm>
        </p:grpSpPr>
        <p:sp>
          <p:nvSpPr>
            <p:cNvPr id="1026" name="Google Shape;1026;p41"/>
            <p:cNvSpPr/>
            <p:nvPr/>
          </p:nvSpPr>
          <p:spPr>
            <a:xfrm>
              <a:off x="3082401" y="2867508"/>
              <a:ext cx="275178" cy="241313"/>
            </a:xfrm>
            <a:custGeom>
              <a:rect b="b" l="l" r="r" t="t"/>
              <a:pathLst>
                <a:path extrusionOk="0" h="9185" w="10474">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41"/>
            <p:cNvSpPr/>
            <p:nvPr/>
          </p:nvSpPr>
          <p:spPr>
            <a:xfrm>
              <a:off x="3082217" y="2867508"/>
              <a:ext cx="219980" cy="241313"/>
            </a:xfrm>
            <a:custGeom>
              <a:rect b="b" l="l" r="r" t="t"/>
              <a:pathLst>
                <a:path extrusionOk="0" h="9185" w="8373">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41"/>
            <p:cNvSpPr/>
            <p:nvPr/>
          </p:nvSpPr>
          <p:spPr>
            <a:xfrm>
              <a:off x="3233100" y="2788586"/>
              <a:ext cx="137983" cy="76269"/>
            </a:xfrm>
            <a:custGeom>
              <a:rect b="b" l="l" r="r" t="t"/>
              <a:pathLst>
                <a:path extrusionOk="0" h="2903" w="5252">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41"/>
            <p:cNvSpPr/>
            <p:nvPr/>
          </p:nvSpPr>
          <p:spPr>
            <a:xfrm>
              <a:off x="3232916" y="2788586"/>
              <a:ext cx="138167" cy="51258"/>
            </a:xfrm>
            <a:custGeom>
              <a:rect b="b" l="l" r="r" t="t"/>
              <a:pathLst>
                <a:path extrusionOk="0" h="1951" w="5259">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41"/>
            <p:cNvSpPr/>
            <p:nvPr/>
          </p:nvSpPr>
          <p:spPr>
            <a:xfrm>
              <a:off x="3293605" y="2915403"/>
              <a:ext cx="38831" cy="55540"/>
            </a:xfrm>
            <a:custGeom>
              <a:rect b="b" l="l" r="r" t="t"/>
              <a:pathLst>
                <a:path extrusionOk="0" h="2114" w="1478">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41"/>
            <p:cNvSpPr/>
            <p:nvPr/>
          </p:nvSpPr>
          <p:spPr>
            <a:xfrm>
              <a:off x="3191379" y="2892677"/>
              <a:ext cx="57405" cy="13136"/>
            </a:xfrm>
            <a:custGeom>
              <a:rect b="b" l="l" r="r" t="t"/>
              <a:pathLst>
                <a:path extrusionOk="0" h="500" w="2185">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41"/>
            <p:cNvSpPr/>
            <p:nvPr/>
          </p:nvSpPr>
          <p:spPr>
            <a:xfrm>
              <a:off x="3195320" y="2830070"/>
              <a:ext cx="49708" cy="75560"/>
            </a:xfrm>
            <a:custGeom>
              <a:rect b="b" l="l" r="r" t="t"/>
              <a:pathLst>
                <a:path extrusionOk="0" h="2876" w="1892">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 name="Google Shape;1033;p41"/>
          <p:cNvGrpSpPr/>
          <p:nvPr/>
        </p:nvGrpSpPr>
        <p:grpSpPr>
          <a:xfrm>
            <a:off x="1367914" y="4033214"/>
            <a:ext cx="424327" cy="406399"/>
            <a:chOff x="4179067" y="2811495"/>
            <a:chExt cx="286475" cy="274390"/>
          </a:xfrm>
        </p:grpSpPr>
        <p:sp>
          <p:nvSpPr>
            <p:cNvPr id="1034" name="Google Shape;1034;p41"/>
            <p:cNvSpPr/>
            <p:nvPr/>
          </p:nvSpPr>
          <p:spPr>
            <a:xfrm>
              <a:off x="4333786" y="2956651"/>
              <a:ext cx="69990" cy="69990"/>
            </a:xfrm>
            <a:custGeom>
              <a:rect b="b" l="l" r="r" t="t"/>
              <a:pathLst>
                <a:path extrusionOk="0" h="2664" w="2664">
                  <a:moveTo>
                    <a:pt x="493" y="0"/>
                  </a:moveTo>
                  <a:lnTo>
                    <a:pt x="0" y="493"/>
                  </a:lnTo>
                  <a:lnTo>
                    <a:pt x="2171" y="2664"/>
                  </a:lnTo>
                  <a:lnTo>
                    <a:pt x="2664" y="2171"/>
                  </a:lnTo>
                  <a:lnTo>
                    <a:pt x="49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41"/>
            <p:cNvSpPr/>
            <p:nvPr/>
          </p:nvSpPr>
          <p:spPr>
            <a:xfrm>
              <a:off x="4363290" y="2987022"/>
              <a:ext cx="102253" cy="98785"/>
            </a:xfrm>
            <a:custGeom>
              <a:rect b="b" l="l" r="r" t="t"/>
              <a:pathLst>
                <a:path extrusionOk="0" h="3760" w="3892">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41"/>
            <p:cNvSpPr/>
            <p:nvPr/>
          </p:nvSpPr>
          <p:spPr>
            <a:xfrm>
              <a:off x="4363474" y="2993826"/>
              <a:ext cx="98259" cy="92059"/>
            </a:xfrm>
            <a:custGeom>
              <a:rect b="b" l="l" r="r" t="t"/>
              <a:pathLst>
                <a:path extrusionOk="0" h="3504" w="374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41"/>
            <p:cNvSpPr/>
            <p:nvPr/>
          </p:nvSpPr>
          <p:spPr>
            <a:xfrm>
              <a:off x="4179067" y="2811495"/>
              <a:ext cx="215408" cy="196282"/>
            </a:xfrm>
            <a:custGeom>
              <a:rect b="b" l="l" r="r" t="t"/>
              <a:pathLst>
                <a:path extrusionOk="0" h="7471" w="8199">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41"/>
            <p:cNvSpPr/>
            <p:nvPr/>
          </p:nvSpPr>
          <p:spPr>
            <a:xfrm>
              <a:off x="4204210" y="2834405"/>
              <a:ext cx="165123" cy="150463"/>
            </a:xfrm>
            <a:custGeom>
              <a:rect b="b" l="l" r="r" t="t"/>
              <a:pathLst>
                <a:path extrusionOk="0" h="5727" w="6285">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41"/>
            <p:cNvSpPr/>
            <p:nvPr/>
          </p:nvSpPr>
          <p:spPr>
            <a:xfrm>
              <a:off x="4204210" y="2850037"/>
              <a:ext cx="142160" cy="133175"/>
            </a:xfrm>
            <a:custGeom>
              <a:rect b="b" l="l" r="r" t="t"/>
              <a:pathLst>
                <a:path extrusionOk="0" h="5069" w="5411">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41"/>
            <p:cNvSpPr/>
            <p:nvPr/>
          </p:nvSpPr>
          <p:spPr>
            <a:xfrm>
              <a:off x="4246666" y="2855186"/>
              <a:ext cx="81103" cy="22883"/>
            </a:xfrm>
            <a:custGeom>
              <a:rect b="b" l="l" r="r" t="t"/>
              <a:pathLst>
                <a:path extrusionOk="0" h="871" w="3087">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41"/>
            <p:cNvSpPr/>
            <p:nvPr/>
          </p:nvSpPr>
          <p:spPr>
            <a:xfrm>
              <a:off x="4363290" y="2987022"/>
              <a:ext cx="41589" cy="40722"/>
            </a:xfrm>
            <a:custGeom>
              <a:rect b="b" l="l" r="r" t="t"/>
              <a:pathLst>
                <a:path extrusionOk="0" h="1550" w="1583">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41"/>
            <p:cNvSpPr/>
            <p:nvPr/>
          </p:nvSpPr>
          <p:spPr>
            <a:xfrm>
              <a:off x="4363474" y="2993826"/>
              <a:ext cx="29189" cy="33918"/>
            </a:xfrm>
            <a:custGeom>
              <a:rect b="b" l="l" r="r" t="t"/>
              <a:pathLst>
                <a:path extrusionOk="0" h="1291" w="1111">
                  <a:moveTo>
                    <a:pt x="438" y="0"/>
                  </a:moveTo>
                  <a:lnTo>
                    <a:pt x="112" y="326"/>
                  </a:lnTo>
                  <a:cubicBezTo>
                    <a:pt x="1" y="437"/>
                    <a:pt x="1" y="604"/>
                    <a:pt x="98" y="721"/>
                  </a:cubicBezTo>
                  <a:lnTo>
                    <a:pt x="590" y="1290"/>
                  </a:lnTo>
                  <a:lnTo>
                    <a:pt x="1110" y="770"/>
                  </a:lnTo>
                  <a:lnTo>
                    <a:pt x="4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 name="Google Shape;1043;p41"/>
          <p:cNvGrpSpPr/>
          <p:nvPr/>
        </p:nvGrpSpPr>
        <p:grpSpPr>
          <a:xfrm>
            <a:off x="2074390" y="3978435"/>
            <a:ext cx="386520" cy="477890"/>
            <a:chOff x="5812586" y="2760921"/>
            <a:chExt cx="303605" cy="375434"/>
          </a:xfrm>
        </p:grpSpPr>
        <p:sp>
          <p:nvSpPr>
            <p:cNvPr id="1044" name="Google Shape;1044;p41"/>
            <p:cNvSpPr/>
            <p:nvPr/>
          </p:nvSpPr>
          <p:spPr>
            <a:xfrm>
              <a:off x="5911896" y="2760921"/>
              <a:ext cx="125215" cy="32289"/>
            </a:xfrm>
            <a:custGeom>
              <a:rect b="b" l="l" r="r" t="t"/>
              <a:pathLst>
                <a:path extrusionOk="0" h="1229" w="4766">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41"/>
            <p:cNvSpPr/>
            <p:nvPr/>
          </p:nvSpPr>
          <p:spPr>
            <a:xfrm>
              <a:off x="6001722" y="2761105"/>
              <a:ext cx="35389" cy="32105"/>
            </a:xfrm>
            <a:custGeom>
              <a:rect b="b" l="l" r="r" t="t"/>
              <a:pathLst>
                <a:path extrusionOk="0" h="1222" w="1347">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41"/>
            <p:cNvSpPr/>
            <p:nvPr/>
          </p:nvSpPr>
          <p:spPr>
            <a:xfrm>
              <a:off x="5812586" y="2793183"/>
              <a:ext cx="295960" cy="343171"/>
            </a:xfrm>
            <a:custGeom>
              <a:rect b="b" l="l" r="r" t="t"/>
              <a:pathLst>
                <a:path extrusionOk="0" h="13062" w="11265">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41"/>
            <p:cNvSpPr/>
            <p:nvPr/>
          </p:nvSpPr>
          <p:spPr>
            <a:xfrm>
              <a:off x="5934675" y="2793183"/>
              <a:ext cx="181517" cy="340965"/>
            </a:xfrm>
            <a:custGeom>
              <a:rect b="b" l="l" r="r" t="t"/>
              <a:pathLst>
                <a:path extrusionOk="0" h="12978" w="6909">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41"/>
            <p:cNvSpPr/>
            <p:nvPr/>
          </p:nvSpPr>
          <p:spPr>
            <a:xfrm>
              <a:off x="5841197" y="2978063"/>
              <a:ext cx="267349" cy="158292"/>
            </a:xfrm>
            <a:custGeom>
              <a:rect b="b" l="l" r="r" t="t"/>
              <a:pathLst>
                <a:path extrusionOk="0" h="6025" w="10176">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41"/>
            <p:cNvSpPr/>
            <p:nvPr/>
          </p:nvSpPr>
          <p:spPr>
            <a:xfrm>
              <a:off x="6054582" y="3027718"/>
              <a:ext cx="20256" cy="17182"/>
            </a:xfrm>
            <a:custGeom>
              <a:rect b="b" l="l" r="r" t="t"/>
              <a:pathLst>
                <a:path extrusionOk="0" h="654" w="771">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41"/>
            <p:cNvSpPr/>
            <p:nvPr/>
          </p:nvSpPr>
          <p:spPr>
            <a:xfrm>
              <a:off x="6012678" y="3090588"/>
              <a:ext cx="17681" cy="15186"/>
            </a:xfrm>
            <a:custGeom>
              <a:rect b="b" l="l" r="r" t="t"/>
              <a:pathLst>
                <a:path extrusionOk="0" h="578" w="673">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41"/>
            <p:cNvSpPr/>
            <p:nvPr/>
          </p:nvSpPr>
          <p:spPr>
            <a:xfrm>
              <a:off x="5891299" y="3017130"/>
              <a:ext cx="17708" cy="15212"/>
            </a:xfrm>
            <a:custGeom>
              <a:rect b="b" l="l" r="r" t="t"/>
              <a:pathLst>
                <a:path extrusionOk="0" h="579" w="674">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41"/>
            <p:cNvSpPr/>
            <p:nvPr/>
          </p:nvSpPr>
          <p:spPr>
            <a:xfrm>
              <a:off x="5915916" y="3090588"/>
              <a:ext cx="17681" cy="15186"/>
            </a:xfrm>
            <a:custGeom>
              <a:rect b="b" l="l" r="r" t="t"/>
              <a:pathLst>
                <a:path extrusionOk="0" h="578" w="673">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41"/>
            <p:cNvSpPr/>
            <p:nvPr/>
          </p:nvSpPr>
          <p:spPr>
            <a:xfrm>
              <a:off x="5959266" y="3032999"/>
              <a:ext cx="21360" cy="18286"/>
            </a:xfrm>
            <a:custGeom>
              <a:rect b="b" l="l" r="r" t="t"/>
              <a:pathLst>
                <a:path extrusionOk="0" h="696" w="813">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 name="Google Shape;1054;p41"/>
          <p:cNvGrpSpPr/>
          <p:nvPr/>
        </p:nvGrpSpPr>
        <p:grpSpPr>
          <a:xfrm>
            <a:off x="3509376" y="3998815"/>
            <a:ext cx="428919" cy="457243"/>
            <a:chOff x="3677642" y="5036427"/>
            <a:chExt cx="759955" cy="810139"/>
          </a:xfrm>
        </p:grpSpPr>
        <p:sp>
          <p:nvSpPr>
            <p:cNvPr id="1055" name="Google Shape;1055;p41"/>
            <p:cNvSpPr/>
            <p:nvPr/>
          </p:nvSpPr>
          <p:spPr>
            <a:xfrm>
              <a:off x="3912246" y="5646367"/>
              <a:ext cx="140883" cy="180797"/>
            </a:xfrm>
            <a:custGeom>
              <a:rect b="b" l="l" r="r" t="t"/>
              <a:pathLst>
                <a:path extrusionOk="0" h="4892" w="3812">
                  <a:moveTo>
                    <a:pt x="2234" y="0"/>
                  </a:moveTo>
                  <a:lnTo>
                    <a:pt x="0" y="760"/>
                  </a:lnTo>
                  <a:cubicBezTo>
                    <a:pt x="248" y="1632"/>
                    <a:pt x="312" y="2544"/>
                    <a:pt x="191" y="3443"/>
                  </a:cubicBezTo>
                  <a:cubicBezTo>
                    <a:pt x="175" y="3554"/>
                    <a:pt x="229" y="3661"/>
                    <a:pt x="323" y="3718"/>
                  </a:cubicBezTo>
                  <a:lnTo>
                    <a:pt x="2242" y="4891"/>
                  </a:lnTo>
                  <a:lnTo>
                    <a:pt x="1577" y="2937"/>
                  </a:lnTo>
                  <a:cubicBezTo>
                    <a:pt x="1507" y="2733"/>
                    <a:pt x="1615" y="2512"/>
                    <a:pt x="1820" y="2442"/>
                  </a:cubicBezTo>
                  <a:cubicBezTo>
                    <a:pt x="1861" y="2428"/>
                    <a:pt x="1904" y="2421"/>
                    <a:pt x="1946" y="2421"/>
                  </a:cubicBezTo>
                  <a:cubicBezTo>
                    <a:pt x="2109" y="2421"/>
                    <a:pt x="2261" y="2524"/>
                    <a:pt x="2315" y="2687"/>
                  </a:cubicBezTo>
                  <a:lnTo>
                    <a:pt x="2980" y="4641"/>
                  </a:lnTo>
                  <a:lnTo>
                    <a:pt x="3787" y="2539"/>
                  </a:lnTo>
                  <a:cubicBezTo>
                    <a:pt x="3811" y="2477"/>
                    <a:pt x="3811" y="2410"/>
                    <a:pt x="3793" y="2348"/>
                  </a:cubicBezTo>
                  <a:cubicBezTo>
                    <a:pt x="3777" y="2307"/>
                    <a:pt x="3752" y="2270"/>
                    <a:pt x="3723" y="2240"/>
                  </a:cubicBezTo>
                  <a:cubicBezTo>
                    <a:pt x="3077" y="1605"/>
                    <a:pt x="2571" y="840"/>
                    <a:pt x="2234"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41"/>
            <p:cNvSpPr/>
            <p:nvPr/>
          </p:nvSpPr>
          <p:spPr>
            <a:xfrm>
              <a:off x="3867380" y="5567463"/>
              <a:ext cx="134600" cy="118339"/>
            </a:xfrm>
            <a:custGeom>
              <a:rect b="b" l="l" r="r" t="t"/>
              <a:pathLst>
                <a:path extrusionOk="0" h="3202" w="3642">
                  <a:moveTo>
                    <a:pt x="3335" y="1"/>
                  </a:moveTo>
                  <a:cubicBezTo>
                    <a:pt x="2673" y="776"/>
                    <a:pt x="1712" y="1210"/>
                    <a:pt x="717" y="1210"/>
                  </a:cubicBezTo>
                  <a:cubicBezTo>
                    <a:pt x="479" y="1210"/>
                    <a:pt x="239" y="1185"/>
                    <a:pt x="0" y="1134"/>
                  </a:cubicBezTo>
                  <a:lnTo>
                    <a:pt x="0" y="1140"/>
                  </a:lnTo>
                  <a:cubicBezTo>
                    <a:pt x="54" y="1263"/>
                    <a:pt x="110" y="1384"/>
                    <a:pt x="170" y="1508"/>
                  </a:cubicBezTo>
                  <a:cubicBezTo>
                    <a:pt x="229" y="1624"/>
                    <a:pt x="288" y="1751"/>
                    <a:pt x="345" y="1874"/>
                  </a:cubicBezTo>
                  <a:cubicBezTo>
                    <a:pt x="638" y="2461"/>
                    <a:pt x="1392" y="3193"/>
                    <a:pt x="1922" y="3201"/>
                  </a:cubicBezTo>
                  <a:cubicBezTo>
                    <a:pt x="1930" y="3202"/>
                    <a:pt x="1938" y="3202"/>
                    <a:pt x="1946" y="3202"/>
                  </a:cubicBezTo>
                  <a:cubicBezTo>
                    <a:pt x="2357" y="3202"/>
                    <a:pt x="2755" y="3065"/>
                    <a:pt x="3079" y="2808"/>
                  </a:cubicBezTo>
                  <a:cubicBezTo>
                    <a:pt x="3491" y="2477"/>
                    <a:pt x="3642" y="1438"/>
                    <a:pt x="3515" y="798"/>
                  </a:cubicBezTo>
                  <a:cubicBezTo>
                    <a:pt x="3459" y="531"/>
                    <a:pt x="3402" y="267"/>
                    <a:pt x="33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41"/>
            <p:cNvSpPr/>
            <p:nvPr/>
          </p:nvSpPr>
          <p:spPr>
            <a:xfrm>
              <a:off x="3830164" y="5479653"/>
              <a:ext cx="160508" cy="132531"/>
            </a:xfrm>
            <a:custGeom>
              <a:rect b="b" l="l" r="r" t="t"/>
              <a:pathLst>
                <a:path extrusionOk="0" h="3586" w="4343">
                  <a:moveTo>
                    <a:pt x="3777" y="0"/>
                  </a:moveTo>
                  <a:cubicBezTo>
                    <a:pt x="2652" y="746"/>
                    <a:pt x="1352" y="1190"/>
                    <a:pt x="0" y="1284"/>
                  </a:cubicBezTo>
                  <a:cubicBezTo>
                    <a:pt x="334" y="2035"/>
                    <a:pt x="668" y="2778"/>
                    <a:pt x="1007" y="3510"/>
                  </a:cubicBezTo>
                  <a:cubicBezTo>
                    <a:pt x="1246" y="3561"/>
                    <a:pt x="1486" y="3586"/>
                    <a:pt x="1724" y="3586"/>
                  </a:cubicBezTo>
                  <a:cubicBezTo>
                    <a:pt x="2719" y="3586"/>
                    <a:pt x="3680" y="3152"/>
                    <a:pt x="4342" y="2377"/>
                  </a:cubicBezTo>
                  <a:cubicBezTo>
                    <a:pt x="4167" y="1586"/>
                    <a:pt x="3981" y="794"/>
                    <a:pt x="3777"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41"/>
            <p:cNvSpPr/>
            <p:nvPr/>
          </p:nvSpPr>
          <p:spPr>
            <a:xfrm>
              <a:off x="3700223" y="5131296"/>
              <a:ext cx="269533" cy="395855"/>
            </a:xfrm>
            <a:custGeom>
              <a:rect b="b" l="l" r="r" t="t"/>
              <a:pathLst>
                <a:path extrusionOk="0" h="10711" w="7293">
                  <a:moveTo>
                    <a:pt x="3960" y="0"/>
                  </a:moveTo>
                  <a:cubicBezTo>
                    <a:pt x="2579" y="0"/>
                    <a:pt x="926" y="581"/>
                    <a:pt x="1" y="1725"/>
                  </a:cubicBezTo>
                  <a:cubicBezTo>
                    <a:pt x="1045" y="4743"/>
                    <a:pt x="2232" y="7787"/>
                    <a:pt x="3516" y="10705"/>
                  </a:cubicBezTo>
                  <a:lnTo>
                    <a:pt x="3516" y="10710"/>
                  </a:lnTo>
                  <a:cubicBezTo>
                    <a:pt x="4868" y="10616"/>
                    <a:pt x="6168" y="10172"/>
                    <a:pt x="7293" y="9426"/>
                  </a:cubicBezTo>
                  <a:lnTo>
                    <a:pt x="7293" y="9421"/>
                  </a:lnTo>
                  <a:cubicBezTo>
                    <a:pt x="6959" y="8059"/>
                    <a:pt x="6593" y="6689"/>
                    <a:pt x="6200" y="5327"/>
                  </a:cubicBezTo>
                  <a:lnTo>
                    <a:pt x="4227" y="8"/>
                  </a:lnTo>
                  <a:cubicBezTo>
                    <a:pt x="4139" y="3"/>
                    <a:pt x="4050" y="0"/>
                    <a:pt x="396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41"/>
            <p:cNvSpPr/>
            <p:nvPr/>
          </p:nvSpPr>
          <p:spPr>
            <a:xfrm>
              <a:off x="3677642" y="5036427"/>
              <a:ext cx="178802" cy="158660"/>
            </a:xfrm>
            <a:custGeom>
              <a:rect b="b" l="l" r="r" t="t"/>
              <a:pathLst>
                <a:path extrusionOk="0" h="4293" w="4838">
                  <a:moveTo>
                    <a:pt x="2674" y="1"/>
                  </a:moveTo>
                  <a:cubicBezTo>
                    <a:pt x="2032" y="1"/>
                    <a:pt x="1407" y="223"/>
                    <a:pt x="905" y="629"/>
                  </a:cubicBezTo>
                  <a:cubicBezTo>
                    <a:pt x="246" y="1162"/>
                    <a:pt x="1" y="2502"/>
                    <a:pt x="208" y="3124"/>
                  </a:cubicBezTo>
                  <a:cubicBezTo>
                    <a:pt x="340" y="3509"/>
                    <a:pt x="472" y="3899"/>
                    <a:pt x="612" y="4292"/>
                  </a:cubicBezTo>
                  <a:cubicBezTo>
                    <a:pt x="1537" y="3148"/>
                    <a:pt x="3190" y="2567"/>
                    <a:pt x="4571" y="2567"/>
                  </a:cubicBezTo>
                  <a:cubicBezTo>
                    <a:pt x="4661" y="2567"/>
                    <a:pt x="4750" y="2570"/>
                    <a:pt x="4838" y="2575"/>
                  </a:cubicBezTo>
                  <a:lnTo>
                    <a:pt x="4119" y="640"/>
                  </a:lnTo>
                  <a:cubicBezTo>
                    <a:pt x="3742" y="282"/>
                    <a:pt x="3258" y="58"/>
                    <a:pt x="2741" y="2"/>
                  </a:cubicBezTo>
                  <a:cubicBezTo>
                    <a:pt x="2719" y="1"/>
                    <a:pt x="2696" y="1"/>
                    <a:pt x="2674"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41"/>
            <p:cNvSpPr/>
            <p:nvPr/>
          </p:nvSpPr>
          <p:spPr>
            <a:xfrm>
              <a:off x="3815529" y="5053538"/>
              <a:ext cx="138998" cy="275520"/>
            </a:xfrm>
            <a:custGeom>
              <a:rect b="b" l="l" r="r" t="t"/>
              <a:pathLst>
                <a:path extrusionOk="0" h="7455" w="3761">
                  <a:moveTo>
                    <a:pt x="877" y="1"/>
                  </a:moveTo>
                  <a:cubicBezTo>
                    <a:pt x="793" y="1"/>
                    <a:pt x="709" y="14"/>
                    <a:pt x="625" y="42"/>
                  </a:cubicBezTo>
                  <a:cubicBezTo>
                    <a:pt x="219" y="182"/>
                    <a:pt x="1" y="623"/>
                    <a:pt x="141" y="1030"/>
                  </a:cubicBezTo>
                  <a:lnTo>
                    <a:pt x="2149" y="6927"/>
                  </a:lnTo>
                  <a:cubicBezTo>
                    <a:pt x="2258" y="7250"/>
                    <a:pt x="2561" y="7454"/>
                    <a:pt x="2884" y="7454"/>
                  </a:cubicBezTo>
                  <a:cubicBezTo>
                    <a:pt x="2968" y="7454"/>
                    <a:pt x="3053" y="7441"/>
                    <a:pt x="3137" y="7412"/>
                  </a:cubicBezTo>
                  <a:cubicBezTo>
                    <a:pt x="3543" y="7275"/>
                    <a:pt x="3761" y="6833"/>
                    <a:pt x="3621" y="6424"/>
                  </a:cubicBezTo>
                  <a:lnTo>
                    <a:pt x="1613" y="529"/>
                  </a:lnTo>
                  <a:cubicBezTo>
                    <a:pt x="1504" y="204"/>
                    <a:pt x="1202" y="1"/>
                    <a:pt x="877"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41"/>
            <p:cNvSpPr/>
            <p:nvPr/>
          </p:nvSpPr>
          <p:spPr>
            <a:xfrm>
              <a:off x="4084614" y="5698328"/>
              <a:ext cx="352984" cy="148238"/>
            </a:xfrm>
            <a:custGeom>
              <a:rect b="b" l="l" r="r" t="t"/>
              <a:pathLst>
                <a:path extrusionOk="0" h="4011" w="9551">
                  <a:moveTo>
                    <a:pt x="2147" y="0"/>
                  </a:moveTo>
                  <a:cubicBezTo>
                    <a:pt x="1806" y="0"/>
                    <a:pt x="1484" y="180"/>
                    <a:pt x="1304" y="479"/>
                  </a:cubicBezTo>
                  <a:cubicBezTo>
                    <a:pt x="1298" y="492"/>
                    <a:pt x="1290" y="506"/>
                    <a:pt x="1285" y="516"/>
                  </a:cubicBezTo>
                  <a:lnTo>
                    <a:pt x="63" y="3203"/>
                  </a:lnTo>
                  <a:cubicBezTo>
                    <a:pt x="1" y="3332"/>
                    <a:pt x="12" y="3483"/>
                    <a:pt x="95" y="3596"/>
                  </a:cubicBezTo>
                  <a:cubicBezTo>
                    <a:pt x="168" y="3700"/>
                    <a:pt x="286" y="3762"/>
                    <a:pt x="410" y="3762"/>
                  </a:cubicBezTo>
                  <a:cubicBezTo>
                    <a:pt x="424" y="3762"/>
                    <a:pt x="439" y="3762"/>
                    <a:pt x="453" y="3760"/>
                  </a:cubicBezTo>
                  <a:cubicBezTo>
                    <a:pt x="593" y="3746"/>
                    <a:pt x="714" y="3655"/>
                    <a:pt x="771" y="3526"/>
                  </a:cubicBezTo>
                  <a:lnTo>
                    <a:pt x="1982" y="866"/>
                  </a:lnTo>
                  <a:cubicBezTo>
                    <a:pt x="2018" y="811"/>
                    <a:pt x="2080" y="780"/>
                    <a:pt x="2144" y="780"/>
                  </a:cubicBezTo>
                  <a:cubicBezTo>
                    <a:pt x="2156" y="780"/>
                    <a:pt x="2167" y="781"/>
                    <a:pt x="2178" y="783"/>
                  </a:cubicBezTo>
                  <a:cubicBezTo>
                    <a:pt x="2262" y="794"/>
                    <a:pt x="2329" y="853"/>
                    <a:pt x="2348" y="934"/>
                  </a:cubicBezTo>
                  <a:lnTo>
                    <a:pt x="2975" y="3278"/>
                  </a:lnTo>
                  <a:cubicBezTo>
                    <a:pt x="3085" y="3709"/>
                    <a:pt x="3472" y="4010"/>
                    <a:pt x="3917" y="4010"/>
                  </a:cubicBezTo>
                  <a:cubicBezTo>
                    <a:pt x="3919" y="4010"/>
                    <a:pt x="3921" y="4010"/>
                    <a:pt x="3923" y="4010"/>
                  </a:cubicBezTo>
                  <a:lnTo>
                    <a:pt x="3925" y="4010"/>
                  </a:lnTo>
                  <a:cubicBezTo>
                    <a:pt x="3927" y="4010"/>
                    <a:pt x="3929" y="4010"/>
                    <a:pt x="3931" y="4010"/>
                  </a:cubicBezTo>
                  <a:cubicBezTo>
                    <a:pt x="4376" y="4010"/>
                    <a:pt x="4766" y="3712"/>
                    <a:pt x="4878" y="3281"/>
                  </a:cubicBezTo>
                  <a:lnTo>
                    <a:pt x="5107" y="2444"/>
                  </a:lnTo>
                  <a:cubicBezTo>
                    <a:pt x="5128" y="2366"/>
                    <a:pt x="5193" y="2306"/>
                    <a:pt x="5277" y="2293"/>
                  </a:cubicBezTo>
                  <a:cubicBezTo>
                    <a:pt x="5286" y="2292"/>
                    <a:pt x="5295" y="2291"/>
                    <a:pt x="5304" y="2291"/>
                  </a:cubicBezTo>
                  <a:cubicBezTo>
                    <a:pt x="5375" y="2291"/>
                    <a:pt x="5441" y="2327"/>
                    <a:pt x="5481" y="2387"/>
                  </a:cubicBezTo>
                  <a:lnTo>
                    <a:pt x="6143" y="3448"/>
                  </a:lnTo>
                  <a:cubicBezTo>
                    <a:pt x="6323" y="3735"/>
                    <a:pt x="6638" y="3909"/>
                    <a:pt x="6975" y="3909"/>
                  </a:cubicBezTo>
                  <a:cubicBezTo>
                    <a:pt x="6992" y="3909"/>
                    <a:pt x="7009" y="3909"/>
                    <a:pt x="7026" y="3908"/>
                  </a:cubicBezTo>
                  <a:cubicBezTo>
                    <a:pt x="7384" y="3892"/>
                    <a:pt x="7702" y="3682"/>
                    <a:pt x="7861" y="3361"/>
                  </a:cubicBezTo>
                  <a:cubicBezTo>
                    <a:pt x="7888" y="3310"/>
                    <a:pt x="7936" y="3270"/>
                    <a:pt x="7992" y="3257"/>
                  </a:cubicBezTo>
                  <a:cubicBezTo>
                    <a:pt x="8010" y="3252"/>
                    <a:pt x="8028" y="3249"/>
                    <a:pt x="8046" y="3249"/>
                  </a:cubicBezTo>
                  <a:cubicBezTo>
                    <a:pt x="8086" y="3249"/>
                    <a:pt x="8126" y="3261"/>
                    <a:pt x="8159" y="3283"/>
                  </a:cubicBezTo>
                  <a:lnTo>
                    <a:pt x="8625" y="3596"/>
                  </a:lnTo>
                  <a:cubicBezTo>
                    <a:pt x="8778" y="3698"/>
                    <a:pt x="8956" y="3754"/>
                    <a:pt x="9139" y="3760"/>
                  </a:cubicBezTo>
                  <a:cubicBezTo>
                    <a:pt x="9144" y="3760"/>
                    <a:pt x="9149" y="3760"/>
                    <a:pt x="9154" y="3760"/>
                  </a:cubicBezTo>
                  <a:cubicBezTo>
                    <a:pt x="9363" y="3760"/>
                    <a:pt x="9535" y="3596"/>
                    <a:pt x="9543" y="3386"/>
                  </a:cubicBezTo>
                  <a:cubicBezTo>
                    <a:pt x="9551" y="3170"/>
                    <a:pt x="9381" y="2990"/>
                    <a:pt x="9166" y="2982"/>
                  </a:cubicBezTo>
                  <a:cubicBezTo>
                    <a:pt x="9128" y="2982"/>
                    <a:pt x="9091" y="2969"/>
                    <a:pt x="9058" y="2947"/>
                  </a:cubicBezTo>
                  <a:lnTo>
                    <a:pt x="8590" y="2637"/>
                  </a:lnTo>
                  <a:cubicBezTo>
                    <a:pt x="8427" y="2527"/>
                    <a:pt x="8235" y="2470"/>
                    <a:pt x="8041" y="2470"/>
                  </a:cubicBezTo>
                  <a:cubicBezTo>
                    <a:pt x="7957" y="2470"/>
                    <a:pt x="7871" y="2481"/>
                    <a:pt x="7788" y="2503"/>
                  </a:cubicBezTo>
                  <a:cubicBezTo>
                    <a:pt x="7516" y="2576"/>
                    <a:pt x="7285" y="2764"/>
                    <a:pt x="7161" y="3017"/>
                  </a:cubicBezTo>
                  <a:cubicBezTo>
                    <a:pt x="7126" y="3084"/>
                    <a:pt x="7058" y="3130"/>
                    <a:pt x="6986" y="3133"/>
                  </a:cubicBezTo>
                  <a:cubicBezTo>
                    <a:pt x="6983" y="3133"/>
                    <a:pt x="6981" y="3133"/>
                    <a:pt x="6978" y="3133"/>
                  </a:cubicBezTo>
                  <a:cubicBezTo>
                    <a:pt x="6906" y="3133"/>
                    <a:pt x="6839" y="3096"/>
                    <a:pt x="6800" y="3036"/>
                  </a:cubicBezTo>
                  <a:lnTo>
                    <a:pt x="6138" y="1978"/>
                  </a:lnTo>
                  <a:cubicBezTo>
                    <a:pt x="5956" y="1685"/>
                    <a:pt x="5638" y="1513"/>
                    <a:pt x="5301" y="1513"/>
                  </a:cubicBezTo>
                  <a:cubicBezTo>
                    <a:pt x="5254" y="1513"/>
                    <a:pt x="5206" y="1516"/>
                    <a:pt x="5158" y="1523"/>
                  </a:cubicBezTo>
                  <a:cubicBezTo>
                    <a:pt x="4773" y="1582"/>
                    <a:pt x="4456" y="1862"/>
                    <a:pt x="4353" y="2239"/>
                  </a:cubicBezTo>
                  <a:lnTo>
                    <a:pt x="4124" y="3079"/>
                  </a:lnTo>
                  <a:cubicBezTo>
                    <a:pt x="4098" y="3165"/>
                    <a:pt x="4017" y="3227"/>
                    <a:pt x="3925" y="3230"/>
                  </a:cubicBezTo>
                  <a:cubicBezTo>
                    <a:pt x="3922" y="3230"/>
                    <a:pt x="3918" y="3230"/>
                    <a:pt x="3914" y="3230"/>
                  </a:cubicBezTo>
                  <a:cubicBezTo>
                    <a:pt x="3822" y="3230"/>
                    <a:pt x="3744" y="3167"/>
                    <a:pt x="3726" y="3076"/>
                  </a:cubicBezTo>
                  <a:lnTo>
                    <a:pt x="3102" y="732"/>
                  </a:lnTo>
                  <a:cubicBezTo>
                    <a:pt x="2999" y="349"/>
                    <a:pt x="2679" y="64"/>
                    <a:pt x="2286" y="10"/>
                  </a:cubicBezTo>
                  <a:cubicBezTo>
                    <a:pt x="2239" y="4"/>
                    <a:pt x="2193" y="0"/>
                    <a:pt x="2147"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 name="Google Shape;1062;p41"/>
          <p:cNvGrpSpPr/>
          <p:nvPr/>
        </p:nvGrpSpPr>
        <p:grpSpPr>
          <a:xfrm>
            <a:off x="2762976" y="3970961"/>
            <a:ext cx="482647" cy="481404"/>
            <a:chOff x="5275795" y="1496414"/>
            <a:chExt cx="551723" cy="550239"/>
          </a:xfrm>
        </p:grpSpPr>
        <p:sp>
          <p:nvSpPr>
            <p:cNvPr id="1063" name="Google Shape;1063;p41"/>
            <p:cNvSpPr/>
            <p:nvPr/>
          </p:nvSpPr>
          <p:spPr>
            <a:xfrm>
              <a:off x="5306624" y="1812566"/>
              <a:ext cx="205773" cy="202132"/>
            </a:xfrm>
            <a:custGeom>
              <a:rect b="b" l="l" r="r" t="t"/>
              <a:pathLst>
                <a:path extrusionOk="0" h="8438" w="8590">
                  <a:moveTo>
                    <a:pt x="2087" y="1"/>
                  </a:moveTo>
                  <a:cubicBezTo>
                    <a:pt x="1463" y="1"/>
                    <a:pt x="861" y="246"/>
                    <a:pt x="415" y="690"/>
                  </a:cubicBezTo>
                  <a:cubicBezTo>
                    <a:pt x="1" y="1131"/>
                    <a:pt x="25" y="1829"/>
                    <a:pt x="469" y="2243"/>
                  </a:cubicBezTo>
                  <a:lnTo>
                    <a:pt x="2563" y="4337"/>
                  </a:lnTo>
                  <a:lnTo>
                    <a:pt x="4221" y="5995"/>
                  </a:lnTo>
                  <a:lnTo>
                    <a:pt x="6315" y="8089"/>
                  </a:lnTo>
                  <a:cubicBezTo>
                    <a:pt x="6514" y="8302"/>
                    <a:pt x="6789" y="8429"/>
                    <a:pt x="7082" y="8437"/>
                  </a:cubicBezTo>
                  <a:cubicBezTo>
                    <a:pt x="7096" y="8437"/>
                    <a:pt x="7110" y="8437"/>
                    <a:pt x="7123" y="8437"/>
                  </a:cubicBezTo>
                  <a:cubicBezTo>
                    <a:pt x="7399" y="8437"/>
                    <a:pt x="7666" y="8333"/>
                    <a:pt x="7868" y="8143"/>
                  </a:cubicBezTo>
                  <a:cubicBezTo>
                    <a:pt x="8339" y="7670"/>
                    <a:pt x="8590" y="7024"/>
                    <a:pt x="8558" y="6356"/>
                  </a:cubicBezTo>
                  <a:cubicBezTo>
                    <a:pt x="8531" y="5664"/>
                    <a:pt x="8237" y="5005"/>
                    <a:pt x="7745" y="4518"/>
                  </a:cubicBezTo>
                  <a:lnTo>
                    <a:pt x="7712" y="4485"/>
                  </a:lnTo>
                  <a:lnTo>
                    <a:pt x="4022" y="798"/>
                  </a:lnTo>
                  <a:cubicBezTo>
                    <a:pt x="3537" y="313"/>
                    <a:pt x="2886" y="30"/>
                    <a:pt x="2202" y="4"/>
                  </a:cubicBezTo>
                  <a:cubicBezTo>
                    <a:pt x="2164" y="2"/>
                    <a:pt x="2125" y="1"/>
                    <a:pt x="2087"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41"/>
            <p:cNvSpPr/>
            <p:nvPr/>
          </p:nvSpPr>
          <p:spPr>
            <a:xfrm>
              <a:off x="5627663" y="1581788"/>
              <a:ext cx="119248" cy="113595"/>
            </a:xfrm>
            <a:custGeom>
              <a:rect b="b" l="l" r="r" t="t"/>
              <a:pathLst>
                <a:path extrusionOk="0" h="4742" w="4978">
                  <a:moveTo>
                    <a:pt x="1827" y="1"/>
                  </a:moveTo>
                  <a:cubicBezTo>
                    <a:pt x="1299" y="1"/>
                    <a:pt x="842" y="146"/>
                    <a:pt x="609" y="378"/>
                  </a:cubicBezTo>
                  <a:lnTo>
                    <a:pt x="76" y="916"/>
                  </a:lnTo>
                  <a:lnTo>
                    <a:pt x="1" y="992"/>
                  </a:lnTo>
                  <a:cubicBezTo>
                    <a:pt x="326" y="1845"/>
                    <a:pt x="835" y="2615"/>
                    <a:pt x="1495" y="3250"/>
                  </a:cubicBezTo>
                  <a:cubicBezTo>
                    <a:pt x="2127" y="3907"/>
                    <a:pt x="2897" y="4418"/>
                    <a:pt x="3750" y="4741"/>
                  </a:cubicBezTo>
                  <a:lnTo>
                    <a:pt x="4439" y="4052"/>
                  </a:lnTo>
                  <a:cubicBezTo>
                    <a:pt x="4978" y="3519"/>
                    <a:pt x="4978" y="1910"/>
                    <a:pt x="3904" y="838"/>
                  </a:cubicBezTo>
                  <a:cubicBezTo>
                    <a:pt x="3303" y="239"/>
                    <a:pt x="2505" y="1"/>
                    <a:pt x="1827"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41"/>
            <p:cNvSpPr/>
            <p:nvPr/>
          </p:nvSpPr>
          <p:spPr>
            <a:xfrm>
              <a:off x="5357360" y="1605527"/>
              <a:ext cx="360163" cy="359660"/>
            </a:xfrm>
            <a:custGeom>
              <a:rect b="b" l="l" r="r" t="t"/>
              <a:pathLst>
                <a:path extrusionOk="0" h="15014" w="15035">
                  <a:moveTo>
                    <a:pt x="11285" y="1"/>
                  </a:moveTo>
                  <a:lnTo>
                    <a:pt x="10095" y="1185"/>
                  </a:lnTo>
                  <a:lnTo>
                    <a:pt x="5538" y="5742"/>
                  </a:lnTo>
                  <a:lnTo>
                    <a:pt x="2720" y="8566"/>
                  </a:lnTo>
                  <a:cubicBezTo>
                    <a:pt x="2370" y="8916"/>
                    <a:pt x="2109" y="9198"/>
                    <a:pt x="1904" y="9441"/>
                  </a:cubicBezTo>
                  <a:cubicBezTo>
                    <a:pt x="1239" y="10245"/>
                    <a:pt x="1223" y="10625"/>
                    <a:pt x="827" y="11599"/>
                  </a:cubicBezTo>
                  <a:lnTo>
                    <a:pt x="453" y="12988"/>
                  </a:lnTo>
                  <a:lnTo>
                    <a:pt x="33" y="14541"/>
                  </a:lnTo>
                  <a:cubicBezTo>
                    <a:pt x="1" y="14671"/>
                    <a:pt x="39" y="14808"/>
                    <a:pt x="133" y="14902"/>
                  </a:cubicBezTo>
                  <a:cubicBezTo>
                    <a:pt x="205" y="14974"/>
                    <a:pt x="302" y="15013"/>
                    <a:pt x="401" y="15013"/>
                  </a:cubicBezTo>
                  <a:cubicBezTo>
                    <a:pt x="432" y="15013"/>
                    <a:pt x="463" y="15009"/>
                    <a:pt x="494" y="15002"/>
                  </a:cubicBezTo>
                  <a:lnTo>
                    <a:pt x="2047" y="14582"/>
                  </a:lnTo>
                  <a:lnTo>
                    <a:pt x="3436" y="14208"/>
                  </a:lnTo>
                  <a:cubicBezTo>
                    <a:pt x="4410" y="13812"/>
                    <a:pt x="4789" y="13796"/>
                    <a:pt x="5594" y="13131"/>
                  </a:cubicBezTo>
                  <a:cubicBezTo>
                    <a:pt x="5837" y="12926"/>
                    <a:pt x="6122" y="12665"/>
                    <a:pt x="6469" y="12315"/>
                  </a:cubicBezTo>
                  <a:lnTo>
                    <a:pt x="9293" y="9497"/>
                  </a:lnTo>
                  <a:lnTo>
                    <a:pt x="13850" y="4940"/>
                  </a:lnTo>
                  <a:lnTo>
                    <a:pt x="15034" y="3750"/>
                  </a:lnTo>
                  <a:cubicBezTo>
                    <a:pt x="14181" y="3427"/>
                    <a:pt x="13411" y="2916"/>
                    <a:pt x="12776" y="2259"/>
                  </a:cubicBezTo>
                  <a:cubicBezTo>
                    <a:pt x="12119" y="1627"/>
                    <a:pt x="11608" y="854"/>
                    <a:pt x="112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41"/>
            <p:cNvSpPr/>
            <p:nvPr/>
          </p:nvSpPr>
          <p:spPr>
            <a:xfrm>
              <a:off x="5439069" y="1665006"/>
              <a:ext cx="183280" cy="182034"/>
            </a:xfrm>
            <a:custGeom>
              <a:rect b="b" l="l" r="r" t="t"/>
              <a:pathLst>
                <a:path extrusionOk="0" h="7599" w="7651">
                  <a:moveTo>
                    <a:pt x="7231" y="0"/>
                  </a:moveTo>
                  <a:cubicBezTo>
                    <a:pt x="7127" y="0"/>
                    <a:pt x="7026" y="40"/>
                    <a:pt x="6950" y="115"/>
                  </a:cubicBezTo>
                  <a:lnTo>
                    <a:pt x="146" y="6923"/>
                  </a:lnTo>
                  <a:cubicBezTo>
                    <a:pt x="33" y="7036"/>
                    <a:pt x="0" y="7205"/>
                    <a:pt x="60" y="7353"/>
                  </a:cubicBezTo>
                  <a:cubicBezTo>
                    <a:pt x="121" y="7501"/>
                    <a:pt x="267" y="7598"/>
                    <a:pt x="426" y="7598"/>
                  </a:cubicBezTo>
                  <a:cubicBezTo>
                    <a:pt x="531" y="7598"/>
                    <a:pt x="633" y="7555"/>
                    <a:pt x="706" y="7482"/>
                  </a:cubicBezTo>
                  <a:lnTo>
                    <a:pt x="7510" y="678"/>
                  </a:lnTo>
                  <a:cubicBezTo>
                    <a:pt x="7610" y="578"/>
                    <a:pt x="7650" y="430"/>
                    <a:pt x="7613" y="296"/>
                  </a:cubicBezTo>
                  <a:cubicBezTo>
                    <a:pt x="7578" y="158"/>
                    <a:pt x="7470" y="51"/>
                    <a:pt x="7333" y="13"/>
                  </a:cubicBezTo>
                  <a:cubicBezTo>
                    <a:pt x="7299" y="4"/>
                    <a:pt x="7265" y="0"/>
                    <a:pt x="7231"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41"/>
            <p:cNvSpPr/>
            <p:nvPr/>
          </p:nvSpPr>
          <p:spPr>
            <a:xfrm>
              <a:off x="5321380" y="1885508"/>
              <a:ext cx="116685" cy="115439"/>
            </a:xfrm>
            <a:custGeom>
              <a:rect b="b" l="l" r="r" t="t"/>
              <a:pathLst>
                <a:path extrusionOk="0" h="4819" w="4871">
                  <a:moveTo>
                    <a:pt x="4451" y="0"/>
                  </a:moveTo>
                  <a:cubicBezTo>
                    <a:pt x="4345" y="0"/>
                    <a:pt x="4243" y="44"/>
                    <a:pt x="4168" y="121"/>
                  </a:cubicBezTo>
                  <a:lnTo>
                    <a:pt x="146" y="4143"/>
                  </a:lnTo>
                  <a:cubicBezTo>
                    <a:pt x="33" y="4256"/>
                    <a:pt x="1" y="4425"/>
                    <a:pt x="60" y="4573"/>
                  </a:cubicBezTo>
                  <a:cubicBezTo>
                    <a:pt x="122" y="4721"/>
                    <a:pt x="267" y="4818"/>
                    <a:pt x="426" y="4818"/>
                  </a:cubicBezTo>
                  <a:cubicBezTo>
                    <a:pt x="531" y="4818"/>
                    <a:pt x="633" y="4775"/>
                    <a:pt x="706" y="4703"/>
                  </a:cubicBezTo>
                  <a:lnTo>
                    <a:pt x="4728" y="681"/>
                  </a:lnTo>
                  <a:cubicBezTo>
                    <a:pt x="4830" y="582"/>
                    <a:pt x="4870" y="434"/>
                    <a:pt x="4835" y="296"/>
                  </a:cubicBezTo>
                  <a:cubicBezTo>
                    <a:pt x="4798" y="159"/>
                    <a:pt x="4690" y="49"/>
                    <a:pt x="4553" y="14"/>
                  </a:cubicBezTo>
                  <a:cubicBezTo>
                    <a:pt x="4519" y="5"/>
                    <a:pt x="4485" y="0"/>
                    <a:pt x="4451" y="0"/>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41"/>
            <p:cNvSpPr/>
            <p:nvPr/>
          </p:nvSpPr>
          <p:spPr>
            <a:xfrm>
              <a:off x="5275795" y="1543964"/>
              <a:ext cx="171230" cy="135106"/>
            </a:xfrm>
            <a:custGeom>
              <a:rect b="b" l="l" r="r" t="t"/>
              <a:pathLst>
                <a:path extrusionOk="0" h="5640" w="7148">
                  <a:moveTo>
                    <a:pt x="2041" y="0"/>
                  </a:moveTo>
                  <a:lnTo>
                    <a:pt x="324" y="374"/>
                  </a:lnTo>
                  <a:cubicBezTo>
                    <a:pt x="181" y="404"/>
                    <a:pt x="68" y="514"/>
                    <a:pt x="36" y="657"/>
                  </a:cubicBezTo>
                  <a:cubicBezTo>
                    <a:pt x="1" y="797"/>
                    <a:pt x="52" y="945"/>
                    <a:pt x="165" y="1039"/>
                  </a:cubicBezTo>
                  <a:lnTo>
                    <a:pt x="5721" y="5639"/>
                  </a:lnTo>
                  <a:lnTo>
                    <a:pt x="7032" y="4334"/>
                  </a:lnTo>
                  <a:cubicBezTo>
                    <a:pt x="7107" y="4256"/>
                    <a:pt x="7147" y="4148"/>
                    <a:pt x="7139" y="4038"/>
                  </a:cubicBezTo>
                  <a:cubicBezTo>
                    <a:pt x="7131" y="3930"/>
                    <a:pt x="7077" y="3830"/>
                    <a:pt x="6991" y="3763"/>
                  </a:cubicBezTo>
                  <a:lnTo>
                    <a:pt x="2041" y="0"/>
                  </a:ln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41"/>
            <p:cNvSpPr/>
            <p:nvPr/>
          </p:nvSpPr>
          <p:spPr>
            <a:xfrm>
              <a:off x="5324686" y="1525351"/>
              <a:ext cx="274500" cy="217751"/>
            </a:xfrm>
            <a:custGeom>
              <a:rect b="b" l="l" r="r" t="t"/>
              <a:pathLst>
                <a:path extrusionOk="0" h="9090" w="11459">
                  <a:moveTo>
                    <a:pt x="3626" y="1"/>
                  </a:moveTo>
                  <a:cubicBezTo>
                    <a:pt x="3599" y="1"/>
                    <a:pt x="3572" y="4"/>
                    <a:pt x="3545" y="10"/>
                  </a:cubicBezTo>
                  <a:lnTo>
                    <a:pt x="0" y="777"/>
                  </a:lnTo>
                  <a:lnTo>
                    <a:pt x="4950" y="4540"/>
                  </a:lnTo>
                  <a:cubicBezTo>
                    <a:pt x="5036" y="4605"/>
                    <a:pt x="5090" y="4707"/>
                    <a:pt x="5098" y="4815"/>
                  </a:cubicBezTo>
                  <a:cubicBezTo>
                    <a:pt x="5106" y="4925"/>
                    <a:pt x="5066" y="5033"/>
                    <a:pt x="4991" y="5111"/>
                  </a:cubicBezTo>
                  <a:lnTo>
                    <a:pt x="3680" y="6416"/>
                  </a:lnTo>
                  <a:lnTo>
                    <a:pt x="6902" y="9089"/>
                  </a:lnTo>
                  <a:lnTo>
                    <a:pt x="11459" y="4532"/>
                  </a:lnTo>
                  <a:lnTo>
                    <a:pt x="7405" y="2155"/>
                  </a:lnTo>
                  <a:lnTo>
                    <a:pt x="4700" y="573"/>
                  </a:lnTo>
                  <a:lnTo>
                    <a:pt x="3814" y="53"/>
                  </a:lnTo>
                  <a:cubicBezTo>
                    <a:pt x="3755" y="19"/>
                    <a:pt x="3691" y="1"/>
                    <a:pt x="3626" y="1"/>
                  </a:cubicBez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41"/>
            <p:cNvSpPr/>
            <p:nvPr/>
          </p:nvSpPr>
          <p:spPr>
            <a:xfrm>
              <a:off x="5437248" y="1496414"/>
              <a:ext cx="93975" cy="80656"/>
            </a:xfrm>
            <a:custGeom>
              <a:rect b="b" l="l" r="r" t="t"/>
              <a:pathLst>
                <a:path extrusionOk="0" h="3367" w="3923">
                  <a:moveTo>
                    <a:pt x="1937" y="1"/>
                  </a:moveTo>
                  <a:cubicBezTo>
                    <a:pt x="1840" y="1"/>
                    <a:pt x="1743" y="38"/>
                    <a:pt x="1667" y="112"/>
                  </a:cubicBezTo>
                  <a:lnTo>
                    <a:pt x="1" y="1781"/>
                  </a:lnTo>
                  <a:lnTo>
                    <a:pt x="2706" y="3366"/>
                  </a:lnTo>
                  <a:lnTo>
                    <a:pt x="3812" y="2257"/>
                  </a:lnTo>
                  <a:cubicBezTo>
                    <a:pt x="3885" y="2184"/>
                    <a:pt x="3923" y="2090"/>
                    <a:pt x="3923" y="1988"/>
                  </a:cubicBezTo>
                  <a:cubicBezTo>
                    <a:pt x="3923" y="1888"/>
                    <a:pt x="3885" y="1791"/>
                    <a:pt x="3812" y="1721"/>
                  </a:cubicBezTo>
                  <a:lnTo>
                    <a:pt x="2205" y="112"/>
                  </a:lnTo>
                  <a:cubicBezTo>
                    <a:pt x="2131" y="38"/>
                    <a:pt x="2035" y="1"/>
                    <a:pt x="1937"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41"/>
            <p:cNvSpPr/>
            <p:nvPr/>
          </p:nvSpPr>
          <p:spPr>
            <a:xfrm>
              <a:off x="5643976" y="1876189"/>
              <a:ext cx="135106" cy="170464"/>
            </a:xfrm>
            <a:custGeom>
              <a:rect b="b" l="l" r="r" t="t"/>
              <a:pathLst>
                <a:path extrusionOk="0" h="7116" w="5640">
                  <a:moveTo>
                    <a:pt x="1574" y="1"/>
                  </a:moveTo>
                  <a:cubicBezTo>
                    <a:pt x="1474" y="1"/>
                    <a:pt x="1378" y="40"/>
                    <a:pt x="1306" y="109"/>
                  </a:cubicBezTo>
                  <a:lnTo>
                    <a:pt x="1" y="1420"/>
                  </a:lnTo>
                  <a:lnTo>
                    <a:pt x="4601" y="6976"/>
                  </a:lnTo>
                  <a:cubicBezTo>
                    <a:pt x="4675" y="7065"/>
                    <a:pt x="4783" y="7116"/>
                    <a:pt x="4895" y="7116"/>
                  </a:cubicBezTo>
                  <a:cubicBezTo>
                    <a:pt x="4924" y="7116"/>
                    <a:pt x="4954" y="7112"/>
                    <a:pt x="4983" y="7105"/>
                  </a:cubicBezTo>
                  <a:cubicBezTo>
                    <a:pt x="5126" y="7073"/>
                    <a:pt x="5236" y="6960"/>
                    <a:pt x="5266" y="6817"/>
                  </a:cubicBezTo>
                  <a:lnTo>
                    <a:pt x="5640" y="5100"/>
                  </a:lnTo>
                  <a:lnTo>
                    <a:pt x="1877" y="150"/>
                  </a:lnTo>
                  <a:cubicBezTo>
                    <a:pt x="1809" y="63"/>
                    <a:pt x="1710" y="7"/>
                    <a:pt x="1602" y="2"/>
                  </a:cubicBezTo>
                  <a:cubicBezTo>
                    <a:pt x="1593" y="1"/>
                    <a:pt x="1584" y="1"/>
                    <a:pt x="1574" y="1"/>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41"/>
            <p:cNvSpPr/>
            <p:nvPr/>
          </p:nvSpPr>
          <p:spPr>
            <a:xfrm>
              <a:off x="5579946" y="1723862"/>
              <a:ext cx="218038" cy="274500"/>
            </a:xfrm>
            <a:custGeom>
              <a:rect b="b" l="l" r="r" t="t"/>
              <a:pathLst>
                <a:path extrusionOk="0" h="11459" w="9102">
                  <a:moveTo>
                    <a:pt x="4558" y="0"/>
                  </a:moveTo>
                  <a:lnTo>
                    <a:pt x="1" y="4557"/>
                  </a:lnTo>
                  <a:lnTo>
                    <a:pt x="2674" y="7779"/>
                  </a:lnTo>
                  <a:lnTo>
                    <a:pt x="3979" y="6468"/>
                  </a:lnTo>
                  <a:cubicBezTo>
                    <a:pt x="4051" y="6399"/>
                    <a:pt x="4147" y="6360"/>
                    <a:pt x="4247" y="6360"/>
                  </a:cubicBezTo>
                  <a:cubicBezTo>
                    <a:pt x="4257" y="6360"/>
                    <a:pt x="4266" y="6360"/>
                    <a:pt x="4275" y="6361"/>
                  </a:cubicBezTo>
                  <a:cubicBezTo>
                    <a:pt x="4383" y="6366"/>
                    <a:pt x="4485" y="6422"/>
                    <a:pt x="4550" y="6509"/>
                  </a:cubicBezTo>
                  <a:lnTo>
                    <a:pt x="8313" y="11459"/>
                  </a:lnTo>
                  <a:lnTo>
                    <a:pt x="9080" y="7914"/>
                  </a:lnTo>
                  <a:cubicBezTo>
                    <a:pt x="9101" y="7822"/>
                    <a:pt x="9085" y="7725"/>
                    <a:pt x="9037" y="7645"/>
                  </a:cubicBezTo>
                  <a:lnTo>
                    <a:pt x="8517" y="6759"/>
                  </a:lnTo>
                  <a:lnTo>
                    <a:pt x="6935" y="4054"/>
                  </a:lnTo>
                  <a:lnTo>
                    <a:pt x="4558" y="0"/>
                  </a:lnTo>
                  <a:close/>
                </a:path>
              </a:pathLst>
            </a:custGeom>
            <a:solidFill>
              <a:srgbClr val="006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41"/>
            <p:cNvSpPr/>
            <p:nvPr/>
          </p:nvSpPr>
          <p:spPr>
            <a:xfrm>
              <a:off x="5746047" y="1791750"/>
              <a:ext cx="81471" cy="93975"/>
            </a:xfrm>
            <a:custGeom>
              <a:rect b="b" l="l" r="r" t="t"/>
              <a:pathLst>
                <a:path extrusionOk="0" h="3923" w="3401">
                  <a:moveTo>
                    <a:pt x="1376" y="0"/>
                  </a:moveTo>
                  <a:cubicBezTo>
                    <a:pt x="1276" y="0"/>
                    <a:pt x="1180" y="41"/>
                    <a:pt x="1110" y="111"/>
                  </a:cubicBezTo>
                  <a:lnTo>
                    <a:pt x="1" y="1220"/>
                  </a:lnTo>
                  <a:lnTo>
                    <a:pt x="1586" y="3922"/>
                  </a:lnTo>
                  <a:lnTo>
                    <a:pt x="3252" y="2256"/>
                  </a:lnTo>
                  <a:cubicBezTo>
                    <a:pt x="3400" y="2108"/>
                    <a:pt x="3400" y="1868"/>
                    <a:pt x="3252" y="1720"/>
                  </a:cubicBezTo>
                  <a:lnTo>
                    <a:pt x="1645" y="111"/>
                  </a:lnTo>
                  <a:cubicBezTo>
                    <a:pt x="1573" y="41"/>
                    <a:pt x="1476" y="0"/>
                    <a:pt x="1376" y="0"/>
                  </a:cubicBezTo>
                  <a:close/>
                </a:path>
              </a:pathLst>
            </a:custGeom>
            <a:solidFill>
              <a:srgbClr val="003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074" name="Google Shape;1074;p41"/>
          <p:cNvCxnSpPr/>
          <p:nvPr/>
        </p:nvCxnSpPr>
        <p:spPr>
          <a:xfrm>
            <a:off x="1367925" y="3679843"/>
            <a:ext cx="2521500" cy="0"/>
          </a:xfrm>
          <a:prstGeom prst="straightConnector1">
            <a:avLst/>
          </a:prstGeom>
          <a:noFill/>
          <a:ln cap="flat" cmpd="sng" w="19050">
            <a:solidFill>
              <a:schemeClr val="accent3"/>
            </a:solidFill>
            <a:prstDash val="solid"/>
            <a:round/>
            <a:headEnd len="med" w="med" type="none"/>
            <a:tailEnd len="med" w="med" type="none"/>
          </a:ln>
        </p:spPr>
      </p:cxn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78" name="Shape 1078"/>
        <p:cNvGrpSpPr/>
        <p:nvPr/>
      </p:nvGrpSpPr>
      <p:grpSpPr>
        <a:xfrm>
          <a:off x="0" y="0"/>
          <a:ext cx="0" cy="0"/>
          <a:chOff x="0" y="0"/>
          <a:chExt cx="0" cy="0"/>
        </a:xfrm>
      </p:grpSpPr>
      <p:sp>
        <p:nvSpPr>
          <p:cNvPr id="1079" name="Google Shape;1079;p42"/>
          <p:cNvSpPr txBox="1"/>
          <p:nvPr>
            <p:ph type="title"/>
          </p:nvPr>
        </p:nvSpPr>
        <p:spPr>
          <a:xfrm>
            <a:off x="752400" y="691150"/>
            <a:ext cx="3819600" cy="465900"/>
          </a:xfrm>
          <a:prstGeom prst="rect">
            <a:avLst/>
          </a:prstGeom>
        </p:spPr>
        <p:txBody>
          <a:bodyPr anchorCtr="0" anchor="ctr" bIns="91425" lIns="54000" spcFirstLastPara="1" rIns="91425" wrap="square" tIns="91425">
            <a:noAutofit/>
          </a:bodyPr>
          <a:lstStyle/>
          <a:p>
            <a:pPr indent="0" lvl="0" marL="0" rtl="0" algn="l">
              <a:spcBef>
                <a:spcPts val="0"/>
              </a:spcBef>
              <a:spcAft>
                <a:spcPts val="0"/>
              </a:spcAft>
              <a:buNone/>
            </a:pPr>
            <a:r>
              <a:rPr lang="en"/>
              <a:t>POPULATION</a:t>
            </a:r>
            <a:endParaRPr/>
          </a:p>
        </p:txBody>
      </p:sp>
      <p:grpSp>
        <p:nvGrpSpPr>
          <p:cNvPr id="1080" name="Google Shape;1080;p42"/>
          <p:cNvGrpSpPr/>
          <p:nvPr/>
        </p:nvGrpSpPr>
        <p:grpSpPr>
          <a:xfrm>
            <a:off x="2143934" y="1561533"/>
            <a:ext cx="4856219" cy="2587085"/>
            <a:chOff x="233350" y="949250"/>
            <a:chExt cx="7137300" cy="3802300"/>
          </a:xfrm>
        </p:grpSpPr>
        <p:sp>
          <p:nvSpPr>
            <p:cNvPr id="1081" name="Google Shape;1081;p42"/>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42"/>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42"/>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42"/>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42"/>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42"/>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42"/>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42"/>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42"/>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42"/>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42"/>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42"/>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42"/>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42"/>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42"/>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42"/>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42"/>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42"/>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42"/>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42"/>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42"/>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42"/>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42"/>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42"/>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42"/>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42"/>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42"/>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42"/>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42"/>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42"/>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42"/>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42"/>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42"/>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42"/>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42"/>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42"/>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42"/>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42"/>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42"/>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42"/>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42"/>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42"/>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42"/>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42"/>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42"/>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42"/>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42"/>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42"/>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42"/>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42"/>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42"/>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2" name="Google Shape;1132;p42"/>
          <p:cNvSpPr txBox="1"/>
          <p:nvPr>
            <p:ph idx="4294967295" type="subTitle"/>
          </p:nvPr>
        </p:nvSpPr>
        <p:spPr>
          <a:xfrm>
            <a:off x="689100" y="4291325"/>
            <a:ext cx="7765800" cy="239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enter relevant information here concerning this map</a:t>
            </a:r>
            <a:endParaRPr/>
          </a:p>
        </p:txBody>
      </p:sp>
      <p:grpSp>
        <p:nvGrpSpPr>
          <p:cNvPr id="1133" name="Google Shape;1133;p42"/>
          <p:cNvGrpSpPr/>
          <p:nvPr/>
        </p:nvGrpSpPr>
        <p:grpSpPr>
          <a:xfrm>
            <a:off x="2975851" y="2167867"/>
            <a:ext cx="212099" cy="212047"/>
            <a:chOff x="3547952" y="3139481"/>
            <a:chExt cx="391760" cy="391664"/>
          </a:xfrm>
        </p:grpSpPr>
        <p:sp>
          <p:nvSpPr>
            <p:cNvPr id="1134" name="Google Shape;1134;p42"/>
            <p:cNvSpPr/>
            <p:nvPr/>
          </p:nvSpPr>
          <p:spPr>
            <a:xfrm>
              <a:off x="3547952" y="3139481"/>
              <a:ext cx="391760" cy="391664"/>
            </a:xfrm>
            <a:custGeom>
              <a:rect b="b" l="l" r="r" t="t"/>
              <a:pathLst>
                <a:path extrusionOk="0" h="16350" w="16354">
                  <a:moveTo>
                    <a:pt x="8178" y="1"/>
                  </a:moveTo>
                  <a:cubicBezTo>
                    <a:pt x="3662" y="1"/>
                    <a:pt x="1" y="3659"/>
                    <a:pt x="1" y="8175"/>
                  </a:cubicBezTo>
                  <a:cubicBezTo>
                    <a:pt x="1" y="12689"/>
                    <a:pt x="3662" y="16350"/>
                    <a:pt x="8178" y="16350"/>
                  </a:cubicBezTo>
                  <a:cubicBezTo>
                    <a:pt x="12692" y="16350"/>
                    <a:pt x="16353" y="12689"/>
                    <a:pt x="16353" y="8175"/>
                  </a:cubicBezTo>
                  <a:cubicBezTo>
                    <a:pt x="16353" y="3659"/>
                    <a:pt x="12692" y="1"/>
                    <a:pt x="8178"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42"/>
            <p:cNvSpPr/>
            <p:nvPr/>
          </p:nvSpPr>
          <p:spPr>
            <a:xfrm>
              <a:off x="3589226" y="3180683"/>
              <a:ext cx="309283" cy="309259"/>
            </a:xfrm>
            <a:custGeom>
              <a:rect b="b" l="l" r="r" t="t"/>
              <a:pathLst>
                <a:path extrusionOk="0" h="12910" w="12911">
                  <a:moveTo>
                    <a:pt x="6455" y="1"/>
                  </a:moveTo>
                  <a:cubicBezTo>
                    <a:pt x="2889" y="1"/>
                    <a:pt x="1" y="2891"/>
                    <a:pt x="1" y="6455"/>
                  </a:cubicBezTo>
                  <a:cubicBezTo>
                    <a:pt x="1" y="10019"/>
                    <a:pt x="2889" y="12910"/>
                    <a:pt x="6455" y="12910"/>
                  </a:cubicBezTo>
                  <a:cubicBezTo>
                    <a:pt x="10019" y="12910"/>
                    <a:pt x="12910" y="10019"/>
                    <a:pt x="12910" y="6455"/>
                  </a:cubicBezTo>
                  <a:cubicBezTo>
                    <a:pt x="12910" y="2891"/>
                    <a:pt x="10019" y="1"/>
                    <a:pt x="6455" y="1"/>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 name="Google Shape;1136;p42"/>
          <p:cNvGrpSpPr/>
          <p:nvPr/>
        </p:nvGrpSpPr>
        <p:grpSpPr>
          <a:xfrm>
            <a:off x="2763776" y="2352466"/>
            <a:ext cx="212099" cy="212047"/>
            <a:chOff x="3547952" y="3139481"/>
            <a:chExt cx="391760" cy="391664"/>
          </a:xfrm>
        </p:grpSpPr>
        <p:sp>
          <p:nvSpPr>
            <p:cNvPr id="1137" name="Google Shape;1137;p42"/>
            <p:cNvSpPr/>
            <p:nvPr/>
          </p:nvSpPr>
          <p:spPr>
            <a:xfrm>
              <a:off x="3547952" y="3139481"/>
              <a:ext cx="391760" cy="391664"/>
            </a:xfrm>
            <a:custGeom>
              <a:rect b="b" l="l" r="r" t="t"/>
              <a:pathLst>
                <a:path extrusionOk="0" h="16350" w="16354">
                  <a:moveTo>
                    <a:pt x="8178" y="1"/>
                  </a:moveTo>
                  <a:cubicBezTo>
                    <a:pt x="3662" y="1"/>
                    <a:pt x="1" y="3659"/>
                    <a:pt x="1" y="8175"/>
                  </a:cubicBezTo>
                  <a:cubicBezTo>
                    <a:pt x="1" y="12689"/>
                    <a:pt x="3662" y="16350"/>
                    <a:pt x="8178" y="16350"/>
                  </a:cubicBezTo>
                  <a:cubicBezTo>
                    <a:pt x="12692" y="16350"/>
                    <a:pt x="16353" y="12689"/>
                    <a:pt x="16353" y="8175"/>
                  </a:cubicBezTo>
                  <a:cubicBezTo>
                    <a:pt x="16353" y="3659"/>
                    <a:pt x="12692" y="1"/>
                    <a:pt x="8178"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42"/>
            <p:cNvSpPr/>
            <p:nvPr/>
          </p:nvSpPr>
          <p:spPr>
            <a:xfrm>
              <a:off x="3589226" y="3180683"/>
              <a:ext cx="309283" cy="309259"/>
            </a:xfrm>
            <a:custGeom>
              <a:rect b="b" l="l" r="r" t="t"/>
              <a:pathLst>
                <a:path extrusionOk="0" h="12910" w="12911">
                  <a:moveTo>
                    <a:pt x="6455" y="1"/>
                  </a:moveTo>
                  <a:cubicBezTo>
                    <a:pt x="2889" y="1"/>
                    <a:pt x="1" y="2891"/>
                    <a:pt x="1" y="6455"/>
                  </a:cubicBezTo>
                  <a:cubicBezTo>
                    <a:pt x="1" y="10019"/>
                    <a:pt x="2889" y="12910"/>
                    <a:pt x="6455" y="12910"/>
                  </a:cubicBezTo>
                  <a:cubicBezTo>
                    <a:pt x="10019" y="12910"/>
                    <a:pt x="12910" y="10019"/>
                    <a:pt x="12910" y="6455"/>
                  </a:cubicBezTo>
                  <a:cubicBezTo>
                    <a:pt x="12910" y="2891"/>
                    <a:pt x="10019" y="1"/>
                    <a:pt x="6455" y="1"/>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 name="Google Shape;1139;p42"/>
          <p:cNvGrpSpPr/>
          <p:nvPr/>
        </p:nvGrpSpPr>
        <p:grpSpPr>
          <a:xfrm>
            <a:off x="2763776" y="2042842"/>
            <a:ext cx="212099" cy="212047"/>
            <a:chOff x="3547952" y="3139481"/>
            <a:chExt cx="391760" cy="391664"/>
          </a:xfrm>
        </p:grpSpPr>
        <p:sp>
          <p:nvSpPr>
            <p:cNvPr id="1140" name="Google Shape;1140;p42"/>
            <p:cNvSpPr/>
            <p:nvPr/>
          </p:nvSpPr>
          <p:spPr>
            <a:xfrm>
              <a:off x="3547952" y="3139481"/>
              <a:ext cx="391760" cy="391664"/>
            </a:xfrm>
            <a:custGeom>
              <a:rect b="b" l="l" r="r" t="t"/>
              <a:pathLst>
                <a:path extrusionOk="0" h="16350" w="16354">
                  <a:moveTo>
                    <a:pt x="8178" y="1"/>
                  </a:moveTo>
                  <a:cubicBezTo>
                    <a:pt x="3662" y="1"/>
                    <a:pt x="1" y="3659"/>
                    <a:pt x="1" y="8175"/>
                  </a:cubicBezTo>
                  <a:cubicBezTo>
                    <a:pt x="1" y="12689"/>
                    <a:pt x="3662" y="16350"/>
                    <a:pt x="8178" y="16350"/>
                  </a:cubicBezTo>
                  <a:cubicBezTo>
                    <a:pt x="12692" y="16350"/>
                    <a:pt x="16353" y="12689"/>
                    <a:pt x="16353" y="8175"/>
                  </a:cubicBezTo>
                  <a:cubicBezTo>
                    <a:pt x="16353" y="3659"/>
                    <a:pt x="12692" y="1"/>
                    <a:pt x="8178"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42"/>
            <p:cNvSpPr/>
            <p:nvPr/>
          </p:nvSpPr>
          <p:spPr>
            <a:xfrm>
              <a:off x="3589226" y="3180683"/>
              <a:ext cx="309283" cy="309259"/>
            </a:xfrm>
            <a:custGeom>
              <a:rect b="b" l="l" r="r" t="t"/>
              <a:pathLst>
                <a:path extrusionOk="0" h="12910" w="12911">
                  <a:moveTo>
                    <a:pt x="6455" y="1"/>
                  </a:moveTo>
                  <a:cubicBezTo>
                    <a:pt x="2889" y="1"/>
                    <a:pt x="1" y="2891"/>
                    <a:pt x="1" y="6455"/>
                  </a:cubicBezTo>
                  <a:cubicBezTo>
                    <a:pt x="1" y="10019"/>
                    <a:pt x="2889" y="12910"/>
                    <a:pt x="6455" y="12910"/>
                  </a:cubicBezTo>
                  <a:cubicBezTo>
                    <a:pt x="10019" y="12910"/>
                    <a:pt x="12910" y="10019"/>
                    <a:pt x="12910" y="6455"/>
                  </a:cubicBezTo>
                  <a:cubicBezTo>
                    <a:pt x="12910" y="2891"/>
                    <a:pt x="10019" y="1"/>
                    <a:pt x="6455" y="1"/>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 name="Google Shape;1142;p42"/>
          <p:cNvGrpSpPr/>
          <p:nvPr/>
        </p:nvGrpSpPr>
        <p:grpSpPr>
          <a:xfrm>
            <a:off x="4335724" y="2078568"/>
            <a:ext cx="212099" cy="212047"/>
            <a:chOff x="3547952" y="3139481"/>
            <a:chExt cx="391760" cy="391664"/>
          </a:xfrm>
        </p:grpSpPr>
        <p:sp>
          <p:nvSpPr>
            <p:cNvPr id="1143" name="Google Shape;1143;p42"/>
            <p:cNvSpPr/>
            <p:nvPr/>
          </p:nvSpPr>
          <p:spPr>
            <a:xfrm>
              <a:off x="3547952" y="3139481"/>
              <a:ext cx="391760" cy="391664"/>
            </a:xfrm>
            <a:custGeom>
              <a:rect b="b" l="l" r="r" t="t"/>
              <a:pathLst>
                <a:path extrusionOk="0" h="16350" w="16354">
                  <a:moveTo>
                    <a:pt x="8178" y="1"/>
                  </a:moveTo>
                  <a:cubicBezTo>
                    <a:pt x="3662" y="1"/>
                    <a:pt x="1" y="3659"/>
                    <a:pt x="1" y="8175"/>
                  </a:cubicBezTo>
                  <a:cubicBezTo>
                    <a:pt x="1" y="12689"/>
                    <a:pt x="3662" y="16350"/>
                    <a:pt x="8178" y="16350"/>
                  </a:cubicBezTo>
                  <a:cubicBezTo>
                    <a:pt x="12692" y="16350"/>
                    <a:pt x="16353" y="12689"/>
                    <a:pt x="16353" y="8175"/>
                  </a:cubicBezTo>
                  <a:cubicBezTo>
                    <a:pt x="16353" y="3659"/>
                    <a:pt x="12692" y="1"/>
                    <a:pt x="8178" y="1"/>
                  </a:cubicBezTo>
                  <a:close/>
                </a:path>
              </a:pathLst>
            </a:custGeom>
            <a:solidFill>
              <a:srgbClr val="FFA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42"/>
            <p:cNvSpPr/>
            <p:nvPr/>
          </p:nvSpPr>
          <p:spPr>
            <a:xfrm>
              <a:off x="3589226" y="3180683"/>
              <a:ext cx="309283" cy="309259"/>
            </a:xfrm>
            <a:custGeom>
              <a:rect b="b" l="l" r="r" t="t"/>
              <a:pathLst>
                <a:path extrusionOk="0" h="12910" w="12911">
                  <a:moveTo>
                    <a:pt x="6455" y="1"/>
                  </a:moveTo>
                  <a:cubicBezTo>
                    <a:pt x="2889" y="1"/>
                    <a:pt x="1" y="2891"/>
                    <a:pt x="1" y="6455"/>
                  </a:cubicBezTo>
                  <a:cubicBezTo>
                    <a:pt x="1" y="10019"/>
                    <a:pt x="2889" y="12910"/>
                    <a:pt x="6455" y="12910"/>
                  </a:cubicBezTo>
                  <a:cubicBezTo>
                    <a:pt x="10019" y="12910"/>
                    <a:pt x="12910" y="10019"/>
                    <a:pt x="12910" y="6455"/>
                  </a:cubicBezTo>
                  <a:cubicBezTo>
                    <a:pt x="12910" y="2891"/>
                    <a:pt x="10019" y="1"/>
                    <a:pt x="6455" y="1"/>
                  </a:cubicBez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 name="Google Shape;1145;p42"/>
          <p:cNvGrpSpPr/>
          <p:nvPr/>
        </p:nvGrpSpPr>
        <p:grpSpPr>
          <a:xfrm>
            <a:off x="676795" y="2792928"/>
            <a:ext cx="1472373" cy="1463703"/>
            <a:chOff x="829235" y="3097798"/>
            <a:chExt cx="924741" cy="919296"/>
          </a:xfrm>
        </p:grpSpPr>
        <p:sp>
          <p:nvSpPr>
            <p:cNvPr id="1146" name="Google Shape;1146;p42"/>
            <p:cNvSpPr/>
            <p:nvPr/>
          </p:nvSpPr>
          <p:spPr>
            <a:xfrm rot="-2578194">
              <a:off x="937877" y="3258803"/>
              <a:ext cx="707456" cy="597292"/>
            </a:xfrm>
            <a:custGeom>
              <a:rect b="b" l="l" r="r" t="t"/>
              <a:pathLst>
                <a:path extrusionOk="0" h="13679" w="16202">
                  <a:moveTo>
                    <a:pt x="3709" y="1"/>
                  </a:moveTo>
                  <a:lnTo>
                    <a:pt x="0" y="7599"/>
                  </a:lnTo>
                  <a:lnTo>
                    <a:pt x="12523" y="13679"/>
                  </a:lnTo>
                  <a:lnTo>
                    <a:pt x="16201" y="6049"/>
                  </a:lnTo>
                  <a:lnTo>
                    <a:pt x="370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42"/>
            <p:cNvSpPr/>
            <p:nvPr/>
          </p:nvSpPr>
          <p:spPr>
            <a:xfrm rot="-2578194">
              <a:off x="993494" y="3236904"/>
              <a:ext cx="545547" cy="349101"/>
            </a:xfrm>
            <a:custGeom>
              <a:rect b="b" l="l" r="r" t="t"/>
              <a:pathLst>
                <a:path extrusionOk="0" h="7995" w="12494">
                  <a:moveTo>
                    <a:pt x="1" y="1"/>
                  </a:moveTo>
                  <a:lnTo>
                    <a:pt x="4013" y="7995"/>
                  </a:lnTo>
                  <a:lnTo>
                    <a:pt x="12493" y="6049"/>
                  </a:lnTo>
                  <a:lnTo>
                    <a:pt x="4317" y="7387"/>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 name="Google Shape;1148;p42"/>
          <p:cNvGrpSpPr/>
          <p:nvPr/>
        </p:nvGrpSpPr>
        <p:grpSpPr>
          <a:xfrm flipH="1" rot="1173635">
            <a:off x="378014" y="2576621"/>
            <a:ext cx="530042" cy="447530"/>
            <a:chOff x="7993069" y="988879"/>
            <a:chExt cx="306018" cy="258328"/>
          </a:xfrm>
        </p:grpSpPr>
        <p:sp>
          <p:nvSpPr>
            <p:cNvPr id="1149" name="Google Shape;1149;p42"/>
            <p:cNvSpPr/>
            <p:nvPr/>
          </p:nvSpPr>
          <p:spPr>
            <a:xfrm flipH="1">
              <a:off x="7993072" y="988879"/>
              <a:ext cx="306015" cy="258328"/>
            </a:xfrm>
            <a:custGeom>
              <a:rect b="b" l="l" r="r" t="t"/>
              <a:pathLst>
                <a:path extrusionOk="0" h="13679" w="16202">
                  <a:moveTo>
                    <a:pt x="3709" y="1"/>
                  </a:moveTo>
                  <a:lnTo>
                    <a:pt x="0" y="7599"/>
                  </a:lnTo>
                  <a:lnTo>
                    <a:pt x="12523" y="13679"/>
                  </a:lnTo>
                  <a:lnTo>
                    <a:pt x="16201" y="6049"/>
                  </a:lnTo>
                  <a:lnTo>
                    <a:pt x="3709" y="1"/>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42"/>
            <p:cNvSpPr/>
            <p:nvPr/>
          </p:nvSpPr>
          <p:spPr>
            <a:xfrm flipH="1">
              <a:off x="7993069" y="988879"/>
              <a:ext cx="235980" cy="150986"/>
            </a:xfrm>
            <a:custGeom>
              <a:rect b="b" l="l" r="r" t="t"/>
              <a:pathLst>
                <a:path extrusionOk="0" h="7995" w="12494">
                  <a:moveTo>
                    <a:pt x="1" y="1"/>
                  </a:moveTo>
                  <a:lnTo>
                    <a:pt x="4013" y="7995"/>
                  </a:lnTo>
                  <a:lnTo>
                    <a:pt x="12493" y="6049"/>
                  </a:lnTo>
                  <a:lnTo>
                    <a:pt x="4317" y="7387"/>
                  </a:lnTo>
                  <a:lnTo>
                    <a:pt x="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 name="Google Shape;1151;p42"/>
          <p:cNvGrpSpPr/>
          <p:nvPr/>
        </p:nvGrpSpPr>
        <p:grpSpPr>
          <a:xfrm flipH="1" rot="-3494931">
            <a:off x="455417" y="1925075"/>
            <a:ext cx="298266" cy="251841"/>
            <a:chOff x="7993069" y="988879"/>
            <a:chExt cx="306018" cy="258328"/>
          </a:xfrm>
        </p:grpSpPr>
        <p:sp>
          <p:nvSpPr>
            <p:cNvPr id="1152" name="Google Shape;1152;p42"/>
            <p:cNvSpPr/>
            <p:nvPr/>
          </p:nvSpPr>
          <p:spPr>
            <a:xfrm flipH="1">
              <a:off x="7993072" y="988879"/>
              <a:ext cx="306015" cy="258328"/>
            </a:xfrm>
            <a:custGeom>
              <a:rect b="b" l="l" r="r" t="t"/>
              <a:pathLst>
                <a:path extrusionOk="0" h="13679" w="16202">
                  <a:moveTo>
                    <a:pt x="3709" y="1"/>
                  </a:moveTo>
                  <a:lnTo>
                    <a:pt x="0" y="7599"/>
                  </a:lnTo>
                  <a:lnTo>
                    <a:pt x="12523" y="13679"/>
                  </a:lnTo>
                  <a:lnTo>
                    <a:pt x="16201" y="6049"/>
                  </a:lnTo>
                  <a:lnTo>
                    <a:pt x="3709" y="1"/>
                  </a:lnTo>
                  <a:close/>
                </a:path>
              </a:pathLst>
            </a:custGeom>
            <a:solidFill>
              <a:srgbClr val="FCCE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42"/>
            <p:cNvSpPr/>
            <p:nvPr/>
          </p:nvSpPr>
          <p:spPr>
            <a:xfrm flipH="1">
              <a:off x="7993069" y="988879"/>
              <a:ext cx="235980" cy="150986"/>
            </a:xfrm>
            <a:custGeom>
              <a:rect b="b" l="l" r="r" t="t"/>
              <a:pathLst>
                <a:path extrusionOk="0" h="7995" w="12494">
                  <a:moveTo>
                    <a:pt x="1" y="1"/>
                  </a:moveTo>
                  <a:lnTo>
                    <a:pt x="4013" y="7995"/>
                  </a:lnTo>
                  <a:lnTo>
                    <a:pt x="12493" y="6049"/>
                  </a:lnTo>
                  <a:lnTo>
                    <a:pt x="4317" y="7387"/>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theme/theme1.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Post Service Branding Guidelines by Slidesgo">
  <a:themeElements>
    <a:clrScheme name="Simple Light">
      <a:dk1>
        <a:srgbClr val="003075"/>
      </a:dk1>
      <a:lt1>
        <a:srgbClr val="FFFFFF"/>
      </a:lt1>
      <a:dk2>
        <a:srgbClr val="DBEAFF"/>
      </a:dk2>
      <a:lt2>
        <a:srgbClr val="FFFFFF"/>
      </a:lt2>
      <a:accent1>
        <a:srgbClr val="DBEAFF"/>
      </a:accent1>
      <a:accent2>
        <a:srgbClr val="0068FF"/>
      </a:accent2>
      <a:accent3>
        <a:srgbClr val="003075"/>
      </a:accent3>
      <a:accent4>
        <a:srgbClr val="FCCE72"/>
      </a:accent4>
      <a:accent5>
        <a:srgbClr val="FFAA00"/>
      </a:accent5>
      <a:accent6>
        <a:srgbClr val="FFAA00"/>
      </a:accent6>
      <a:hlink>
        <a:srgbClr val="003075"/>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